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6" r:id="rId1"/>
  </p:sldMasterIdLst>
  <p:sldIdLst>
    <p:sldId id="256" r:id="rId2"/>
    <p:sldId id="265" r:id="rId3"/>
    <p:sldId id="257" r:id="rId4"/>
    <p:sldId id="258" r:id="rId5"/>
    <p:sldId id="259" r:id="rId6"/>
    <p:sldId id="260" r:id="rId7"/>
    <p:sldId id="262" r:id="rId8"/>
    <p:sldId id="263" r:id="rId9"/>
    <p:sldId id="264" r:id="rId10"/>
    <p:sldId id="261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3" autoAdjust="0"/>
    <p:restoredTop sz="94660"/>
  </p:normalViewPr>
  <p:slideViewPr>
    <p:cSldViewPr snapToGrid="0">
      <p:cViewPr varScale="1">
        <p:scale>
          <a:sx n="79" d="100"/>
          <a:sy n="79" d="100"/>
        </p:scale>
        <p:origin x="110" y="29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F648581-2466-45F3-A951-CA9F9F128A67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D17E8C2-1F58-4115-8AAD-57AFBE3C7594}">
      <dgm:prSet phldrT="[Text]"/>
      <dgm:spPr/>
      <dgm:t>
        <a:bodyPr/>
        <a:lstStyle/>
        <a:p>
          <a:pPr algn="l"/>
          <a:r>
            <a:rPr lang="en-US" dirty="0" smtClean="0"/>
            <a:t>Develop Ideas</a:t>
          </a:r>
          <a:endParaRPr lang="en-US" dirty="0"/>
        </a:p>
      </dgm:t>
    </dgm:pt>
    <dgm:pt modelId="{A008FF94-E551-4DAD-8CC0-A13F09104A54}" type="parTrans" cxnId="{8FF4D20C-4FE2-4DEE-95A4-ABD4743AB112}">
      <dgm:prSet/>
      <dgm:spPr/>
      <dgm:t>
        <a:bodyPr/>
        <a:lstStyle/>
        <a:p>
          <a:pPr algn="l"/>
          <a:endParaRPr lang="en-US"/>
        </a:p>
      </dgm:t>
    </dgm:pt>
    <dgm:pt modelId="{AA7F15FE-8807-416A-8AF9-70C94B114E61}" type="sibTrans" cxnId="{8FF4D20C-4FE2-4DEE-95A4-ABD4743AB112}">
      <dgm:prSet/>
      <dgm:spPr/>
      <dgm:t>
        <a:bodyPr/>
        <a:lstStyle/>
        <a:p>
          <a:pPr algn="l"/>
          <a:endParaRPr lang="en-US"/>
        </a:p>
      </dgm:t>
    </dgm:pt>
    <dgm:pt modelId="{35638B07-310E-42C6-961D-49868F737214}">
      <dgm:prSet phldrT="[Text]"/>
      <dgm:spPr/>
      <dgm:t>
        <a:bodyPr/>
        <a:lstStyle/>
        <a:p>
          <a:pPr algn="l"/>
          <a:r>
            <a:rPr lang="en-US" dirty="0" smtClean="0"/>
            <a:t>Gaps in literature</a:t>
          </a:r>
          <a:endParaRPr lang="en-US" dirty="0"/>
        </a:p>
      </dgm:t>
    </dgm:pt>
    <dgm:pt modelId="{0F539B68-0E0F-486F-9883-C5670C60C0CC}" type="parTrans" cxnId="{0D65882C-A203-402B-BD00-F7CAF3EEB89B}">
      <dgm:prSet/>
      <dgm:spPr/>
      <dgm:t>
        <a:bodyPr/>
        <a:lstStyle/>
        <a:p>
          <a:pPr algn="l"/>
          <a:endParaRPr lang="en-US"/>
        </a:p>
      </dgm:t>
    </dgm:pt>
    <dgm:pt modelId="{3071AEF7-9704-4556-9BA1-1CC506B55D3B}" type="sibTrans" cxnId="{0D65882C-A203-402B-BD00-F7CAF3EEB89B}">
      <dgm:prSet/>
      <dgm:spPr/>
      <dgm:t>
        <a:bodyPr/>
        <a:lstStyle/>
        <a:p>
          <a:pPr algn="l"/>
          <a:endParaRPr lang="en-US"/>
        </a:p>
      </dgm:t>
    </dgm:pt>
    <dgm:pt modelId="{05EED62D-3986-4EF8-9583-384EFBBDCC81}">
      <dgm:prSet phldrT="[Text]"/>
      <dgm:spPr/>
      <dgm:t>
        <a:bodyPr/>
        <a:lstStyle/>
        <a:p>
          <a:pPr algn="l"/>
          <a:r>
            <a:rPr lang="en-US" dirty="0" smtClean="0"/>
            <a:t>Funding &amp; Proposals</a:t>
          </a:r>
          <a:endParaRPr lang="en-US" dirty="0"/>
        </a:p>
      </dgm:t>
    </dgm:pt>
    <dgm:pt modelId="{BEAF7C17-199F-4AD7-9800-364EC5F8389D}" type="parTrans" cxnId="{B3F6F8E5-D5E3-46E2-AB71-4A658A4CCE5E}">
      <dgm:prSet/>
      <dgm:spPr/>
      <dgm:t>
        <a:bodyPr/>
        <a:lstStyle/>
        <a:p>
          <a:pPr algn="l"/>
          <a:endParaRPr lang="en-US"/>
        </a:p>
      </dgm:t>
    </dgm:pt>
    <dgm:pt modelId="{72F2E66F-2B03-49E2-8013-B09C55C81090}" type="sibTrans" cxnId="{B3F6F8E5-D5E3-46E2-AB71-4A658A4CCE5E}">
      <dgm:prSet/>
      <dgm:spPr/>
      <dgm:t>
        <a:bodyPr/>
        <a:lstStyle/>
        <a:p>
          <a:pPr algn="l"/>
          <a:endParaRPr lang="en-US"/>
        </a:p>
      </dgm:t>
    </dgm:pt>
    <dgm:pt modelId="{C896B631-C4C0-4B7F-8277-464FA85F9B0A}">
      <dgm:prSet phldrT="[Text]"/>
      <dgm:spPr/>
      <dgm:t>
        <a:bodyPr/>
        <a:lstStyle/>
        <a:p>
          <a:pPr algn="l"/>
          <a:r>
            <a:rPr lang="en-US" dirty="0" smtClean="0"/>
            <a:t>Data Management Plans</a:t>
          </a:r>
          <a:endParaRPr lang="en-US" dirty="0"/>
        </a:p>
      </dgm:t>
    </dgm:pt>
    <dgm:pt modelId="{1DA18820-E0B3-4297-AE19-DD7758853EEF}" type="parTrans" cxnId="{FA9759E3-6707-4776-891B-251B59C25F5C}">
      <dgm:prSet/>
      <dgm:spPr/>
      <dgm:t>
        <a:bodyPr/>
        <a:lstStyle/>
        <a:p>
          <a:pPr algn="l"/>
          <a:endParaRPr lang="en-US"/>
        </a:p>
      </dgm:t>
    </dgm:pt>
    <dgm:pt modelId="{EC50B21A-AE22-4E81-9678-0E9986892C2A}" type="sibTrans" cxnId="{FA9759E3-6707-4776-891B-251B59C25F5C}">
      <dgm:prSet/>
      <dgm:spPr/>
      <dgm:t>
        <a:bodyPr/>
        <a:lstStyle/>
        <a:p>
          <a:pPr algn="l"/>
          <a:endParaRPr lang="en-US"/>
        </a:p>
      </dgm:t>
    </dgm:pt>
    <dgm:pt modelId="{9FFA87BC-5D97-4119-8025-0B68B9C0D833}">
      <dgm:prSet phldrT="[Text]"/>
      <dgm:spPr/>
      <dgm:t>
        <a:bodyPr/>
        <a:lstStyle/>
        <a:p>
          <a:pPr algn="l"/>
          <a:r>
            <a:rPr lang="en-US" dirty="0" smtClean="0"/>
            <a:t>Find &amp; Manage Information</a:t>
          </a:r>
          <a:endParaRPr lang="en-US" dirty="0"/>
        </a:p>
      </dgm:t>
    </dgm:pt>
    <dgm:pt modelId="{1DF922CC-B29D-4C1B-82A2-C24E6948AA68}" type="parTrans" cxnId="{F0286859-E565-4275-A0E4-603A6F9148C6}">
      <dgm:prSet/>
      <dgm:spPr/>
      <dgm:t>
        <a:bodyPr/>
        <a:lstStyle/>
        <a:p>
          <a:pPr algn="l"/>
          <a:endParaRPr lang="en-US"/>
        </a:p>
      </dgm:t>
    </dgm:pt>
    <dgm:pt modelId="{17C78432-FBBE-4B55-BA84-0CFCB22BD29C}" type="sibTrans" cxnId="{F0286859-E565-4275-A0E4-603A6F9148C6}">
      <dgm:prSet/>
      <dgm:spPr/>
      <dgm:t>
        <a:bodyPr/>
        <a:lstStyle/>
        <a:p>
          <a:pPr algn="l"/>
          <a:endParaRPr lang="en-US"/>
        </a:p>
      </dgm:t>
    </dgm:pt>
    <dgm:pt modelId="{BCCD5172-77CE-472C-8A24-31D8F9820550}">
      <dgm:prSet phldrT="[Text]"/>
      <dgm:spPr/>
      <dgm:t>
        <a:bodyPr/>
        <a:lstStyle/>
        <a:p>
          <a:pPr algn="l"/>
          <a:r>
            <a:rPr lang="en-US" dirty="0" smtClean="0"/>
            <a:t>Training, Products and Service</a:t>
          </a:r>
          <a:endParaRPr lang="en-US" dirty="0"/>
        </a:p>
      </dgm:t>
    </dgm:pt>
    <dgm:pt modelId="{F32DFEA3-34BA-4E3D-A198-F4B4C60D3A25}" type="parTrans" cxnId="{5DD700FC-E830-4EC1-BD35-43C57816188A}">
      <dgm:prSet/>
      <dgm:spPr/>
      <dgm:t>
        <a:bodyPr/>
        <a:lstStyle/>
        <a:p>
          <a:pPr algn="l"/>
          <a:endParaRPr lang="en-US"/>
        </a:p>
      </dgm:t>
    </dgm:pt>
    <dgm:pt modelId="{1A597DCB-C29A-4C33-ABDC-959C468DFB84}" type="sibTrans" cxnId="{5DD700FC-E830-4EC1-BD35-43C57816188A}">
      <dgm:prSet/>
      <dgm:spPr/>
      <dgm:t>
        <a:bodyPr/>
        <a:lstStyle/>
        <a:p>
          <a:pPr algn="l"/>
          <a:endParaRPr lang="en-US"/>
        </a:p>
      </dgm:t>
    </dgm:pt>
    <dgm:pt modelId="{0647750E-699E-4348-BB8B-C000F5C09F8E}">
      <dgm:prSet phldrT="[Text]"/>
      <dgm:spPr/>
      <dgm:t>
        <a:bodyPr/>
        <a:lstStyle/>
        <a:p>
          <a:pPr algn="l"/>
          <a:r>
            <a:rPr lang="en-US" dirty="0" smtClean="0"/>
            <a:t>Do the thing</a:t>
          </a:r>
          <a:endParaRPr lang="en-US" dirty="0"/>
        </a:p>
      </dgm:t>
    </dgm:pt>
    <dgm:pt modelId="{CDB82736-11C8-4311-94DF-D01925C3051B}" type="parTrans" cxnId="{EEFF97D4-2505-4216-A15A-47BFC0825FA1}">
      <dgm:prSet/>
      <dgm:spPr/>
      <dgm:t>
        <a:bodyPr/>
        <a:lstStyle/>
        <a:p>
          <a:pPr algn="l"/>
          <a:endParaRPr lang="en-US"/>
        </a:p>
      </dgm:t>
    </dgm:pt>
    <dgm:pt modelId="{5BEEDC9A-63F5-44EE-851F-0B399E94A354}" type="sibTrans" cxnId="{EEFF97D4-2505-4216-A15A-47BFC0825FA1}">
      <dgm:prSet/>
      <dgm:spPr/>
      <dgm:t>
        <a:bodyPr/>
        <a:lstStyle/>
        <a:p>
          <a:pPr algn="l"/>
          <a:endParaRPr lang="en-US"/>
        </a:p>
      </dgm:t>
    </dgm:pt>
    <dgm:pt modelId="{90A85977-1A5D-49EC-9164-C6C1B0DA5A37}">
      <dgm:prSet phldrT="[Text]"/>
      <dgm:spPr/>
      <dgm:t>
        <a:bodyPr/>
        <a:lstStyle/>
        <a:p>
          <a:pPr algn="l"/>
          <a:r>
            <a:rPr lang="en-US" dirty="0" smtClean="0"/>
            <a:t>Storing working data – using other peoples’</a:t>
          </a:r>
          <a:endParaRPr lang="en-US" dirty="0"/>
        </a:p>
      </dgm:t>
    </dgm:pt>
    <dgm:pt modelId="{BC1FC0C7-4BA4-4C4C-AAEB-509BE08149F3}" type="parTrans" cxnId="{47F0FD2F-95A6-4DB9-9A0A-F53E32747066}">
      <dgm:prSet/>
      <dgm:spPr/>
      <dgm:t>
        <a:bodyPr/>
        <a:lstStyle/>
        <a:p>
          <a:pPr algn="l"/>
          <a:endParaRPr lang="en-US"/>
        </a:p>
      </dgm:t>
    </dgm:pt>
    <dgm:pt modelId="{D15AF891-170A-44A9-8D2A-D4D0B9B4156B}" type="sibTrans" cxnId="{47F0FD2F-95A6-4DB9-9A0A-F53E32747066}">
      <dgm:prSet/>
      <dgm:spPr/>
      <dgm:t>
        <a:bodyPr/>
        <a:lstStyle/>
        <a:p>
          <a:pPr algn="l"/>
          <a:endParaRPr lang="en-US"/>
        </a:p>
      </dgm:t>
    </dgm:pt>
    <dgm:pt modelId="{9058FA27-C619-43C8-B65B-A329833AD3AE}">
      <dgm:prSet phldrT="[Text]"/>
      <dgm:spPr/>
      <dgm:t>
        <a:bodyPr/>
        <a:lstStyle/>
        <a:p>
          <a:pPr algn="l"/>
          <a:r>
            <a:rPr lang="en-US" dirty="0" smtClean="0"/>
            <a:t>Publish &amp; Share</a:t>
          </a:r>
          <a:endParaRPr lang="en-US" dirty="0"/>
        </a:p>
      </dgm:t>
    </dgm:pt>
    <dgm:pt modelId="{2EEA76CD-DC80-4D6A-BEF9-36F387EA2DD1}" type="parTrans" cxnId="{01E07930-3D11-45B5-A2F0-0A13F47BC854}">
      <dgm:prSet/>
      <dgm:spPr/>
      <dgm:t>
        <a:bodyPr/>
        <a:lstStyle/>
        <a:p>
          <a:pPr algn="l"/>
          <a:endParaRPr lang="en-US"/>
        </a:p>
      </dgm:t>
    </dgm:pt>
    <dgm:pt modelId="{7C6E4399-D810-411C-AE0E-C54607E43F11}" type="sibTrans" cxnId="{01E07930-3D11-45B5-A2F0-0A13F47BC854}">
      <dgm:prSet/>
      <dgm:spPr/>
      <dgm:t>
        <a:bodyPr/>
        <a:lstStyle/>
        <a:p>
          <a:pPr algn="l"/>
          <a:endParaRPr lang="en-US"/>
        </a:p>
      </dgm:t>
    </dgm:pt>
    <dgm:pt modelId="{A83E440C-3B90-4DE1-B73D-3241D0A0D0D5}">
      <dgm:prSet phldrT="[Text]"/>
      <dgm:spPr/>
      <dgm:t>
        <a:bodyPr/>
        <a:lstStyle/>
        <a:p>
          <a:pPr algn="l"/>
          <a:r>
            <a:rPr lang="en-US" dirty="0" smtClean="0"/>
            <a:t>Research Impact</a:t>
          </a:r>
          <a:endParaRPr lang="en-US" dirty="0"/>
        </a:p>
      </dgm:t>
    </dgm:pt>
    <dgm:pt modelId="{32054493-9E23-4A01-9337-A4E15B503627}" type="parTrans" cxnId="{AC9EAEC3-4273-4AA2-B0D2-73D71BE97BF5}">
      <dgm:prSet/>
      <dgm:spPr/>
      <dgm:t>
        <a:bodyPr/>
        <a:lstStyle/>
        <a:p>
          <a:pPr algn="l"/>
          <a:endParaRPr lang="en-US"/>
        </a:p>
      </dgm:t>
    </dgm:pt>
    <dgm:pt modelId="{C4D1DE66-A55F-49E5-94AB-F314C16BA05E}" type="sibTrans" cxnId="{AC9EAEC3-4273-4AA2-B0D2-73D71BE97BF5}">
      <dgm:prSet/>
      <dgm:spPr/>
      <dgm:t>
        <a:bodyPr/>
        <a:lstStyle/>
        <a:p>
          <a:pPr algn="l"/>
          <a:endParaRPr lang="en-US"/>
        </a:p>
      </dgm:t>
    </dgm:pt>
    <dgm:pt modelId="{64632F33-BA9F-4ED1-AFD3-9FB581A7681A}">
      <dgm:prSet phldrT="[Text]"/>
      <dgm:spPr/>
      <dgm:t>
        <a:bodyPr/>
        <a:lstStyle/>
        <a:p>
          <a:pPr algn="l"/>
          <a:r>
            <a:rPr lang="en-US" dirty="0" smtClean="0"/>
            <a:t>Scholarly Publishing – Library as publisher</a:t>
          </a:r>
          <a:endParaRPr lang="en-US" dirty="0"/>
        </a:p>
      </dgm:t>
    </dgm:pt>
    <dgm:pt modelId="{3731D80E-BC8A-49B3-9CB6-359726E6C9BA}" type="parTrans" cxnId="{3BF3C43E-5AD4-4020-B679-A3983CF468DE}">
      <dgm:prSet/>
      <dgm:spPr/>
      <dgm:t>
        <a:bodyPr/>
        <a:lstStyle/>
        <a:p>
          <a:endParaRPr lang="en-US"/>
        </a:p>
      </dgm:t>
    </dgm:pt>
    <dgm:pt modelId="{7FB07FC0-C6B1-4F7C-B5DD-7E24F05E15A5}" type="sibTrans" cxnId="{3BF3C43E-5AD4-4020-B679-A3983CF468DE}">
      <dgm:prSet/>
      <dgm:spPr/>
      <dgm:t>
        <a:bodyPr/>
        <a:lstStyle/>
        <a:p>
          <a:endParaRPr lang="en-US"/>
        </a:p>
      </dgm:t>
    </dgm:pt>
    <dgm:pt modelId="{69A00C55-9B27-45C5-9D4D-D57459508AB8}">
      <dgm:prSet phldrT="[Text]"/>
      <dgm:spPr/>
      <dgm:t>
        <a:bodyPr/>
        <a:lstStyle/>
        <a:p>
          <a:pPr algn="l"/>
          <a:r>
            <a:rPr lang="en-US" dirty="0" smtClean="0"/>
            <a:t>The fight against simplistic metrics</a:t>
          </a:r>
          <a:endParaRPr lang="en-US" dirty="0"/>
        </a:p>
      </dgm:t>
    </dgm:pt>
    <dgm:pt modelId="{93691B59-FEFD-471C-861A-18A758231246}" type="parTrans" cxnId="{465499F1-5F18-43CD-866D-55BE6EA97B8E}">
      <dgm:prSet/>
      <dgm:spPr/>
      <dgm:t>
        <a:bodyPr/>
        <a:lstStyle/>
        <a:p>
          <a:endParaRPr lang="en-US"/>
        </a:p>
      </dgm:t>
    </dgm:pt>
    <dgm:pt modelId="{8E40753B-58E2-41FB-A9B1-3047DD697B27}" type="sibTrans" cxnId="{465499F1-5F18-43CD-866D-55BE6EA97B8E}">
      <dgm:prSet/>
      <dgm:spPr/>
      <dgm:t>
        <a:bodyPr/>
        <a:lstStyle/>
        <a:p>
          <a:endParaRPr lang="en-US"/>
        </a:p>
      </dgm:t>
    </dgm:pt>
    <dgm:pt modelId="{159812D4-0CDE-424D-8947-D354234AB186}" type="pres">
      <dgm:prSet presAssocID="{BF648581-2466-45F3-A951-CA9F9F128A67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AD136A85-1CB4-4BE0-ACC1-FC6CA2371808}" type="pres">
      <dgm:prSet presAssocID="{DD17E8C2-1F58-4115-8AAD-57AFBE3C7594}" presName="horFlow" presStyleCnt="0"/>
      <dgm:spPr/>
    </dgm:pt>
    <dgm:pt modelId="{A869C630-EDF6-4E06-892B-6100DDB42599}" type="pres">
      <dgm:prSet presAssocID="{DD17E8C2-1F58-4115-8AAD-57AFBE3C7594}" presName="bigChev" presStyleLbl="node1" presStyleIdx="0" presStyleCnt="6"/>
      <dgm:spPr/>
      <dgm:t>
        <a:bodyPr/>
        <a:lstStyle/>
        <a:p>
          <a:endParaRPr lang="en-US"/>
        </a:p>
      </dgm:t>
    </dgm:pt>
    <dgm:pt modelId="{DB88C8A7-02FC-48D3-82DB-910813DA14BD}" type="pres">
      <dgm:prSet presAssocID="{0F539B68-0E0F-486F-9883-C5670C60C0CC}" presName="parTrans" presStyleCnt="0"/>
      <dgm:spPr/>
    </dgm:pt>
    <dgm:pt modelId="{4628850A-DD67-43FF-904A-65659C564EFC}" type="pres">
      <dgm:prSet presAssocID="{35638B07-310E-42C6-961D-49868F737214}" presName="node" presStyleLbl="alignAccFollowNode1" presStyleIdx="0" presStyleCnt="6" custScaleX="42209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D666C84-A25F-4860-8950-8024C70EEF1C}" type="pres">
      <dgm:prSet presAssocID="{DD17E8C2-1F58-4115-8AAD-57AFBE3C7594}" presName="vSp" presStyleCnt="0"/>
      <dgm:spPr/>
    </dgm:pt>
    <dgm:pt modelId="{7C37CCEB-B230-43B4-AF19-783FDFBED56A}" type="pres">
      <dgm:prSet presAssocID="{05EED62D-3986-4EF8-9583-384EFBBDCC81}" presName="horFlow" presStyleCnt="0"/>
      <dgm:spPr/>
    </dgm:pt>
    <dgm:pt modelId="{E74245FD-DCD8-42A4-8985-D00A603242F8}" type="pres">
      <dgm:prSet presAssocID="{05EED62D-3986-4EF8-9583-384EFBBDCC81}" presName="bigChev" presStyleLbl="node1" presStyleIdx="1" presStyleCnt="6"/>
      <dgm:spPr/>
      <dgm:t>
        <a:bodyPr/>
        <a:lstStyle/>
        <a:p>
          <a:endParaRPr lang="en-US"/>
        </a:p>
      </dgm:t>
    </dgm:pt>
    <dgm:pt modelId="{43B877F4-525D-4995-A8DD-244445E66829}" type="pres">
      <dgm:prSet presAssocID="{1DA18820-E0B3-4297-AE19-DD7758853EEF}" presName="parTrans" presStyleCnt="0"/>
      <dgm:spPr/>
    </dgm:pt>
    <dgm:pt modelId="{C28F29A6-54A7-4BFB-A585-8AD9F786CE3E}" type="pres">
      <dgm:prSet presAssocID="{C896B631-C4C0-4B7F-8277-464FA85F9B0A}" presName="node" presStyleLbl="alignAccFollowNode1" presStyleIdx="1" presStyleCnt="6" custScaleX="41980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9DFBE84-3F5D-428C-8AEF-C8167D3727CD}" type="pres">
      <dgm:prSet presAssocID="{05EED62D-3986-4EF8-9583-384EFBBDCC81}" presName="vSp" presStyleCnt="0"/>
      <dgm:spPr/>
    </dgm:pt>
    <dgm:pt modelId="{7A38D8CD-9D26-44E0-81A2-BE6077170409}" type="pres">
      <dgm:prSet presAssocID="{9FFA87BC-5D97-4119-8025-0B68B9C0D833}" presName="horFlow" presStyleCnt="0"/>
      <dgm:spPr/>
    </dgm:pt>
    <dgm:pt modelId="{C9084F2D-2D2B-4C4D-99AD-43E3865723A5}" type="pres">
      <dgm:prSet presAssocID="{9FFA87BC-5D97-4119-8025-0B68B9C0D833}" presName="bigChev" presStyleLbl="node1" presStyleIdx="2" presStyleCnt="6"/>
      <dgm:spPr/>
      <dgm:t>
        <a:bodyPr/>
        <a:lstStyle/>
        <a:p>
          <a:endParaRPr lang="en-US"/>
        </a:p>
      </dgm:t>
    </dgm:pt>
    <dgm:pt modelId="{3C09A294-8684-4D5F-A698-D4826A2CBD3A}" type="pres">
      <dgm:prSet presAssocID="{F32DFEA3-34BA-4E3D-A198-F4B4C60D3A25}" presName="parTrans" presStyleCnt="0"/>
      <dgm:spPr/>
    </dgm:pt>
    <dgm:pt modelId="{53305E84-9EC4-493A-924F-61329690AC37}" type="pres">
      <dgm:prSet presAssocID="{BCCD5172-77CE-472C-8A24-31D8F9820550}" presName="node" presStyleLbl="alignAccFollowNode1" presStyleIdx="2" presStyleCnt="6" custScaleX="42325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328502A-7A6C-48A2-B6D4-77E9AC4C9332}" type="pres">
      <dgm:prSet presAssocID="{9FFA87BC-5D97-4119-8025-0B68B9C0D833}" presName="vSp" presStyleCnt="0"/>
      <dgm:spPr/>
    </dgm:pt>
    <dgm:pt modelId="{D0ADFD4F-EAEC-4A0A-B70F-219879114CC5}" type="pres">
      <dgm:prSet presAssocID="{0647750E-699E-4348-BB8B-C000F5C09F8E}" presName="horFlow" presStyleCnt="0"/>
      <dgm:spPr/>
    </dgm:pt>
    <dgm:pt modelId="{C39C0175-13B4-4DCB-87F9-63E357E12B24}" type="pres">
      <dgm:prSet presAssocID="{0647750E-699E-4348-BB8B-C000F5C09F8E}" presName="bigChev" presStyleLbl="node1" presStyleIdx="3" presStyleCnt="6"/>
      <dgm:spPr/>
      <dgm:t>
        <a:bodyPr/>
        <a:lstStyle/>
        <a:p>
          <a:endParaRPr lang="en-US"/>
        </a:p>
      </dgm:t>
    </dgm:pt>
    <dgm:pt modelId="{6E06AB55-6C63-4390-B471-6361CEE3B867}" type="pres">
      <dgm:prSet presAssocID="{BC1FC0C7-4BA4-4C4C-AAEB-509BE08149F3}" presName="parTrans" presStyleCnt="0"/>
      <dgm:spPr/>
    </dgm:pt>
    <dgm:pt modelId="{65467FF6-8256-4BE9-B7E5-A62DEAEC1C8E}" type="pres">
      <dgm:prSet presAssocID="{90A85977-1A5D-49EC-9164-C6C1B0DA5A37}" presName="node" presStyleLbl="alignAccFollowNode1" presStyleIdx="3" presStyleCnt="6" custFlipHor="0" custScaleX="44150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BBC8E50-1130-4BA3-A23B-7C7F7DFEBF41}" type="pres">
      <dgm:prSet presAssocID="{0647750E-699E-4348-BB8B-C000F5C09F8E}" presName="vSp" presStyleCnt="0"/>
      <dgm:spPr/>
    </dgm:pt>
    <dgm:pt modelId="{AE0E6901-6C81-43B3-8A80-4DE47774DA9F}" type="pres">
      <dgm:prSet presAssocID="{9058FA27-C619-43C8-B65B-A329833AD3AE}" presName="horFlow" presStyleCnt="0"/>
      <dgm:spPr/>
    </dgm:pt>
    <dgm:pt modelId="{3D684623-78AB-46D9-975E-02D1EA226F4B}" type="pres">
      <dgm:prSet presAssocID="{9058FA27-C619-43C8-B65B-A329833AD3AE}" presName="bigChev" presStyleLbl="node1" presStyleIdx="4" presStyleCnt="6"/>
      <dgm:spPr/>
      <dgm:t>
        <a:bodyPr/>
        <a:lstStyle/>
        <a:p>
          <a:endParaRPr lang="en-US"/>
        </a:p>
      </dgm:t>
    </dgm:pt>
    <dgm:pt modelId="{BC2E6165-0A12-48E3-A6BC-94065379E423}" type="pres">
      <dgm:prSet presAssocID="{3731D80E-BC8A-49B3-9CB6-359726E6C9BA}" presName="parTrans" presStyleCnt="0"/>
      <dgm:spPr/>
    </dgm:pt>
    <dgm:pt modelId="{6303FE6F-FF6D-4605-999C-3AEA312917AC}" type="pres">
      <dgm:prSet presAssocID="{64632F33-BA9F-4ED1-AFD3-9FB581A7681A}" presName="node" presStyleLbl="alignAccFollowNode1" presStyleIdx="4" presStyleCnt="6" custScaleX="43742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BE0C47E-ACD2-4FEA-9C1F-2122DC6CC523}" type="pres">
      <dgm:prSet presAssocID="{9058FA27-C619-43C8-B65B-A329833AD3AE}" presName="vSp" presStyleCnt="0"/>
      <dgm:spPr/>
    </dgm:pt>
    <dgm:pt modelId="{46C0F06E-B2E3-4EBF-B855-1573843F1DFA}" type="pres">
      <dgm:prSet presAssocID="{A83E440C-3B90-4DE1-B73D-3241D0A0D0D5}" presName="horFlow" presStyleCnt="0"/>
      <dgm:spPr/>
    </dgm:pt>
    <dgm:pt modelId="{1DC65132-F282-4BB9-A587-95F467663ABB}" type="pres">
      <dgm:prSet presAssocID="{A83E440C-3B90-4DE1-B73D-3241D0A0D0D5}" presName="bigChev" presStyleLbl="node1" presStyleIdx="5" presStyleCnt="6"/>
      <dgm:spPr/>
      <dgm:t>
        <a:bodyPr/>
        <a:lstStyle/>
        <a:p>
          <a:endParaRPr lang="en-US"/>
        </a:p>
      </dgm:t>
    </dgm:pt>
    <dgm:pt modelId="{D8EA80B4-6067-454F-8189-BA099596A5C8}" type="pres">
      <dgm:prSet presAssocID="{93691B59-FEFD-471C-861A-18A758231246}" presName="parTrans" presStyleCnt="0"/>
      <dgm:spPr/>
    </dgm:pt>
    <dgm:pt modelId="{9ABB7C59-F062-46DA-9C2D-40D7DE99CA9E}" type="pres">
      <dgm:prSet presAssocID="{69A00C55-9B27-45C5-9D4D-D57459508AB8}" presName="node" presStyleLbl="alignAccFollowNode1" presStyleIdx="5" presStyleCnt="6" custScaleX="43741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7F0FD2F-95A6-4DB9-9A0A-F53E32747066}" srcId="{0647750E-699E-4348-BB8B-C000F5C09F8E}" destId="{90A85977-1A5D-49EC-9164-C6C1B0DA5A37}" srcOrd="0" destOrd="0" parTransId="{BC1FC0C7-4BA4-4C4C-AAEB-509BE08149F3}" sibTransId="{D15AF891-170A-44A9-8D2A-D4D0B9B4156B}"/>
    <dgm:cxn modelId="{B3F6F8E5-D5E3-46E2-AB71-4A658A4CCE5E}" srcId="{BF648581-2466-45F3-A951-CA9F9F128A67}" destId="{05EED62D-3986-4EF8-9583-384EFBBDCC81}" srcOrd="1" destOrd="0" parTransId="{BEAF7C17-199F-4AD7-9800-364EC5F8389D}" sibTransId="{72F2E66F-2B03-49E2-8013-B09C55C81090}"/>
    <dgm:cxn modelId="{3BF3C43E-5AD4-4020-B679-A3983CF468DE}" srcId="{9058FA27-C619-43C8-B65B-A329833AD3AE}" destId="{64632F33-BA9F-4ED1-AFD3-9FB581A7681A}" srcOrd="0" destOrd="0" parTransId="{3731D80E-BC8A-49B3-9CB6-359726E6C9BA}" sibTransId="{7FB07FC0-C6B1-4F7C-B5DD-7E24F05E15A5}"/>
    <dgm:cxn modelId="{8054630B-AC06-4CCB-97C0-B16904B5DA97}" type="presOf" srcId="{BCCD5172-77CE-472C-8A24-31D8F9820550}" destId="{53305E84-9EC4-493A-924F-61329690AC37}" srcOrd="0" destOrd="0" presId="urn:microsoft.com/office/officeart/2005/8/layout/lProcess3"/>
    <dgm:cxn modelId="{01E07930-3D11-45B5-A2F0-0A13F47BC854}" srcId="{BF648581-2466-45F3-A951-CA9F9F128A67}" destId="{9058FA27-C619-43C8-B65B-A329833AD3AE}" srcOrd="4" destOrd="0" parTransId="{2EEA76CD-DC80-4D6A-BEF9-36F387EA2DD1}" sibTransId="{7C6E4399-D810-411C-AE0E-C54607E43F11}"/>
    <dgm:cxn modelId="{AC9EAEC3-4273-4AA2-B0D2-73D71BE97BF5}" srcId="{BF648581-2466-45F3-A951-CA9F9F128A67}" destId="{A83E440C-3B90-4DE1-B73D-3241D0A0D0D5}" srcOrd="5" destOrd="0" parTransId="{32054493-9E23-4A01-9337-A4E15B503627}" sibTransId="{C4D1DE66-A55F-49E5-94AB-F314C16BA05E}"/>
    <dgm:cxn modelId="{5E22D864-A23B-4A99-BEA3-25B3E4ABA7F8}" type="presOf" srcId="{64632F33-BA9F-4ED1-AFD3-9FB581A7681A}" destId="{6303FE6F-FF6D-4605-999C-3AEA312917AC}" srcOrd="0" destOrd="0" presId="urn:microsoft.com/office/officeart/2005/8/layout/lProcess3"/>
    <dgm:cxn modelId="{8A10B1CB-9335-4755-A9C2-5D05108613FC}" type="presOf" srcId="{9FFA87BC-5D97-4119-8025-0B68B9C0D833}" destId="{C9084F2D-2D2B-4C4D-99AD-43E3865723A5}" srcOrd="0" destOrd="0" presId="urn:microsoft.com/office/officeart/2005/8/layout/lProcess3"/>
    <dgm:cxn modelId="{8FF4D20C-4FE2-4DEE-95A4-ABD4743AB112}" srcId="{BF648581-2466-45F3-A951-CA9F9F128A67}" destId="{DD17E8C2-1F58-4115-8AAD-57AFBE3C7594}" srcOrd="0" destOrd="0" parTransId="{A008FF94-E551-4DAD-8CC0-A13F09104A54}" sibTransId="{AA7F15FE-8807-416A-8AF9-70C94B114E61}"/>
    <dgm:cxn modelId="{1283B195-C397-4F68-AF1F-87A3F8EEED2D}" type="presOf" srcId="{69A00C55-9B27-45C5-9D4D-D57459508AB8}" destId="{9ABB7C59-F062-46DA-9C2D-40D7DE99CA9E}" srcOrd="0" destOrd="0" presId="urn:microsoft.com/office/officeart/2005/8/layout/lProcess3"/>
    <dgm:cxn modelId="{377CCD12-C69B-462F-AAC8-0404B934686E}" type="presOf" srcId="{BF648581-2466-45F3-A951-CA9F9F128A67}" destId="{159812D4-0CDE-424D-8947-D354234AB186}" srcOrd="0" destOrd="0" presId="urn:microsoft.com/office/officeart/2005/8/layout/lProcess3"/>
    <dgm:cxn modelId="{5DD700FC-E830-4EC1-BD35-43C57816188A}" srcId="{9FFA87BC-5D97-4119-8025-0B68B9C0D833}" destId="{BCCD5172-77CE-472C-8A24-31D8F9820550}" srcOrd="0" destOrd="0" parTransId="{F32DFEA3-34BA-4E3D-A198-F4B4C60D3A25}" sibTransId="{1A597DCB-C29A-4C33-ABDC-959C468DFB84}"/>
    <dgm:cxn modelId="{67BB21FF-5254-416B-9EE5-76BF8712B6A6}" type="presOf" srcId="{05EED62D-3986-4EF8-9583-384EFBBDCC81}" destId="{E74245FD-DCD8-42A4-8985-D00A603242F8}" srcOrd="0" destOrd="0" presId="urn:microsoft.com/office/officeart/2005/8/layout/lProcess3"/>
    <dgm:cxn modelId="{EEFF97D4-2505-4216-A15A-47BFC0825FA1}" srcId="{BF648581-2466-45F3-A951-CA9F9F128A67}" destId="{0647750E-699E-4348-BB8B-C000F5C09F8E}" srcOrd="3" destOrd="0" parTransId="{CDB82736-11C8-4311-94DF-D01925C3051B}" sibTransId="{5BEEDC9A-63F5-44EE-851F-0B399E94A354}"/>
    <dgm:cxn modelId="{FA9759E3-6707-4776-891B-251B59C25F5C}" srcId="{05EED62D-3986-4EF8-9583-384EFBBDCC81}" destId="{C896B631-C4C0-4B7F-8277-464FA85F9B0A}" srcOrd="0" destOrd="0" parTransId="{1DA18820-E0B3-4297-AE19-DD7758853EEF}" sibTransId="{EC50B21A-AE22-4E81-9678-0E9986892C2A}"/>
    <dgm:cxn modelId="{54A1D6C0-4A89-4FD1-A8AE-06AC67AC091A}" type="presOf" srcId="{9058FA27-C619-43C8-B65B-A329833AD3AE}" destId="{3D684623-78AB-46D9-975E-02D1EA226F4B}" srcOrd="0" destOrd="0" presId="urn:microsoft.com/office/officeart/2005/8/layout/lProcess3"/>
    <dgm:cxn modelId="{8D9AF5BF-1640-428C-8E15-54284FE98B21}" type="presOf" srcId="{90A85977-1A5D-49EC-9164-C6C1B0DA5A37}" destId="{65467FF6-8256-4BE9-B7E5-A62DEAEC1C8E}" srcOrd="0" destOrd="0" presId="urn:microsoft.com/office/officeart/2005/8/layout/lProcess3"/>
    <dgm:cxn modelId="{465499F1-5F18-43CD-866D-55BE6EA97B8E}" srcId="{A83E440C-3B90-4DE1-B73D-3241D0A0D0D5}" destId="{69A00C55-9B27-45C5-9D4D-D57459508AB8}" srcOrd="0" destOrd="0" parTransId="{93691B59-FEFD-471C-861A-18A758231246}" sibTransId="{8E40753B-58E2-41FB-A9B1-3047DD697B27}"/>
    <dgm:cxn modelId="{5CF1F289-ABB6-4D08-8D56-71456EC6E6C4}" type="presOf" srcId="{35638B07-310E-42C6-961D-49868F737214}" destId="{4628850A-DD67-43FF-904A-65659C564EFC}" srcOrd="0" destOrd="0" presId="urn:microsoft.com/office/officeart/2005/8/layout/lProcess3"/>
    <dgm:cxn modelId="{0D65882C-A203-402B-BD00-F7CAF3EEB89B}" srcId="{DD17E8C2-1F58-4115-8AAD-57AFBE3C7594}" destId="{35638B07-310E-42C6-961D-49868F737214}" srcOrd="0" destOrd="0" parTransId="{0F539B68-0E0F-486F-9883-C5670C60C0CC}" sibTransId="{3071AEF7-9704-4556-9BA1-1CC506B55D3B}"/>
    <dgm:cxn modelId="{E48DC067-E138-4EAA-9B14-F2F47712E2DA}" type="presOf" srcId="{A83E440C-3B90-4DE1-B73D-3241D0A0D0D5}" destId="{1DC65132-F282-4BB9-A587-95F467663ABB}" srcOrd="0" destOrd="0" presId="urn:microsoft.com/office/officeart/2005/8/layout/lProcess3"/>
    <dgm:cxn modelId="{DA67B307-D7AC-4DAE-BACF-9F040D86B46C}" type="presOf" srcId="{0647750E-699E-4348-BB8B-C000F5C09F8E}" destId="{C39C0175-13B4-4DCB-87F9-63E357E12B24}" srcOrd="0" destOrd="0" presId="urn:microsoft.com/office/officeart/2005/8/layout/lProcess3"/>
    <dgm:cxn modelId="{8AE34FC6-A28F-42F9-B24C-E6B68791AD00}" type="presOf" srcId="{DD17E8C2-1F58-4115-8AAD-57AFBE3C7594}" destId="{A869C630-EDF6-4E06-892B-6100DDB42599}" srcOrd="0" destOrd="0" presId="urn:microsoft.com/office/officeart/2005/8/layout/lProcess3"/>
    <dgm:cxn modelId="{AD4C26F2-7D9D-4BBA-BC4C-D79B727C479C}" type="presOf" srcId="{C896B631-C4C0-4B7F-8277-464FA85F9B0A}" destId="{C28F29A6-54A7-4BFB-A585-8AD9F786CE3E}" srcOrd="0" destOrd="0" presId="urn:microsoft.com/office/officeart/2005/8/layout/lProcess3"/>
    <dgm:cxn modelId="{F0286859-E565-4275-A0E4-603A6F9148C6}" srcId="{BF648581-2466-45F3-A951-CA9F9F128A67}" destId="{9FFA87BC-5D97-4119-8025-0B68B9C0D833}" srcOrd="2" destOrd="0" parTransId="{1DF922CC-B29D-4C1B-82A2-C24E6948AA68}" sibTransId="{17C78432-FBBE-4B55-BA84-0CFCB22BD29C}"/>
    <dgm:cxn modelId="{2829C044-C01D-4CD6-8E11-A1C5304CAE15}" type="presParOf" srcId="{159812D4-0CDE-424D-8947-D354234AB186}" destId="{AD136A85-1CB4-4BE0-ACC1-FC6CA2371808}" srcOrd="0" destOrd="0" presId="urn:microsoft.com/office/officeart/2005/8/layout/lProcess3"/>
    <dgm:cxn modelId="{18AF38D1-31A7-49CE-8F27-3DB022FD94FC}" type="presParOf" srcId="{AD136A85-1CB4-4BE0-ACC1-FC6CA2371808}" destId="{A869C630-EDF6-4E06-892B-6100DDB42599}" srcOrd="0" destOrd="0" presId="urn:microsoft.com/office/officeart/2005/8/layout/lProcess3"/>
    <dgm:cxn modelId="{52AF7245-F8C8-492B-A99E-7A57AA007BD2}" type="presParOf" srcId="{AD136A85-1CB4-4BE0-ACC1-FC6CA2371808}" destId="{DB88C8A7-02FC-48D3-82DB-910813DA14BD}" srcOrd="1" destOrd="0" presId="urn:microsoft.com/office/officeart/2005/8/layout/lProcess3"/>
    <dgm:cxn modelId="{4F35AB51-F7E4-4A5D-9BC9-01C80AE8214C}" type="presParOf" srcId="{AD136A85-1CB4-4BE0-ACC1-FC6CA2371808}" destId="{4628850A-DD67-43FF-904A-65659C564EFC}" srcOrd="2" destOrd="0" presId="urn:microsoft.com/office/officeart/2005/8/layout/lProcess3"/>
    <dgm:cxn modelId="{2F75D040-61D8-49E3-A0E6-0118FD4EDF80}" type="presParOf" srcId="{159812D4-0CDE-424D-8947-D354234AB186}" destId="{CD666C84-A25F-4860-8950-8024C70EEF1C}" srcOrd="1" destOrd="0" presId="urn:microsoft.com/office/officeart/2005/8/layout/lProcess3"/>
    <dgm:cxn modelId="{923EEBD0-EDE1-4EC0-ADB1-CD7571DCFB19}" type="presParOf" srcId="{159812D4-0CDE-424D-8947-D354234AB186}" destId="{7C37CCEB-B230-43B4-AF19-783FDFBED56A}" srcOrd="2" destOrd="0" presId="urn:microsoft.com/office/officeart/2005/8/layout/lProcess3"/>
    <dgm:cxn modelId="{B66F853D-470F-4B8F-9EE2-DB44D0F036E8}" type="presParOf" srcId="{7C37CCEB-B230-43B4-AF19-783FDFBED56A}" destId="{E74245FD-DCD8-42A4-8985-D00A603242F8}" srcOrd="0" destOrd="0" presId="urn:microsoft.com/office/officeart/2005/8/layout/lProcess3"/>
    <dgm:cxn modelId="{301C4425-4084-4978-BE5E-604696F0A24A}" type="presParOf" srcId="{7C37CCEB-B230-43B4-AF19-783FDFBED56A}" destId="{43B877F4-525D-4995-A8DD-244445E66829}" srcOrd="1" destOrd="0" presId="urn:microsoft.com/office/officeart/2005/8/layout/lProcess3"/>
    <dgm:cxn modelId="{F1EC97FA-A5FF-4564-97B8-F698687DD540}" type="presParOf" srcId="{7C37CCEB-B230-43B4-AF19-783FDFBED56A}" destId="{C28F29A6-54A7-4BFB-A585-8AD9F786CE3E}" srcOrd="2" destOrd="0" presId="urn:microsoft.com/office/officeart/2005/8/layout/lProcess3"/>
    <dgm:cxn modelId="{1A0DE7E2-1489-4A6E-82C1-95788F688247}" type="presParOf" srcId="{159812D4-0CDE-424D-8947-D354234AB186}" destId="{39DFBE84-3F5D-428C-8AEF-C8167D3727CD}" srcOrd="3" destOrd="0" presId="urn:microsoft.com/office/officeart/2005/8/layout/lProcess3"/>
    <dgm:cxn modelId="{DB3ADD9D-4151-4CF9-A188-BE5660F532C0}" type="presParOf" srcId="{159812D4-0CDE-424D-8947-D354234AB186}" destId="{7A38D8CD-9D26-44E0-81A2-BE6077170409}" srcOrd="4" destOrd="0" presId="urn:microsoft.com/office/officeart/2005/8/layout/lProcess3"/>
    <dgm:cxn modelId="{7D45FC8B-1A7D-45B2-8828-2EDEC5151603}" type="presParOf" srcId="{7A38D8CD-9D26-44E0-81A2-BE6077170409}" destId="{C9084F2D-2D2B-4C4D-99AD-43E3865723A5}" srcOrd="0" destOrd="0" presId="urn:microsoft.com/office/officeart/2005/8/layout/lProcess3"/>
    <dgm:cxn modelId="{32A00A30-1849-4B59-B860-865D819E725E}" type="presParOf" srcId="{7A38D8CD-9D26-44E0-81A2-BE6077170409}" destId="{3C09A294-8684-4D5F-A698-D4826A2CBD3A}" srcOrd="1" destOrd="0" presId="urn:microsoft.com/office/officeart/2005/8/layout/lProcess3"/>
    <dgm:cxn modelId="{757E32C9-D204-44AA-B0B9-7959A2019936}" type="presParOf" srcId="{7A38D8CD-9D26-44E0-81A2-BE6077170409}" destId="{53305E84-9EC4-493A-924F-61329690AC37}" srcOrd="2" destOrd="0" presId="urn:microsoft.com/office/officeart/2005/8/layout/lProcess3"/>
    <dgm:cxn modelId="{25EA5A9B-2927-4F87-94FB-E535F086C2B1}" type="presParOf" srcId="{159812D4-0CDE-424D-8947-D354234AB186}" destId="{C328502A-7A6C-48A2-B6D4-77E9AC4C9332}" srcOrd="5" destOrd="0" presId="urn:microsoft.com/office/officeart/2005/8/layout/lProcess3"/>
    <dgm:cxn modelId="{2E079B4D-E857-488D-B59F-0063874CBD09}" type="presParOf" srcId="{159812D4-0CDE-424D-8947-D354234AB186}" destId="{D0ADFD4F-EAEC-4A0A-B70F-219879114CC5}" srcOrd="6" destOrd="0" presId="urn:microsoft.com/office/officeart/2005/8/layout/lProcess3"/>
    <dgm:cxn modelId="{D7634BED-1EF4-4740-A376-FE3562DF9418}" type="presParOf" srcId="{D0ADFD4F-EAEC-4A0A-B70F-219879114CC5}" destId="{C39C0175-13B4-4DCB-87F9-63E357E12B24}" srcOrd="0" destOrd="0" presId="urn:microsoft.com/office/officeart/2005/8/layout/lProcess3"/>
    <dgm:cxn modelId="{34A72556-EA2C-4F54-B91A-C98F37967EE1}" type="presParOf" srcId="{D0ADFD4F-EAEC-4A0A-B70F-219879114CC5}" destId="{6E06AB55-6C63-4390-B471-6361CEE3B867}" srcOrd="1" destOrd="0" presId="urn:microsoft.com/office/officeart/2005/8/layout/lProcess3"/>
    <dgm:cxn modelId="{2D2C09F0-ADBC-498C-866F-C491498F1A11}" type="presParOf" srcId="{D0ADFD4F-EAEC-4A0A-B70F-219879114CC5}" destId="{65467FF6-8256-4BE9-B7E5-A62DEAEC1C8E}" srcOrd="2" destOrd="0" presId="urn:microsoft.com/office/officeart/2005/8/layout/lProcess3"/>
    <dgm:cxn modelId="{767E1FE5-69E1-46C3-ABC6-6719D4BCF5B9}" type="presParOf" srcId="{159812D4-0CDE-424D-8947-D354234AB186}" destId="{4BBC8E50-1130-4BA3-A23B-7C7F7DFEBF41}" srcOrd="7" destOrd="0" presId="urn:microsoft.com/office/officeart/2005/8/layout/lProcess3"/>
    <dgm:cxn modelId="{9950DDF0-8487-4A47-A1CC-2336AA5842A8}" type="presParOf" srcId="{159812D4-0CDE-424D-8947-D354234AB186}" destId="{AE0E6901-6C81-43B3-8A80-4DE47774DA9F}" srcOrd="8" destOrd="0" presId="urn:microsoft.com/office/officeart/2005/8/layout/lProcess3"/>
    <dgm:cxn modelId="{33877A26-09B2-42E5-B8A4-E2745CB96D8A}" type="presParOf" srcId="{AE0E6901-6C81-43B3-8A80-4DE47774DA9F}" destId="{3D684623-78AB-46D9-975E-02D1EA226F4B}" srcOrd="0" destOrd="0" presId="urn:microsoft.com/office/officeart/2005/8/layout/lProcess3"/>
    <dgm:cxn modelId="{BC4BE07B-D3AA-4F8B-BCB1-9FA1E9E529EE}" type="presParOf" srcId="{AE0E6901-6C81-43B3-8A80-4DE47774DA9F}" destId="{BC2E6165-0A12-48E3-A6BC-94065379E423}" srcOrd="1" destOrd="0" presId="urn:microsoft.com/office/officeart/2005/8/layout/lProcess3"/>
    <dgm:cxn modelId="{EBBDB602-568C-4B7D-9E14-448144D88DF2}" type="presParOf" srcId="{AE0E6901-6C81-43B3-8A80-4DE47774DA9F}" destId="{6303FE6F-FF6D-4605-999C-3AEA312917AC}" srcOrd="2" destOrd="0" presId="urn:microsoft.com/office/officeart/2005/8/layout/lProcess3"/>
    <dgm:cxn modelId="{4B83E9E0-3537-4CEF-ACCA-E0543128D423}" type="presParOf" srcId="{159812D4-0CDE-424D-8947-D354234AB186}" destId="{FBE0C47E-ACD2-4FEA-9C1F-2122DC6CC523}" srcOrd="9" destOrd="0" presId="urn:microsoft.com/office/officeart/2005/8/layout/lProcess3"/>
    <dgm:cxn modelId="{783358C5-CF64-4842-A4AA-E487716DF15D}" type="presParOf" srcId="{159812D4-0CDE-424D-8947-D354234AB186}" destId="{46C0F06E-B2E3-4EBF-B855-1573843F1DFA}" srcOrd="10" destOrd="0" presId="urn:microsoft.com/office/officeart/2005/8/layout/lProcess3"/>
    <dgm:cxn modelId="{A6D3A48E-1210-42FD-92E9-C2A2EF16089E}" type="presParOf" srcId="{46C0F06E-B2E3-4EBF-B855-1573843F1DFA}" destId="{1DC65132-F282-4BB9-A587-95F467663ABB}" srcOrd="0" destOrd="0" presId="urn:microsoft.com/office/officeart/2005/8/layout/lProcess3"/>
    <dgm:cxn modelId="{1C90D87A-6D6C-48CC-A59E-3673CE5F4435}" type="presParOf" srcId="{46C0F06E-B2E3-4EBF-B855-1573843F1DFA}" destId="{D8EA80B4-6067-454F-8189-BA099596A5C8}" srcOrd="1" destOrd="0" presId="urn:microsoft.com/office/officeart/2005/8/layout/lProcess3"/>
    <dgm:cxn modelId="{951590A7-928E-4FA5-95DA-24117FA20FF2}" type="presParOf" srcId="{46C0F06E-B2E3-4EBF-B855-1573843F1DFA}" destId="{9ABB7C59-F062-46DA-9C2D-40D7DE99CA9E}" srcOrd="2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869C630-EDF6-4E06-892B-6100DDB42599}">
      <dsp:nvSpPr>
        <dsp:cNvPr id="0" name=""/>
        <dsp:cNvSpPr/>
      </dsp:nvSpPr>
      <dsp:spPr>
        <a:xfrm>
          <a:off x="1695490" y="1956"/>
          <a:ext cx="1732943" cy="69317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10795" rIns="0" bIns="10795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Develop Ideas</a:t>
          </a:r>
          <a:endParaRPr lang="en-US" sz="1700" kern="1200" dirty="0"/>
        </a:p>
      </dsp:txBody>
      <dsp:txXfrm>
        <a:off x="2042079" y="1956"/>
        <a:ext cx="1039766" cy="693177"/>
      </dsp:txXfrm>
    </dsp:sp>
    <dsp:sp modelId="{4628850A-DD67-43FF-904A-65659C564EFC}">
      <dsp:nvSpPr>
        <dsp:cNvPr id="0" name=""/>
        <dsp:cNvSpPr/>
      </dsp:nvSpPr>
      <dsp:spPr>
        <a:xfrm>
          <a:off x="3203150" y="60876"/>
          <a:ext cx="6071115" cy="575337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750" tIns="15875" rIns="0" bIns="15875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Gaps in literature</a:t>
          </a:r>
          <a:endParaRPr lang="en-US" sz="2500" kern="1200" dirty="0"/>
        </a:p>
      </dsp:txBody>
      <dsp:txXfrm>
        <a:off x="3490819" y="60876"/>
        <a:ext cx="5495778" cy="575337"/>
      </dsp:txXfrm>
    </dsp:sp>
    <dsp:sp modelId="{E74245FD-DCD8-42A4-8985-D00A603242F8}">
      <dsp:nvSpPr>
        <dsp:cNvPr id="0" name=""/>
        <dsp:cNvSpPr/>
      </dsp:nvSpPr>
      <dsp:spPr>
        <a:xfrm>
          <a:off x="1695490" y="792178"/>
          <a:ext cx="1732943" cy="69317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10795" rIns="0" bIns="10795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Funding &amp; Proposals</a:t>
          </a:r>
          <a:endParaRPr lang="en-US" sz="1700" kern="1200" dirty="0"/>
        </a:p>
      </dsp:txBody>
      <dsp:txXfrm>
        <a:off x="2042079" y="792178"/>
        <a:ext cx="1039766" cy="693177"/>
      </dsp:txXfrm>
    </dsp:sp>
    <dsp:sp modelId="{C28F29A6-54A7-4BFB-A585-8AD9F786CE3E}">
      <dsp:nvSpPr>
        <dsp:cNvPr id="0" name=""/>
        <dsp:cNvSpPr/>
      </dsp:nvSpPr>
      <dsp:spPr>
        <a:xfrm>
          <a:off x="3203150" y="851098"/>
          <a:ext cx="6038249" cy="575337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750" tIns="15875" rIns="0" bIns="15875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Data Management Plans</a:t>
          </a:r>
          <a:endParaRPr lang="en-US" sz="2500" kern="1200" dirty="0"/>
        </a:p>
      </dsp:txBody>
      <dsp:txXfrm>
        <a:off x="3490819" y="851098"/>
        <a:ext cx="5462912" cy="575337"/>
      </dsp:txXfrm>
    </dsp:sp>
    <dsp:sp modelId="{C9084F2D-2D2B-4C4D-99AD-43E3865723A5}">
      <dsp:nvSpPr>
        <dsp:cNvPr id="0" name=""/>
        <dsp:cNvSpPr/>
      </dsp:nvSpPr>
      <dsp:spPr>
        <a:xfrm>
          <a:off x="1695490" y="1582400"/>
          <a:ext cx="1732943" cy="69317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10795" rIns="0" bIns="10795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Find &amp; Manage Information</a:t>
          </a:r>
          <a:endParaRPr lang="en-US" sz="1700" kern="1200" dirty="0"/>
        </a:p>
      </dsp:txBody>
      <dsp:txXfrm>
        <a:off x="2042079" y="1582400"/>
        <a:ext cx="1039766" cy="693177"/>
      </dsp:txXfrm>
    </dsp:sp>
    <dsp:sp modelId="{53305E84-9EC4-493A-924F-61329690AC37}">
      <dsp:nvSpPr>
        <dsp:cNvPr id="0" name=""/>
        <dsp:cNvSpPr/>
      </dsp:nvSpPr>
      <dsp:spPr>
        <a:xfrm>
          <a:off x="3203150" y="1641320"/>
          <a:ext cx="6087857" cy="575337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750" tIns="15875" rIns="0" bIns="15875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Training, Products and Service</a:t>
          </a:r>
          <a:endParaRPr lang="en-US" sz="2500" kern="1200" dirty="0"/>
        </a:p>
      </dsp:txBody>
      <dsp:txXfrm>
        <a:off x="3490819" y="1641320"/>
        <a:ext cx="5512520" cy="575337"/>
      </dsp:txXfrm>
    </dsp:sp>
    <dsp:sp modelId="{C39C0175-13B4-4DCB-87F9-63E357E12B24}">
      <dsp:nvSpPr>
        <dsp:cNvPr id="0" name=""/>
        <dsp:cNvSpPr/>
      </dsp:nvSpPr>
      <dsp:spPr>
        <a:xfrm>
          <a:off x="1695490" y="2372622"/>
          <a:ext cx="1732943" cy="69317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10795" rIns="0" bIns="10795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Do the thing</a:t>
          </a:r>
          <a:endParaRPr lang="en-US" sz="1700" kern="1200" dirty="0"/>
        </a:p>
      </dsp:txBody>
      <dsp:txXfrm>
        <a:off x="2042079" y="2372622"/>
        <a:ext cx="1039766" cy="693177"/>
      </dsp:txXfrm>
    </dsp:sp>
    <dsp:sp modelId="{65467FF6-8256-4BE9-B7E5-A62DEAEC1C8E}">
      <dsp:nvSpPr>
        <dsp:cNvPr id="0" name=""/>
        <dsp:cNvSpPr/>
      </dsp:nvSpPr>
      <dsp:spPr>
        <a:xfrm>
          <a:off x="3203150" y="2431542"/>
          <a:ext cx="6350383" cy="575337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750" tIns="15875" rIns="0" bIns="15875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Storing working data – using other peoples’</a:t>
          </a:r>
          <a:endParaRPr lang="en-US" sz="2500" kern="1200" dirty="0"/>
        </a:p>
      </dsp:txBody>
      <dsp:txXfrm>
        <a:off x="3490819" y="2431542"/>
        <a:ext cx="5775046" cy="575337"/>
      </dsp:txXfrm>
    </dsp:sp>
    <dsp:sp modelId="{3D684623-78AB-46D9-975E-02D1EA226F4B}">
      <dsp:nvSpPr>
        <dsp:cNvPr id="0" name=""/>
        <dsp:cNvSpPr/>
      </dsp:nvSpPr>
      <dsp:spPr>
        <a:xfrm>
          <a:off x="1695490" y="3162844"/>
          <a:ext cx="1732943" cy="69317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10795" rIns="0" bIns="10795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Publish &amp; Share</a:t>
          </a:r>
          <a:endParaRPr lang="en-US" sz="1700" kern="1200" dirty="0"/>
        </a:p>
      </dsp:txBody>
      <dsp:txXfrm>
        <a:off x="2042079" y="3162844"/>
        <a:ext cx="1039766" cy="693177"/>
      </dsp:txXfrm>
    </dsp:sp>
    <dsp:sp modelId="{6303FE6F-FF6D-4605-999C-3AEA312917AC}">
      <dsp:nvSpPr>
        <dsp:cNvPr id="0" name=""/>
        <dsp:cNvSpPr/>
      </dsp:nvSpPr>
      <dsp:spPr>
        <a:xfrm>
          <a:off x="3203150" y="3221764"/>
          <a:ext cx="6291598" cy="575337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750" tIns="15875" rIns="0" bIns="15875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Scholarly Publishing – Library as publisher</a:t>
          </a:r>
          <a:endParaRPr lang="en-US" sz="2500" kern="1200" dirty="0"/>
        </a:p>
      </dsp:txBody>
      <dsp:txXfrm>
        <a:off x="3490819" y="3221764"/>
        <a:ext cx="5716261" cy="575337"/>
      </dsp:txXfrm>
    </dsp:sp>
    <dsp:sp modelId="{1DC65132-F282-4BB9-A587-95F467663ABB}">
      <dsp:nvSpPr>
        <dsp:cNvPr id="0" name=""/>
        <dsp:cNvSpPr/>
      </dsp:nvSpPr>
      <dsp:spPr>
        <a:xfrm>
          <a:off x="1695490" y="3953066"/>
          <a:ext cx="1732943" cy="69317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10795" rIns="0" bIns="10795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Research Impact</a:t>
          </a:r>
          <a:endParaRPr lang="en-US" sz="1700" kern="1200" dirty="0"/>
        </a:p>
      </dsp:txBody>
      <dsp:txXfrm>
        <a:off x="2042079" y="3953066"/>
        <a:ext cx="1039766" cy="693177"/>
      </dsp:txXfrm>
    </dsp:sp>
    <dsp:sp modelId="{9ABB7C59-F062-46DA-9C2D-40D7DE99CA9E}">
      <dsp:nvSpPr>
        <dsp:cNvPr id="0" name=""/>
        <dsp:cNvSpPr/>
      </dsp:nvSpPr>
      <dsp:spPr>
        <a:xfrm>
          <a:off x="3203150" y="4011986"/>
          <a:ext cx="6291584" cy="575337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750" tIns="15875" rIns="0" bIns="15875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The fight against simplistic metrics</a:t>
          </a:r>
          <a:endParaRPr lang="en-US" sz="2500" kern="1200" dirty="0"/>
        </a:p>
      </dsp:txBody>
      <dsp:txXfrm>
        <a:off x="3490819" y="4011986"/>
        <a:ext cx="5716247" cy="57533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57" name="Group 1556"/>
          <p:cNvGrpSpPr/>
          <p:nvPr/>
        </p:nvGrpSpPr>
        <p:grpSpPr>
          <a:xfrm>
            <a:off x="0" y="420256"/>
            <a:ext cx="12188952" cy="3795497"/>
            <a:chOff x="0" y="420256"/>
            <a:chExt cx="12188952" cy="3795497"/>
          </a:xfrm>
        </p:grpSpPr>
        <p:cxnSp>
          <p:nvCxnSpPr>
            <p:cNvPr id="1558" name="Straight Connector 1557"/>
            <p:cNvCxnSpPr/>
            <p:nvPr/>
          </p:nvCxnSpPr>
          <p:spPr>
            <a:xfrm>
              <a:off x="0" y="4215753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59" name="Straight Connector 1558"/>
            <p:cNvCxnSpPr/>
            <p:nvPr/>
          </p:nvCxnSpPr>
          <p:spPr>
            <a:xfrm>
              <a:off x="0" y="3794032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0" name="Straight Connector 1559"/>
            <p:cNvCxnSpPr/>
            <p:nvPr/>
          </p:nvCxnSpPr>
          <p:spPr>
            <a:xfrm>
              <a:off x="0" y="3372310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1" name="Straight Connector 1560"/>
            <p:cNvCxnSpPr/>
            <p:nvPr/>
          </p:nvCxnSpPr>
          <p:spPr>
            <a:xfrm>
              <a:off x="0" y="2950588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2" name="Straight Connector 1561"/>
            <p:cNvCxnSpPr/>
            <p:nvPr/>
          </p:nvCxnSpPr>
          <p:spPr>
            <a:xfrm>
              <a:off x="0" y="2528866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3" name="Straight Connector 1562"/>
            <p:cNvCxnSpPr/>
            <p:nvPr/>
          </p:nvCxnSpPr>
          <p:spPr>
            <a:xfrm>
              <a:off x="0" y="2107144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4" name="Straight Connector 1563"/>
            <p:cNvCxnSpPr/>
            <p:nvPr/>
          </p:nvCxnSpPr>
          <p:spPr>
            <a:xfrm>
              <a:off x="0" y="1685422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5" name="Straight Connector 1564"/>
            <p:cNvCxnSpPr/>
            <p:nvPr/>
          </p:nvCxnSpPr>
          <p:spPr>
            <a:xfrm>
              <a:off x="0" y="1263700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6" name="Straight Connector 1565"/>
            <p:cNvCxnSpPr/>
            <p:nvPr/>
          </p:nvCxnSpPr>
          <p:spPr>
            <a:xfrm>
              <a:off x="0" y="841978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7" name="Straight Connector 1566"/>
            <p:cNvCxnSpPr/>
            <p:nvPr/>
          </p:nvCxnSpPr>
          <p:spPr>
            <a:xfrm>
              <a:off x="0" y="420256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68" name="Rectangle 379"/>
          <p:cNvSpPr/>
          <p:nvPr/>
        </p:nvSpPr>
        <p:spPr>
          <a:xfrm rot="18900000" flipV="1">
            <a:off x="9445819" y="-965459"/>
            <a:ext cx="13717" cy="6493220"/>
          </a:xfrm>
          <a:custGeom>
            <a:avLst/>
            <a:gdLst/>
            <a:ahLst/>
            <a:cxnLst/>
            <a:rect l="l" t="t" r="r" b="b"/>
            <a:pathLst>
              <a:path w="13717" h="6493220">
                <a:moveTo>
                  <a:pt x="1" y="6493220"/>
                </a:moveTo>
                <a:lnTo>
                  <a:pt x="13717" y="6479504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69" name="Rectangle 56"/>
          <p:cNvSpPr/>
          <p:nvPr/>
        </p:nvSpPr>
        <p:spPr>
          <a:xfrm>
            <a:off x="0" y="0"/>
            <a:ext cx="11816540" cy="4572004"/>
          </a:xfrm>
          <a:custGeom>
            <a:avLst/>
            <a:gdLst/>
            <a:ahLst/>
            <a:cxnLst/>
            <a:rect l="l" t="t" r="r" b="b"/>
            <a:pathLst>
              <a:path w="11816540" h="4572004">
                <a:moveTo>
                  <a:pt x="11802824" y="4"/>
                </a:moveTo>
                <a:lnTo>
                  <a:pt x="11816540" y="4"/>
                </a:lnTo>
                <a:lnTo>
                  <a:pt x="11816540" y="4572004"/>
                </a:lnTo>
                <a:lnTo>
                  <a:pt x="11802824" y="4572004"/>
                </a:lnTo>
                <a:close/>
                <a:moveTo>
                  <a:pt x="5901406" y="4"/>
                </a:moveTo>
                <a:lnTo>
                  <a:pt x="5915122" y="4"/>
                </a:lnTo>
                <a:lnTo>
                  <a:pt x="5915122" y="4572004"/>
                </a:lnTo>
                <a:lnTo>
                  <a:pt x="5901406" y="4572004"/>
                </a:lnTo>
                <a:close/>
                <a:moveTo>
                  <a:pt x="10959754" y="3"/>
                </a:moveTo>
                <a:lnTo>
                  <a:pt x="10973470" y="3"/>
                </a:lnTo>
                <a:lnTo>
                  <a:pt x="10973470" y="4572003"/>
                </a:lnTo>
                <a:lnTo>
                  <a:pt x="10959754" y="4572003"/>
                </a:lnTo>
                <a:close/>
                <a:moveTo>
                  <a:pt x="5058348" y="3"/>
                </a:moveTo>
                <a:lnTo>
                  <a:pt x="5072064" y="3"/>
                </a:lnTo>
                <a:lnTo>
                  <a:pt x="5072064" y="4572003"/>
                </a:lnTo>
                <a:lnTo>
                  <a:pt x="5058348" y="4572003"/>
                </a:lnTo>
                <a:close/>
                <a:moveTo>
                  <a:pt x="11381283" y="2"/>
                </a:moveTo>
                <a:lnTo>
                  <a:pt x="11394999" y="2"/>
                </a:lnTo>
                <a:lnTo>
                  <a:pt x="11394999" y="4572002"/>
                </a:lnTo>
                <a:lnTo>
                  <a:pt x="11381283" y="4572002"/>
                </a:lnTo>
                <a:close/>
                <a:moveTo>
                  <a:pt x="10538225" y="2"/>
                </a:moveTo>
                <a:lnTo>
                  <a:pt x="10551941" y="2"/>
                </a:lnTo>
                <a:lnTo>
                  <a:pt x="10551941" y="4572002"/>
                </a:lnTo>
                <a:lnTo>
                  <a:pt x="10538225" y="4572002"/>
                </a:lnTo>
                <a:close/>
                <a:moveTo>
                  <a:pt x="10116696" y="2"/>
                </a:moveTo>
                <a:lnTo>
                  <a:pt x="10130412" y="2"/>
                </a:lnTo>
                <a:lnTo>
                  <a:pt x="10130412" y="4572002"/>
                </a:lnTo>
                <a:lnTo>
                  <a:pt x="10116696" y="4572002"/>
                </a:lnTo>
                <a:close/>
                <a:moveTo>
                  <a:pt x="6322935" y="2"/>
                </a:moveTo>
                <a:lnTo>
                  <a:pt x="6336651" y="2"/>
                </a:lnTo>
                <a:lnTo>
                  <a:pt x="6336651" y="4572002"/>
                </a:lnTo>
                <a:lnTo>
                  <a:pt x="6322935" y="4572002"/>
                </a:lnTo>
                <a:close/>
                <a:moveTo>
                  <a:pt x="5479877" y="2"/>
                </a:moveTo>
                <a:lnTo>
                  <a:pt x="5493593" y="2"/>
                </a:lnTo>
                <a:lnTo>
                  <a:pt x="5493593" y="4572002"/>
                </a:lnTo>
                <a:lnTo>
                  <a:pt x="5479877" y="4572002"/>
                </a:lnTo>
                <a:close/>
                <a:moveTo>
                  <a:pt x="4636819" y="2"/>
                </a:moveTo>
                <a:lnTo>
                  <a:pt x="4650535" y="2"/>
                </a:lnTo>
                <a:lnTo>
                  <a:pt x="4650535" y="4572002"/>
                </a:lnTo>
                <a:lnTo>
                  <a:pt x="4636819" y="4572002"/>
                </a:lnTo>
                <a:close/>
                <a:moveTo>
                  <a:pt x="4215290" y="2"/>
                </a:moveTo>
                <a:lnTo>
                  <a:pt x="4229006" y="2"/>
                </a:lnTo>
                <a:lnTo>
                  <a:pt x="4229006" y="4572002"/>
                </a:lnTo>
                <a:lnTo>
                  <a:pt x="4215290" y="4572002"/>
                </a:lnTo>
                <a:close/>
                <a:moveTo>
                  <a:pt x="421529" y="2"/>
                </a:moveTo>
                <a:lnTo>
                  <a:pt x="435245" y="2"/>
                </a:lnTo>
                <a:lnTo>
                  <a:pt x="435245" y="4572002"/>
                </a:lnTo>
                <a:lnTo>
                  <a:pt x="421529" y="4572002"/>
                </a:lnTo>
                <a:close/>
                <a:moveTo>
                  <a:pt x="0" y="2"/>
                </a:moveTo>
                <a:lnTo>
                  <a:pt x="13716" y="2"/>
                </a:lnTo>
                <a:lnTo>
                  <a:pt x="13716" y="4572002"/>
                </a:lnTo>
                <a:lnTo>
                  <a:pt x="0" y="4572002"/>
                </a:lnTo>
                <a:close/>
                <a:moveTo>
                  <a:pt x="9273638" y="1"/>
                </a:moveTo>
                <a:lnTo>
                  <a:pt x="9287354" y="1"/>
                </a:lnTo>
                <a:lnTo>
                  <a:pt x="9287354" y="4572001"/>
                </a:lnTo>
                <a:lnTo>
                  <a:pt x="9273638" y="4572001"/>
                </a:lnTo>
                <a:close/>
                <a:moveTo>
                  <a:pt x="3372232" y="1"/>
                </a:moveTo>
                <a:lnTo>
                  <a:pt x="3385948" y="1"/>
                </a:lnTo>
                <a:lnTo>
                  <a:pt x="3385948" y="4572001"/>
                </a:lnTo>
                <a:lnTo>
                  <a:pt x="3372232" y="4572001"/>
                </a:lnTo>
                <a:close/>
                <a:moveTo>
                  <a:pt x="9695167" y="0"/>
                </a:moveTo>
                <a:lnTo>
                  <a:pt x="9708883" y="0"/>
                </a:lnTo>
                <a:lnTo>
                  <a:pt x="9708883" y="4572000"/>
                </a:lnTo>
                <a:lnTo>
                  <a:pt x="9695167" y="4572000"/>
                </a:lnTo>
                <a:close/>
                <a:moveTo>
                  <a:pt x="8852109" y="0"/>
                </a:moveTo>
                <a:lnTo>
                  <a:pt x="8865825" y="0"/>
                </a:lnTo>
                <a:lnTo>
                  <a:pt x="8865825" y="4572000"/>
                </a:lnTo>
                <a:lnTo>
                  <a:pt x="8852109" y="4572000"/>
                </a:lnTo>
                <a:close/>
                <a:moveTo>
                  <a:pt x="8430580" y="0"/>
                </a:moveTo>
                <a:lnTo>
                  <a:pt x="8444296" y="0"/>
                </a:lnTo>
                <a:lnTo>
                  <a:pt x="8444296" y="4572000"/>
                </a:lnTo>
                <a:lnTo>
                  <a:pt x="8430580" y="4572000"/>
                </a:lnTo>
                <a:close/>
                <a:moveTo>
                  <a:pt x="8009051" y="0"/>
                </a:moveTo>
                <a:lnTo>
                  <a:pt x="8022767" y="0"/>
                </a:lnTo>
                <a:lnTo>
                  <a:pt x="8022767" y="4572000"/>
                </a:lnTo>
                <a:lnTo>
                  <a:pt x="8009051" y="4572000"/>
                </a:lnTo>
                <a:close/>
                <a:moveTo>
                  <a:pt x="7587522" y="0"/>
                </a:moveTo>
                <a:lnTo>
                  <a:pt x="7601238" y="0"/>
                </a:lnTo>
                <a:lnTo>
                  <a:pt x="7601238" y="4572000"/>
                </a:lnTo>
                <a:lnTo>
                  <a:pt x="7587522" y="4572000"/>
                </a:lnTo>
                <a:close/>
                <a:moveTo>
                  <a:pt x="7165993" y="0"/>
                </a:moveTo>
                <a:lnTo>
                  <a:pt x="7179709" y="0"/>
                </a:lnTo>
                <a:lnTo>
                  <a:pt x="7179709" y="4572000"/>
                </a:lnTo>
                <a:lnTo>
                  <a:pt x="7165993" y="4572000"/>
                </a:lnTo>
                <a:close/>
                <a:moveTo>
                  <a:pt x="6744464" y="0"/>
                </a:moveTo>
                <a:lnTo>
                  <a:pt x="6758180" y="0"/>
                </a:lnTo>
                <a:lnTo>
                  <a:pt x="6758180" y="4572000"/>
                </a:lnTo>
                <a:lnTo>
                  <a:pt x="6744464" y="4572000"/>
                </a:lnTo>
                <a:close/>
                <a:moveTo>
                  <a:pt x="3793761" y="0"/>
                </a:moveTo>
                <a:lnTo>
                  <a:pt x="3807477" y="0"/>
                </a:lnTo>
                <a:lnTo>
                  <a:pt x="3807477" y="4572000"/>
                </a:lnTo>
                <a:lnTo>
                  <a:pt x="3793761" y="4572000"/>
                </a:lnTo>
                <a:close/>
                <a:moveTo>
                  <a:pt x="2950703" y="0"/>
                </a:moveTo>
                <a:lnTo>
                  <a:pt x="2964419" y="0"/>
                </a:lnTo>
                <a:lnTo>
                  <a:pt x="2964419" y="4572000"/>
                </a:lnTo>
                <a:lnTo>
                  <a:pt x="2950703" y="4572000"/>
                </a:lnTo>
                <a:close/>
                <a:moveTo>
                  <a:pt x="2529174" y="0"/>
                </a:moveTo>
                <a:lnTo>
                  <a:pt x="2542890" y="0"/>
                </a:lnTo>
                <a:lnTo>
                  <a:pt x="2542890" y="4572000"/>
                </a:lnTo>
                <a:lnTo>
                  <a:pt x="2529174" y="4572000"/>
                </a:lnTo>
                <a:close/>
                <a:moveTo>
                  <a:pt x="2107645" y="0"/>
                </a:moveTo>
                <a:lnTo>
                  <a:pt x="2121361" y="0"/>
                </a:lnTo>
                <a:lnTo>
                  <a:pt x="2121361" y="4572000"/>
                </a:lnTo>
                <a:lnTo>
                  <a:pt x="2107645" y="4572000"/>
                </a:lnTo>
                <a:close/>
                <a:moveTo>
                  <a:pt x="1686116" y="0"/>
                </a:moveTo>
                <a:lnTo>
                  <a:pt x="1699832" y="0"/>
                </a:lnTo>
                <a:lnTo>
                  <a:pt x="1699832" y="4572000"/>
                </a:lnTo>
                <a:lnTo>
                  <a:pt x="1686116" y="4572000"/>
                </a:lnTo>
                <a:close/>
                <a:moveTo>
                  <a:pt x="1264587" y="0"/>
                </a:moveTo>
                <a:lnTo>
                  <a:pt x="1278303" y="0"/>
                </a:lnTo>
                <a:lnTo>
                  <a:pt x="1278303" y="4572000"/>
                </a:lnTo>
                <a:lnTo>
                  <a:pt x="1264587" y="4572000"/>
                </a:lnTo>
                <a:close/>
                <a:moveTo>
                  <a:pt x="843058" y="0"/>
                </a:moveTo>
                <a:lnTo>
                  <a:pt x="856774" y="0"/>
                </a:lnTo>
                <a:lnTo>
                  <a:pt x="856774" y="4572000"/>
                </a:lnTo>
                <a:lnTo>
                  <a:pt x="843058" y="457200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0" name="Rectangle 87"/>
          <p:cNvSpPr/>
          <p:nvPr/>
        </p:nvSpPr>
        <p:spPr>
          <a:xfrm rot="2700000">
            <a:off x="2311242" y="-967047"/>
            <a:ext cx="13716" cy="6570294"/>
          </a:xfrm>
          <a:custGeom>
            <a:avLst/>
            <a:gdLst/>
            <a:ahLst/>
            <a:cxnLst/>
            <a:rect l="l" t="t" r="r" b="b"/>
            <a:pathLst>
              <a:path w="13716" h="6570294">
                <a:moveTo>
                  <a:pt x="0" y="6556578"/>
                </a:moveTo>
                <a:lnTo>
                  <a:pt x="13716" y="6570294"/>
                </a:lnTo>
                <a:lnTo>
                  <a:pt x="13716" y="6570294"/>
                </a:lnTo>
                <a:lnTo>
                  <a:pt x="0" y="6556578"/>
                </a:lnTo>
                <a:close/>
                <a:moveTo>
                  <a:pt x="0" y="13716"/>
                </a:moveTo>
                <a:lnTo>
                  <a:pt x="13716" y="0"/>
                </a:lnTo>
                <a:lnTo>
                  <a:pt x="13716" y="6465786"/>
                </a:lnTo>
                <a:lnTo>
                  <a:pt x="0" y="647950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1" name="Rectangle 88"/>
          <p:cNvSpPr/>
          <p:nvPr/>
        </p:nvSpPr>
        <p:spPr>
          <a:xfrm rot="2700000">
            <a:off x="3186527" y="-953751"/>
            <a:ext cx="13716" cy="6479503"/>
          </a:xfrm>
          <a:custGeom>
            <a:avLst/>
            <a:gdLst/>
            <a:ahLst/>
            <a:cxnLst/>
            <a:rect l="l" t="t" r="r" b="b"/>
            <a:pathLst>
              <a:path w="13716" h="6479503">
                <a:moveTo>
                  <a:pt x="0" y="13716"/>
                </a:moveTo>
                <a:lnTo>
                  <a:pt x="13716" y="0"/>
                </a:lnTo>
                <a:lnTo>
                  <a:pt x="13716" y="6465786"/>
                </a:lnTo>
                <a:lnTo>
                  <a:pt x="0" y="6479503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2" name="Rectangle 89"/>
          <p:cNvSpPr/>
          <p:nvPr/>
        </p:nvSpPr>
        <p:spPr>
          <a:xfrm rot="2700000">
            <a:off x="4029713" y="-953750"/>
            <a:ext cx="13716" cy="6479503"/>
          </a:xfrm>
          <a:custGeom>
            <a:avLst/>
            <a:gdLst/>
            <a:ahLst/>
            <a:cxnLst/>
            <a:rect l="l" t="t" r="r" b="b"/>
            <a:pathLst>
              <a:path w="13716" h="6479503">
                <a:moveTo>
                  <a:pt x="0" y="13716"/>
                </a:moveTo>
                <a:lnTo>
                  <a:pt x="13716" y="0"/>
                </a:lnTo>
                <a:lnTo>
                  <a:pt x="13716" y="6465787"/>
                </a:lnTo>
                <a:lnTo>
                  <a:pt x="0" y="6479503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3" name="Rectangle 90"/>
          <p:cNvSpPr/>
          <p:nvPr/>
        </p:nvSpPr>
        <p:spPr>
          <a:xfrm rot="2700000">
            <a:off x="4872899" y="-953750"/>
            <a:ext cx="13716" cy="6479503"/>
          </a:xfrm>
          <a:custGeom>
            <a:avLst/>
            <a:gdLst/>
            <a:ahLst/>
            <a:cxnLst/>
            <a:rect l="l" t="t" r="r" b="b"/>
            <a:pathLst>
              <a:path w="13716" h="6479503">
                <a:moveTo>
                  <a:pt x="0" y="13716"/>
                </a:moveTo>
                <a:lnTo>
                  <a:pt x="13716" y="0"/>
                </a:lnTo>
                <a:lnTo>
                  <a:pt x="13716" y="6465786"/>
                </a:lnTo>
                <a:lnTo>
                  <a:pt x="0" y="6479503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4" name="Rectangle 91"/>
          <p:cNvSpPr/>
          <p:nvPr/>
        </p:nvSpPr>
        <p:spPr>
          <a:xfrm rot="2700000">
            <a:off x="5716086" y="-953749"/>
            <a:ext cx="13716" cy="6479501"/>
          </a:xfrm>
          <a:custGeom>
            <a:avLst/>
            <a:gdLst/>
            <a:ahLst/>
            <a:cxnLst/>
            <a:rect l="l" t="t" r="r" b="b"/>
            <a:pathLst>
              <a:path w="13716" h="6479501">
                <a:moveTo>
                  <a:pt x="0" y="13716"/>
                </a:moveTo>
                <a:lnTo>
                  <a:pt x="13716" y="0"/>
                </a:lnTo>
                <a:lnTo>
                  <a:pt x="13716" y="6465785"/>
                </a:lnTo>
                <a:lnTo>
                  <a:pt x="0" y="6479501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5" name="Rectangle 92"/>
          <p:cNvSpPr/>
          <p:nvPr/>
        </p:nvSpPr>
        <p:spPr>
          <a:xfrm rot="2700000">
            <a:off x="6559272" y="-953750"/>
            <a:ext cx="13716" cy="6479502"/>
          </a:xfrm>
          <a:custGeom>
            <a:avLst/>
            <a:gdLst/>
            <a:ahLst/>
            <a:cxnLst/>
            <a:rect l="l" t="t" r="r" b="b"/>
            <a:pathLst>
              <a:path w="13716" h="6479502">
                <a:moveTo>
                  <a:pt x="0" y="13716"/>
                </a:moveTo>
                <a:lnTo>
                  <a:pt x="13716" y="0"/>
                </a:lnTo>
                <a:lnTo>
                  <a:pt x="13715" y="6465787"/>
                </a:lnTo>
                <a:lnTo>
                  <a:pt x="0" y="647950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6" name="Rectangle 93"/>
          <p:cNvSpPr/>
          <p:nvPr/>
        </p:nvSpPr>
        <p:spPr>
          <a:xfrm rot="2700000">
            <a:off x="7402457" y="-944051"/>
            <a:ext cx="13717" cy="6479502"/>
          </a:xfrm>
          <a:custGeom>
            <a:avLst/>
            <a:gdLst/>
            <a:ahLst/>
            <a:cxnLst/>
            <a:rect l="l" t="t" r="r" b="b"/>
            <a:pathLst>
              <a:path w="13717" h="6479502">
                <a:moveTo>
                  <a:pt x="0" y="13716"/>
                </a:moveTo>
                <a:lnTo>
                  <a:pt x="13717" y="0"/>
                </a:lnTo>
                <a:lnTo>
                  <a:pt x="13716" y="6465787"/>
                </a:lnTo>
                <a:lnTo>
                  <a:pt x="1" y="647950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7" name="Rectangle 94"/>
          <p:cNvSpPr/>
          <p:nvPr/>
        </p:nvSpPr>
        <p:spPr>
          <a:xfrm rot="2700000">
            <a:off x="8245644" y="-953750"/>
            <a:ext cx="13716" cy="6479502"/>
          </a:xfrm>
          <a:custGeom>
            <a:avLst/>
            <a:gdLst/>
            <a:ahLst/>
            <a:cxnLst/>
            <a:rect l="l" t="t" r="r" b="b"/>
            <a:pathLst>
              <a:path w="13716" h="6479502">
                <a:moveTo>
                  <a:pt x="0" y="13716"/>
                </a:moveTo>
                <a:lnTo>
                  <a:pt x="13716" y="0"/>
                </a:lnTo>
                <a:lnTo>
                  <a:pt x="13715" y="6465787"/>
                </a:lnTo>
                <a:lnTo>
                  <a:pt x="0" y="647950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8" name="Rectangle 95"/>
          <p:cNvSpPr/>
          <p:nvPr/>
        </p:nvSpPr>
        <p:spPr>
          <a:xfrm rot="2700000">
            <a:off x="9088831" y="-953750"/>
            <a:ext cx="13717" cy="6479503"/>
          </a:xfrm>
          <a:custGeom>
            <a:avLst/>
            <a:gdLst/>
            <a:ahLst/>
            <a:cxnLst/>
            <a:rect l="l" t="t" r="r" b="b"/>
            <a:pathLst>
              <a:path w="13717" h="6479503">
                <a:moveTo>
                  <a:pt x="13717" y="0"/>
                </a:moveTo>
                <a:lnTo>
                  <a:pt x="13716" y="6465787"/>
                </a:lnTo>
                <a:lnTo>
                  <a:pt x="0" y="6479503"/>
                </a:lnTo>
                <a:lnTo>
                  <a:pt x="1" y="13717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9" name="Rectangle 96"/>
          <p:cNvSpPr/>
          <p:nvPr/>
        </p:nvSpPr>
        <p:spPr>
          <a:xfrm rot="2700000">
            <a:off x="9912896" y="-907596"/>
            <a:ext cx="13716" cy="6425429"/>
          </a:xfrm>
          <a:custGeom>
            <a:avLst/>
            <a:gdLst/>
            <a:ahLst/>
            <a:cxnLst/>
            <a:rect l="l" t="t" r="r" b="b"/>
            <a:pathLst>
              <a:path w="13716" h="6425429">
                <a:moveTo>
                  <a:pt x="0" y="0"/>
                </a:moveTo>
                <a:lnTo>
                  <a:pt x="13716" y="13717"/>
                </a:lnTo>
                <a:lnTo>
                  <a:pt x="13716" y="6411713"/>
                </a:lnTo>
                <a:lnTo>
                  <a:pt x="0" y="6425429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0" name="Rectangle 97"/>
          <p:cNvSpPr/>
          <p:nvPr/>
        </p:nvSpPr>
        <p:spPr>
          <a:xfrm rot="2700000">
            <a:off x="10334491" y="110221"/>
            <a:ext cx="13717" cy="5232981"/>
          </a:xfrm>
          <a:custGeom>
            <a:avLst/>
            <a:gdLst/>
            <a:ahLst/>
            <a:cxnLst/>
            <a:rect l="l" t="t" r="r" b="b"/>
            <a:pathLst>
              <a:path w="13717" h="5232981">
                <a:moveTo>
                  <a:pt x="0" y="0"/>
                </a:moveTo>
                <a:lnTo>
                  <a:pt x="13717" y="13716"/>
                </a:lnTo>
                <a:lnTo>
                  <a:pt x="13717" y="5219264"/>
                </a:lnTo>
                <a:lnTo>
                  <a:pt x="1" y="5232981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1" name="Rectangle 98"/>
          <p:cNvSpPr/>
          <p:nvPr/>
        </p:nvSpPr>
        <p:spPr>
          <a:xfrm rot="2700000">
            <a:off x="10756084" y="1128037"/>
            <a:ext cx="13716" cy="4040537"/>
          </a:xfrm>
          <a:custGeom>
            <a:avLst/>
            <a:gdLst/>
            <a:ahLst/>
            <a:cxnLst/>
            <a:rect l="l" t="t" r="r" b="b"/>
            <a:pathLst>
              <a:path w="13716" h="4040537">
                <a:moveTo>
                  <a:pt x="0" y="0"/>
                </a:moveTo>
                <a:lnTo>
                  <a:pt x="13716" y="13716"/>
                </a:lnTo>
                <a:lnTo>
                  <a:pt x="13715" y="4026822"/>
                </a:lnTo>
                <a:lnTo>
                  <a:pt x="1" y="4040537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2" name="Rectangle 99"/>
          <p:cNvSpPr/>
          <p:nvPr/>
        </p:nvSpPr>
        <p:spPr>
          <a:xfrm rot="2700000">
            <a:off x="11177678" y="2145853"/>
            <a:ext cx="13716" cy="2848091"/>
          </a:xfrm>
          <a:custGeom>
            <a:avLst/>
            <a:gdLst/>
            <a:ahLst/>
            <a:cxnLst/>
            <a:rect l="l" t="t" r="r" b="b"/>
            <a:pathLst>
              <a:path w="13716" h="2848091">
                <a:moveTo>
                  <a:pt x="0" y="0"/>
                </a:moveTo>
                <a:lnTo>
                  <a:pt x="13716" y="13716"/>
                </a:lnTo>
                <a:lnTo>
                  <a:pt x="13715" y="2834375"/>
                </a:lnTo>
                <a:lnTo>
                  <a:pt x="0" y="2848091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3" name="Rectangle 100"/>
          <p:cNvSpPr/>
          <p:nvPr/>
        </p:nvSpPr>
        <p:spPr>
          <a:xfrm rot="2700000">
            <a:off x="11599272" y="3163669"/>
            <a:ext cx="13715" cy="1655644"/>
          </a:xfrm>
          <a:custGeom>
            <a:avLst/>
            <a:gdLst/>
            <a:ahLst/>
            <a:cxnLst/>
            <a:rect l="l" t="t" r="r" b="b"/>
            <a:pathLst>
              <a:path w="13715" h="1655644">
                <a:moveTo>
                  <a:pt x="0" y="0"/>
                </a:moveTo>
                <a:lnTo>
                  <a:pt x="13715" y="13716"/>
                </a:lnTo>
                <a:lnTo>
                  <a:pt x="13715" y="1641929"/>
                </a:lnTo>
                <a:lnTo>
                  <a:pt x="0" y="1655644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4" name="Rectangle 101"/>
          <p:cNvSpPr/>
          <p:nvPr/>
        </p:nvSpPr>
        <p:spPr>
          <a:xfrm rot="2700000">
            <a:off x="12020868" y="4181493"/>
            <a:ext cx="13715" cy="463189"/>
          </a:xfrm>
          <a:custGeom>
            <a:avLst/>
            <a:gdLst/>
            <a:ahLst/>
            <a:cxnLst/>
            <a:rect l="l" t="t" r="r" b="b"/>
            <a:pathLst>
              <a:path w="13715" h="463189">
                <a:moveTo>
                  <a:pt x="1" y="0"/>
                </a:moveTo>
                <a:lnTo>
                  <a:pt x="13715" y="13716"/>
                </a:lnTo>
                <a:lnTo>
                  <a:pt x="13715" y="449474"/>
                </a:lnTo>
                <a:lnTo>
                  <a:pt x="0" y="463189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5" name="Rectangle 102"/>
          <p:cNvSpPr/>
          <p:nvPr/>
        </p:nvSpPr>
        <p:spPr>
          <a:xfrm rot="2700000">
            <a:off x="203277" y="-93899"/>
            <a:ext cx="13716" cy="608068"/>
          </a:xfrm>
          <a:custGeom>
            <a:avLst/>
            <a:gdLst/>
            <a:ahLst/>
            <a:cxnLst/>
            <a:rect l="l" t="t" r="r" b="b"/>
            <a:pathLst>
              <a:path w="13716" h="608068">
                <a:moveTo>
                  <a:pt x="0" y="13716"/>
                </a:moveTo>
                <a:lnTo>
                  <a:pt x="13716" y="0"/>
                </a:lnTo>
                <a:lnTo>
                  <a:pt x="13716" y="608068"/>
                </a:lnTo>
                <a:lnTo>
                  <a:pt x="0" y="59435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6" name="Rectangle 103"/>
          <p:cNvSpPr/>
          <p:nvPr/>
        </p:nvSpPr>
        <p:spPr>
          <a:xfrm rot="2700000">
            <a:off x="624870" y="-268529"/>
            <a:ext cx="13716" cy="1800514"/>
          </a:xfrm>
          <a:custGeom>
            <a:avLst/>
            <a:gdLst/>
            <a:ahLst/>
            <a:cxnLst/>
            <a:rect l="l" t="t" r="r" b="b"/>
            <a:pathLst>
              <a:path w="13716" h="1800514">
                <a:moveTo>
                  <a:pt x="0" y="13716"/>
                </a:moveTo>
                <a:lnTo>
                  <a:pt x="13716" y="0"/>
                </a:lnTo>
                <a:lnTo>
                  <a:pt x="13716" y="1800514"/>
                </a:lnTo>
                <a:lnTo>
                  <a:pt x="0" y="1786798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7" name="Rectangle 104"/>
          <p:cNvSpPr/>
          <p:nvPr/>
        </p:nvSpPr>
        <p:spPr>
          <a:xfrm rot="2700000">
            <a:off x="1046463" y="-443158"/>
            <a:ext cx="13716" cy="2992958"/>
          </a:xfrm>
          <a:custGeom>
            <a:avLst/>
            <a:gdLst/>
            <a:ahLst/>
            <a:cxnLst/>
            <a:rect l="l" t="t" r="r" b="b"/>
            <a:pathLst>
              <a:path w="13716" h="2992958">
                <a:moveTo>
                  <a:pt x="0" y="13716"/>
                </a:moveTo>
                <a:lnTo>
                  <a:pt x="13716" y="0"/>
                </a:lnTo>
                <a:lnTo>
                  <a:pt x="13716" y="2992958"/>
                </a:lnTo>
                <a:lnTo>
                  <a:pt x="0" y="297924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8" name="Rectangle 105"/>
          <p:cNvSpPr/>
          <p:nvPr/>
        </p:nvSpPr>
        <p:spPr>
          <a:xfrm rot="2700000">
            <a:off x="1468056" y="-617788"/>
            <a:ext cx="13716" cy="4185404"/>
          </a:xfrm>
          <a:custGeom>
            <a:avLst/>
            <a:gdLst/>
            <a:ahLst/>
            <a:cxnLst/>
            <a:rect l="l" t="t" r="r" b="b"/>
            <a:pathLst>
              <a:path w="13716" h="4185404">
                <a:moveTo>
                  <a:pt x="0" y="13716"/>
                </a:moveTo>
                <a:lnTo>
                  <a:pt x="13716" y="0"/>
                </a:lnTo>
                <a:lnTo>
                  <a:pt x="13716" y="4185404"/>
                </a:lnTo>
                <a:lnTo>
                  <a:pt x="0" y="4171688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9" name="Rectangle 106"/>
          <p:cNvSpPr/>
          <p:nvPr/>
        </p:nvSpPr>
        <p:spPr>
          <a:xfrm rot="2700000">
            <a:off x="1889649" y="-792416"/>
            <a:ext cx="13716" cy="5377849"/>
          </a:xfrm>
          <a:custGeom>
            <a:avLst/>
            <a:gdLst/>
            <a:ahLst/>
            <a:cxnLst/>
            <a:rect l="l" t="t" r="r" b="b"/>
            <a:pathLst>
              <a:path w="13716" h="5377849">
                <a:moveTo>
                  <a:pt x="0" y="13716"/>
                </a:moveTo>
                <a:lnTo>
                  <a:pt x="13716" y="0"/>
                </a:lnTo>
                <a:lnTo>
                  <a:pt x="13716" y="5377849"/>
                </a:lnTo>
                <a:lnTo>
                  <a:pt x="0" y="5364133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0" name="Rectangle 148"/>
          <p:cNvSpPr/>
          <p:nvPr/>
        </p:nvSpPr>
        <p:spPr>
          <a:xfrm rot="18900000" flipV="1">
            <a:off x="2070569" y="-450209"/>
            <a:ext cx="13716" cy="5889566"/>
          </a:xfrm>
          <a:custGeom>
            <a:avLst/>
            <a:gdLst/>
            <a:ahLst/>
            <a:cxnLst/>
            <a:rect l="l" t="t" r="r" b="b"/>
            <a:pathLst>
              <a:path w="13716" h="5889566">
                <a:moveTo>
                  <a:pt x="13716" y="5889566"/>
                </a:moveTo>
                <a:lnTo>
                  <a:pt x="13716" y="0"/>
                </a:lnTo>
                <a:lnTo>
                  <a:pt x="0" y="13716"/>
                </a:lnTo>
                <a:lnTo>
                  <a:pt x="0" y="587585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1" name="Rectangle 323"/>
          <p:cNvSpPr/>
          <p:nvPr/>
        </p:nvSpPr>
        <p:spPr>
          <a:xfrm rot="18900000" flipV="1">
            <a:off x="1648976" y="567610"/>
            <a:ext cx="13716" cy="4697119"/>
          </a:xfrm>
          <a:custGeom>
            <a:avLst/>
            <a:gdLst/>
            <a:ahLst/>
            <a:cxnLst/>
            <a:rect l="l" t="t" r="r" b="b"/>
            <a:pathLst>
              <a:path w="13716" h="4697119">
                <a:moveTo>
                  <a:pt x="13716" y="4697119"/>
                </a:moveTo>
                <a:lnTo>
                  <a:pt x="13716" y="0"/>
                </a:lnTo>
                <a:lnTo>
                  <a:pt x="0" y="13716"/>
                </a:lnTo>
                <a:lnTo>
                  <a:pt x="0" y="4683403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2" name="Rectangle 324"/>
          <p:cNvSpPr/>
          <p:nvPr/>
        </p:nvSpPr>
        <p:spPr>
          <a:xfrm rot="18900000" flipV="1">
            <a:off x="1227383" y="1585424"/>
            <a:ext cx="13716" cy="3504674"/>
          </a:xfrm>
          <a:custGeom>
            <a:avLst/>
            <a:gdLst/>
            <a:ahLst/>
            <a:cxnLst/>
            <a:rect l="l" t="t" r="r" b="b"/>
            <a:pathLst>
              <a:path w="13716" h="3504674">
                <a:moveTo>
                  <a:pt x="13716" y="3504674"/>
                </a:moveTo>
                <a:lnTo>
                  <a:pt x="13716" y="0"/>
                </a:lnTo>
                <a:lnTo>
                  <a:pt x="0" y="13716"/>
                </a:lnTo>
                <a:lnTo>
                  <a:pt x="0" y="3490958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3" name="Rectangle 325"/>
          <p:cNvSpPr/>
          <p:nvPr/>
        </p:nvSpPr>
        <p:spPr>
          <a:xfrm rot="18900000" flipV="1">
            <a:off x="805790" y="2603242"/>
            <a:ext cx="13716" cy="2312226"/>
          </a:xfrm>
          <a:custGeom>
            <a:avLst/>
            <a:gdLst/>
            <a:ahLst/>
            <a:cxnLst/>
            <a:rect l="l" t="t" r="r" b="b"/>
            <a:pathLst>
              <a:path w="13716" h="2312226">
                <a:moveTo>
                  <a:pt x="13716" y="2312226"/>
                </a:moveTo>
                <a:lnTo>
                  <a:pt x="13716" y="0"/>
                </a:lnTo>
                <a:lnTo>
                  <a:pt x="0" y="13716"/>
                </a:lnTo>
                <a:lnTo>
                  <a:pt x="0" y="229851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4" name="Rectangle 326"/>
          <p:cNvSpPr/>
          <p:nvPr/>
        </p:nvSpPr>
        <p:spPr>
          <a:xfrm rot="18900000" flipV="1">
            <a:off x="384198" y="3621057"/>
            <a:ext cx="13716" cy="1119782"/>
          </a:xfrm>
          <a:custGeom>
            <a:avLst/>
            <a:gdLst/>
            <a:ahLst/>
            <a:cxnLst/>
            <a:rect l="l" t="t" r="r" b="b"/>
            <a:pathLst>
              <a:path w="13716" h="1119782">
                <a:moveTo>
                  <a:pt x="13716" y="1119782"/>
                </a:moveTo>
                <a:lnTo>
                  <a:pt x="13716" y="0"/>
                </a:lnTo>
                <a:lnTo>
                  <a:pt x="0" y="13716"/>
                </a:lnTo>
                <a:lnTo>
                  <a:pt x="0" y="110606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5" name="Rectangle 371"/>
          <p:cNvSpPr/>
          <p:nvPr/>
        </p:nvSpPr>
        <p:spPr>
          <a:xfrm rot="18900000" flipV="1">
            <a:off x="2705180" y="-953749"/>
            <a:ext cx="13716" cy="6479500"/>
          </a:xfrm>
          <a:custGeom>
            <a:avLst/>
            <a:gdLst/>
            <a:ahLst/>
            <a:cxnLst/>
            <a:rect l="l" t="t" r="r" b="b"/>
            <a:pathLst>
              <a:path w="13716" h="6479500">
                <a:moveTo>
                  <a:pt x="0" y="6479500"/>
                </a:moveTo>
                <a:lnTo>
                  <a:pt x="13716" y="6465784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6" name="Rectangle 373"/>
          <p:cNvSpPr/>
          <p:nvPr/>
        </p:nvSpPr>
        <p:spPr>
          <a:xfrm rot="18900000" flipV="1">
            <a:off x="4391552" y="-953749"/>
            <a:ext cx="13716" cy="6479500"/>
          </a:xfrm>
          <a:custGeom>
            <a:avLst/>
            <a:gdLst/>
            <a:ahLst/>
            <a:cxnLst/>
            <a:rect l="l" t="t" r="r" b="b"/>
            <a:pathLst>
              <a:path w="13716" h="6479500">
                <a:moveTo>
                  <a:pt x="0" y="6479500"/>
                </a:moveTo>
                <a:lnTo>
                  <a:pt x="13716" y="6465784"/>
                </a:lnTo>
                <a:lnTo>
                  <a:pt x="13716" y="0"/>
                </a:lnTo>
                <a:lnTo>
                  <a:pt x="0" y="13715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7" name="Rectangle 375"/>
          <p:cNvSpPr/>
          <p:nvPr/>
        </p:nvSpPr>
        <p:spPr>
          <a:xfrm rot="18900000" flipV="1">
            <a:off x="6077925" y="-953749"/>
            <a:ext cx="13716" cy="6479501"/>
          </a:xfrm>
          <a:custGeom>
            <a:avLst/>
            <a:gdLst/>
            <a:ahLst/>
            <a:cxnLst/>
            <a:rect l="l" t="t" r="r" b="b"/>
            <a:pathLst>
              <a:path w="13716" h="6479501">
                <a:moveTo>
                  <a:pt x="0" y="6479501"/>
                </a:moveTo>
                <a:lnTo>
                  <a:pt x="13716" y="6465785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8" name="Rectangle 376"/>
          <p:cNvSpPr/>
          <p:nvPr/>
        </p:nvSpPr>
        <p:spPr>
          <a:xfrm rot="18900000" flipV="1">
            <a:off x="6916261" y="-965458"/>
            <a:ext cx="13716" cy="6493219"/>
          </a:xfrm>
          <a:custGeom>
            <a:avLst/>
            <a:gdLst/>
            <a:ahLst/>
            <a:cxnLst/>
            <a:rect l="l" t="t" r="r" b="b"/>
            <a:pathLst>
              <a:path w="13716" h="6493219">
                <a:moveTo>
                  <a:pt x="13716" y="6479504"/>
                </a:moveTo>
                <a:lnTo>
                  <a:pt x="13716" y="0"/>
                </a:lnTo>
                <a:lnTo>
                  <a:pt x="0" y="13717"/>
                </a:lnTo>
                <a:lnTo>
                  <a:pt x="0" y="6493219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9" name="Rectangle 377"/>
          <p:cNvSpPr/>
          <p:nvPr/>
        </p:nvSpPr>
        <p:spPr>
          <a:xfrm rot="18900000" flipV="1">
            <a:off x="7759447" y="-965458"/>
            <a:ext cx="13717" cy="6493219"/>
          </a:xfrm>
          <a:custGeom>
            <a:avLst/>
            <a:gdLst/>
            <a:ahLst/>
            <a:cxnLst/>
            <a:rect l="l" t="t" r="r" b="b"/>
            <a:pathLst>
              <a:path w="13717" h="6493219">
                <a:moveTo>
                  <a:pt x="0" y="6493219"/>
                </a:moveTo>
                <a:lnTo>
                  <a:pt x="13716" y="6479502"/>
                </a:lnTo>
                <a:lnTo>
                  <a:pt x="13717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0" name="Rectangle 378"/>
          <p:cNvSpPr/>
          <p:nvPr/>
        </p:nvSpPr>
        <p:spPr>
          <a:xfrm rot="18900000" flipV="1">
            <a:off x="8602633" y="-965458"/>
            <a:ext cx="13716" cy="6493219"/>
          </a:xfrm>
          <a:custGeom>
            <a:avLst/>
            <a:gdLst/>
            <a:ahLst/>
            <a:cxnLst/>
            <a:rect l="l" t="t" r="r" b="b"/>
            <a:pathLst>
              <a:path w="13716" h="6493219">
                <a:moveTo>
                  <a:pt x="13716" y="6479504"/>
                </a:moveTo>
                <a:lnTo>
                  <a:pt x="13716" y="0"/>
                </a:lnTo>
                <a:lnTo>
                  <a:pt x="0" y="13716"/>
                </a:lnTo>
                <a:lnTo>
                  <a:pt x="0" y="6493219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1" name="Rectangle 138"/>
          <p:cNvSpPr/>
          <p:nvPr/>
        </p:nvSpPr>
        <p:spPr>
          <a:xfrm rot="18900000" flipV="1">
            <a:off x="10088968" y="-882602"/>
            <a:ext cx="13716" cy="5927431"/>
          </a:xfrm>
          <a:custGeom>
            <a:avLst/>
            <a:gdLst/>
            <a:ahLst/>
            <a:cxnLst/>
            <a:rect l="l" t="t" r="r" b="b"/>
            <a:pathLst>
              <a:path w="13716" h="5927431">
                <a:moveTo>
                  <a:pt x="0" y="5927431"/>
                </a:moveTo>
                <a:lnTo>
                  <a:pt x="13715" y="5913716"/>
                </a:lnTo>
                <a:lnTo>
                  <a:pt x="13716" y="1371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2" name="Rectangle 139"/>
          <p:cNvSpPr/>
          <p:nvPr/>
        </p:nvSpPr>
        <p:spPr>
          <a:xfrm rot="18900000" flipV="1">
            <a:off x="10510562" y="-707971"/>
            <a:ext cx="13716" cy="4734985"/>
          </a:xfrm>
          <a:custGeom>
            <a:avLst/>
            <a:gdLst/>
            <a:ahLst/>
            <a:cxnLst/>
            <a:rect l="l" t="t" r="r" b="b"/>
            <a:pathLst>
              <a:path w="13716" h="4734985">
                <a:moveTo>
                  <a:pt x="0" y="4734985"/>
                </a:moveTo>
                <a:lnTo>
                  <a:pt x="13715" y="4721270"/>
                </a:lnTo>
                <a:lnTo>
                  <a:pt x="13716" y="1371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3" name="Rectangle 140"/>
          <p:cNvSpPr/>
          <p:nvPr/>
        </p:nvSpPr>
        <p:spPr>
          <a:xfrm rot="18900000" flipV="1">
            <a:off x="10932155" y="-533342"/>
            <a:ext cx="13716" cy="3542540"/>
          </a:xfrm>
          <a:custGeom>
            <a:avLst/>
            <a:gdLst/>
            <a:ahLst/>
            <a:cxnLst/>
            <a:rect l="l" t="t" r="r" b="b"/>
            <a:pathLst>
              <a:path w="13716" h="3542540">
                <a:moveTo>
                  <a:pt x="0" y="3542540"/>
                </a:moveTo>
                <a:lnTo>
                  <a:pt x="13715" y="3528825"/>
                </a:lnTo>
                <a:lnTo>
                  <a:pt x="13716" y="1371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4" name="Rectangle 141"/>
          <p:cNvSpPr/>
          <p:nvPr/>
        </p:nvSpPr>
        <p:spPr>
          <a:xfrm rot="18900000" flipV="1">
            <a:off x="11353748" y="-358712"/>
            <a:ext cx="13716" cy="2350095"/>
          </a:xfrm>
          <a:custGeom>
            <a:avLst/>
            <a:gdLst/>
            <a:ahLst/>
            <a:cxnLst/>
            <a:rect l="l" t="t" r="r" b="b"/>
            <a:pathLst>
              <a:path w="13716" h="2350095">
                <a:moveTo>
                  <a:pt x="0" y="2350095"/>
                </a:moveTo>
                <a:lnTo>
                  <a:pt x="13715" y="2336380"/>
                </a:lnTo>
                <a:lnTo>
                  <a:pt x="13716" y="13714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5" name="Rectangle 142"/>
          <p:cNvSpPr/>
          <p:nvPr/>
        </p:nvSpPr>
        <p:spPr>
          <a:xfrm rot="18900000" flipV="1">
            <a:off x="11775341" y="-184083"/>
            <a:ext cx="13716" cy="1157650"/>
          </a:xfrm>
          <a:custGeom>
            <a:avLst/>
            <a:gdLst/>
            <a:ahLst/>
            <a:cxnLst/>
            <a:rect l="l" t="t" r="r" b="b"/>
            <a:pathLst>
              <a:path w="13716" h="1157650">
                <a:moveTo>
                  <a:pt x="0" y="1157650"/>
                </a:moveTo>
                <a:lnTo>
                  <a:pt x="13716" y="1143934"/>
                </a:lnTo>
                <a:lnTo>
                  <a:pt x="13716" y="1371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6" name="Rectangle 372"/>
          <p:cNvSpPr/>
          <p:nvPr/>
        </p:nvSpPr>
        <p:spPr>
          <a:xfrm rot="18900000" flipV="1">
            <a:off x="3543517" y="-965458"/>
            <a:ext cx="13716" cy="6493219"/>
          </a:xfrm>
          <a:custGeom>
            <a:avLst/>
            <a:gdLst/>
            <a:ahLst/>
            <a:cxnLst/>
            <a:rect l="l" t="t" r="r" b="b"/>
            <a:pathLst>
              <a:path w="13716" h="6493219">
                <a:moveTo>
                  <a:pt x="0" y="6493219"/>
                </a:moveTo>
                <a:lnTo>
                  <a:pt x="13716" y="6479503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7" name="Rectangle 374"/>
          <p:cNvSpPr/>
          <p:nvPr/>
        </p:nvSpPr>
        <p:spPr>
          <a:xfrm rot="18900000" flipV="1">
            <a:off x="5229889" y="-965458"/>
            <a:ext cx="13716" cy="6493220"/>
          </a:xfrm>
          <a:custGeom>
            <a:avLst/>
            <a:gdLst/>
            <a:ahLst/>
            <a:cxnLst/>
            <a:rect l="l" t="t" r="r" b="b"/>
            <a:pathLst>
              <a:path w="13716" h="6493220">
                <a:moveTo>
                  <a:pt x="0" y="6493220"/>
                </a:moveTo>
                <a:lnTo>
                  <a:pt x="13716" y="6479504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8" name="Teardrop 3"/>
          <p:cNvSpPr/>
          <p:nvPr/>
        </p:nvSpPr>
        <p:spPr>
          <a:xfrm rot="5400000" flipH="1" flipV="1">
            <a:off x="644277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9" name="Oval 1608"/>
          <p:cNvSpPr/>
          <p:nvPr/>
        </p:nvSpPr>
        <p:spPr>
          <a:xfrm>
            <a:off x="712049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10" name="Teardrop 3"/>
          <p:cNvSpPr/>
          <p:nvPr/>
        </p:nvSpPr>
        <p:spPr>
          <a:xfrm rot="5400000" flipH="1" flipV="1">
            <a:off x="-148774" y="258315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1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6" y="223846"/>
                </a:cubicBezTo>
                <a:lnTo>
                  <a:pt x="221347" y="232509"/>
                </a:lnTo>
                <a:cubicBezTo>
                  <a:pt x="224389" y="249009"/>
                  <a:pt x="232545" y="264623"/>
                  <a:pt x="245300" y="277378"/>
                </a:cubicBezTo>
                <a:cubicBezTo>
                  <a:pt x="262207" y="294285"/>
                  <a:pt x="284136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5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4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4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0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39" y="207247"/>
                  <a:pt x="61434" y="182497"/>
                  <a:pt x="61434" y="155247"/>
                </a:cubicBezTo>
                <a:cubicBezTo>
                  <a:pt x="61434" y="136673"/>
                  <a:pt x="66407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89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1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4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6" y="0"/>
                </a:lnTo>
                <a:cubicBezTo>
                  <a:pt x="219687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1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8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7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8" y="30964"/>
                  <a:pt x="601147" y="8808"/>
                </a:cubicBezTo>
                <a:lnTo>
                  <a:pt x="515981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4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1" name="Oval 1610"/>
          <p:cNvSpPr/>
          <p:nvPr/>
        </p:nvSpPr>
        <p:spPr>
          <a:xfrm>
            <a:off x="37745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12" name="Teardrop 3"/>
          <p:cNvSpPr/>
          <p:nvPr/>
        </p:nvSpPr>
        <p:spPr>
          <a:xfrm rot="5400000" flipH="1" flipV="1">
            <a:off x="138753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3" name="Teardrop 3"/>
          <p:cNvSpPr/>
          <p:nvPr/>
        </p:nvSpPr>
        <p:spPr>
          <a:xfrm rot="5400000" flipH="1" flipV="1">
            <a:off x="223007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4" name="Teardrop 3"/>
          <p:cNvSpPr/>
          <p:nvPr/>
        </p:nvSpPr>
        <p:spPr>
          <a:xfrm rot="5400000" flipH="1" flipV="1">
            <a:off x="307261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5" name="Teardrop 3"/>
          <p:cNvSpPr/>
          <p:nvPr/>
        </p:nvSpPr>
        <p:spPr>
          <a:xfrm rot="5400000" flipH="1" flipV="1">
            <a:off x="391515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6" name="Teardrop 3"/>
          <p:cNvSpPr/>
          <p:nvPr/>
        </p:nvSpPr>
        <p:spPr>
          <a:xfrm rot="5400000" flipH="1" flipV="1">
            <a:off x="475769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7" name="Teardrop 3"/>
          <p:cNvSpPr/>
          <p:nvPr/>
        </p:nvSpPr>
        <p:spPr>
          <a:xfrm rot="5400000" flipH="1" flipV="1">
            <a:off x="560023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8" name="Oval 1617"/>
          <p:cNvSpPr/>
          <p:nvPr/>
        </p:nvSpPr>
        <p:spPr>
          <a:xfrm>
            <a:off x="122033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19" name="Oval 1618"/>
          <p:cNvSpPr/>
          <p:nvPr/>
        </p:nvSpPr>
        <p:spPr>
          <a:xfrm>
            <a:off x="206321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0" name="Oval 1619"/>
          <p:cNvSpPr/>
          <p:nvPr/>
        </p:nvSpPr>
        <p:spPr>
          <a:xfrm>
            <a:off x="290609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1" name="Oval 1620"/>
          <p:cNvSpPr/>
          <p:nvPr/>
        </p:nvSpPr>
        <p:spPr>
          <a:xfrm>
            <a:off x="374897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2" name="Oval 1621"/>
          <p:cNvSpPr/>
          <p:nvPr/>
        </p:nvSpPr>
        <p:spPr>
          <a:xfrm>
            <a:off x="459185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3" name="Oval 1622"/>
          <p:cNvSpPr/>
          <p:nvPr/>
        </p:nvSpPr>
        <p:spPr>
          <a:xfrm>
            <a:off x="543473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4" name="Oval 1623"/>
          <p:cNvSpPr/>
          <p:nvPr/>
        </p:nvSpPr>
        <p:spPr>
          <a:xfrm>
            <a:off x="627761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5" name="Teardrop 3"/>
          <p:cNvSpPr/>
          <p:nvPr/>
        </p:nvSpPr>
        <p:spPr>
          <a:xfrm rot="5400000" flipH="1" flipV="1">
            <a:off x="812785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26" name="Oval 1625"/>
          <p:cNvSpPr/>
          <p:nvPr/>
        </p:nvSpPr>
        <p:spPr>
          <a:xfrm>
            <a:off x="880625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7" name="Teardrop 3"/>
          <p:cNvSpPr/>
          <p:nvPr/>
        </p:nvSpPr>
        <p:spPr>
          <a:xfrm rot="5400000" flipH="1" flipV="1">
            <a:off x="728531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28" name="Oval 1627"/>
          <p:cNvSpPr/>
          <p:nvPr/>
        </p:nvSpPr>
        <p:spPr>
          <a:xfrm>
            <a:off x="796337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9" name="Teardrop 3"/>
          <p:cNvSpPr/>
          <p:nvPr/>
        </p:nvSpPr>
        <p:spPr>
          <a:xfrm rot="5400000" flipH="1" flipV="1">
            <a:off x="981293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0" name="Oval 1629"/>
          <p:cNvSpPr/>
          <p:nvPr/>
        </p:nvSpPr>
        <p:spPr>
          <a:xfrm>
            <a:off x="1049201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31" name="Teardrop 3"/>
          <p:cNvSpPr/>
          <p:nvPr/>
        </p:nvSpPr>
        <p:spPr>
          <a:xfrm rot="5400000" flipH="1" flipV="1">
            <a:off x="897039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2" name="Oval 1631"/>
          <p:cNvSpPr/>
          <p:nvPr/>
        </p:nvSpPr>
        <p:spPr>
          <a:xfrm>
            <a:off x="964913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33" name="Teardrop 3"/>
          <p:cNvSpPr/>
          <p:nvPr/>
        </p:nvSpPr>
        <p:spPr>
          <a:xfrm rot="5400000" flipH="1" flipV="1">
            <a:off x="11498011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4" name="Teardrop 3"/>
          <p:cNvSpPr/>
          <p:nvPr/>
        </p:nvSpPr>
        <p:spPr>
          <a:xfrm rot="5400000" flipH="1" flipV="1">
            <a:off x="1065547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5" name="Oval 1634"/>
          <p:cNvSpPr/>
          <p:nvPr/>
        </p:nvSpPr>
        <p:spPr>
          <a:xfrm>
            <a:off x="1133489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36" name="Teardrop 3"/>
          <p:cNvSpPr/>
          <p:nvPr/>
        </p:nvSpPr>
        <p:spPr>
          <a:xfrm rot="5400000" flipH="1" flipV="1">
            <a:off x="54499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7" name="Oval 1636"/>
          <p:cNvSpPr/>
          <p:nvPr/>
        </p:nvSpPr>
        <p:spPr>
          <a:xfrm>
            <a:off x="666451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8" name="Oval 167"/>
          <p:cNvSpPr/>
          <p:nvPr/>
        </p:nvSpPr>
        <p:spPr>
          <a:xfrm>
            <a:off x="0" y="331699"/>
            <a:ext cx="93942" cy="4240302"/>
          </a:xfrm>
          <a:custGeom>
            <a:avLst/>
            <a:gdLst/>
            <a:ahLst/>
            <a:cxnLst/>
            <a:rect l="l" t="t" r="r" b="b"/>
            <a:pathLst>
              <a:path w="93942" h="4240302">
                <a:moveTo>
                  <a:pt x="9066" y="4229620"/>
                </a:moveTo>
                <a:cubicBezTo>
                  <a:pt x="23324" y="4229620"/>
                  <a:pt x="36761" y="4233136"/>
                  <a:pt x="48054" y="4240302"/>
                </a:cubicBezTo>
                <a:lnTo>
                  <a:pt x="0" y="4240302"/>
                </a:lnTo>
                <a:lnTo>
                  <a:pt x="0" y="4231451"/>
                </a:lnTo>
                <a:cubicBezTo>
                  <a:pt x="2881" y="4229788"/>
                  <a:pt x="5954" y="4229620"/>
                  <a:pt x="9066" y="4229620"/>
                </a:cubicBezTo>
                <a:close/>
                <a:moveTo>
                  <a:pt x="9066" y="3380947"/>
                </a:moveTo>
                <a:cubicBezTo>
                  <a:pt x="55942" y="3380947"/>
                  <a:pt x="93942" y="3418947"/>
                  <a:pt x="93942" y="3465822"/>
                </a:cubicBezTo>
                <a:cubicBezTo>
                  <a:pt x="93942" y="3512697"/>
                  <a:pt x="55942" y="3550697"/>
                  <a:pt x="9066" y="3550697"/>
                </a:cubicBezTo>
                <a:lnTo>
                  <a:pt x="0" y="3548867"/>
                </a:lnTo>
                <a:lnTo>
                  <a:pt x="0" y="3382777"/>
                </a:lnTo>
                <a:cubicBezTo>
                  <a:pt x="2881" y="3381115"/>
                  <a:pt x="5954" y="3380947"/>
                  <a:pt x="9066" y="3380947"/>
                </a:cubicBezTo>
                <a:close/>
                <a:moveTo>
                  <a:pt x="9066" y="2536768"/>
                </a:moveTo>
                <a:cubicBezTo>
                  <a:pt x="55942" y="2536768"/>
                  <a:pt x="93942" y="2574768"/>
                  <a:pt x="93942" y="2621643"/>
                </a:cubicBezTo>
                <a:cubicBezTo>
                  <a:pt x="93942" y="2668518"/>
                  <a:pt x="55942" y="2706518"/>
                  <a:pt x="9066" y="2706518"/>
                </a:cubicBezTo>
                <a:lnTo>
                  <a:pt x="0" y="2704688"/>
                </a:lnTo>
                <a:lnTo>
                  <a:pt x="0" y="2538598"/>
                </a:lnTo>
                <a:cubicBezTo>
                  <a:pt x="2881" y="2536936"/>
                  <a:pt x="5954" y="2536768"/>
                  <a:pt x="9066" y="2536768"/>
                </a:cubicBezTo>
                <a:close/>
                <a:moveTo>
                  <a:pt x="9066" y="1688095"/>
                </a:moveTo>
                <a:cubicBezTo>
                  <a:pt x="55942" y="1688095"/>
                  <a:pt x="93942" y="1726095"/>
                  <a:pt x="93942" y="1772970"/>
                </a:cubicBezTo>
                <a:cubicBezTo>
                  <a:pt x="93942" y="1819845"/>
                  <a:pt x="55942" y="1857845"/>
                  <a:pt x="9066" y="1857845"/>
                </a:cubicBezTo>
                <a:lnTo>
                  <a:pt x="0" y="1856015"/>
                </a:lnTo>
                <a:lnTo>
                  <a:pt x="0" y="1689925"/>
                </a:lnTo>
                <a:cubicBezTo>
                  <a:pt x="2881" y="1688263"/>
                  <a:pt x="5954" y="1688095"/>
                  <a:pt x="9066" y="1688095"/>
                </a:cubicBezTo>
                <a:close/>
                <a:moveTo>
                  <a:pt x="9066" y="845498"/>
                </a:moveTo>
                <a:cubicBezTo>
                  <a:pt x="55942" y="845498"/>
                  <a:pt x="93942" y="883498"/>
                  <a:pt x="93942" y="930373"/>
                </a:cubicBezTo>
                <a:cubicBezTo>
                  <a:pt x="93942" y="977248"/>
                  <a:pt x="55942" y="1015248"/>
                  <a:pt x="9066" y="1015248"/>
                </a:cubicBezTo>
                <a:lnTo>
                  <a:pt x="0" y="1013418"/>
                </a:lnTo>
                <a:lnTo>
                  <a:pt x="0" y="847328"/>
                </a:lnTo>
                <a:cubicBezTo>
                  <a:pt x="2881" y="845666"/>
                  <a:pt x="5954" y="845498"/>
                  <a:pt x="9066" y="845498"/>
                </a:cubicBezTo>
                <a:close/>
                <a:moveTo>
                  <a:pt x="9066" y="0"/>
                </a:moveTo>
                <a:cubicBezTo>
                  <a:pt x="55942" y="0"/>
                  <a:pt x="93942" y="38000"/>
                  <a:pt x="93942" y="84875"/>
                </a:cubicBezTo>
                <a:cubicBezTo>
                  <a:pt x="93942" y="131750"/>
                  <a:pt x="55942" y="169750"/>
                  <a:pt x="9066" y="169750"/>
                </a:cubicBezTo>
                <a:lnTo>
                  <a:pt x="0" y="167920"/>
                </a:lnTo>
                <a:lnTo>
                  <a:pt x="0" y="1830"/>
                </a:lnTo>
                <a:cubicBezTo>
                  <a:pt x="2881" y="167"/>
                  <a:pt x="5954" y="0"/>
                  <a:pt x="9066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9" name="Oval 1638"/>
          <p:cNvSpPr/>
          <p:nvPr/>
        </p:nvSpPr>
        <p:spPr>
          <a:xfrm>
            <a:off x="76673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0" name="Oval 1639"/>
          <p:cNvSpPr/>
          <p:nvPr/>
        </p:nvSpPr>
        <p:spPr>
          <a:xfrm>
            <a:off x="160927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1" name="Oval 1640"/>
          <p:cNvSpPr/>
          <p:nvPr/>
        </p:nvSpPr>
        <p:spPr>
          <a:xfrm>
            <a:off x="245181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2" name="Oval 1641"/>
          <p:cNvSpPr/>
          <p:nvPr/>
        </p:nvSpPr>
        <p:spPr>
          <a:xfrm>
            <a:off x="329435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3" name="Oval 1642"/>
          <p:cNvSpPr/>
          <p:nvPr/>
        </p:nvSpPr>
        <p:spPr>
          <a:xfrm>
            <a:off x="413689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4" name="Oval 1643"/>
          <p:cNvSpPr/>
          <p:nvPr/>
        </p:nvSpPr>
        <p:spPr>
          <a:xfrm>
            <a:off x="497943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5" name="Oval 1644"/>
          <p:cNvSpPr/>
          <p:nvPr/>
        </p:nvSpPr>
        <p:spPr>
          <a:xfrm>
            <a:off x="582197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6" name="Oval 1645"/>
          <p:cNvSpPr/>
          <p:nvPr/>
        </p:nvSpPr>
        <p:spPr>
          <a:xfrm>
            <a:off x="834959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7" name="Oval 1646"/>
          <p:cNvSpPr/>
          <p:nvPr/>
        </p:nvSpPr>
        <p:spPr>
          <a:xfrm>
            <a:off x="750705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8" name="Oval 1647"/>
          <p:cNvSpPr/>
          <p:nvPr/>
        </p:nvSpPr>
        <p:spPr>
          <a:xfrm>
            <a:off x="1003467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9" name="Oval 1648"/>
          <p:cNvSpPr/>
          <p:nvPr/>
        </p:nvSpPr>
        <p:spPr>
          <a:xfrm>
            <a:off x="919213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0" name="Oval 1649"/>
          <p:cNvSpPr/>
          <p:nvPr/>
        </p:nvSpPr>
        <p:spPr>
          <a:xfrm>
            <a:off x="11719750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1" name="Oval 1650"/>
          <p:cNvSpPr/>
          <p:nvPr/>
        </p:nvSpPr>
        <p:spPr>
          <a:xfrm>
            <a:off x="1087721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2" name="Teardrop 3"/>
          <p:cNvSpPr/>
          <p:nvPr/>
        </p:nvSpPr>
        <p:spPr>
          <a:xfrm rot="5400000" flipH="1" flipV="1">
            <a:off x="602118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3" name="Teardrop 3"/>
          <p:cNvSpPr/>
          <p:nvPr/>
        </p:nvSpPr>
        <p:spPr>
          <a:xfrm rot="5400000" flipH="1" flipV="1">
            <a:off x="96594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4" name="Teardrop 3"/>
          <p:cNvSpPr/>
          <p:nvPr/>
        </p:nvSpPr>
        <p:spPr>
          <a:xfrm rot="5400000" flipH="1" flipV="1">
            <a:off x="180848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5" name="Teardrop 3"/>
          <p:cNvSpPr/>
          <p:nvPr/>
        </p:nvSpPr>
        <p:spPr>
          <a:xfrm rot="5400000" flipH="1" flipV="1">
            <a:off x="265102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6" name="Teardrop 3"/>
          <p:cNvSpPr/>
          <p:nvPr/>
        </p:nvSpPr>
        <p:spPr>
          <a:xfrm rot="5400000" flipH="1" flipV="1">
            <a:off x="349356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7" name="Teardrop 3"/>
          <p:cNvSpPr/>
          <p:nvPr/>
        </p:nvSpPr>
        <p:spPr>
          <a:xfrm rot="5400000" flipH="1" flipV="1">
            <a:off x="433610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8" name="Teardrop 3"/>
          <p:cNvSpPr/>
          <p:nvPr/>
        </p:nvSpPr>
        <p:spPr>
          <a:xfrm rot="5400000" flipH="1" flipV="1">
            <a:off x="517864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9" name="Teardrop 3"/>
          <p:cNvSpPr/>
          <p:nvPr/>
        </p:nvSpPr>
        <p:spPr>
          <a:xfrm rot="5400000" flipH="1" flipV="1">
            <a:off x="770626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0" name="Teardrop 3"/>
          <p:cNvSpPr/>
          <p:nvPr/>
        </p:nvSpPr>
        <p:spPr>
          <a:xfrm rot="5400000" flipH="1" flipV="1">
            <a:off x="686372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1" name="Teardrop 3"/>
          <p:cNvSpPr/>
          <p:nvPr/>
        </p:nvSpPr>
        <p:spPr>
          <a:xfrm rot="5400000" flipH="1" flipV="1">
            <a:off x="939134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2" name="Teardrop 3"/>
          <p:cNvSpPr/>
          <p:nvPr/>
        </p:nvSpPr>
        <p:spPr>
          <a:xfrm rot="5400000" flipH="1" flipV="1">
            <a:off x="854880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3" name="Teardrop 3"/>
          <p:cNvSpPr/>
          <p:nvPr/>
        </p:nvSpPr>
        <p:spPr>
          <a:xfrm rot="5400000" flipH="1" flipV="1">
            <a:off x="11076421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4" name="Teardrop 3"/>
          <p:cNvSpPr/>
          <p:nvPr/>
        </p:nvSpPr>
        <p:spPr>
          <a:xfrm rot="5400000" flipH="1" flipV="1">
            <a:off x="1023388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5" name="Teardrop 3"/>
          <p:cNvSpPr/>
          <p:nvPr/>
        </p:nvSpPr>
        <p:spPr>
          <a:xfrm rot="5400000" flipH="1" flipV="1">
            <a:off x="12340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6" name="Teardrop 3"/>
          <p:cNvSpPr/>
          <p:nvPr/>
        </p:nvSpPr>
        <p:spPr>
          <a:xfrm rot="5400000" flipH="1" flipV="1">
            <a:off x="11760003" y="685578"/>
            <a:ext cx="595780" cy="268215"/>
          </a:xfrm>
          <a:custGeom>
            <a:avLst/>
            <a:gdLst/>
            <a:ahLst/>
            <a:cxnLst/>
            <a:rect l="l" t="t" r="r" b="b"/>
            <a:pathLst>
              <a:path w="595780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3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1" y="73244"/>
                  <a:pt x="354103" y="113792"/>
                  <a:pt x="354103" y="163811"/>
                </a:cubicBezTo>
                <a:cubicBezTo>
                  <a:pt x="354469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0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5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0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7" name="Oval 1666"/>
          <p:cNvSpPr/>
          <p:nvPr/>
        </p:nvSpPr>
        <p:spPr>
          <a:xfrm>
            <a:off x="708665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8" name="Oval 1667"/>
          <p:cNvSpPr/>
          <p:nvPr/>
        </p:nvSpPr>
        <p:spPr>
          <a:xfrm>
            <a:off x="34633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9" name="Oval 1668"/>
          <p:cNvSpPr/>
          <p:nvPr/>
        </p:nvSpPr>
        <p:spPr>
          <a:xfrm>
            <a:off x="118887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0" name="Oval 1669"/>
          <p:cNvSpPr/>
          <p:nvPr/>
        </p:nvSpPr>
        <p:spPr>
          <a:xfrm>
            <a:off x="203141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1" name="Oval 1670"/>
          <p:cNvSpPr/>
          <p:nvPr/>
        </p:nvSpPr>
        <p:spPr>
          <a:xfrm>
            <a:off x="287395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2" name="Oval 1671"/>
          <p:cNvSpPr/>
          <p:nvPr/>
        </p:nvSpPr>
        <p:spPr>
          <a:xfrm>
            <a:off x="371649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3" name="Oval 1672"/>
          <p:cNvSpPr/>
          <p:nvPr/>
        </p:nvSpPr>
        <p:spPr>
          <a:xfrm>
            <a:off x="455903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4" name="Oval 1673"/>
          <p:cNvSpPr/>
          <p:nvPr/>
        </p:nvSpPr>
        <p:spPr>
          <a:xfrm>
            <a:off x="540157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5" name="Oval 1674"/>
          <p:cNvSpPr/>
          <p:nvPr/>
        </p:nvSpPr>
        <p:spPr>
          <a:xfrm>
            <a:off x="624411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6" name="Oval 1675"/>
          <p:cNvSpPr/>
          <p:nvPr/>
        </p:nvSpPr>
        <p:spPr>
          <a:xfrm>
            <a:off x="877173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7" name="Oval 1676"/>
          <p:cNvSpPr/>
          <p:nvPr/>
        </p:nvSpPr>
        <p:spPr>
          <a:xfrm>
            <a:off x="792919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8" name="Oval 1677"/>
          <p:cNvSpPr/>
          <p:nvPr/>
        </p:nvSpPr>
        <p:spPr>
          <a:xfrm>
            <a:off x="1045681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9" name="Oval 1678"/>
          <p:cNvSpPr/>
          <p:nvPr/>
        </p:nvSpPr>
        <p:spPr>
          <a:xfrm>
            <a:off x="961427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0" name="Oval 860"/>
          <p:cNvSpPr/>
          <p:nvPr/>
        </p:nvSpPr>
        <p:spPr>
          <a:xfrm>
            <a:off x="12141892" y="758852"/>
            <a:ext cx="50109" cy="3538433"/>
          </a:xfrm>
          <a:custGeom>
            <a:avLst/>
            <a:gdLst/>
            <a:ahLst/>
            <a:cxnLst/>
            <a:rect l="l" t="t" r="r" b="b"/>
            <a:pathLst>
              <a:path w="50109" h="3538433">
                <a:moveTo>
                  <a:pt x="50109" y="3384355"/>
                </a:moveTo>
                <a:lnTo>
                  <a:pt x="50109" y="3538433"/>
                </a:lnTo>
                <a:cubicBezTo>
                  <a:pt x="20497" y="3525461"/>
                  <a:pt x="0" y="3495821"/>
                  <a:pt x="0" y="3461394"/>
                </a:cubicBezTo>
                <a:cubicBezTo>
                  <a:pt x="0" y="3426967"/>
                  <a:pt x="20497" y="3397327"/>
                  <a:pt x="50109" y="3384355"/>
                </a:cubicBezTo>
                <a:close/>
                <a:moveTo>
                  <a:pt x="50109" y="2538350"/>
                </a:moveTo>
                <a:lnTo>
                  <a:pt x="50109" y="2692428"/>
                </a:lnTo>
                <a:cubicBezTo>
                  <a:pt x="20497" y="2679456"/>
                  <a:pt x="0" y="2649816"/>
                  <a:pt x="0" y="2615389"/>
                </a:cubicBezTo>
                <a:cubicBezTo>
                  <a:pt x="0" y="2580962"/>
                  <a:pt x="20497" y="2551322"/>
                  <a:pt x="50109" y="2538350"/>
                </a:cubicBezTo>
                <a:close/>
                <a:moveTo>
                  <a:pt x="50109" y="1688095"/>
                </a:moveTo>
                <a:lnTo>
                  <a:pt x="50109" y="1842173"/>
                </a:lnTo>
                <a:cubicBezTo>
                  <a:pt x="20497" y="1829201"/>
                  <a:pt x="0" y="1799561"/>
                  <a:pt x="0" y="1765134"/>
                </a:cubicBezTo>
                <a:cubicBezTo>
                  <a:pt x="0" y="1730707"/>
                  <a:pt x="20497" y="1701067"/>
                  <a:pt x="50109" y="1688095"/>
                </a:cubicBezTo>
                <a:close/>
                <a:moveTo>
                  <a:pt x="50109" y="845498"/>
                </a:moveTo>
                <a:lnTo>
                  <a:pt x="50109" y="999576"/>
                </a:lnTo>
                <a:cubicBezTo>
                  <a:pt x="20497" y="986604"/>
                  <a:pt x="0" y="956964"/>
                  <a:pt x="0" y="922537"/>
                </a:cubicBezTo>
                <a:cubicBezTo>
                  <a:pt x="0" y="888110"/>
                  <a:pt x="20497" y="858470"/>
                  <a:pt x="50109" y="845498"/>
                </a:cubicBezTo>
                <a:close/>
                <a:moveTo>
                  <a:pt x="50109" y="0"/>
                </a:moveTo>
                <a:lnTo>
                  <a:pt x="50109" y="154078"/>
                </a:lnTo>
                <a:cubicBezTo>
                  <a:pt x="20497" y="141106"/>
                  <a:pt x="0" y="111466"/>
                  <a:pt x="0" y="77039"/>
                </a:cubicBezTo>
                <a:cubicBezTo>
                  <a:pt x="0" y="42612"/>
                  <a:pt x="20497" y="12972"/>
                  <a:pt x="50109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1" name="Oval 1680"/>
          <p:cNvSpPr/>
          <p:nvPr/>
        </p:nvSpPr>
        <p:spPr>
          <a:xfrm>
            <a:off x="1129935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2" name="Teardrop 3"/>
          <p:cNvSpPr/>
          <p:nvPr/>
        </p:nvSpPr>
        <p:spPr>
          <a:xfrm rot="5400000" flipH="1" flipV="1">
            <a:off x="617401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3" name="Teardrop 3"/>
          <p:cNvSpPr/>
          <p:nvPr/>
        </p:nvSpPr>
        <p:spPr>
          <a:xfrm rot="5400000" flipH="1" flipV="1">
            <a:off x="111877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4" name="Teardrop 3"/>
          <p:cNvSpPr/>
          <p:nvPr/>
        </p:nvSpPr>
        <p:spPr>
          <a:xfrm rot="5400000" flipH="1" flipV="1">
            <a:off x="196131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700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90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5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5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5" name="Teardrop 3"/>
          <p:cNvSpPr/>
          <p:nvPr/>
        </p:nvSpPr>
        <p:spPr>
          <a:xfrm rot="5400000" flipH="1" flipV="1">
            <a:off x="280385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700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5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8"/>
                  <a:pt x="61434" y="159855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6" name="Teardrop 3"/>
          <p:cNvSpPr/>
          <p:nvPr/>
        </p:nvSpPr>
        <p:spPr>
          <a:xfrm rot="5400000" flipH="1" flipV="1">
            <a:off x="364639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700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5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8"/>
                  <a:pt x="61434" y="159855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7" name="Teardrop 3"/>
          <p:cNvSpPr/>
          <p:nvPr/>
        </p:nvSpPr>
        <p:spPr>
          <a:xfrm rot="5400000" flipH="1" flipV="1">
            <a:off x="448893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8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8" name="Teardrop 3"/>
          <p:cNvSpPr/>
          <p:nvPr/>
        </p:nvSpPr>
        <p:spPr>
          <a:xfrm rot="5400000" flipH="1" flipV="1">
            <a:off x="533147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9" name="Teardrop 3"/>
          <p:cNvSpPr/>
          <p:nvPr/>
        </p:nvSpPr>
        <p:spPr>
          <a:xfrm rot="5400000" flipH="1" flipV="1">
            <a:off x="785909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8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0" name="Teardrop 3"/>
          <p:cNvSpPr/>
          <p:nvPr/>
        </p:nvSpPr>
        <p:spPr>
          <a:xfrm rot="5400000" flipH="1" flipV="1">
            <a:off x="701655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1" name="Teardrop 3"/>
          <p:cNvSpPr/>
          <p:nvPr/>
        </p:nvSpPr>
        <p:spPr>
          <a:xfrm rot="5400000" flipH="1" flipV="1">
            <a:off x="954417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90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2" name="Teardrop 3"/>
          <p:cNvSpPr/>
          <p:nvPr/>
        </p:nvSpPr>
        <p:spPr>
          <a:xfrm rot="5400000" flipH="1" flipV="1">
            <a:off x="870163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3" name="Teardrop 3"/>
          <p:cNvSpPr/>
          <p:nvPr/>
        </p:nvSpPr>
        <p:spPr>
          <a:xfrm rot="5400000" flipH="1" flipV="1">
            <a:off x="11229252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4" name="Teardrop 3"/>
          <p:cNvSpPr/>
          <p:nvPr/>
        </p:nvSpPr>
        <p:spPr>
          <a:xfrm rot="5400000" flipH="1" flipV="1">
            <a:off x="1038671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5" name="Teardrop 3"/>
          <p:cNvSpPr/>
          <p:nvPr/>
        </p:nvSpPr>
        <p:spPr>
          <a:xfrm rot="5400000" flipH="1" flipV="1">
            <a:off x="27623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8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2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6" name="Teardrop 3"/>
          <p:cNvSpPr/>
          <p:nvPr/>
        </p:nvSpPr>
        <p:spPr>
          <a:xfrm rot="5400000" flipH="1" flipV="1">
            <a:off x="11908617" y="4923"/>
            <a:ext cx="298552" cy="268215"/>
          </a:xfrm>
          <a:custGeom>
            <a:avLst/>
            <a:gdLst/>
            <a:ahLst/>
            <a:cxnLst/>
            <a:rect l="l" t="t" r="r" b="b"/>
            <a:pathLst>
              <a:path w="298552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298552" y="138"/>
                </a:moveTo>
                <a:lnTo>
                  <a:pt x="298552" y="11636"/>
                </a:lnTo>
                <a:cubicBezTo>
                  <a:pt x="298344" y="11511"/>
                  <a:pt x="298133" y="11506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3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4" y="189232"/>
                  <a:pt x="256525" y="205210"/>
                  <a:pt x="272877" y="215167"/>
                </a:cubicBezTo>
                <a:lnTo>
                  <a:pt x="298552" y="215277"/>
                </a:lnTo>
                <a:lnTo>
                  <a:pt x="298552" y="221928"/>
                </a:lnTo>
                <a:cubicBezTo>
                  <a:pt x="276711" y="221632"/>
                  <a:pt x="254816" y="229876"/>
                  <a:pt x="238146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0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5" y="107854"/>
                  <a:pt x="81286" y="89721"/>
                </a:cubicBez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29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7" name="Oval 881"/>
          <p:cNvSpPr/>
          <p:nvPr/>
        </p:nvSpPr>
        <p:spPr>
          <a:xfrm>
            <a:off x="346332" y="-10245"/>
            <a:ext cx="169752" cy="84875"/>
          </a:xfrm>
          <a:custGeom>
            <a:avLst/>
            <a:gdLst/>
            <a:ahLst/>
            <a:cxnLst/>
            <a:rect l="l" t="t" r="r" b="b"/>
            <a:pathLst>
              <a:path w="169752" h="84875">
                <a:moveTo>
                  <a:pt x="0" y="0"/>
                </a:moveTo>
                <a:lnTo>
                  <a:pt x="169752" y="0"/>
                </a:lnTo>
                <a:cubicBezTo>
                  <a:pt x="169752" y="46875"/>
                  <a:pt x="131752" y="84875"/>
                  <a:pt x="84876" y="84875"/>
                </a:cubicBezTo>
                <a:cubicBezTo>
                  <a:pt x="38000" y="84875"/>
                  <a:pt x="0" y="4687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8" name="Oval 882"/>
          <p:cNvSpPr/>
          <p:nvPr/>
        </p:nvSpPr>
        <p:spPr>
          <a:xfrm>
            <a:off x="1188872" y="-10245"/>
            <a:ext cx="169752" cy="84875"/>
          </a:xfrm>
          <a:custGeom>
            <a:avLst/>
            <a:gdLst/>
            <a:ahLst/>
            <a:cxnLst/>
            <a:rect l="l" t="t" r="r" b="b"/>
            <a:pathLst>
              <a:path w="169752" h="84875">
                <a:moveTo>
                  <a:pt x="0" y="0"/>
                </a:moveTo>
                <a:lnTo>
                  <a:pt x="169752" y="0"/>
                </a:lnTo>
                <a:cubicBezTo>
                  <a:pt x="169752" y="46875"/>
                  <a:pt x="131752" y="84875"/>
                  <a:pt x="84876" y="84875"/>
                </a:cubicBezTo>
                <a:cubicBezTo>
                  <a:pt x="38000" y="84875"/>
                  <a:pt x="0" y="4687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9" name="Oval 883"/>
          <p:cNvSpPr/>
          <p:nvPr/>
        </p:nvSpPr>
        <p:spPr>
          <a:xfrm>
            <a:off x="2031413" y="-10245"/>
            <a:ext cx="10160587" cy="84875"/>
          </a:xfrm>
          <a:custGeom>
            <a:avLst/>
            <a:gdLst/>
            <a:ahLst/>
            <a:cxnLst/>
            <a:rect l="l" t="t" r="r" b="b"/>
            <a:pathLst>
              <a:path w="10160587" h="84875">
                <a:moveTo>
                  <a:pt x="10110479" y="0"/>
                </a:moveTo>
                <a:lnTo>
                  <a:pt x="10160587" y="0"/>
                </a:lnTo>
                <a:lnTo>
                  <a:pt x="10160587" y="77038"/>
                </a:lnTo>
                <a:cubicBezTo>
                  <a:pt x="10130976" y="64066"/>
                  <a:pt x="10110479" y="34427"/>
                  <a:pt x="10110479" y="0"/>
                </a:cubicBezTo>
                <a:close/>
                <a:moveTo>
                  <a:pt x="9267940" y="0"/>
                </a:moveTo>
                <a:lnTo>
                  <a:pt x="9437692" y="0"/>
                </a:lnTo>
                <a:cubicBezTo>
                  <a:pt x="9437692" y="46875"/>
                  <a:pt x="9399692" y="84875"/>
                  <a:pt x="9352816" y="84875"/>
                </a:cubicBezTo>
                <a:cubicBezTo>
                  <a:pt x="9305940" y="84875"/>
                  <a:pt x="9267940" y="46875"/>
                  <a:pt x="9267940" y="0"/>
                </a:cubicBezTo>
                <a:close/>
                <a:moveTo>
                  <a:pt x="8425400" y="0"/>
                </a:moveTo>
                <a:lnTo>
                  <a:pt x="8595152" y="0"/>
                </a:lnTo>
                <a:cubicBezTo>
                  <a:pt x="8595152" y="46875"/>
                  <a:pt x="8557152" y="84875"/>
                  <a:pt x="8510276" y="84875"/>
                </a:cubicBezTo>
                <a:cubicBezTo>
                  <a:pt x="8463400" y="84875"/>
                  <a:pt x="8425400" y="46875"/>
                  <a:pt x="8425400" y="0"/>
                </a:cubicBezTo>
                <a:close/>
                <a:moveTo>
                  <a:pt x="7582860" y="0"/>
                </a:moveTo>
                <a:lnTo>
                  <a:pt x="7752612" y="0"/>
                </a:lnTo>
                <a:cubicBezTo>
                  <a:pt x="7752612" y="46875"/>
                  <a:pt x="7714612" y="84875"/>
                  <a:pt x="7667736" y="84875"/>
                </a:cubicBezTo>
                <a:cubicBezTo>
                  <a:pt x="7620860" y="84875"/>
                  <a:pt x="7582860" y="46875"/>
                  <a:pt x="7582860" y="0"/>
                </a:cubicBezTo>
                <a:close/>
                <a:moveTo>
                  <a:pt x="6740320" y="0"/>
                </a:moveTo>
                <a:lnTo>
                  <a:pt x="6910072" y="0"/>
                </a:lnTo>
                <a:cubicBezTo>
                  <a:pt x="6910072" y="46875"/>
                  <a:pt x="6872072" y="84875"/>
                  <a:pt x="6825196" y="84875"/>
                </a:cubicBezTo>
                <a:cubicBezTo>
                  <a:pt x="6778320" y="84875"/>
                  <a:pt x="6740320" y="46875"/>
                  <a:pt x="6740320" y="0"/>
                </a:cubicBezTo>
                <a:close/>
                <a:moveTo>
                  <a:pt x="5897780" y="0"/>
                </a:moveTo>
                <a:lnTo>
                  <a:pt x="6067532" y="0"/>
                </a:lnTo>
                <a:cubicBezTo>
                  <a:pt x="6067532" y="46875"/>
                  <a:pt x="6029532" y="84875"/>
                  <a:pt x="5982656" y="84875"/>
                </a:cubicBezTo>
                <a:cubicBezTo>
                  <a:pt x="5935780" y="84875"/>
                  <a:pt x="5897780" y="46875"/>
                  <a:pt x="5897780" y="0"/>
                </a:cubicBezTo>
                <a:close/>
                <a:moveTo>
                  <a:pt x="5055240" y="0"/>
                </a:moveTo>
                <a:lnTo>
                  <a:pt x="5224992" y="0"/>
                </a:lnTo>
                <a:cubicBezTo>
                  <a:pt x="5224992" y="46875"/>
                  <a:pt x="5186992" y="84875"/>
                  <a:pt x="5140116" y="84875"/>
                </a:cubicBezTo>
                <a:cubicBezTo>
                  <a:pt x="5093240" y="84875"/>
                  <a:pt x="5055240" y="46875"/>
                  <a:pt x="5055240" y="0"/>
                </a:cubicBezTo>
                <a:close/>
                <a:moveTo>
                  <a:pt x="4212700" y="0"/>
                </a:moveTo>
                <a:lnTo>
                  <a:pt x="4382452" y="0"/>
                </a:lnTo>
                <a:cubicBezTo>
                  <a:pt x="4382452" y="46875"/>
                  <a:pt x="4344452" y="84875"/>
                  <a:pt x="4297576" y="84875"/>
                </a:cubicBezTo>
                <a:cubicBezTo>
                  <a:pt x="4250700" y="84875"/>
                  <a:pt x="4212700" y="46875"/>
                  <a:pt x="4212700" y="0"/>
                </a:cubicBezTo>
                <a:close/>
                <a:moveTo>
                  <a:pt x="3370160" y="0"/>
                </a:moveTo>
                <a:lnTo>
                  <a:pt x="3539912" y="0"/>
                </a:lnTo>
                <a:cubicBezTo>
                  <a:pt x="3539912" y="46875"/>
                  <a:pt x="3501912" y="84875"/>
                  <a:pt x="3455036" y="84875"/>
                </a:cubicBezTo>
                <a:cubicBezTo>
                  <a:pt x="3408160" y="84875"/>
                  <a:pt x="3370160" y="46875"/>
                  <a:pt x="3370160" y="0"/>
                </a:cubicBezTo>
                <a:close/>
                <a:moveTo>
                  <a:pt x="2527620" y="0"/>
                </a:moveTo>
                <a:lnTo>
                  <a:pt x="2697372" y="0"/>
                </a:lnTo>
                <a:cubicBezTo>
                  <a:pt x="2697372" y="46875"/>
                  <a:pt x="2659372" y="84875"/>
                  <a:pt x="2612496" y="84875"/>
                </a:cubicBezTo>
                <a:cubicBezTo>
                  <a:pt x="2565620" y="84875"/>
                  <a:pt x="2527620" y="46875"/>
                  <a:pt x="2527620" y="0"/>
                </a:cubicBezTo>
                <a:close/>
                <a:moveTo>
                  <a:pt x="1685080" y="0"/>
                </a:moveTo>
                <a:lnTo>
                  <a:pt x="1854832" y="0"/>
                </a:lnTo>
                <a:cubicBezTo>
                  <a:pt x="1854832" y="46875"/>
                  <a:pt x="1816832" y="84875"/>
                  <a:pt x="1769956" y="84875"/>
                </a:cubicBezTo>
                <a:cubicBezTo>
                  <a:pt x="1723080" y="84875"/>
                  <a:pt x="1685080" y="46875"/>
                  <a:pt x="1685080" y="0"/>
                </a:cubicBezTo>
                <a:close/>
                <a:moveTo>
                  <a:pt x="842540" y="0"/>
                </a:moveTo>
                <a:lnTo>
                  <a:pt x="1012292" y="0"/>
                </a:lnTo>
                <a:cubicBezTo>
                  <a:pt x="1012292" y="46875"/>
                  <a:pt x="974292" y="84875"/>
                  <a:pt x="927416" y="84875"/>
                </a:cubicBezTo>
                <a:cubicBezTo>
                  <a:pt x="880540" y="84875"/>
                  <a:pt x="842540" y="46875"/>
                  <a:pt x="842540" y="0"/>
                </a:cubicBezTo>
                <a:close/>
                <a:moveTo>
                  <a:pt x="0" y="0"/>
                </a:moveTo>
                <a:lnTo>
                  <a:pt x="169752" y="0"/>
                </a:lnTo>
                <a:cubicBezTo>
                  <a:pt x="169752" y="46875"/>
                  <a:pt x="131752" y="84875"/>
                  <a:pt x="84876" y="84875"/>
                </a:cubicBezTo>
                <a:cubicBezTo>
                  <a:pt x="38000" y="84875"/>
                  <a:pt x="0" y="4687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0" name="Teardrop 3"/>
          <p:cNvSpPr/>
          <p:nvPr/>
        </p:nvSpPr>
        <p:spPr>
          <a:xfrm rot="5400000" flipH="1" flipV="1">
            <a:off x="644277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1" name="Oval 1700"/>
          <p:cNvSpPr/>
          <p:nvPr/>
        </p:nvSpPr>
        <p:spPr>
          <a:xfrm>
            <a:off x="712049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02" name="Teardrop 3"/>
          <p:cNvSpPr/>
          <p:nvPr/>
        </p:nvSpPr>
        <p:spPr>
          <a:xfrm rot="5400000" flipH="1" flipV="1">
            <a:off x="-148774" y="1103813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7" y="294285"/>
                  <a:pt x="284136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5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4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4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39" y="207247"/>
                  <a:pt x="61434" y="182497"/>
                  <a:pt x="61434" y="155247"/>
                </a:cubicBezTo>
                <a:cubicBezTo>
                  <a:pt x="61434" y="136673"/>
                  <a:pt x="66407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89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6" y="0"/>
                </a:lnTo>
                <a:cubicBezTo>
                  <a:pt x="219687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1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7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8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4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3" name="Oval 1702"/>
          <p:cNvSpPr/>
          <p:nvPr/>
        </p:nvSpPr>
        <p:spPr>
          <a:xfrm>
            <a:off x="37745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04" name="Teardrop 3"/>
          <p:cNvSpPr/>
          <p:nvPr/>
        </p:nvSpPr>
        <p:spPr>
          <a:xfrm rot="5400000" flipH="1" flipV="1">
            <a:off x="138753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5" name="Teardrop 3"/>
          <p:cNvSpPr/>
          <p:nvPr/>
        </p:nvSpPr>
        <p:spPr>
          <a:xfrm rot="5400000" flipH="1" flipV="1">
            <a:off x="223007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6" name="Teardrop 3"/>
          <p:cNvSpPr/>
          <p:nvPr/>
        </p:nvSpPr>
        <p:spPr>
          <a:xfrm rot="5400000" flipH="1" flipV="1">
            <a:off x="307261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7" name="Teardrop 3"/>
          <p:cNvSpPr/>
          <p:nvPr/>
        </p:nvSpPr>
        <p:spPr>
          <a:xfrm rot="5400000" flipH="1" flipV="1">
            <a:off x="391515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8" name="Teardrop 3"/>
          <p:cNvSpPr/>
          <p:nvPr/>
        </p:nvSpPr>
        <p:spPr>
          <a:xfrm rot="5400000" flipH="1" flipV="1">
            <a:off x="475769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9" name="Teardrop 3"/>
          <p:cNvSpPr/>
          <p:nvPr/>
        </p:nvSpPr>
        <p:spPr>
          <a:xfrm rot="5400000" flipH="1" flipV="1">
            <a:off x="560023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10" name="Oval 1709"/>
          <p:cNvSpPr/>
          <p:nvPr/>
        </p:nvSpPr>
        <p:spPr>
          <a:xfrm>
            <a:off x="122033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1" name="Oval 1710"/>
          <p:cNvSpPr/>
          <p:nvPr/>
        </p:nvSpPr>
        <p:spPr>
          <a:xfrm>
            <a:off x="206321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2" name="Oval 1711"/>
          <p:cNvSpPr/>
          <p:nvPr/>
        </p:nvSpPr>
        <p:spPr>
          <a:xfrm>
            <a:off x="290609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3" name="Oval 1712"/>
          <p:cNvSpPr/>
          <p:nvPr/>
        </p:nvSpPr>
        <p:spPr>
          <a:xfrm>
            <a:off x="374897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4" name="Oval 1713"/>
          <p:cNvSpPr/>
          <p:nvPr/>
        </p:nvSpPr>
        <p:spPr>
          <a:xfrm>
            <a:off x="459185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5" name="Oval 1714"/>
          <p:cNvSpPr/>
          <p:nvPr/>
        </p:nvSpPr>
        <p:spPr>
          <a:xfrm>
            <a:off x="543473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6" name="Oval 1715"/>
          <p:cNvSpPr/>
          <p:nvPr/>
        </p:nvSpPr>
        <p:spPr>
          <a:xfrm>
            <a:off x="627761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7" name="Teardrop 3"/>
          <p:cNvSpPr/>
          <p:nvPr/>
        </p:nvSpPr>
        <p:spPr>
          <a:xfrm rot="5400000" flipH="1" flipV="1">
            <a:off x="812785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18" name="Oval 1717"/>
          <p:cNvSpPr/>
          <p:nvPr/>
        </p:nvSpPr>
        <p:spPr>
          <a:xfrm>
            <a:off x="880625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9" name="Teardrop 3"/>
          <p:cNvSpPr/>
          <p:nvPr/>
        </p:nvSpPr>
        <p:spPr>
          <a:xfrm rot="5400000" flipH="1" flipV="1">
            <a:off x="728531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0" name="Oval 1719"/>
          <p:cNvSpPr/>
          <p:nvPr/>
        </p:nvSpPr>
        <p:spPr>
          <a:xfrm>
            <a:off x="796337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21" name="Teardrop 3"/>
          <p:cNvSpPr/>
          <p:nvPr/>
        </p:nvSpPr>
        <p:spPr>
          <a:xfrm rot="5400000" flipH="1" flipV="1">
            <a:off x="981293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2" name="Oval 1721"/>
          <p:cNvSpPr/>
          <p:nvPr/>
        </p:nvSpPr>
        <p:spPr>
          <a:xfrm>
            <a:off x="1049201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23" name="Teardrop 3"/>
          <p:cNvSpPr/>
          <p:nvPr/>
        </p:nvSpPr>
        <p:spPr>
          <a:xfrm rot="5400000" flipH="1" flipV="1">
            <a:off x="897039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4" name="Oval 1723"/>
          <p:cNvSpPr/>
          <p:nvPr/>
        </p:nvSpPr>
        <p:spPr>
          <a:xfrm>
            <a:off x="964913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25" name="Teardrop 3"/>
          <p:cNvSpPr/>
          <p:nvPr/>
        </p:nvSpPr>
        <p:spPr>
          <a:xfrm rot="5400000" flipH="1" flipV="1">
            <a:off x="11498011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6" name="Teardrop 3"/>
          <p:cNvSpPr/>
          <p:nvPr/>
        </p:nvSpPr>
        <p:spPr>
          <a:xfrm rot="5400000" flipH="1" flipV="1">
            <a:off x="1065547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7" name="Oval 1726"/>
          <p:cNvSpPr/>
          <p:nvPr/>
        </p:nvSpPr>
        <p:spPr>
          <a:xfrm>
            <a:off x="1133489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28" name="Teardrop 3"/>
          <p:cNvSpPr/>
          <p:nvPr/>
        </p:nvSpPr>
        <p:spPr>
          <a:xfrm rot="5400000" flipH="1" flipV="1">
            <a:off x="54499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9" name="Oval 1728"/>
          <p:cNvSpPr/>
          <p:nvPr/>
        </p:nvSpPr>
        <p:spPr>
          <a:xfrm>
            <a:off x="666451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0" name="Oval 1729"/>
          <p:cNvSpPr/>
          <p:nvPr/>
        </p:nvSpPr>
        <p:spPr>
          <a:xfrm>
            <a:off x="76673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1" name="Oval 1730"/>
          <p:cNvSpPr/>
          <p:nvPr/>
        </p:nvSpPr>
        <p:spPr>
          <a:xfrm>
            <a:off x="160927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2" name="Oval 1731"/>
          <p:cNvSpPr/>
          <p:nvPr/>
        </p:nvSpPr>
        <p:spPr>
          <a:xfrm>
            <a:off x="245181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3" name="Oval 1732"/>
          <p:cNvSpPr/>
          <p:nvPr/>
        </p:nvSpPr>
        <p:spPr>
          <a:xfrm>
            <a:off x="329435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4" name="Oval 1733"/>
          <p:cNvSpPr/>
          <p:nvPr/>
        </p:nvSpPr>
        <p:spPr>
          <a:xfrm>
            <a:off x="413689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5" name="Oval 1734"/>
          <p:cNvSpPr/>
          <p:nvPr/>
        </p:nvSpPr>
        <p:spPr>
          <a:xfrm>
            <a:off x="497943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6" name="Oval 1735"/>
          <p:cNvSpPr/>
          <p:nvPr/>
        </p:nvSpPr>
        <p:spPr>
          <a:xfrm>
            <a:off x="582197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7" name="Oval 1736"/>
          <p:cNvSpPr/>
          <p:nvPr/>
        </p:nvSpPr>
        <p:spPr>
          <a:xfrm>
            <a:off x="834959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8" name="Oval 1737"/>
          <p:cNvSpPr/>
          <p:nvPr/>
        </p:nvSpPr>
        <p:spPr>
          <a:xfrm>
            <a:off x="750705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9" name="Oval 1738"/>
          <p:cNvSpPr/>
          <p:nvPr/>
        </p:nvSpPr>
        <p:spPr>
          <a:xfrm>
            <a:off x="1003467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0" name="Oval 1739"/>
          <p:cNvSpPr/>
          <p:nvPr/>
        </p:nvSpPr>
        <p:spPr>
          <a:xfrm>
            <a:off x="919213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1" name="Oval 1740"/>
          <p:cNvSpPr/>
          <p:nvPr/>
        </p:nvSpPr>
        <p:spPr>
          <a:xfrm>
            <a:off x="11719750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2" name="Oval 1741"/>
          <p:cNvSpPr/>
          <p:nvPr/>
        </p:nvSpPr>
        <p:spPr>
          <a:xfrm>
            <a:off x="1087721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3" name="Teardrop 3"/>
          <p:cNvSpPr/>
          <p:nvPr/>
        </p:nvSpPr>
        <p:spPr>
          <a:xfrm rot="5400000" flipH="1" flipV="1">
            <a:off x="602118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4" name="Teardrop 3"/>
          <p:cNvSpPr/>
          <p:nvPr/>
        </p:nvSpPr>
        <p:spPr>
          <a:xfrm rot="5400000" flipH="1" flipV="1">
            <a:off x="96594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5" name="Teardrop 3"/>
          <p:cNvSpPr/>
          <p:nvPr/>
        </p:nvSpPr>
        <p:spPr>
          <a:xfrm rot="5400000" flipH="1" flipV="1">
            <a:off x="180848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6" name="Teardrop 3"/>
          <p:cNvSpPr/>
          <p:nvPr/>
        </p:nvSpPr>
        <p:spPr>
          <a:xfrm rot="5400000" flipH="1" flipV="1">
            <a:off x="265102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7" name="Teardrop 3"/>
          <p:cNvSpPr/>
          <p:nvPr/>
        </p:nvSpPr>
        <p:spPr>
          <a:xfrm rot="5400000" flipH="1" flipV="1">
            <a:off x="349356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8" name="Teardrop 3"/>
          <p:cNvSpPr/>
          <p:nvPr/>
        </p:nvSpPr>
        <p:spPr>
          <a:xfrm rot="5400000" flipH="1" flipV="1">
            <a:off x="433610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9" name="Teardrop 3"/>
          <p:cNvSpPr/>
          <p:nvPr/>
        </p:nvSpPr>
        <p:spPr>
          <a:xfrm rot="5400000" flipH="1" flipV="1">
            <a:off x="517864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0" name="Teardrop 3"/>
          <p:cNvSpPr/>
          <p:nvPr/>
        </p:nvSpPr>
        <p:spPr>
          <a:xfrm rot="5400000" flipH="1" flipV="1">
            <a:off x="770626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1" name="Teardrop 3"/>
          <p:cNvSpPr/>
          <p:nvPr/>
        </p:nvSpPr>
        <p:spPr>
          <a:xfrm rot="5400000" flipH="1" flipV="1">
            <a:off x="686372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2" name="Teardrop 3"/>
          <p:cNvSpPr/>
          <p:nvPr/>
        </p:nvSpPr>
        <p:spPr>
          <a:xfrm rot="5400000" flipH="1" flipV="1">
            <a:off x="939134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3" name="Teardrop 3"/>
          <p:cNvSpPr/>
          <p:nvPr/>
        </p:nvSpPr>
        <p:spPr>
          <a:xfrm rot="5400000" flipH="1" flipV="1">
            <a:off x="854880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4" name="Teardrop 3"/>
          <p:cNvSpPr/>
          <p:nvPr/>
        </p:nvSpPr>
        <p:spPr>
          <a:xfrm rot="5400000" flipH="1" flipV="1">
            <a:off x="11076421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5" name="Teardrop 3"/>
          <p:cNvSpPr/>
          <p:nvPr/>
        </p:nvSpPr>
        <p:spPr>
          <a:xfrm rot="5400000" flipH="1" flipV="1">
            <a:off x="1023388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6" name="Teardrop 3"/>
          <p:cNvSpPr/>
          <p:nvPr/>
        </p:nvSpPr>
        <p:spPr>
          <a:xfrm rot="5400000" flipH="1" flipV="1">
            <a:off x="12340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7" name="Teardrop 3"/>
          <p:cNvSpPr/>
          <p:nvPr/>
        </p:nvSpPr>
        <p:spPr>
          <a:xfrm rot="5400000" flipH="1" flipV="1">
            <a:off x="11760002" y="1531078"/>
            <a:ext cx="595781" cy="268215"/>
          </a:xfrm>
          <a:custGeom>
            <a:avLst/>
            <a:gdLst/>
            <a:ahLst/>
            <a:cxnLst/>
            <a:rect l="l" t="t" r="r" b="b"/>
            <a:pathLst>
              <a:path w="595781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3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1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1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6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5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0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8" name="Oval 1757"/>
          <p:cNvSpPr/>
          <p:nvPr/>
        </p:nvSpPr>
        <p:spPr>
          <a:xfrm>
            <a:off x="708665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9" name="Oval 1758"/>
          <p:cNvSpPr/>
          <p:nvPr/>
        </p:nvSpPr>
        <p:spPr>
          <a:xfrm>
            <a:off x="34633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0" name="Oval 1759"/>
          <p:cNvSpPr/>
          <p:nvPr/>
        </p:nvSpPr>
        <p:spPr>
          <a:xfrm>
            <a:off x="118887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1" name="Oval 1760"/>
          <p:cNvSpPr/>
          <p:nvPr/>
        </p:nvSpPr>
        <p:spPr>
          <a:xfrm>
            <a:off x="203141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2" name="Oval 1761"/>
          <p:cNvSpPr/>
          <p:nvPr/>
        </p:nvSpPr>
        <p:spPr>
          <a:xfrm>
            <a:off x="287395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3" name="Oval 1762"/>
          <p:cNvSpPr/>
          <p:nvPr/>
        </p:nvSpPr>
        <p:spPr>
          <a:xfrm>
            <a:off x="371649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4" name="Oval 1763"/>
          <p:cNvSpPr/>
          <p:nvPr/>
        </p:nvSpPr>
        <p:spPr>
          <a:xfrm>
            <a:off x="455903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5" name="Oval 1764"/>
          <p:cNvSpPr/>
          <p:nvPr/>
        </p:nvSpPr>
        <p:spPr>
          <a:xfrm>
            <a:off x="540157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6" name="Oval 1765"/>
          <p:cNvSpPr/>
          <p:nvPr/>
        </p:nvSpPr>
        <p:spPr>
          <a:xfrm>
            <a:off x="624411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7" name="Oval 1766"/>
          <p:cNvSpPr/>
          <p:nvPr/>
        </p:nvSpPr>
        <p:spPr>
          <a:xfrm>
            <a:off x="877173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8" name="Oval 1767"/>
          <p:cNvSpPr/>
          <p:nvPr/>
        </p:nvSpPr>
        <p:spPr>
          <a:xfrm>
            <a:off x="792919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9" name="Oval 1768"/>
          <p:cNvSpPr/>
          <p:nvPr/>
        </p:nvSpPr>
        <p:spPr>
          <a:xfrm>
            <a:off x="1045681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0" name="Oval 1769"/>
          <p:cNvSpPr/>
          <p:nvPr/>
        </p:nvSpPr>
        <p:spPr>
          <a:xfrm>
            <a:off x="961427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1" name="Oval 1770"/>
          <p:cNvSpPr/>
          <p:nvPr/>
        </p:nvSpPr>
        <p:spPr>
          <a:xfrm>
            <a:off x="1129935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2" name="Teardrop 3"/>
          <p:cNvSpPr/>
          <p:nvPr/>
        </p:nvSpPr>
        <p:spPr>
          <a:xfrm rot="5400000" flipH="1" flipV="1">
            <a:off x="644277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3" name="Oval 1772"/>
          <p:cNvSpPr/>
          <p:nvPr/>
        </p:nvSpPr>
        <p:spPr>
          <a:xfrm>
            <a:off x="712049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74" name="Teardrop 3"/>
          <p:cNvSpPr/>
          <p:nvPr/>
        </p:nvSpPr>
        <p:spPr>
          <a:xfrm rot="5400000" flipH="1" flipV="1">
            <a:off x="-148774" y="1946410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8" y="294285"/>
                  <a:pt x="284137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5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4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4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40" y="207247"/>
                  <a:pt x="61434" y="182497"/>
                  <a:pt x="61434" y="155247"/>
                </a:cubicBezTo>
                <a:cubicBezTo>
                  <a:pt x="61434" y="136673"/>
                  <a:pt x="66408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90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7" y="0"/>
                </a:lnTo>
                <a:cubicBezTo>
                  <a:pt x="219688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1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7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9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4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5" name="Oval 1774"/>
          <p:cNvSpPr/>
          <p:nvPr/>
        </p:nvSpPr>
        <p:spPr>
          <a:xfrm>
            <a:off x="37745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76" name="Teardrop 3"/>
          <p:cNvSpPr/>
          <p:nvPr/>
        </p:nvSpPr>
        <p:spPr>
          <a:xfrm rot="5400000" flipH="1" flipV="1">
            <a:off x="138753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7" name="Teardrop 3"/>
          <p:cNvSpPr/>
          <p:nvPr/>
        </p:nvSpPr>
        <p:spPr>
          <a:xfrm rot="5400000" flipH="1" flipV="1">
            <a:off x="223007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8" name="Teardrop 3"/>
          <p:cNvSpPr/>
          <p:nvPr/>
        </p:nvSpPr>
        <p:spPr>
          <a:xfrm rot="5400000" flipH="1" flipV="1">
            <a:off x="307261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9" name="Teardrop 3"/>
          <p:cNvSpPr/>
          <p:nvPr/>
        </p:nvSpPr>
        <p:spPr>
          <a:xfrm rot="5400000" flipH="1" flipV="1">
            <a:off x="391515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80" name="Teardrop 3"/>
          <p:cNvSpPr/>
          <p:nvPr/>
        </p:nvSpPr>
        <p:spPr>
          <a:xfrm rot="5400000" flipH="1" flipV="1">
            <a:off x="475769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81" name="Teardrop 3"/>
          <p:cNvSpPr/>
          <p:nvPr/>
        </p:nvSpPr>
        <p:spPr>
          <a:xfrm rot="5400000" flipH="1" flipV="1">
            <a:off x="560023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82" name="Oval 1781"/>
          <p:cNvSpPr/>
          <p:nvPr/>
        </p:nvSpPr>
        <p:spPr>
          <a:xfrm>
            <a:off x="122033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83" name="Oval 1782"/>
          <p:cNvSpPr/>
          <p:nvPr/>
        </p:nvSpPr>
        <p:spPr>
          <a:xfrm>
            <a:off x="206321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84" name="Oval 1783"/>
          <p:cNvSpPr/>
          <p:nvPr/>
        </p:nvSpPr>
        <p:spPr>
          <a:xfrm>
            <a:off x="290609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85" name="Oval 1784"/>
          <p:cNvSpPr/>
          <p:nvPr/>
        </p:nvSpPr>
        <p:spPr>
          <a:xfrm>
            <a:off x="374897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86" name="Oval 1785"/>
          <p:cNvSpPr/>
          <p:nvPr/>
        </p:nvSpPr>
        <p:spPr>
          <a:xfrm>
            <a:off x="459185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87" name="Oval 1786"/>
          <p:cNvSpPr/>
          <p:nvPr/>
        </p:nvSpPr>
        <p:spPr>
          <a:xfrm>
            <a:off x="543473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88" name="Oval 1787"/>
          <p:cNvSpPr/>
          <p:nvPr/>
        </p:nvSpPr>
        <p:spPr>
          <a:xfrm>
            <a:off x="627761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89" name="Teardrop 3"/>
          <p:cNvSpPr/>
          <p:nvPr/>
        </p:nvSpPr>
        <p:spPr>
          <a:xfrm rot="5400000" flipH="1" flipV="1">
            <a:off x="812785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90" name="Oval 1789"/>
          <p:cNvSpPr/>
          <p:nvPr/>
        </p:nvSpPr>
        <p:spPr>
          <a:xfrm>
            <a:off x="880625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91" name="Teardrop 3"/>
          <p:cNvSpPr/>
          <p:nvPr/>
        </p:nvSpPr>
        <p:spPr>
          <a:xfrm rot="5400000" flipH="1" flipV="1">
            <a:off x="728531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92" name="Oval 1791"/>
          <p:cNvSpPr/>
          <p:nvPr/>
        </p:nvSpPr>
        <p:spPr>
          <a:xfrm>
            <a:off x="796337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93" name="Teardrop 3"/>
          <p:cNvSpPr/>
          <p:nvPr/>
        </p:nvSpPr>
        <p:spPr>
          <a:xfrm rot="5400000" flipH="1" flipV="1">
            <a:off x="981293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94" name="Oval 1793"/>
          <p:cNvSpPr/>
          <p:nvPr/>
        </p:nvSpPr>
        <p:spPr>
          <a:xfrm>
            <a:off x="1049201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95" name="Teardrop 3"/>
          <p:cNvSpPr/>
          <p:nvPr/>
        </p:nvSpPr>
        <p:spPr>
          <a:xfrm rot="5400000" flipH="1" flipV="1">
            <a:off x="897039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96" name="Oval 1795"/>
          <p:cNvSpPr/>
          <p:nvPr/>
        </p:nvSpPr>
        <p:spPr>
          <a:xfrm>
            <a:off x="964913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97" name="Teardrop 3"/>
          <p:cNvSpPr/>
          <p:nvPr/>
        </p:nvSpPr>
        <p:spPr>
          <a:xfrm rot="5400000" flipH="1" flipV="1">
            <a:off x="11498011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98" name="Teardrop 3"/>
          <p:cNvSpPr/>
          <p:nvPr/>
        </p:nvSpPr>
        <p:spPr>
          <a:xfrm rot="5400000" flipH="1" flipV="1">
            <a:off x="1065547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99" name="Oval 1798"/>
          <p:cNvSpPr/>
          <p:nvPr/>
        </p:nvSpPr>
        <p:spPr>
          <a:xfrm>
            <a:off x="1133489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00" name="Teardrop 3"/>
          <p:cNvSpPr/>
          <p:nvPr/>
        </p:nvSpPr>
        <p:spPr>
          <a:xfrm rot="5400000" flipH="1" flipV="1">
            <a:off x="54499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1" name="Oval 1800"/>
          <p:cNvSpPr/>
          <p:nvPr/>
        </p:nvSpPr>
        <p:spPr>
          <a:xfrm>
            <a:off x="666451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2" name="Oval 1801"/>
          <p:cNvSpPr/>
          <p:nvPr/>
        </p:nvSpPr>
        <p:spPr>
          <a:xfrm>
            <a:off x="76673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3" name="Oval 1802"/>
          <p:cNvSpPr/>
          <p:nvPr/>
        </p:nvSpPr>
        <p:spPr>
          <a:xfrm>
            <a:off x="160927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4" name="Oval 1803"/>
          <p:cNvSpPr/>
          <p:nvPr/>
        </p:nvSpPr>
        <p:spPr>
          <a:xfrm>
            <a:off x="245181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5" name="Oval 1804"/>
          <p:cNvSpPr/>
          <p:nvPr/>
        </p:nvSpPr>
        <p:spPr>
          <a:xfrm>
            <a:off x="329435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6" name="Oval 1805"/>
          <p:cNvSpPr/>
          <p:nvPr/>
        </p:nvSpPr>
        <p:spPr>
          <a:xfrm>
            <a:off x="413689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7" name="Oval 1806"/>
          <p:cNvSpPr/>
          <p:nvPr/>
        </p:nvSpPr>
        <p:spPr>
          <a:xfrm>
            <a:off x="497943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8" name="Oval 1807"/>
          <p:cNvSpPr/>
          <p:nvPr/>
        </p:nvSpPr>
        <p:spPr>
          <a:xfrm>
            <a:off x="582197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9" name="Oval 1808"/>
          <p:cNvSpPr/>
          <p:nvPr/>
        </p:nvSpPr>
        <p:spPr>
          <a:xfrm>
            <a:off x="834959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0" name="Oval 1809"/>
          <p:cNvSpPr/>
          <p:nvPr/>
        </p:nvSpPr>
        <p:spPr>
          <a:xfrm>
            <a:off x="750705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1" name="Oval 1810"/>
          <p:cNvSpPr/>
          <p:nvPr/>
        </p:nvSpPr>
        <p:spPr>
          <a:xfrm>
            <a:off x="1003467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2" name="Oval 1811"/>
          <p:cNvSpPr/>
          <p:nvPr/>
        </p:nvSpPr>
        <p:spPr>
          <a:xfrm>
            <a:off x="919213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3" name="Oval 1812"/>
          <p:cNvSpPr/>
          <p:nvPr/>
        </p:nvSpPr>
        <p:spPr>
          <a:xfrm>
            <a:off x="11719750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4" name="Oval 1813"/>
          <p:cNvSpPr/>
          <p:nvPr/>
        </p:nvSpPr>
        <p:spPr>
          <a:xfrm>
            <a:off x="1087721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5" name="Teardrop 3"/>
          <p:cNvSpPr/>
          <p:nvPr/>
        </p:nvSpPr>
        <p:spPr>
          <a:xfrm rot="5400000" flipH="1" flipV="1">
            <a:off x="602118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6" name="Teardrop 3"/>
          <p:cNvSpPr/>
          <p:nvPr/>
        </p:nvSpPr>
        <p:spPr>
          <a:xfrm rot="5400000" flipH="1" flipV="1">
            <a:off x="96594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7" name="Teardrop 3"/>
          <p:cNvSpPr/>
          <p:nvPr/>
        </p:nvSpPr>
        <p:spPr>
          <a:xfrm rot="5400000" flipH="1" flipV="1">
            <a:off x="180848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8" name="Teardrop 3"/>
          <p:cNvSpPr/>
          <p:nvPr/>
        </p:nvSpPr>
        <p:spPr>
          <a:xfrm rot="5400000" flipH="1" flipV="1">
            <a:off x="265102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9" name="Teardrop 3"/>
          <p:cNvSpPr/>
          <p:nvPr/>
        </p:nvSpPr>
        <p:spPr>
          <a:xfrm rot="5400000" flipH="1" flipV="1">
            <a:off x="349356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0" name="Teardrop 3"/>
          <p:cNvSpPr/>
          <p:nvPr/>
        </p:nvSpPr>
        <p:spPr>
          <a:xfrm rot="5400000" flipH="1" flipV="1">
            <a:off x="433610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1" name="Teardrop 3"/>
          <p:cNvSpPr/>
          <p:nvPr/>
        </p:nvSpPr>
        <p:spPr>
          <a:xfrm rot="5400000" flipH="1" flipV="1">
            <a:off x="517864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2" name="Teardrop 3"/>
          <p:cNvSpPr/>
          <p:nvPr/>
        </p:nvSpPr>
        <p:spPr>
          <a:xfrm rot="5400000" flipH="1" flipV="1">
            <a:off x="770626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3" name="Teardrop 3"/>
          <p:cNvSpPr/>
          <p:nvPr/>
        </p:nvSpPr>
        <p:spPr>
          <a:xfrm rot="5400000" flipH="1" flipV="1">
            <a:off x="686372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4" name="Teardrop 3"/>
          <p:cNvSpPr/>
          <p:nvPr/>
        </p:nvSpPr>
        <p:spPr>
          <a:xfrm rot="5400000" flipH="1" flipV="1">
            <a:off x="939134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5" name="Teardrop 3"/>
          <p:cNvSpPr/>
          <p:nvPr/>
        </p:nvSpPr>
        <p:spPr>
          <a:xfrm rot="5400000" flipH="1" flipV="1">
            <a:off x="854880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6" name="Teardrop 3"/>
          <p:cNvSpPr/>
          <p:nvPr/>
        </p:nvSpPr>
        <p:spPr>
          <a:xfrm rot="5400000" flipH="1" flipV="1">
            <a:off x="11076421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7" name="Teardrop 3"/>
          <p:cNvSpPr/>
          <p:nvPr/>
        </p:nvSpPr>
        <p:spPr>
          <a:xfrm rot="5400000" flipH="1" flipV="1">
            <a:off x="1023388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8" name="Teardrop 3"/>
          <p:cNvSpPr/>
          <p:nvPr/>
        </p:nvSpPr>
        <p:spPr>
          <a:xfrm rot="5400000" flipH="1" flipV="1">
            <a:off x="12340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9" name="Teardrop 3"/>
          <p:cNvSpPr/>
          <p:nvPr/>
        </p:nvSpPr>
        <p:spPr>
          <a:xfrm rot="5400000" flipH="1" flipV="1">
            <a:off x="11760003" y="2373673"/>
            <a:ext cx="595780" cy="268215"/>
          </a:xfrm>
          <a:custGeom>
            <a:avLst/>
            <a:gdLst/>
            <a:ahLst/>
            <a:cxnLst/>
            <a:rect l="l" t="t" r="r" b="b"/>
            <a:pathLst>
              <a:path w="595780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4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2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0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70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6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1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0" name="Oval 1829"/>
          <p:cNvSpPr/>
          <p:nvPr/>
        </p:nvSpPr>
        <p:spPr>
          <a:xfrm>
            <a:off x="708665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1" name="Oval 1830"/>
          <p:cNvSpPr/>
          <p:nvPr/>
        </p:nvSpPr>
        <p:spPr>
          <a:xfrm>
            <a:off x="34633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2" name="Oval 1831"/>
          <p:cNvSpPr/>
          <p:nvPr/>
        </p:nvSpPr>
        <p:spPr>
          <a:xfrm>
            <a:off x="118887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3" name="Oval 1832"/>
          <p:cNvSpPr/>
          <p:nvPr/>
        </p:nvSpPr>
        <p:spPr>
          <a:xfrm>
            <a:off x="203141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4" name="Oval 1833"/>
          <p:cNvSpPr/>
          <p:nvPr/>
        </p:nvSpPr>
        <p:spPr>
          <a:xfrm>
            <a:off x="287395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5" name="Oval 1834"/>
          <p:cNvSpPr/>
          <p:nvPr/>
        </p:nvSpPr>
        <p:spPr>
          <a:xfrm>
            <a:off x="371649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6" name="Oval 1835"/>
          <p:cNvSpPr/>
          <p:nvPr/>
        </p:nvSpPr>
        <p:spPr>
          <a:xfrm>
            <a:off x="455903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7" name="Oval 1836"/>
          <p:cNvSpPr/>
          <p:nvPr/>
        </p:nvSpPr>
        <p:spPr>
          <a:xfrm>
            <a:off x="540157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8" name="Oval 1837"/>
          <p:cNvSpPr/>
          <p:nvPr/>
        </p:nvSpPr>
        <p:spPr>
          <a:xfrm>
            <a:off x="624411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9" name="Oval 1838"/>
          <p:cNvSpPr/>
          <p:nvPr/>
        </p:nvSpPr>
        <p:spPr>
          <a:xfrm>
            <a:off x="877173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0" name="Oval 1839"/>
          <p:cNvSpPr/>
          <p:nvPr/>
        </p:nvSpPr>
        <p:spPr>
          <a:xfrm>
            <a:off x="792919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1" name="Oval 1840"/>
          <p:cNvSpPr/>
          <p:nvPr/>
        </p:nvSpPr>
        <p:spPr>
          <a:xfrm>
            <a:off x="1045681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2" name="Oval 1841"/>
          <p:cNvSpPr/>
          <p:nvPr/>
        </p:nvSpPr>
        <p:spPr>
          <a:xfrm>
            <a:off x="961427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3" name="Oval 1842"/>
          <p:cNvSpPr/>
          <p:nvPr/>
        </p:nvSpPr>
        <p:spPr>
          <a:xfrm>
            <a:off x="1129935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4" name="Teardrop 3"/>
          <p:cNvSpPr/>
          <p:nvPr/>
        </p:nvSpPr>
        <p:spPr>
          <a:xfrm rot="5400000" flipH="1" flipV="1">
            <a:off x="644277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5" name="Oval 1844"/>
          <p:cNvSpPr/>
          <p:nvPr/>
        </p:nvSpPr>
        <p:spPr>
          <a:xfrm>
            <a:off x="712049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46" name="Teardrop 3"/>
          <p:cNvSpPr/>
          <p:nvPr/>
        </p:nvSpPr>
        <p:spPr>
          <a:xfrm rot="5400000" flipH="1" flipV="1">
            <a:off x="-148774" y="2795083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8" y="294285"/>
                  <a:pt x="284137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6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5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5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40" y="207247"/>
                  <a:pt x="61434" y="182497"/>
                  <a:pt x="61434" y="155247"/>
                </a:cubicBezTo>
                <a:cubicBezTo>
                  <a:pt x="61434" y="136673"/>
                  <a:pt x="66408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90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7" y="0"/>
                </a:lnTo>
                <a:cubicBezTo>
                  <a:pt x="219688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2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8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9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5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7" name="Oval 1846"/>
          <p:cNvSpPr/>
          <p:nvPr/>
        </p:nvSpPr>
        <p:spPr>
          <a:xfrm>
            <a:off x="37745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48" name="Teardrop 3"/>
          <p:cNvSpPr/>
          <p:nvPr/>
        </p:nvSpPr>
        <p:spPr>
          <a:xfrm rot="5400000" flipH="1" flipV="1">
            <a:off x="138753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9" name="Teardrop 3"/>
          <p:cNvSpPr/>
          <p:nvPr/>
        </p:nvSpPr>
        <p:spPr>
          <a:xfrm rot="5400000" flipH="1" flipV="1">
            <a:off x="223007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50" name="Teardrop 3"/>
          <p:cNvSpPr/>
          <p:nvPr/>
        </p:nvSpPr>
        <p:spPr>
          <a:xfrm rot="5400000" flipH="1" flipV="1">
            <a:off x="307261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51" name="Teardrop 3"/>
          <p:cNvSpPr/>
          <p:nvPr/>
        </p:nvSpPr>
        <p:spPr>
          <a:xfrm rot="5400000" flipH="1" flipV="1">
            <a:off x="391515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52" name="Teardrop 3"/>
          <p:cNvSpPr/>
          <p:nvPr/>
        </p:nvSpPr>
        <p:spPr>
          <a:xfrm rot="5400000" flipH="1" flipV="1">
            <a:off x="475769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53" name="Teardrop 3"/>
          <p:cNvSpPr/>
          <p:nvPr/>
        </p:nvSpPr>
        <p:spPr>
          <a:xfrm rot="5400000" flipH="1" flipV="1">
            <a:off x="560023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54" name="Oval 1853"/>
          <p:cNvSpPr/>
          <p:nvPr/>
        </p:nvSpPr>
        <p:spPr>
          <a:xfrm>
            <a:off x="122033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55" name="Oval 1854"/>
          <p:cNvSpPr/>
          <p:nvPr/>
        </p:nvSpPr>
        <p:spPr>
          <a:xfrm>
            <a:off x="206321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56" name="Oval 1855"/>
          <p:cNvSpPr/>
          <p:nvPr/>
        </p:nvSpPr>
        <p:spPr>
          <a:xfrm>
            <a:off x="290609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57" name="Oval 1856"/>
          <p:cNvSpPr/>
          <p:nvPr/>
        </p:nvSpPr>
        <p:spPr>
          <a:xfrm>
            <a:off x="374897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58" name="Oval 1857"/>
          <p:cNvSpPr/>
          <p:nvPr/>
        </p:nvSpPr>
        <p:spPr>
          <a:xfrm>
            <a:off x="459185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59" name="Oval 1858"/>
          <p:cNvSpPr/>
          <p:nvPr/>
        </p:nvSpPr>
        <p:spPr>
          <a:xfrm>
            <a:off x="543473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60" name="Oval 1859"/>
          <p:cNvSpPr/>
          <p:nvPr/>
        </p:nvSpPr>
        <p:spPr>
          <a:xfrm>
            <a:off x="627761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61" name="Teardrop 3"/>
          <p:cNvSpPr/>
          <p:nvPr/>
        </p:nvSpPr>
        <p:spPr>
          <a:xfrm rot="5400000" flipH="1" flipV="1">
            <a:off x="812785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62" name="Oval 1861"/>
          <p:cNvSpPr/>
          <p:nvPr/>
        </p:nvSpPr>
        <p:spPr>
          <a:xfrm>
            <a:off x="880625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63" name="Teardrop 3"/>
          <p:cNvSpPr/>
          <p:nvPr/>
        </p:nvSpPr>
        <p:spPr>
          <a:xfrm rot="5400000" flipH="1" flipV="1">
            <a:off x="728531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64" name="Oval 1863"/>
          <p:cNvSpPr/>
          <p:nvPr/>
        </p:nvSpPr>
        <p:spPr>
          <a:xfrm>
            <a:off x="796337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65" name="Teardrop 3"/>
          <p:cNvSpPr/>
          <p:nvPr/>
        </p:nvSpPr>
        <p:spPr>
          <a:xfrm rot="5400000" flipH="1" flipV="1">
            <a:off x="981293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66" name="Oval 1865"/>
          <p:cNvSpPr/>
          <p:nvPr/>
        </p:nvSpPr>
        <p:spPr>
          <a:xfrm>
            <a:off x="1049201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67" name="Teardrop 3"/>
          <p:cNvSpPr/>
          <p:nvPr/>
        </p:nvSpPr>
        <p:spPr>
          <a:xfrm rot="5400000" flipH="1" flipV="1">
            <a:off x="897039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68" name="Oval 1867"/>
          <p:cNvSpPr/>
          <p:nvPr/>
        </p:nvSpPr>
        <p:spPr>
          <a:xfrm>
            <a:off x="964913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69" name="Teardrop 3"/>
          <p:cNvSpPr/>
          <p:nvPr/>
        </p:nvSpPr>
        <p:spPr>
          <a:xfrm rot="5400000" flipH="1" flipV="1">
            <a:off x="11498011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0" name="Teardrop 3"/>
          <p:cNvSpPr/>
          <p:nvPr/>
        </p:nvSpPr>
        <p:spPr>
          <a:xfrm rot="5400000" flipH="1" flipV="1">
            <a:off x="1065547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1" name="Oval 1870"/>
          <p:cNvSpPr/>
          <p:nvPr/>
        </p:nvSpPr>
        <p:spPr>
          <a:xfrm>
            <a:off x="1133489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72" name="Teardrop 3"/>
          <p:cNvSpPr/>
          <p:nvPr/>
        </p:nvSpPr>
        <p:spPr>
          <a:xfrm rot="5400000" flipH="1" flipV="1">
            <a:off x="54499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3" name="Oval 1872"/>
          <p:cNvSpPr/>
          <p:nvPr/>
        </p:nvSpPr>
        <p:spPr>
          <a:xfrm>
            <a:off x="666451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4" name="Oval 1873"/>
          <p:cNvSpPr/>
          <p:nvPr/>
        </p:nvSpPr>
        <p:spPr>
          <a:xfrm>
            <a:off x="76673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5" name="Oval 1874"/>
          <p:cNvSpPr/>
          <p:nvPr/>
        </p:nvSpPr>
        <p:spPr>
          <a:xfrm>
            <a:off x="160927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6" name="Oval 1875"/>
          <p:cNvSpPr/>
          <p:nvPr/>
        </p:nvSpPr>
        <p:spPr>
          <a:xfrm>
            <a:off x="245181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7" name="Oval 1876"/>
          <p:cNvSpPr/>
          <p:nvPr/>
        </p:nvSpPr>
        <p:spPr>
          <a:xfrm>
            <a:off x="329435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8" name="Oval 1877"/>
          <p:cNvSpPr/>
          <p:nvPr/>
        </p:nvSpPr>
        <p:spPr>
          <a:xfrm>
            <a:off x="413689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9" name="Oval 1878"/>
          <p:cNvSpPr/>
          <p:nvPr/>
        </p:nvSpPr>
        <p:spPr>
          <a:xfrm>
            <a:off x="497943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0" name="Oval 1879"/>
          <p:cNvSpPr/>
          <p:nvPr/>
        </p:nvSpPr>
        <p:spPr>
          <a:xfrm>
            <a:off x="582197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1" name="Oval 1880"/>
          <p:cNvSpPr/>
          <p:nvPr/>
        </p:nvSpPr>
        <p:spPr>
          <a:xfrm>
            <a:off x="834959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2" name="Oval 1881"/>
          <p:cNvSpPr/>
          <p:nvPr/>
        </p:nvSpPr>
        <p:spPr>
          <a:xfrm>
            <a:off x="750705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3" name="Oval 1882"/>
          <p:cNvSpPr/>
          <p:nvPr/>
        </p:nvSpPr>
        <p:spPr>
          <a:xfrm>
            <a:off x="1003467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4" name="Oval 1883"/>
          <p:cNvSpPr/>
          <p:nvPr/>
        </p:nvSpPr>
        <p:spPr>
          <a:xfrm>
            <a:off x="919213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5" name="Oval 1884"/>
          <p:cNvSpPr/>
          <p:nvPr/>
        </p:nvSpPr>
        <p:spPr>
          <a:xfrm>
            <a:off x="11719750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6" name="Oval 1885"/>
          <p:cNvSpPr/>
          <p:nvPr/>
        </p:nvSpPr>
        <p:spPr>
          <a:xfrm>
            <a:off x="1087721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7" name="Teardrop 3"/>
          <p:cNvSpPr/>
          <p:nvPr/>
        </p:nvSpPr>
        <p:spPr>
          <a:xfrm rot="5400000" flipH="1" flipV="1">
            <a:off x="602118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8" name="Teardrop 3"/>
          <p:cNvSpPr/>
          <p:nvPr/>
        </p:nvSpPr>
        <p:spPr>
          <a:xfrm rot="5400000" flipH="1" flipV="1">
            <a:off x="96594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9" name="Teardrop 3"/>
          <p:cNvSpPr/>
          <p:nvPr/>
        </p:nvSpPr>
        <p:spPr>
          <a:xfrm rot="5400000" flipH="1" flipV="1">
            <a:off x="180848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0" name="Teardrop 3"/>
          <p:cNvSpPr/>
          <p:nvPr/>
        </p:nvSpPr>
        <p:spPr>
          <a:xfrm rot="5400000" flipH="1" flipV="1">
            <a:off x="265102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1" name="Teardrop 3"/>
          <p:cNvSpPr/>
          <p:nvPr/>
        </p:nvSpPr>
        <p:spPr>
          <a:xfrm rot="5400000" flipH="1" flipV="1">
            <a:off x="349356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2" name="Teardrop 3"/>
          <p:cNvSpPr/>
          <p:nvPr/>
        </p:nvSpPr>
        <p:spPr>
          <a:xfrm rot="5400000" flipH="1" flipV="1">
            <a:off x="433610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3" name="Teardrop 3"/>
          <p:cNvSpPr/>
          <p:nvPr/>
        </p:nvSpPr>
        <p:spPr>
          <a:xfrm rot="5400000" flipH="1" flipV="1">
            <a:off x="517864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4" name="Teardrop 3"/>
          <p:cNvSpPr/>
          <p:nvPr/>
        </p:nvSpPr>
        <p:spPr>
          <a:xfrm rot="5400000" flipH="1" flipV="1">
            <a:off x="770626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5" name="Teardrop 3"/>
          <p:cNvSpPr/>
          <p:nvPr/>
        </p:nvSpPr>
        <p:spPr>
          <a:xfrm rot="5400000" flipH="1" flipV="1">
            <a:off x="686372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6" name="Teardrop 3"/>
          <p:cNvSpPr/>
          <p:nvPr/>
        </p:nvSpPr>
        <p:spPr>
          <a:xfrm rot="5400000" flipH="1" flipV="1">
            <a:off x="939134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7" name="Teardrop 3"/>
          <p:cNvSpPr/>
          <p:nvPr/>
        </p:nvSpPr>
        <p:spPr>
          <a:xfrm rot="5400000" flipH="1" flipV="1">
            <a:off x="854880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8" name="Teardrop 3"/>
          <p:cNvSpPr/>
          <p:nvPr/>
        </p:nvSpPr>
        <p:spPr>
          <a:xfrm rot="5400000" flipH="1" flipV="1">
            <a:off x="11076421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9" name="Teardrop 3"/>
          <p:cNvSpPr/>
          <p:nvPr/>
        </p:nvSpPr>
        <p:spPr>
          <a:xfrm rot="5400000" flipH="1" flipV="1">
            <a:off x="1023388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0" name="Teardrop 3"/>
          <p:cNvSpPr/>
          <p:nvPr/>
        </p:nvSpPr>
        <p:spPr>
          <a:xfrm rot="5400000" flipH="1" flipV="1">
            <a:off x="12340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1" name="Teardrop 3"/>
          <p:cNvSpPr/>
          <p:nvPr/>
        </p:nvSpPr>
        <p:spPr>
          <a:xfrm rot="5400000" flipH="1" flipV="1">
            <a:off x="11760002" y="3223930"/>
            <a:ext cx="595781" cy="268215"/>
          </a:xfrm>
          <a:custGeom>
            <a:avLst/>
            <a:gdLst/>
            <a:ahLst/>
            <a:cxnLst/>
            <a:rect l="l" t="t" r="r" b="b"/>
            <a:pathLst>
              <a:path w="595781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4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2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1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6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1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2" name="Oval 1901"/>
          <p:cNvSpPr/>
          <p:nvPr/>
        </p:nvSpPr>
        <p:spPr>
          <a:xfrm>
            <a:off x="708665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3" name="Oval 1902"/>
          <p:cNvSpPr/>
          <p:nvPr/>
        </p:nvSpPr>
        <p:spPr>
          <a:xfrm>
            <a:off x="34633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4" name="Oval 1903"/>
          <p:cNvSpPr/>
          <p:nvPr/>
        </p:nvSpPr>
        <p:spPr>
          <a:xfrm>
            <a:off x="118887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5" name="Oval 1904"/>
          <p:cNvSpPr/>
          <p:nvPr/>
        </p:nvSpPr>
        <p:spPr>
          <a:xfrm>
            <a:off x="203141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6" name="Oval 1905"/>
          <p:cNvSpPr/>
          <p:nvPr/>
        </p:nvSpPr>
        <p:spPr>
          <a:xfrm>
            <a:off x="287395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7" name="Oval 1906"/>
          <p:cNvSpPr/>
          <p:nvPr/>
        </p:nvSpPr>
        <p:spPr>
          <a:xfrm>
            <a:off x="371649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8" name="Oval 1907"/>
          <p:cNvSpPr/>
          <p:nvPr/>
        </p:nvSpPr>
        <p:spPr>
          <a:xfrm>
            <a:off x="455903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9" name="Oval 1908"/>
          <p:cNvSpPr/>
          <p:nvPr/>
        </p:nvSpPr>
        <p:spPr>
          <a:xfrm>
            <a:off x="540157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0" name="Oval 1909"/>
          <p:cNvSpPr/>
          <p:nvPr/>
        </p:nvSpPr>
        <p:spPr>
          <a:xfrm>
            <a:off x="624411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1" name="Oval 1910"/>
          <p:cNvSpPr/>
          <p:nvPr/>
        </p:nvSpPr>
        <p:spPr>
          <a:xfrm>
            <a:off x="877173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2" name="Oval 1911"/>
          <p:cNvSpPr/>
          <p:nvPr/>
        </p:nvSpPr>
        <p:spPr>
          <a:xfrm>
            <a:off x="792919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3" name="Oval 1912"/>
          <p:cNvSpPr/>
          <p:nvPr/>
        </p:nvSpPr>
        <p:spPr>
          <a:xfrm>
            <a:off x="1045681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4" name="Oval 1913"/>
          <p:cNvSpPr/>
          <p:nvPr/>
        </p:nvSpPr>
        <p:spPr>
          <a:xfrm>
            <a:off x="961427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5" name="Oval 1914"/>
          <p:cNvSpPr/>
          <p:nvPr/>
        </p:nvSpPr>
        <p:spPr>
          <a:xfrm>
            <a:off x="1129935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6" name="Teardrop 3"/>
          <p:cNvSpPr/>
          <p:nvPr/>
        </p:nvSpPr>
        <p:spPr>
          <a:xfrm rot="5400000" flipH="1" flipV="1">
            <a:off x="644277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7" name="Oval 1916"/>
          <p:cNvSpPr/>
          <p:nvPr/>
        </p:nvSpPr>
        <p:spPr>
          <a:xfrm>
            <a:off x="712049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18" name="Teardrop 3"/>
          <p:cNvSpPr/>
          <p:nvPr/>
        </p:nvSpPr>
        <p:spPr>
          <a:xfrm rot="5400000" flipH="1" flipV="1">
            <a:off x="-148774" y="3639262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8" y="294285"/>
                  <a:pt x="284137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6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5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5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40" y="207247"/>
                  <a:pt x="61434" y="182497"/>
                  <a:pt x="61434" y="155247"/>
                </a:cubicBezTo>
                <a:cubicBezTo>
                  <a:pt x="61434" y="136673"/>
                  <a:pt x="66408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90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7" y="0"/>
                </a:lnTo>
                <a:cubicBezTo>
                  <a:pt x="219688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2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8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9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5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9" name="Oval 1918"/>
          <p:cNvSpPr/>
          <p:nvPr/>
        </p:nvSpPr>
        <p:spPr>
          <a:xfrm>
            <a:off x="37745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20" name="Teardrop 3"/>
          <p:cNvSpPr/>
          <p:nvPr/>
        </p:nvSpPr>
        <p:spPr>
          <a:xfrm rot="5400000" flipH="1" flipV="1">
            <a:off x="138753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21" name="Teardrop 3"/>
          <p:cNvSpPr/>
          <p:nvPr/>
        </p:nvSpPr>
        <p:spPr>
          <a:xfrm rot="5400000" flipH="1" flipV="1">
            <a:off x="223007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22" name="Teardrop 3"/>
          <p:cNvSpPr/>
          <p:nvPr/>
        </p:nvSpPr>
        <p:spPr>
          <a:xfrm rot="5400000" flipH="1" flipV="1">
            <a:off x="307261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23" name="Teardrop 3"/>
          <p:cNvSpPr/>
          <p:nvPr/>
        </p:nvSpPr>
        <p:spPr>
          <a:xfrm rot="5400000" flipH="1" flipV="1">
            <a:off x="391515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24" name="Teardrop 3"/>
          <p:cNvSpPr/>
          <p:nvPr/>
        </p:nvSpPr>
        <p:spPr>
          <a:xfrm rot="5400000" flipH="1" flipV="1">
            <a:off x="475769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25" name="Teardrop 3"/>
          <p:cNvSpPr/>
          <p:nvPr/>
        </p:nvSpPr>
        <p:spPr>
          <a:xfrm rot="5400000" flipH="1" flipV="1">
            <a:off x="560023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26" name="Oval 1925"/>
          <p:cNvSpPr/>
          <p:nvPr/>
        </p:nvSpPr>
        <p:spPr>
          <a:xfrm>
            <a:off x="122033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27" name="Oval 1926"/>
          <p:cNvSpPr/>
          <p:nvPr/>
        </p:nvSpPr>
        <p:spPr>
          <a:xfrm>
            <a:off x="206321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28" name="Oval 1927"/>
          <p:cNvSpPr/>
          <p:nvPr/>
        </p:nvSpPr>
        <p:spPr>
          <a:xfrm>
            <a:off x="290609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29" name="Oval 1928"/>
          <p:cNvSpPr/>
          <p:nvPr/>
        </p:nvSpPr>
        <p:spPr>
          <a:xfrm>
            <a:off x="374897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30" name="Oval 1929"/>
          <p:cNvSpPr/>
          <p:nvPr/>
        </p:nvSpPr>
        <p:spPr>
          <a:xfrm>
            <a:off x="459185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31" name="Oval 1930"/>
          <p:cNvSpPr/>
          <p:nvPr/>
        </p:nvSpPr>
        <p:spPr>
          <a:xfrm>
            <a:off x="543473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32" name="Oval 1931"/>
          <p:cNvSpPr/>
          <p:nvPr/>
        </p:nvSpPr>
        <p:spPr>
          <a:xfrm>
            <a:off x="627761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33" name="Teardrop 3"/>
          <p:cNvSpPr/>
          <p:nvPr/>
        </p:nvSpPr>
        <p:spPr>
          <a:xfrm rot="5400000" flipH="1" flipV="1">
            <a:off x="812785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34" name="Oval 1933"/>
          <p:cNvSpPr/>
          <p:nvPr/>
        </p:nvSpPr>
        <p:spPr>
          <a:xfrm>
            <a:off x="880625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35" name="Teardrop 3"/>
          <p:cNvSpPr/>
          <p:nvPr/>
        </p:nvSpPr>
        <p:spPr>
          <a:xfrm rot="5400000" flipH="1" flipV="1">
            <a:off x="728531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36" name="Oval 1935"/>
          <p:cNvSpPr/>
          <p:nvPr/>
        </p:nvSpPr>
        <p:spPr>
          <a:xfrm>
            <a:off x="796337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37" name="Teardrop 3"/>
          <p:cNvSpPr/>
          <p:nvPr/>
        </p:nvSpPr>
        <p:spPr>
          <a:xfrm rot="5400000" flipH="1" flipV="1">
            <a:off x="981293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38" name="Oval 1937"/>
          <p:cNvSpPr/>
          <p:nvPr/>
        </p:nvSpPr>
        <p:spPr>
          <a:xfrm>
            <a:off x="1049201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39" name="Teardrop 3"/>
          <p:cNvSpPr/>
          <p:nvPr/>
        </p:nvSpPr>
        <p:spPr>
          <a:xfrm rot="5400000" flipH="1" flipV="1">
            <a:off x="897039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0" name="Oval 1939"/>
          <p:cNvSpPr/>
          <p:nvPr/>
        </p:nvSpPr>
        <p:spPr>
          <a:xfrm>
            <a:off x="964913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41" name="Teardrop 3"/>
          <p:cNvSpPr/>
          <p:nvPr/>
        </p:nvSpPr>
        <p:spPr>
          <a:xfrm rot="5400000" flipH="1" flipV="1">
            <a:off x="11498011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2" name="Teardrop 3"/>
          <p:cNvSpPr/>
          <p:nvPr/>
        </p:nvSpPr>
        <p:spPr>
          <a:xfrm rot="5400000" flipH="1" flipV="1">
            <a:off x="1065547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3" name="Oval 1942"/>
          <p:cNvSpPr/>
          <p:nvPr/>
        </p:nvSpPr>
        <p:spPr>
          <a:xfrm>
            <a:off x="1133489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44" name="Teardrop 3"/>
          <p:cNvSpPr/>
          <p:nvPr/>
        </p:nvSpPr>
        <p:spPr>
          <a:xfrm rot="5400000" flipH="1" flipV="1">
            <a:off x="54499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5" name="Oval 1944"/>
          <p:cNvSpPr/>
          <p:nvPr/>
        </p:nvSpPr>
        <p:spPr>
          <a:xfrm>
            <a:off x="666451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6" name="Oval 1945"/>
          <p:cNvSpPr/>
          <p:nvPr/>
        </p:nvSpPr>
        <p:spPr>
          <a:xfrm>
            <a:off x="76673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7" name="Oval 1946"/>
          <p:cNvSpPr/>
          <p:nvPr/>
        </p:nvSpPr>
        <p:spPr>
          <a:xfrm>
            <a:off x="160927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8" name="Oval 1947"/>
          <p:cNvSpPr/>
          <p:nvPr/>
        </p:nvSpPr>
        <p:spPr>
          <a:xfrm>
            <a:off x="245181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9" name="Oval 1948"/>
          <p:cNvSpPr/>
          <p:nvPr/>
        </p:nvSpPr>
        <p:spPr>
          <a:xfrm>
            <a:off x="329435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0" name="Oval 1949"/>
          <p:cNvSpPr/>
          <p:nvPr/>
        </p:nvSpPr>
        <p:spPr>
          <a:xfrm>
            <a:off x="413689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1" name="Oval 1950"/>
          <p:cNvSpPr/>
          <p:nvPr/>
        </p:nvSpPr>
        <p:spPr>
          <a:xfrm>
            <a:off x="497943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2" name="Oval 1951"/>
          <p:cNvSpPr/>
          <p:nvPr/>
        </p:nvSpPr>
        <p:spPr>
          <a:xfrm>
            <a:off x="582197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3" name="Oval 1952"/>
          <p:cNvSpPr/>
          <p:nvPr/>
        </p:nvSpPr>
        <p:spPr>
          <a:xfrm>
            <a:off x="834959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4" name="Oval 1953"/>
          <p:cNvSpPr/>
          <p:nvPr/>
        </p:nvSpPr>
        <p:spPr>
          <a:xfrm>
            <a:off x="750705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5" name="Oval 1954"/>
          <p:cNvSpPr/>
          <p:nvPr/>
        </p:nvSpPr>
        <p:spPr>
          <a:xfrm>
            <a:off x="1003467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6" name="Oval 1955"/>
          <p:cNvSpPr/>
          <p:nvPr/>
        </p:nvSpPr>
        <p:spPr>
          <a:xfrm>
            <a:off x="919213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7" name="Oval 1956"/>
          <p:cNvSpPr/>
          <p:nvPr/>
        </p:nvSpPr>
        <p:spPr>
          <a:xfrm>
            <a:off x="11719750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8" name="Oval 1957"/>
          <p:cNvSpPr/>
          <p:nvPr/>
        </p:nvSpPr>
        <p:spPr>
          <a:xfrm>
            <a:off x="1087721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9" name="Teardrop 3"/>
          <p:cNvSpPr/>
          <p:nvPr/>
        </p:nvSpPr>
        <p:spPr>
          <a:xfrm rot="5400000" flipH="1" flipV="1">
            <a:off x="602118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0" name="Teardrop 3"/>
          <p:cNvSpPr/>
          <p:nvPr/>
        </p:nvSpPr>
        <p:spPr>
          <a:xfrm rot="5400000" flipH="1" flipV="1">
            <a:off x="96594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1" name="Teardrop 3"/>
          <p:cNvSpPr/>
          <p:nvPr/>
        </p:nvSpPr>
        <p:spPr>
          <a:xfrm rot="5400000" flipH="1" flipV="1">
            <a:off x="180848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2" name="Teardrop 3"/>
          <p:cNvSpPr/>
          <p:nvPr/>
        </p:nvSpPr>
        <p:spPr>
          <a:xfrm rot="5400000" flipH="1" flipV="1">
            <a:off x="265102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3" name="Teardrop 3"/>
          <p:cNvSpPr/>
          <p:nvPr/>
        </p:nvSpPr>
        <p:spPr>
          <a:xfrm rot="5400000" flipH="1" flipV="1">
            <a:off x="349356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4" name="Teardrop 3"/>
          <p:cNvSpPr/>
          <p:nvPr/>
        </p:nvSpPr>
        <p:spPr>
          <a:xfrm rot="5400000" flipH="1" flipV="1">
            <a:off x="433610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5" name="Teardrop 3"/>
          <p:cNvSpPr/>
          <p:nvPr/>
        </p:nvSpPr>
        <p:spPr>
          <a:xfrm rot="5400000" flipH="1" flipV="1">
            <a:off x="517864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6" name="Teardrop 3"/>
          <p:cNvSpPr/>
          <p:nvPr/>
        </p:nvSpPr>
        <p:spPr>
          <a:xfrm rot="5400000" flipH="1" flipV="1">
            <a:off x="770626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7" name="Teardrop 3"/>
          <p:cNvSpPr/>
          <p:nvPr/>
        </p:nvSpPr>
        <p:spPr>
          <a:xfrm rot="5400000" flipH="1" flipV="1">
            <a:off x="686372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8" name="Teardrop 3"/>
          <p:cNvSpPr/>
          <p:nvPr/>
        </p:nvSpPr>
        <p:spPr>
          <a:xfrm rot="5400000" flipH="1" flipV="1">
            <a:off x="939134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9" name="Teardrop 3"/>
          <p:cNvSpPr/>
          <p:nvPr/>
        </p:nvSpPr>
        <p:spPr>
          <a:xfrm rot="5400000" flipH="1" flipV="1">
            <a:off x="854880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0" name="Teardrop 3"/>
          <p:cNvSpPr/>
          <p:nvPr/>
        </p:nvSpPr>
        <p:spPr>
          <a:xfrm rot="5400000" flipH="1" flipV="1">
            <a:off x="11076421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1" name="Teardrop 3"/>
          <p:cNvSpPr/>
          <p:nvPr/>
        </p:nvSpPr>
        <p:spPr>
          <a:xfrm rot="5400000" flipH="1" flipV="1">
            <a:off x="1023388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2" name="Teardrop 3"/>
          <p:cNvSpPr/>
          <p:nvPr/>
        </p:nvSpPr>
        <p:spPr>
          <a:xfrm rot="5400000" flipH="1" flipV="1">
            <a:off x="12340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3" name="Teardrop 3"/>
          <p:cNvSpPr/>
          <p:nvPr/>
        </p:nvSpPr>
        <p:spPr>
          <a:xfrm rot="5400000" flipH="1" flipV="1">
            <a:off x="11760002" y="4069935"/>
            <a:ext cx="595781" cy="268215"/>
          </a:xfrm>
          <a:custGeom>
            <a:avLst/>
            <a:gdLst/>
            <a:ahLst/>
            <a:cxnLst/>
            <a:rect l="l" t="t" r="r" b="b"/>
            <a:pathLst>
              <a:path w="595781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8" y="250112"/>
                  <a:pt x="155376" y="250112"/>
                </a:cubicBezTo>
                <a:cubicBezTo>
                  <a:pt x="174455" y="249746"/>
                  <a:pt x="198601" y="254980"/>
                  <a:pt x="211458" y="268141"/>
                </a:cubicBezTo>
                <a:cubicBezTo>
                  <a:pt x="215886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4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7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2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1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60" y="254779"/>
                  <a:pt x="246352" y="254786"/>
                </a:cubicBezTo>
                <a:cubicBezTo>
                  <a:pt x="246345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70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9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90" y="195895"/>
                  <a:pt x="53000" y="178457"/>
                  <a:pt x="53000" y="159854"/>
                </a:cubicBezTo>
                <a:cubicBezTo>
                  <a:pt x="53000" y="132604"/>
                  <a:pt x="63706" y="107854"/>
                  <a:pt x="81286" y="89721"/>
                </a:cubicBez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1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4" name="Oval 1973"/>
          <p:cNvSpPr/>
          <p:nvPr/>
        </p:nvSpPr>
        <p:spPr>
          <a:xfrm>
            <a:off x="708665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5" name="Oval 1974"/>
          <p:cNvSpPr/>
          <p:nvPr/>
        </p:nvSpPr>
        <p:spPr>
          <a:xfrm>
            <a:off x="34633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6" name="Oval 1975"/>
          <p:cNvSpPr/>
          <p:nvPr/>
        </p:nvSpPr>
        <p:spPr>
          <a:xfrm>
            <a:off x="118887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7" name="Oval 1976"/>
          <p:cNvSpPr/>
          <p:nvPr/>
        </p:nvSpPr>
        <p:spPr>
          <a:xfrm>
            <a:off x="203141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8" name="Oval 1977"/>
          <p:cNvSpPr/>
          <p:nvPr/>
        </p:nvSpPr>
        <p:spPr>
          <a:xfrm>
            <a:off x="287395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9" name="Oval 1978"/>
          <p:cNvSpPr/>
          <p:nvPr/>
        </p:nvSpPr>
        <p:spPr>
          <a:xfrm>
            <a:off x="371649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0" name="Oval 1979"/>
          <p:cNvSpPr/>
          <p:nvPr/>
        </p:nvSpPr>
        <p:spPr>
          <a:xfrm>
            <a:off x="455903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1" name="Oval 1980"/>
          <p:cNvSpPr/>
          <p:nvPr/>
        </p:nvSpPr>
        <p:spPr>
          <a:xfrm>
            <a:off x="540157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2" name="Oval 1981"/>
          <p:cNvSpPr/>
          <p:nvPr/>
        </p:nvSpPr>
        <p:spPr>
          <a:xfrm>
            <a:off x="624411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3" name="Oval 1982"/>
          <p:cNvSpPr/>
          <p:nvPr/>
        </p:nvSpPr>
        <p:spPr>
          <a:xfrm>
            <a:off x="877173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4" name="Oval 1983"/>
          <p:cNvSpPr/>
          <p:nvPr/>
        </p:nvSpPr>
        <p:spPr>
          <a:xfrm>
            <a:off x="792919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5" name="Oval 1984"/>
          <p:cNvSpPr/>
          <p:nvPr/>
        </p:nvSpPr>
        <p:spPr>
          <a:xfrm>
            <a:off x="1045681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6" name="Oval 1985"/>
          <p:cNvSpPr/>
          <p:nvPr/>
        </p:nvSpPr>
        <p:spPr>
          <a:xfrm>
            <a:off x="961427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7" name="Oval 1986"/>
          <p:cNvSpPr/>
          <p:nvPr/>
        </p:nvSpPr>
        <p:spPr>
          <a:xfrm>
            <a:off x="1129935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8" name="Teardrop 3"/>
          <p:cNvSpPr/>
          <p:nvPr/>
        </p:nvSpPr>
        <p:spPr>
          <a:xfrm rot="5400000" flipH="1" flipV="1">
            <a:off x="663614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7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9" name="Teardrop 3"/>
          <p:cNvSpPr/>
          <p:nvPr/>
        </p:nvSpPr>
        <p:spPr>
          <a:xfrm rot="5400000" flipH="1" flipV="1">
            <a:off x="22905" y="4316257"/>
            <a:ext cx="232840" cy="278649"/>
          </a:xfrm>
          <a:custGeom>
            <a:avLst/>
            <a:gdLst/>
            <a:ahLst/>
            <a:cxnLst/>
            <a:rect l="l" t="t" r="r" b="b"/>
            <a:pathLst>
              <a:path w="232840" h="278649">
                <a:moveTo>
                  <a:pt x="232840" y="8776"/>
                </a:moveTo>
                <a:cubicBezTo>
                  <a:pt x="232449" y="34030"/>
                  <a:pt x="222519" y="59101"/>
                  <a:pt x="203250" y="78369"/>
                </a:cubicBezTo>
                <a:cubicBezTo>
                  <a:pt x="190082" y="91537"/>
                  <a:pt x="174206" y="100343"/>
                  <a:pt x="157326" y="104416"/>
                </a:cubicBezTo>
                <a:cubicBezTo>
                  <a:pt x="166417" y="119205"/>
                  <a:pt x="171406" y="136643"/>
                  <a:pt x="171406" y="155247"/>
                </a:cubicBezTo>
                <a:cubicBezTo>
                  <a:pt x="171406" y="182497"/>
                  <a:pt x="160701" y="207247"/>
                  <a:pt x="143120" y="225380"/>
                </a:cubicBezTo>
                <a:cubicBezTo>
                  <a:pt x="124986" y="242961"/>
                  <a:pt x="100237" y="253667"/>
                  <a:pt x="72986" y="253667"/>
                </a:cubicBezTo>
                <a:cubicBezTo>
                  <a:pt x="54383" y="253667"/>
                  <a:pt x="36945" y="248677"/>
                  <a:pt x="22156" y="239586"/>
                </a:cubicBezTo>
                <a:lnTo>
                  <a:pt x="0" y="278649"/>
                </a:lnTo>
                <a:lnTo>
                  <a:pt x="0" y="260595"/>
                </a:lnTo>
                <a:cubicBezTo>
                  <a:pt x="5973" y="252057"/>
                  <a:pt x="9654" y="242433"/>
                  <a:pt x="11467" y="232488"/>
                </a:cubicBezTo>
                <a:lnTo>
                  <a:pt x="0" y="218900"/>
                </a:lnTo>
                <a:lnTo>
                  <a:pt x="0" y="201603"/>
                </a:lnTo>
                <a:cubicBezTo>
                  <a:pt x="14950" y="226291"/>
                  <a:pt x="42305" y="241857"/>
                  <a:pt x="73296" y="241857"/>
                </a:cubicBezTo>
                <a:cubicBezTo>
                  <a:pt x="97207" y="241857"/>
                  <a:pt x="118953" y="232592"/>
                  <a:pt x="134965" y="217271"/>
                </a:cubicBezTo>
                <a:lnTo>
                  <a:pt x="0" y="82306"/>
                </a:lnTo>
                <a:lnTo>
                  <a:pt x="0" y="82216"/>
                </a:lnTo>
                <a:lnTo>
                  <a:pt x="135010" y="217225"/>
                </a:lnTo>
                <a:cubicBezTo>
                  <a:pt x="150331" y="201213"/>
                  <a:pt x="159597" y="179467"/>
                  <a:pt x="159597" y="155556"/>
                </a:cubicBezTo>
                <a:cubicBezTo>
                  <a:pt x="159597" y="105538"/>
                  <a:pt x="119048" y="64989"/>
                  <a:pt x="69030" y="64989"/>
                </a:cubicBezTo>
                <a:cubicBezTo>
                  <a:pt x="49952" y="65355"/>
                  <a:pt x="25806" y="60121"/>
                  <a:pt x="12948" y="46961"/>
                </a:cubicBezTo>
                <a:lnTo>
                  <a:pt x="0" y="66032"/>
                </a:lnTo>
                <a:lnTo>
                  <a:pt x="0" y="46474"/>
                </a:lnTo>
                <a:cubicBezTo>
                  <a:pt x="9193" y="32573"/>
                  <a:pt x="11853" y="16060"/>
                  <a:pt x="9334" y="0"/>
                </a:cubicBezTo>
                <a:lnTo>
                  <a:pt x="17529" y="0"/>
                </a:lnTo>
                <a:cubicBezTo>
                  <a:pt x="21671" y="11094"/>
                  <a:pt x="20740" y="22668"/>
                  <a:pt x="17673" y="33790"/>
                </a:cubicBezTo>
                <a:cubicBezTo>
                  <a:pt x="27631" y="50142"/>
                  <a:pt x="43609" y="53932"/>
                  <a:pt x="69593" y="53433"/>
                </a:cubicBezTo>
                <a:cubicBezTo>
                  <a:pt x="102600" y="53434"/>
                  <a:pt x="131938" y="69140"/>
                  <a:pt x="150227" y="93727"/>
                </a:cubicBezTo>
                <a:cubicBezTo>
                  <a:pt x="166735" y="90718"/>
                  <a:pt x="182357" y="82561"/>
                  <a:pt x="195118" y="69800"/>
                </a:cubicBezTo>
                <a:cubicBezTo>
                  <a:pt x="212026" y="52893"/>
                  <a:pt x="220851" y="30964"/>
                  <a:pt x="221339" y="8808"/>
                </a:cubicBezTo>
                <a:lnTo>
                  <a:pt x="136174" y="8808"/>
                </a:lnTo>
                <a:lnTo>
                  <a:pt x="136173" y="8744"/>
                </a:lnTo>
                <a:lnTo>
                  <a:pt x="221340" y="8744"/>
                </a:lnTo>
                <a:lnTo>
                  <a:pt x="219467" y="0"/>
                </a:lnTo>
                <a:lnTo>
                  <a:pt x="231012" y="0"/>
                </a:lnTo>
                <a:cubicBezTo>
                  <a:pt x="232616" y="2826"/>
                  <a:pt x="232794" y="5800"/>
                  <a:pt x="232840" y="8776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0" name="Teardrop 3"/>
          <p:cNvSpPr/>
          <p:nvPr/>
        </p:nvSpPr>
        <p:spPr>
          <a:xfrm rot="5400000" flipH="1" flipV="1">
            <a:off x="158090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3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5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1" name="Teardrop 3"/>
          <p:cNvSpPr/>
          <p:nvPr/>
        </p:nvSpPr>
        <p:spPr>
          <a:xfrm rot="5400000" flipH="1" flipV="1">
            <a:off x="242344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2" name="Teardrop 3"/>
          <p:cNvSpPr/>
          <p:nvPr/>
        </p:nvSpPr>
        <p:spPr>
          <a:xfrm rot="5400000" flipH="1" flipV="1">
            <a:off x="326598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3" name="Teardrop 3"/>
          <p:cNvSpPr/>
          <p:nvPr/>
        </p:nvSpPr>
        <p:spPr>
          <a:xfrm rot="5400000" flipH="1" flipV="1">
            <a:off x="410852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6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4" name="Teardrop 3"/>
          <p:cNvSpPr/>
          <p:nvPr/>
        </p:nvSpPr>
        <p:spPr>
          <a:xfrm rot="5400000" flipH="1" flipV="1">
            <a:off x="495106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7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5" name="Teardrop 3"/>
          <p:cNvSpPr/>
          <p:nvPr/>
        </p:nvSpPr>
        <p:spPr>
          <a:xfrm rot="5400000" flipH="1" flipV="1">
            <a:off x="579360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7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6" name="Teardrop 3"/>
          <p:cNvSpPr/>
          <p:nvPr/>
        </p:nvSpPr>
        <p:spPr>
          <a:xfrm rot="5400000" flipH="1" flipV="1">
            <a:off x="832122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7" name="Teardrop 3"/>
          <p:cNvSpPr/>
          <p:nvPr/>
        </p:nvSpPr>
        <p:spPr>
          <a:xfrm rot="5400000" flipH="1" flipV="1">
            <a:off x="747868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6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8" name="Teardrop 3"/>
          <p:cNvSpPr/>
          <p:nvPr/>
        </p:nvSpPr>
        <p:spPr>
          <a:xfrm rot="5400000" flipH="1" flipV="1">
            <a:off x="1000630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9" name="Teardrop 3"/>
          <p:cNvSpPr/>
          <p:nvPr/>
        </p:nvSpPr>
        <p:spPr>
          <a:xfrm rot="5400000" flipH="1" flipV="1">
            <a:off x="916376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7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6"/>
                  <a:pt x="5972" y="26608"/>
                  <a:pt x="0" y="18073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00" name="Teardrop 3"/>
          <p:cNvSpPr/>
          <p:nvPr/>
        </p:nvSpPr>
        <p:spPr>
          <a:xfrm rot="5400000" flipH="1" flipV="1">
            <a:off x="11691380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01" name="Teardrop 3"/>
          <p:cNvSpPr/>
          <p:nvPr/>
        </p:nvSpPr>
        <p:spPr>
          <a:xfrm rot="5400000" flipH="1" flipV="1">
            <a:off x="1084884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6"/>
                  <a:pt x="5972" y="26608"/>
                  <a:pt x="0" y="18073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02" name="Teardrop 3"/>
          <p:cNvSpPr/>
          <p:nvPr/>
        </p:nvSpPr>
        <p:spPr>
          <a:xfrm rot="5400000" flipH="1" flipV="1">
            <a:off x="733383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3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8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03" name="Oval 1651"/>
          <p:cNvSpPr/>
          <p:nvPr/>
        </p:nvSpPr>
        <p:spPr>
          <a:xfrm>
            <a:off x="812619" y="4561319"/>
            <a:ext cx="11030995" cy="10682"/>
          </a:xfrm>
          <a:custGeom>
            <a:avLst/>
            <a:gdLst/>
            <a:ahLst/>
            <a:cxnLst/>
            <a:rect l="l" t="t" r="r" b="b"/>
            <a:pathLst>
              <a:path w="11030995" h="10682">
                <a:moveTo>
                  <a:pt x="10992007" y="0"/>
                </a:moveTo>
                <a:cubicBezTo>
                  <a:pt x="11006265" y="0"/>
                  <a:pt x="11019702" y="3516"/>
                  <a:pt x="11030995" y="10682"/>
                </a:cubicBezTo>
                <a:lnTo>
                  <a:pt x="10953019" y="10682"/>
                </a:lnTo>
                <a:cubicBezTo>
                  <a:pt x="10964312" y="3516"/>
                  <a:pt x="10977749" y="0"/>
                  <a:pt x="10992007" y="0"/>
                </a:cubicBezTo>
                <a:close/>
                <a:moveTo>
                  <a:pt x="10149468" y="0"/>
                </a:moveTo>
                <a:cubicBezTo>
                  <a:pt x="10163726" y="0"/>
                  <a:pt x="10177163" y="3516"/>
                  <a:pt x="10188456" y="10682"/>
                </a:cubicBezTo>
                <a:lnTo>
                  <a:pt x="10110480" y="10682"/>
                </a:lnTo>
                <a:cubicBezTo>
                  <a:pt x="10121773" y="3516"/>
                  <a:pt x="10135210" y="0"/>
                  <a:pt x="10149468" y="0"/>
                </a:cubicBezTo>
                <a:close/>
                <a:moveTo>
                  <a:pt x="9306928" y="0"/>
                </a:moveTo>
                <a:cubicBezTo>
                  <a:pt x="9321186" y="0"/>
                  <a:pt x="9334623" y="3516"/>
                  <a:pt x="9345916" y="10682"/>
                </a:cubicBezTo>
                <a:lnTo>
                  <a:pt x="9267940" y="10682"/>
                </a:lnTo>
                <a:cubicBezTo>
                  <a:pt x="9279233" y="3516"/>
                  <a:pt x="9292670" y="0"/>
                  <a:pt x="9306928" y="0"/>
                </a:cubicBezTo>
                <a:close/>
                <a:moveTo>
                  <a:pt x="8464388" y="0"/>
                </a:moveTo>
                <a:cubicBezTo>
                  <a:pt x="8478646" y="0"/>
                  <a:pt x="8492083" y="3516"/>
                  <a:pt x="8503376" y="10682"/>
                </a:cubicBezTo>
                <a:lnTo>
                  <a:pt x="8425400" y="10682"/>
                </a:lnTo>
                <a:cubicBezTo>
                  <a:pt x="8436693" y="3516"/>
                  <a:pt x="8450130" y="0"/>
                  <a:pt x="8464388" y="0"/>
                </a:cubicBezTo>
                <a:close/>
                <a:moveTo>
                  <a:pt x="7621848" y="0"/>
                </a:moveTo>
                <a:cubicBezTo>
                  <a:pt x="7636106" y="0"/>
                  <a:pt x="7649543" y="3516"/>
                  <a:pt x="7660836" y="10682"/>
                </a:cubicBezTo>
                <a:lnTo>
                  <a:pt x="7582860" y="10682"/>
                </a:lnTo>
                <a:cubicBezTo>
                  <a:pt x="7594153" y="3516"/>
                  <a:pt x="7607590" y="0"/>
                  <a:pt x="7621848" y="0"/>
                </a:cubicBezTo>
                <a:close/>
                <a:moveTo>
                  <a:pt x="6779308" y="0"/>
                </a:moveTo>
                <a:cubicBezTo>
                  <a:pt x="6793566" y="0"/>
                  <a:pt x="6807003" y="3516"/>
                  <a:pt x="6818296" y="10682"/>
                </a:cubicBezTo>
                <a:lnTo>
                  <a:pt x="6740320" y="10682"/>
                </a:lnTo>
                <a:cubicBezTo>
                  <a:pt x="6751613" y="3516"/>
                  <a:pt x="6765050" y="0"/>
                  <a:pt x="6779308" y="0"/>
                </a:cubicBezTo>
                <a:close/>
                <a:moveTo>
                  <a:pt x="5936768" y="0"/>
                </a:moveTo>
                <a:cubicBezTo>
                  <a:pt x="5951026" y="0"/>
                  <a:pt x="5964463" y="3516"/>
                  <a:pt x="5975757" y="10682"/>
                </a:cubicBezTo>
                <a:lnTo>
                  <a:pt x="5897780" y="10682"/>
                </a:lnTo>
                <a:cubicBezTo>
                  <a:pt x="5909073" y="3516"/>
                  <a:pt x="5922510" y="0"/>
                  <a:pt x="5936768" y="0"/>
                </a:cubicBezTo>
                <a:close/>
                <a:moveTo>
                  <a:pt x="5094228" y="0"/>
                </a:moveTo>
                <a:cubicBezTo>
                  <a:pt x="5108486" y="0"/>
                  <a:pt x="5121923" y="3516"/>
                  <a:pt x="5133217" y="10682"/>
                </a:cubicBezTo>
                <a:lnTo>
                  <a:pt x="5055240" y="10682"/>
                </a:lnTo>
                <a:cubicBezTo>
                  <a:pt x="5066533" y="3516"/>
                  <a:pt x="5079970" y="0"/>
                  <a:pt x="5094228" y="0"/>
                </a:cubicBezTo>
                <a:close/>
                <a:moveTo>
                  <a:pt x="4251688" y="0"/>
                </a:moveTo>
                <a:cubicBezTo>
                  <a:pt x="4265946" y="0"/>
                  <a:pt x="4279383" y="3516"/>
                  <a:pt x="4290676" y="10682"/>
                </a:cubicBezTo>
                <a:lnTo>
                  <a:pt x="4212700" y="10682"/>
                </a:lnTo>
                <a:cubicBezTo>
                  <a:pt x="4223993" y="3516"/>
                  <a:pt x="4237430" y="0"/>
                  <a:pt x="4251688" y="0"/>
                </a:cubicBezTo>
                <a:close/>
                <a:moveTo>
                  <a:pt x="3409148" y="0"/>
                </a:moveTo>
                <a:cubicBezTo>
                  <a:pt x="3423406" y="0"/>
                  <a:pt x="3436843" y="3516"/>
                  <a:pt x="3448136" y="10682"/>
                </a:cubicBezTo>
                <a:lnTo>
                  <a:pt x="3370160" y="10682"/>
                </a:lnTo>
                <a:cubicBezTo>
                  <a:pt x="3381453" y="3516"/>
                  <a:pt x="3394890" y="0"/>
                  <a:pt x="3409148" y="0"/>
                </a:cubicBezTo>
                <a:close/>
                <a:moveTo>
                  <a:pt x="2566608" y="0"/>
                </a:moveTo>
                <a:cubicBezTo>
                  <a:pt x="2580866" y="0"/>
                  <a:pt x="2594303" y="3516"/>
                  <a:pt x="2605596" y="10682"/>
                </a:cubicBezTo>
                <a:lnTo>
                  <a:pt x="2527620" y="10682"/>
                </a:lnTo>
                <a:cubicBezTo>
                  <a:pt x="2538913" y="3516"/>
                  <a:pt x="2552350" y="0"/>
                  <a:pt x="2566608" y="0"/>
                </a:cubicBezTo>
                <a:close/>
                <a:moveTo>
                  <a:pt x="1724068" y="0"/>
                </a:moveTo>
                <a:cubicBezTo>
                  <a:pt x="1738326" y="0"/>
                  <a:pt x="1751763" y="3516"/>
                  <a:pt x="1763056" y="10682"/>
                </a:cubicBezTo>
                <a:lnTo>
                  <a:pt x="1685080" y="10682"/>
                </a:lnTo>
                <a:cubicBezTo>
                  <a:pt x="1696373" y="3516"/>
                  <a:pt x="1709810" y="0"/>
                  <a:pt x="1724068" y="0"/>
                </a:cubicBezTo>
                <a:close/>
                <a:moveTo>
                  <a:pt x="881528" y="0"/>
                </a:moveTo>
                <a:cubicBezTo>
                  <a:pt x="895786" y="0"/>
                  <a:pt x="909223" y="3516"/>
                  <a:pt x="920516" y="10682"/>
                </a:cubicBezTo>
                <a:lnTo>
                  <a:pt x="842540" y="10682"/>
                </a:lnTo>
                <a:cubicBezTo>
                  <a:pt x="853833" y="3516"/>
                  <a:pt x="867270" y="0"/>
                  <a:pt x="881528" y="0"/>
                </a:cubicBezTo>
                <a:close/>
                <a:moveTo>
                  <a:pt x="38988" y="0"/>
                </a:moveTo>
                <a:cubicBezTo>
                  <a:pt x="53246" y="0"/>
                  <a:pt x="66683" y="3516"/>
                  <a:pt x="77976" y="10682"/>
                </a:cubicBezTo>
                <a:lnTo>
                  <a:pt x="0" y="10682"/>
                </a:lnTo>
                <a:cubicBezTo>
                  <a:pt x="11293" y="3516"/>
                  <a:pt x="24730" y="0"/>
                  <a:pt x="38988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9C303D80-CEC5-4916-969E-7F958981B4DE}" type="datetimeFigureOut">
              <a:rPr lang="en-NZ" smtClean="0"/>
              <a:t>12/02/2019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ECA3A-D4FC-4407-A0C9-4E9EDF7CEB57}" type="slidenum">
              <a:rPr lang="en-NZ" smtClean="0"/>
              <a:t>‹#›</a:t>
            </a:fld>
            <a:endParaRPr lang="en-NZ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245918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03D80-CEC5-4916-969E-7F958981B4DE}" type="datetimeFigureOut">
              <a:rPr lang="en-NZ" smtClean="0"/>
              <a:t>12/02/2019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ECA3A-D4FC-4407-A0C9-4E9EDF7CEB57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5276980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03D80-CEC5-4916-969E-7F958981B4DE}" type="datetimeFigureOut">
              <a:rPr lang="en-NZ" smtClean="0"/>
              <a:t>12/02/2019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ECA3A-D4FC-4407-A0C9-4E9EDF7CEB57}" type="slidenum">
              <a:rPr lang="en-NZ" smtClean="0"/>
              <a:t>‹#›</a:t>
            </a:fld>
            <a:endParaRPr lang="en-NZ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29595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03D80-CEC5-4916-969E-7F958981B4DE}" type="datetimeFigureOut">
              <a:rPr lang="en-NZ" smtClean="0"/>
              <a:t>12/02/2019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ECA3A-D4FC-4407-A0C9-4E9EDF7CEB57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3911032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26" name="Group 525"/>
          <p:cNvGrpSpPr/>
          <p:nvPr/>
        </p:nvGrpSpPr>
        <p:grpSpPr>
          <a:xfrm>
            <a:off x="0" y="420256"/>
            <a:ext cx="12188952" cy="3795497"/>
            <a:chOff x="0" y="420256"/>
            <a:chExt cx="12188952" cy="3795497"/>
          </a:xfrm>
        </p:grpSpPr>
        <p:cxnSp>
          <p:nvCxnSpPr>
            <p:cNvPr id="527" name="Straight Connector 526"/>
            <p:cNvCxnSpPr/>
            <p:nvPr/>
          </p:nvCxnSpPr>
          <p:spPr>
            <a:xfrm>
              <a:off x="0" y="4215753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8" name="Straight Connector 527"/>
            <p:cNvCxnSpPr/>
            <p:nvPr/>
          </p:nvCxnSpPr>
          <p:spPr>
            <a:xfrm>
              <a:off x="0" y="3794032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9" name="Straight Connector 528"/>
            <p:cNvCxnSpPr/>
            <p:nvPr/>
          </p:nvCxnSpPr>
          <p:spPr>
            <a:xfrm>
              <a:off x="0" y="3372310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0" name="Straight Connector 529"/>
            <p:cNvCxnSpPr/>
            <p:nvPr/>
          </p:nvCxnSpPr>
          <p:spPr>
            <a:xfrm>
              <a:off x="0" y="2950588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1" name="Straight Connector 530"/>
            <p:cNvCxnSpPr/>
            <p:nvPr/>
          </p:nvCxnSpPr>
          <p:spPr>
            <a:xfrm>
              <a:off x="0" y="2528866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2" name="Straight Connector 531"/>
            <p:cNvCxnSpPr/>
            <p:nvPr/>
          </p:nvCxnSpPr>
          <p:spPr>
            <a:xfrm>
              <a:off x="0" y="2107144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3" name="Straight Connector 532"/>
            <p:cNvCxnSpPr/>
            <p:nvPr/>
          </p:nvCxnSpPr>
          <p:spPr>
            <a:xfrm>
              <a:off x="0" y="1685422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4" name="Straight Connector 533"/>
            <p:cNvCxnSpPr/>
            <p:nvPr/>
          </p:nvCxnSpPr>
          <p:spPr>
            <a:xfrm>
              <a:off x="0" y="1263700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5" name="Straight Connector 534"/>
            <p:cNvCxnSpPr/>
            <p:nvPr/>
          </p:nvCxnSpPr>
          <p:spPr>
            <a:xfrm>
              <a:off x="0" y="841978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6" name="Straight Connector 535"/>
            <p:cNvCxnSpPr/>
            <p:nvPr/>
          </p:nvCxnSpPr>
          <p:spPr>
            <a:xfrm>
              <a:off x="0" y="420256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37" name="Rectangle 379"/>
          <p:cNvSpPr/>
          <p:nvPr/>
        </p:nvSpPr>
        <p:spPr>
          <a:xfrm rot="18900000" flipV="1">
            <a:off x="9445819" y="-965459"/>
            <a:ext cx="13717" cy="6493220"/>
          </a:xfrm>
          <a:custGeom>
            <a:avLst/>
            <a:gdLst/>
            <a:ahLst/>
            <a:cxnLst/>
            <a:rect l="l" t="t" r="r" b="b"/>
            <a:pathLst>
              <a:path w="13717" h="6493220">
                <a:moveTo>
                  <a:pt x="1" y="6493220"/>
                </a:moveTo>
                <a:lnTo>
                  <a:pt x="13717" y="6479504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38" name="Rectangle 56"/>
          <p:cNvSpPr/>
          <p:nvPr/>
        </p:nvSpPr>
        <p:spPr>
          <a:xfrm>
            <a:off x="0" y="0"/>
            <a:ext cx="11816540" cy="4572004"/>
          </a:xfrm>
          <a:custGeom>
            <a:avLst/>
            <a:gdLst/>
            <a:ahLst/>
            <a:cxnLst/>
            <a:rect l="l" t="t" r="r" b="b"/>
            <a:pathLst>
              <a:path w="11816540" h="4572004">
                <a:moveTo>
                  <a:pt x="11802824" y="4"/>
                </a:moveTo>
                <a:lnTo>
                  <a:pt x="11816540" y="4"/>
                </a:lnTo>
                <a:lnTo>
                  <a:pt x="11816540" y="4572004"/>
                </a:lnTo>
                <a:lnTo>
                  <a:pt x="11802824" y="4572004"/>
                </a:lnTo>
                <a:close/>
                <a:moveTo>
                  <a:pt x="5901406" y="4"/>
                </a:moveTo>
                <a:lnTo>
                  <a:pt x="5915122" y="4"/>
                </a:lnTo>
                <a:lnTo>
                  <a:pt x="5915122" y="4572004"/>
                </a:lnTo>
                <a:lnTo>
                  <a:pt x="5901406" y="4572004"/>
                </a:lnTo>
                <a:close/>
                <a:moveTo>
                  <a:pt x="10959754" y="3"/>
                </a:moveTo>
                <a:lnTo>
                  <a:pt x="10973470" y="3"/>
                </a:lnTo>
                <a:lnTo>
                  <a:pt x="10973470" y="4572003"/>
                </a:lnTo>
                <a:lnTo>
                  <a:pt x="10959754" y="4572003"/>
                </a:lnTo>
                <a:close/>
                <a:moveTo>
                  <a:pt x="5058348" y="3"/>
                </a:moveTo>
                <a:lnTo>
                  <a:pt x="5072064" y="3"/>
                </a:lnTo>
                <a:lnTo>
                  <a:pt x="5072064" y="4572003"/>
                </a:lnTo>
                <a:lnTo>
                  <a:pt x="5058348" y="4572003"/>
                </a:lnTo>
                <a:close/>
                <a:moveTo>
                  <a:pt x="11381283" y="2"/>
                </a:moveTo>
                <a:lnTo>
                  <a:pt x="11394999" y="2"/>
                </a:lnTo>
                <a:lnTo>
                  <a:pt x="11394999" y="4572002"/>
                </a:lnTo>
                <a:lnTo>
                  <a:pt x="11381283" y="4572002"/>
                </a:lnTo>
                <a:close/>
                <a:moveTo>
                  <a:pt x="10538225" y="2"/>
                </a:moveTo>
                <a:lnTo>
                  <a:pt x="10551941" y="2"/>
                </a:lnTo>
                <a:lnTo>
                  <a:pt x="10551941" y="4572002"/>
                </a:lnTo>
                <a:lnTo>
                  <a:pt x="10538225" y="4572002"/>
                </a:lnTo>
                <a:close/>
                <a:moveTo>
                  <a:pt x="10116696" y="2"/>
                </a:moveTo>
                <a:lnTo>
                  <a:pt x="10130412" y="2"/>
                </a:lnTo>
                <a:lnTo>
                  <a:pt x="10130412" y="4572002"/>
                </a:lnTo>
                <a:lnTo>
                  <a:pt x="10116696" y="4572002"/>
                </a:lnTo>
                <a:close/>
                <a:moveTo>
                  <a:pt x="6322935" y="2"/>
                </a:moveTo>
                <a:lnTo>
                  <a:pt x="6336651" y="2"/>
                </a:lnTo>
                <a:lnTo>
                  <a:pt x="6336651" y="4572002"/>
                </a:lnTo>
                <a:lnTo>
                  <a:pt x="6322935" y="4572002"/>
                </a:lnTo>
                <a:close/>
                <a:moveTo>
                  <a:pt x="5479877" y="2"/>
                </a:moveTo>
                <a:lnTo>
                  <a:pt x="5493593" y="2"/>
                </a:lnTo>
                <a:lnTo>
                  <a:pt x="5493593" y="4572002"/>
                </a:lnTo>
                <a:lnTo>
                  <a:pt x="5479877" y="4572002"/>
                </a:lnTo>
                <a:close/>
                <a:moveTo>
                  <a:pt x="4636819" y="2"/>
                </a:moveTo>
                <a:lnTo>
                  <a:pt x="4650535" y="2"/>
                </a:lnTo>
                <a:lnTo>
                  <a:pt x="4650535" y="4572002"/>
                </a:lnTo>
                <a:lnTo>
                  <a:pt x="4636819" y="4572002"/>
                </a:lnTo>
                <a:close/>
                <a:moveTo>
                  <a:pt x="4215290" y="2"/>
                </a:moveTo>
                <a:lnTo>
                  <a:pt x="4229006" y="2"/>
                </a:lnTo>
                <a:lnTo>
                  <a:pt x="4229006" y="4572002"/>
                </a:lnTo>
                <a:lnTo>
                  <a:pt x="4215290" y="4572002"/>
                </a:lnTo>
                <a:close/>
                <a:moveTo>
                  <a:pt x="421529" y="2"/>
                </a:moveTo>
                <a:lnTo>
                  <a:pt x="435245" y="2"/>
                </a:lnTo>
                <a:lnTo>
                  <a:pt x="435245" y="4572002"/>
                </a:lnTo>
                <a:lnTo>
                  <a:pt x="421529" y="4572002"/>
                </a:lnTo>
                <a:close/>
                <a:moveTo>
                  <a:pt x="0" y="2"/>
                </a:moveTo>
                <a:lnTo>
                  <a:pt x="13716" y="2"/>
                </a:lnTo>
                <a:lnTo>
                  <a:pt x="13716" y="4572002"/>
                </a:lnTo>
                <a:lnTo>
                  <a:pt x="0" y="4572002"/>
                </a:lnTo>
                <a:close/>
                <a:moveTo>
                  <a:pt x="9273638" y="1"/>
                </a:moveTo>
                <a:lnTo>
                  <a:pt x="9287354" y="1"/>
                </a:lnTo>
                <a:lnTo>
                  <a:pt x="9287354" y="4572001"/>
                </a:lnTo>
                <a:lnTo>
                  <a:pt x="9273638" y="4572001"/>
                </a:lnTo>
                <a:close/>
                <a:moveTo>
                  <a:pt x="3372232" y="1"/>
                </a:moveTo>
                <a:lnTo>
                  <a:pt x="3385948" y="1"/>
                </a:lnTo>
                <a:lnTo>
                  <a:pt x="3385948" y="4572001"/>
                </a:lnTo>
                <a:lnTo>
                  <a:pt x="3372232" y="4572001"/>
                </a:lnTo>
                <a:close/>
                <a:moveTo>
                  <a:pt x="9695167" y="0"/>
                </a:moveTo>
                <a:lnTo>
                  <a:pt x="9708883" y="0"/>
                </a:lnTo>
                <a:lnTo>
                  <a:pt x="9708883" y="4572000"/>
                </a:lnTo>
                <a:lnTo>
                  <a:pt x="9695167" y="4572000"/>
                </a:lnTo>
                <a:close/>
                <a:moveTo>
                  <a:pt x="8852109" y="0"/>
                </a:moveTo>
                <a:lnTo>
                  <a:pt x="8865825" y="0"/>
                </a:lnTo>
                <a:lnTo>
                  <a:pt x="8865825" y="4572000"/>
                </a:lnTo>
                <a:lnTo>
                  <a:pt x="8852109" y="4572000"/>
                </a:lnTo>
                <a:close/>
                <a:moveTo>
                  <a:pt x="8430580" y="0"/>
                </a:moveTo>
                <a:lnTo>
                  <a:pt x="8444296" y="0"/>
                </a:lnTo>
                <a:lnTo>
                  <a:pt x="8444296" y="4572000"/>
                </a:lnTo>
                <a:lnTo>
                  <a:pt x="8430580" y="4572000"/>
                </a:lnTo>
                <a:close/>
                <a:moveTo>
                  <a:pt x="8009051" y="0"/>
                </a:moveTo>
                <a:lnTo>
                  <a:pt x="8022767" y="0"/>
                </a:lnTo>
                <a:lnTo>
                  <a:pt x="8022767" y="4572000"/>
                </a:lnTo>
                <a:lnTo>
                  <a:pt x="8009051" y="4572000"/>
                </a:lnTo>
                <a:close/>
                <a:moveTo>
                  <a:pt x="7587522" y="0"/>
                </a:moveTo>
                <a:lnTo>
                  <a:pt x="7601238" y="0"/>
                </a:lnTo>
                <a:lnTo>
                  <a:pt x="7601238" y="4572000"/>
                </a:lnTo>
                <a:lnTo>
                  <a:pt x="7587522" y="4572000"/>
                </a:lnTo>
                <a:close/>
                <a:moveTo>
                  <a:pt x="7165993" y="0"/>
                </a:moveTo>
                <a:lnTo>
                  <a:pt x="7179709" y="0"/>
                </a:lnTo>
                <a:lnTo>
                  <a:pt x="7179709" y="4572000"/>
                </a:lnTo>
                <a:lnTo>
                  <a:pt x="7165993" y="4572000"/>
                </a:lnTo>
                <a:close/>
                <a:moveTo>
                  <a:pt x="6744464" y="0"/>
                </a:moveTo>
                <a:lnTo>
                  <a:pt x="6758180" y="0"/>
                </a:lnTo>
                <a:lnTo>
                  <a:pt x="6758180" y="4572000"/>
                </a:lnTo>
                <a:lnTo>
                  <a:pt x="6744464" y="4572000"/>
                </a:lnTo>
                <a:close/>
                <a:moveTo>
                  <a:pt x="3793761" y="0"/>
                </a:moveTo>
                <a:lnTo>
                  <a:pt x="3807477" y="0"/>
                </a:lnTo>
                <a:lnTo>
                  <a:pt x="3807477" y="4572000"/>
                </a:lnTo>
                <a:lnTo>
                  <a:pt x="3793761" y="4572000"/>
                </a:lnTo>
                <a:close/>
                <a:moveTo>
                  <a:pt x="2950703" y="0"/>
                </a:moveTo>
                <a:lnTo>
                  <a:pt x="2964419" y="0"/>
                </a:lnTo>
                <a:lnTo>
                  <a:pt x="2964419" y="4572000"/>
                </a:lnTo>
                <a:lnTo>
                  <a:pt x="2950703" y="4572000"/>
                </a:lnTo>
                <a:close/>
                <a:moveTo>
                  <a:pt x="2529174" y="0"/>
                </a:moveTo>
                <a:lnTo>
                  <a:pt x="2542890" y="0"/>
                </a:lnTo>
                <a:lnTo>
                  <a:pt x="2542890" y="4572000"/>
                </a:lnTo>
                <a:lnTo>
                  <a:pt x="2529174" y="4572000"/>
                </a:lnTo>
                <a:close/>
                <a:moveTo>
                  <a:pt x="2107645" y="0"/>
                </a:moveTo>
                <a:lnTo>
                  <a:pt x="2121361" y="0"/>
                </a:lnTo>
                <a:lnTo>
                  <a:pt x="2121361" y="4572000"/>
                </a:lnTo>
                <a:lnTo>
                  <a:pt x="2107645" y="4572000"/>
                </a:lnTo>
                <a:close/>
                <a:moveTo>
                  <a:pt x="1686116" y="0"/>
                </a:moveTo>
                <a:lnTo>
                  <a:pt x="1699832" y="0"/>
                </a:lnTo>
                <a:lnTo>
                  <a:pt x="1699832" y="4572000"/>
                </a:lnTo>
                <a:lnTo>
                  <a:pt x="1686116" y="4572000"/>
                </a:lnTo>
                <a:close/>
                <a:moveTo>
                  <a:pt x="1264587" y="0"/>
                </a:moveTo>
                <a:lnTo>
                  <a:pt x="1278303" y="0"/>
                </a:lnTo>
                <a:lnTo>
                  <a:pt x="1278303" y="4572000"/>
                </a:lnTo>
                <a:lnTo>
                  <a:pt x="1264587" y="4572000"/>
                </a:lnTo>
                <a:close/>
                <a:moveTo>
                  <a:pt x="843058" y="0"/>
                </a:moveTo>
                <a:lnTo>
                  <a:pt x="856774" y="0"/>
                </a:lnTo>
                <a:lnTo>
                  <a:pt x="856774" y="4572000"/>
                </a:lnTo>
                <a:lnTo>
                  <a:pt x="843058" y="457200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39" name="Rectangle 87"/>
          <p:cNvSpPr/>
          <p:nvPr/>
        </p:nvSpPr>
        <p:spPr>
          <a:xfrm rot="2700000">
            <a:off x="2311242" y="-967047"/>
            <a:ext cx="13716" cy="6570294"/>
          </a:xfrm>
          <a:custGeom>
            <a:avLst/>
            <a:gdLst/>
            <a:ahLst/>
            <a:cxnLst/>
            <a:rect l="l" t="t" r="r" b="b"/>
            <a:pathLst>
              <a:path w="13716" h="6570294">
                <a:moveTo>
                  <a:pt x="0" y="6556578"/>
                </a:moveTo>
                <a:lnTo>
                  <a:pt x="13716" y="6570294"/>
                </a:lnTo>
                <a:lnTo>
                  <a:pt x="13716" y="6570294"/>
                </a:lnTo>
                <a:lnTo>
                  <a:pt x="0" y="6556578"/>
                </a:lnTo>
                <a:close/>
                <a:moveTo>
                  <a:pt x="0" y="13716"/>
                </a:moveTo>
                <a:lnTo>
                  <a:pt x="13716" y="0"/>
                </a:lnTo>
                <a:lnTo>
                  <a:pt x="13716" y="6465786"/>
                </a:lnTo>
                <a:lnTo>
                  <a:pt x="0" y="6479502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0" name="Rectangle 88"/>
          <p:cNvSpPr/>
          <p:nvPr/>
        </p:nvSpPr>
        <p:spPr>
          <a:xfrm rot="2700000">
            <a:off x="3186527" y="-953751"/>
            <a:ext cx="13716" cy="6479503"/>
          </a:xfrm>
          <a:custGeom>
            <a:avLst/>
            <a:gdLst/>
            <a:ahLst/>
            <a:cxnLst/>
            <a:rect l="l" t="t" r="r" b="b"/>
            <a:pathLst>
              <a:path w="13716" h="6479503">
                <a:moveTo>
                  <a:pt x="0" y="13716"/>
                </a:moveTo>
                <a:lnTo>
                  <a:pt x="13716" y="0"/>
                </a:lnTo>
                <a:lnTo>
                  <a:pt x="13716" y="6465786"/>
                </a:lnTo>
                <a:lnTo>
                  <a:pt x="0" y="6479503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1" name="Rectangle 89"/>
          <p:cNvSpPr/>
          <p:nvPr/>
        </p:nvSpPr>
        <p:spPr>
          <a:xfrm rot="2700000">
            <a:off x="4029713" y="-953750"/>
            <a:ext cx="13716" cy="6479503"/>
          </a:xfrm>
          <a:custGeom>
            <a:avLst/>
            <a:gdLst/>
            <a:ahLst/>
            <a:cxnLst/>
            <a:rect l="l" t="t" r="r" b="b"/>
            <a:pathLst>
              <a:path w="13716" h="6479503">
                <a:moveTo>
                  <a:pt x="0" y="13716"/>
                </a:moveTo>
                <a:lnTo>
                  <a:pt x="13716" y="0"/>
                </a:lnTo>
                <a:lnTo>
                  <a:pt x="13716" y="6465787"/>
                </a:lnTo>
                <a:lnTo>
                  <a:pt x="0" y="6479503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2" name="Rectangle 90"/>
          <p:cNvSpPr/>
          <p:nvPr/>
        </p:nvSpPr>
        <p:spPr>
          <a:xfrm rot="2700000">
            <a:off x="4872899" y="-953750"/>
            <a:ext cx="13716" cy="6479503"/>
          </a:xfrm>
          <a:custGeom>
            <a:avLst/>
            <a:gdLst/>
            <a:ahLst/>
            <a:cxnLst/>
            <a:rect l="l" t="t" r="r" b="b"/>
            <a:pathLst>
              <a:path w="13716" h="6479503">
                <a:moveTo>
                  <a:pt x="0" y="13716"/>
                </a:moveTo>
                <a:lnTo>
                  <a:pt x="13716" y="0"/>
                </a:lnTo>
                <a:lnTo>
                  <a:pt x="13716" y="6465786"/>
                </a:lnTo>
                <a:lnTo>
                  <a:pt x="0" y="6479503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3" name="Rectangle 91"/>
          <p:cNvSpPr/>
          <p:nvPr/>
        </p:nvSpPr>
        <p:spPr>
          <a:xfrm rot="2700000">
            <a:off x="5716086" y="-953749"/>
            <a:ext cx="13716" cy="6479501"/>
          </a:xfrm>
          <a:custGeom>
            <a:avLst/>
            <a:gdLst/>
            <a:ahLst/>
            <a:cxnLst/>
            <a:rect l="l" t="t" r="r" b="b"/>
            <a:pathLst>
              <a:path w="13716" h="6479501">
                <a:moveTo>
                  <a:pt x="0" y="13716"/>
                </a:moveTo>
                <a:lnTo>
                  <a:pt x="13716" y="0"/>
                </a:lnTo>
                <a:lnTo>
                  <a:pt x="13716" y="6465785"/>
                </a:lnTo>
                <a:lnTo>
                  <a:pt x="0" y="6479501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4" name="Rectangle 92"/>
          <p:cNvSpPr/>
          <p:nvPr/>
        </p:nvSpPr>
        <p:spPr>
          <a:xfrm rot="2700000">
            <a:off x="6559272" y="-953750"/>
            <a:ext cx="13716" cy="6479502"/>
          </a:xfrm>
          <a:custGeom>
            <a:avLst/>
            <a:gdLst/>
            <a:ahLst/>
            <a:cxnLst/>
            <a:rect l="l" t="t" r="r" b="b"/>
            <a:pathLst>
              <a:path w="13716" h="6479502">
                <a:moveTo>
                  <a:pt x="0" y="13716"/>
                </a:moveTo>
                <a:lnTo>
                  <a:pt x="13716" y="0"/>
                </a:lnTo>
                <a:lnTo>
                  <a:pt x="13715" y="6465787"/>
                </a:lnTo>
                <a:lnTo>
                  <a:pt x="0" y="6479502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5" name="Rectangle 93"/>
          <p:cNvSpPr/>
          <p:nvPr/>
        </p:nvSpPr>
        <p:spPr>
          <a:xfrm rot="2700000">
            <a:off x="7402457" y="-944051"/>
            <a:ext cx="13717" cy="6479502"/>
          </a:xfrm>
          <a:custGeom>
            <a:avLst/>
            <a:gdLst/>
            <a:ahLst/>
            <a:cxnLst/>
            <a:rect l="l" t="t" r="r" b="b"/>
            <a:pathLst>
              <a:path w="13717" h="6479502">
                <a:moveTo>
                  <a:pt x="0" y="13716"/>
                </a:moveTo>
                <a:lnTo>
                  <a:pt x="13717" y="0"/>
                </a:lnTo>
                <a:lnTo>
                  <a:pt x="13716" y="6465787"/>
                </a:lnTo>
                <a:lnTo>
                  <a:pt x="1" y="6479502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6" name="Rectangle 94"/>
          <p:cNvSpPr/>
          <p:nvPr/>
        </p:nvSpPr>
        <p:spPr>
          <a:xfrm rot="2700000">
            <a:off x="8245644" y="-953750"/>
            <a:ext cx="13716" cy="6479502"/>
          </a:xfrm>
          <a:custGeom>
            <a:avLst/>
            <a:gdLst/>
            <a:ahLst/>
            <a:cxnLst/>
            <a:rect l="l" t="t" r="r" b="b"/>
            <a:pathLst>
              <a:path w="13716" h="6479502">
                <a:moveTo>
                  <a:pt x="0" y="13716"/>
                </a:moveTo>
                <a:lnTo>
                  <a:pt x="13716" y="0"/>
                </a:lnTo>
                <a:lnTo>
                  <a:pt x="13715" y="6465787"/>
                </a:lnTo>
                <a:lnTo>
                  <a:pt x="0" y="6479502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7" name="Rectangle 95"/>
          <p:cNvSpPr/>
          <p:nvPr/>
        </p:nvSpPr>
        <p:spPr>
          <a:xfrm rot="2700000">
            <a:off x="9088831" y="-953750"/>
            <a:ext cx="13717" cy="6479503"/>
          </a:xfrm>
          <a:custGeom>
            <a:avLst/>
            <a:gdLst/>
            <a:ahLst/>
            <a:cxnLst/>
            <a:rect l="l" t="t" r="r" b="b"/>
            <a:pathLst>
              <a:path w="13717" h="6479503">
                <a:moveTo>
                  <a:pt x="13717" y="0"/>
                </a:moveTo>
                <a:lnTo>
                  <a:pt x="13716" y="6465787"/>
                </a:lnTo>
                <a:lnTo>
                  <a:pt x="0" y="6479503"/>
                </a:lnTo>
                <a:lnTo>
                  <a:pt x="1" y="13717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8" name="Rectangle 96"/>
          <p:cNvSpPr/>
          <p:nvPr/>
        </p:nvSpPr>
        <p:spPr>
          <a:xfrm rot="2700000">
            <a:off x="9912896" y="-907596"/>
            <a:ext cx="13716" cy="6425429"/>
          </a:xfrm>
          <a:custGeom>
            <a:avLst/>
            <a:gdLst/>
            <a:ahLst/>
            <a:cxnLst/>
            <a:rect l="l" t="t" r="r" b="b"/>
            <a:pathLst>
              <a:path w="13716" h="6425429">
                <a:moveTo>
                  <a:pt x="0" y="0"/>
                </a:moveTo>
                <a:lnTo>
                  <a:pt x="13716" y="13717"/>
                </a:lnTo>
                <a:lnTo>
                  <a:pt x="13716" y="6411713"/>
                </a:lnTo>
                <a:lnTo>
                  <a:pt x="0" y="6425429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9" name="Rectangle 97"/>
          <p:cNvSpPr/>
          <p:nvPr/>
        </p:nvSpPr>
        <p:spPr>
          <a:xfrm rot="2700000">
            <a:off x="10334491" y="110221"/>
            <a:ext cx="13717" cy="5232981"/>
          </a:xfrm>
          <a:custGeom>
            <a:avLst/>
            <a:gdLst/>
            <a:ahLst/>
            <a:cxnLst/>
            <a:rect l="l" t="t" r="r" b="b"/>
            <a:pathLst>
              <a:path w="13717" h="5232981">
                <a:moveTo>
                  <a:pt x="0" y="0"/>
                </a:moveTo>
                <a:lnTo>
                  <a:pt x="13717" y="13716"/>
                </a:lnTo>
                <a:lnTo>
                  <a:pt x="13717" y="5219264"/>
                </a:lnTo>
                <a:lnTo>
                  <a:pt x="1" y="5232981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0" name="Rectangle 98"/>
          <p:cNvSpPr/>
          <p:nvPr/>
        </p:nvSpPr>
        <p:spPr>
          <a:xfrm rot="2700000">
            <a:off x="10756084" y="1128037"/>
            <a:ext cx="13716" cy="4040537"/>
          </a:xfrm>
          <a:custGeom>
            <a:avLst/>
            <a:gdLst/>
            <a:ahLst/>
            <a:cxnLst/>
            <a:rect l="l" t="t" r="r" b="b"/>
            <a:pathLst>
              <a:path w="13716" h="4040537">
                <a:moveTo>
                  <a:pt x="0" y="0"/>
                </a:moveTo>
                <a:lnTo>
                  <a:pt x="13716" y="13716"/>
                </a:lnTo>
                <a:lnTo>
                  <a:pt x="13715" y="4026822"/>
                </a:lnTo>
                <a:lnTo>
                  <a:pt x="1" y="4040537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1" name="Rectangle 99"/>
          <p:cNvSpPr/>
          <p:nvPr/>
        </p:nvSpPr>
        <p:spPr>
          <a:xfrm rot="2700000">
            <a:off x="11177678" y="2145853"/>
            <a:ext cx="13716" cy="2848091"/>
          </a:xfrm>
          <a:custGeom>
            <a:avLst/>
            <a:gdLst/>
            <a:ahLst/>
            <a:cxnLst/>
            <a:rect l="l" t="t" r="r" b="b"/>
            <a:pathLst>
              <a:path w="13716" h="2848091">
                <a:moveTo>
                  <a:pt x="0" y="0"/>
                </a:moveTo>
                <a:lnTo>
                  <a:pt x="13716" y="13716"/>
                </a:lnTo>
                <a:lnTo>
                  <a:pt x="13715" y="2834375"/>
                </a:lnTo>
                <a:lnTo>
                  <a:pt x="0" y="2848091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2" name="Rectangle 100"/>
          <p:cNvSpPr/>
          <p:nvPr/>
        </p:nvSpPr>
        <p:spPr>
          <a:xfrm rot="2700000">
            <a:off x="11599272" y="3163669"/>
            <a:ext cx="13715" cy="1655644"/>
          </a:xfrm>
          <a:custGeom>
            <a:avLst/>
            <a:gdLst/>
            <a:ahLst/>
            <a:cxnLst/>
            <a:rect l="l" t="t" r="r" b="b"/>
            <a:pathLst>
              <a:path w="13715" h="1655644">
                <a:moveTo>
                  <a:pt x="0" y="0"/>
                </a:moveTo>
                <a:lnTo>
                  <a:pt x="13715" y="13716"/>
                </a:lnTo>
                <a:lnTo>
                  <a:pt x="13715" y="1641929"/>
                </a:lnTo>
                <a:lnTo>
                  <a:pt x="0" y="1655644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3" name="Rectangle 101"/>
          <p:cNvSpPr/>
          <p:nvPr/>
        </p:nvSpPr>
        <p:spPr>
          <a:xfrm rot="2700000">
            <a:off x="12020868" y="4181493"/>
            <a:ext cx="13715" cy="463189"/>
          </a:xfrm>
          <a:custGeom>
            <a:avLst/>
            <a:gdLst/>
            <a:ahLst/>
            <a:cxnLst/>
            <a:rect l="l" t="t" r="r" b="b"/>
            <a:pathLst>
              <a:path w="13715" h="463189">
                <a:moveTo>
                  <a:pt x="1" y="0"/>
                </a:moveTo>
                <a:lnTo>
                  <a:pt x="13715" y="13716"/>
                </a:lnTo>
                <a:lnTo>
                  <a:pt x="13715" y="449474"/>
                </a:lnTo>
                <a:lnTo>
                  <a:pt x="0" y="463189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4" name="Rectangle 102"/>
          <p:cNvSpPr/>
          <p:nvPr/>
        </p:nvSpPr>
        <p:spPr>
          <a:xfrm rot="2700000">
            <a:off x="203277" y="-93899"/>
            <a:ext cx="13716" cy="608068"/>
          </a:xfrm>
          <a:custGeom>
            <a:avLst/>
            <a:gdLst/>
            <a:ahLst/>
            <a:cxnLst/>
            <a:rect l="l" t="t" r="r" b="b"/>
            <a:pathLst>
              <a:path w="13716" h="608068">
                <a:moveTo>
                  <a:pt x="0" y="13716"/>
                </a:moveTo>
                <a:lnTo>
                  <a:pt x="13716" y="0"/>
                </a:lnTo>
                <a:lnTo>
                  <a:pt x="13716" y="608068"/>
                </a:lnTo>
                <a:lnTo>
                  <a:pt x="0" y="594352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5" name="Rectangle 103"/>
          <p:cNvSpPr/>
          <p:nvPr/>
        </p:nvSpPr>
        <p:spPr>
          <a:xfrm rot="2700000">
            <a:off x="624870" y="-268529"/>
            <a:ext cx="13716" cy="1800514"/>
          </a:xfrm>
          <a:custGeom>
            <a:avLst/>
            <a:gdLst/>
            <a:ahLst/>
            <a:cxnLst/>
            <a:rect l="l" t="t" r="r" b="b"/>
            <a:pathLst>
              <a:path w="13716" h="1800514">
                <a:moveTo>
                  <a:pt x="0" y="13716"/>
                </a:moveTo>
                <a:lnTo>
                  <a:pt x="13716" y="0"/>
                </a:lnTo>
                <a:lnTo>
                  <a:pt x="13716" y="1800514"/>
                </a:lnTo>
                <a:lnTo>
                  <a:pt x="0" y="1786798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6" name="Rectangle 104"/>
          <p:cNvSpPr/>
          <p:nvPr/>
        </p:nvSpPr>
        <p:spPr>
          <a:xfrm rot="2700000">
            <a:off x="1046463" y="-443158"/>
            <a:ext cx="13716" cy="2992958"/>
          </a:xfrm>
          <a:custGeom>
            <a:avLst/>
            <a:gdLst/>
            <a:ahLst/>
            <a:cxnLst/>
            <a:rect l="l" t="t" r="r" b="b"/>
            <a:pathLst>
              <a:path w="13716" h="2992958">
                <a:moveTo>
                  <a:pt x="0" y="13716"/>
                </a:moveTo>
                <a:lnTo>
                  <a:pt x="13716" y="0"/>
                </a:lnTo>
                <a:lnTo>
                  <a:pt x="13716" y="2992958"/>
                </a:lnTo>
                <a:lnTo>
                  <a:pt x="0" y="2979242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7" name="Rectangle 105"/>
          <p:cNvSpPr/>
          <p:nvPr/>
        </p:nvSpPr>
        <p:spPr>
          <a:xfrm rot="2700000">
            <a:off x="1468056" y="-617788"/>
            <a:ext cx="13716" cy="4185404"/>
          </a:xfrm>
          <a:custGeom>
            <a:avLst/>
            <a:gdLst/>
            <a:ahLst/>
            <a:cxnLst/>
            <a:rect l="l" t="t" r="r" b="b"/>
            <a:pathLst>
              <a:path w="13716" h="4185404">
                <a:moveTo>
                  <a:pt x="0" y="13716"/>
                </a:moveTo>
                <a:lnTo>
                  <a:pt x="13716" y="0"/>
                </a:lnTo>
                <a:lnTo>
                  <a:pt x="13716" y="4185404"/>
                </a:lnTo>
                <a:lnTo>
                  <a:pt x="0" y="4171688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8" name="Rectangle 106"/>
          <p:cNvSpPr/>
          <p:nvPr/>
        </p:nvSpPr>
        <p:spPr>
          <a:xfrm rot="2700000">
            <a:off x="1889649" y="-792416"/>
            <a:ext cx="13716" cy="5377849"/>
          </a:xfrm>
          <a:custGeom>
            <a:avLst/>
            <a:gdLst/>
            <a:ahLst/>
            <a:cxnLst/>
            <a:rect l="l" t="t" r="r" b="b"/>
            <a:pathLst>
              <a:path w="13716" h="5377849">
                <a:moveTo>
                  <a:pt x="0" y="13716"/>
                </a:moveTo>
                <a:lnTo>
                  <a:pt x="13716" y="0"/>
                </a:lnTo>
                <a:lnTo>
                  <a:pt x="13716" y="5377849"/>
                </a:lnTo>
                <a:lnTo>
                  <a:pt x="0" y="5364133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9" name="Rectangle 148"/>
          <p:cNvSpPr/>
          <p:nvPr/>
        </p:nvSpPr>
        <p:spPr>
          <a:xfrm rot="18900000" flipV="1">
            <a:off x="2070569" y="-450209"/>
            <a:ext cx="13716" cy="5889566"/>
          </a:xfrm>
          <a:custGeom>
            <a:avLst/>
            <a:gdLst/>
            <a:ahLst/>
            <a:cxnLst/>
            <a:rect l="l" t="t" r="r" b="b"/>
            <a:pathLst>
              <a:path w="13716" h="5889566">
                <a:moveTo>
                  <a:pt x="13716" y="5889566"/>
                </a:moveTo>
                <a:lnTo>
                  <a:pt x="13716" y="0"/>
                </a:lnTo>
                <a:lnTo>
                  <a:pt x="0" y="13716"/>
                </a:lnTo>
                <a:lnTo>
                  <a:pt x="0" y="587585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0" name="Rectangle 323"/>
          <p:cNvSpPr/>
          <p:nvPr/>
        </p:nvSpPr>
        <p:spPr>
          <a:xfrm rot="18900000" flipV="1">
            <a:off x="1648976" y="567610"/>
            <a:ext cx="13716" cy="4697119"/>
          </a:xfrm>
          <a:custGeom>
            <a:avLst/>
            <a:gdLst/>
            <a:ahLst/>
            <a:cxnLst/>
            <a:rect l="l" t="t" r="r" b="b"/>
            <a:pathLst>
              <a:path w="13716" h="4697119">
                <a:moveTo>
                  <a:pt x="13716" y="4697119"/>
                </a:moveTo>
                <a:lnTo>
                  <a:pt x="13716" y="0"/>
                </a:lnTo>
                <a:lnTo>
                  <a:pt x="0" y="13716"/>
                </a:lnTo>
                <a:lnTo>
                  <a:pt x="0" y="4683403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1" name="Rectangle 324"/>
          <p:cNvSpPr/>
          <p:nvPr/>
        </p:nvSpPr>
        <p:spPr>
          <a:xfrm rot="18900000" flipV="1">
            <a:off x="1227383" y="1585424"/>
            <a:ext cx="13716" cy="3504674"/>
          </a:xfrm>
          <a:custGeom>
            <a:avLst/>
            <a:gdLst/>
            <a:ahLst/>
            <a:cxnLst/>
            <a:rect l="l" t="t" r="r" b="b"/>
            <a:pathLst>
              <a:path w="13716" h="3504674">
                <a:moveTo>
                  <a:pt x="13716" y="3504674"/>
                </a:moveTo>
                <a:lnTo>
                  <a:pt x="13716" y="0"/>
                </a:lnTo>
                <a:lnTo>
                  <a:pt x="0" y="13716"/>
                </a:lnTo>
                <a:lnTo>
                  <a:pt x="0" y="3490958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2" name="Rectangle 325"/>
          <p:cNvSpPr/>
          <p:nvPr/>
        </p:nvSpPr>
        <p:spPr>
          <a:xfrm rot="18900000" flipV="1">
            <a:off x="805790" y="2603242"/>
            <a:ext cx="13716" cy="2312226"/>
          </a:xfrm>
          <a:custGeom>
            <a:avLst/>
            <a:gdLst/>
            <a:ahLst/>
            <a:cxnLst/>
            <a:rect l="l" t="t" r="r" b="b"/>
            <a:pathLst>
              <a:path w="13716" h="2312226">
                <a:moveTo>
                  <a:pt x="13716" y="2312226"/>
                </a:moveTo>
                <a:lnTo>
                  <a:pt x="13716" y="0"/>
                </a:lnTo>
                <a:lnTo>
                  <a:pt x="0" y="13716"/>
                </a:lnTo>
                <a:lnTo>
                  <a:pt x="0" y="229851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3" name="Rectangle 326"/>
          <p:cNvSpPr/>
          <p:nvPr/>
        </p:nvSpPr>
        <p:spPr>
          <a:xfrm rot="18900000" flipV="1">
            <a:off x="384198" y="3621057"/>
            <a:ext cx="13716" cy="1119782"/>
          </a:xfrm>
          <a:custGeom>
            <a:avLst/>
            <a:gdLst/>
            <a:ahLst/>
            <a:cxnLst/>
            <a:rect l="l" t="t" r="r" b="b"/>
            <a:pathLst>
              <a:path w="13716" h="1119782">
                <a:moveTo>
                  <a:pt x="13716" y="1119782"/>
                </a:moveTo>
                <a:lnTo>
                  <a:pt x="13716" y="0"/>
                </a:lnTo>
                <a:lnTo>
                  <a:pt x="0" y="13716"/>
                </a:lnTo>
                <a:lnTo>
                  <a:pt x="0" y="110606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4" name="Rectangle 371"/>
          <p:cNvSpPr/>
          <p:nvPr/>
        </p:nvSpPr>
        <p:spPr>
          <a:xfrm rot="18900000" flipV="1">
            <a:off x="2705180" y="-953749"/>
            <a:ext cx="13716" cy="6479500"/>
          </a:xfrm>
          <a:custGeom>
            <a:avLst/>
            <a:gdLst/>
            <a:ahLst/>
            <a:cxnLst/>
            <a:rect l="l" t="t" r="r" b="b"/>
            <a:pathLst>
              <a:path w="13716" h="6479500">
                <a:moveTo>
                  <a:pt x="0" y="6479500"/>
                </a:moveTo>
                <a:lnTo>
                  <a:pt x="13716" y="6465784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5" name="Rectangle 373"/>
          <p:cNvSpPr/>
          <p:nvPr/>
        </p:nvSpPr>
        <p:spPr>
          <a:xfrm rot="18900000" flipV="1">
            <a:off x="4391552" y="-953749"/>
            <a:ext cx="13716" cy="6479500"/>
          </a:xfrm>
          <a:custGeom>
            <a:avLst/>
            <a:gdLst/>
            <a:ahLst/>
            <a:cxnLst/>
            <a:rect l="l" t="t" r="r" b="b"/>
            <a:pathLst>
              <a:path w="13716" h="6479500">
                <a:moveTo>
                  <a:pt x="0" y="6479500"/>
                </a:moveTo>
                <a:lnTo>
                  <a:pt x="13716" y="6465784"/>
                </a:lnTo>
                <a:lnTo>
                  <a:pt x="13716" y="0"/>
                </a:lnTo>
                <a:lnTo>
                  <a:pt x="0" y="13715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6" name="Rectangle 375"/>
          <p:cNvSpPr/>
          <p:nvPr/>
        </p:nvSpPr>
        <p:spPr>
          <a:xfrm rot="18900000" flipV="1">
            <a:off x="6077925" y="-953749"/>
            <a:ext cx="13716" cy="6479501"/>
          </a:xfrm>
          <a:custGeom>
            <a:avLst/>
            <a:gdLst/>
            <a:ahLst/>
            <a:cxnLst/>
            <a:rect l="l" t="t" r="r" b="b"/>
            <a:pathLst>
              <a:path w="13716" h="6479501">
                <a:moveTo>
                  <a:pt x="0" y="6479501"/>
                </a:moveTo>
                <a:lnTo>
                  <a:pt x="13716" y="6465785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7" name="Rectangle 376"/>
          <p:cNvSpPr/>
          <p:nvPr/>
        </p:nvSpPr>
        <p:spPr>
          <a:xfrm rot="18900000" flipV="1">
            <a:off x="6916261" y="-965458"/>
            <a:ext cx="13716" cy="6493219"/>
          </a:xfrm>
          <a:custGeom>
            <a:avLst/>
            <a:gdLst/>
            <a:ahLst/>
            <a:cxnLst/>
            <a:rect l="l" t="t" r="r" b="b"/>
            <a:pathLst>
              <a:path w="13716" h="6493219">
                <a:moveTo>
                  <a:pt x="13716" y="6479504"/>
                </a:moveTo>
                <a:lnTo>
                  <a:pt x="13716" y="0"/>
                </a:lnTo>
                <a:lnTo>
                  <a:pt x="0" y="13717"/>
                </a:lnTo>
                <a:lnTo>
                  <a:pt x="0" y="6493219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8" name="Rectangle 377"/>
          <p:cNvSpPr/>
          <p:nvPr/>
        </p:nvSpPr>
        <p:spPr>
          <a:xfrm rot="18900000" flipV="1">
            <a:off x="7759447" y="-965458"/>
            <a:ext cx="13717" cy="6493219"/>
          </a:xfrm>
          <a:custGeom>
            <a:avLst/>
            <a:gdLst/>
            <a:ahLst/>
            <a:cxnLst/>
            <a:rect l="l" t="t" r="r" b="b"/>
            <a:pathLst>
              <a:path w="13717" h="6493219">
                <a:moveTo>
                  <a:pt x="0" y="6493219"/>
                </a:moveTo>
                <a:lnTo>
                  <a:pt x="13716" y="6479502"/>
                </a:lnTo>
                <a:lnTo>
                  <a:pt x="13717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9" name="Rectangle 378"/>
          <p:cNvSpPr/>
          <p:nvPr/>
        </p:nvSpPr>
        <p:spPr>
          <a:xfrm rot="18900000" flipV="1">
            <a:off x="8602633" y="-965458"/>
            <a:ext cx="13716" cy="6493219"/>
          </a:xfrm>
          <a:custGeom>
            <a:avLst/>
            <a:gdLst/>
            <a:ahLst/>
            <a:cxnLst/>
            <a:rect l="l" t="t" r="r" b="b"/>
            <a:pathLst>
              <a:path w="13716" h="6493219">
                <a:moveTo>
                  <a:pt x="13716" y="6479504"/>
                </a:moveTo>
                <a:lnTo>
                  <a:pt x="13716" y="0"/>
                </a:lnTo>
                <a:lnTo>
                  <a:pt x="0" y="13716"/>
                </a:lnTo>
                <a:lnTo>
                  <a:pt x="0" y="6493219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0" name="Rectangle 138"/>
          <p:cNvSpPr/>
          <p:nvPr/>
        </p:nvSpPr>
        <p:spPr>
          <a:xfrm rot="18900000" flipV="1">
            <a:off x="10088968" y="-882602"/>
            <a:ext cx="13716" cy="5927431"/>
          </a:xfrm>
          <a:custGeom>
            <a:avLst/>
            <a:gdLst/>
            <a:ahLst/>
            <a:cxnLst/>
            <a:rect l="l" t="t" r="r" b="b"/>
            <a:pathLst>
              <a:path w="13716" h="5927431">
                <a:moveTo>
                  <a:pt x="0" y="5927431"/>
                </a:moveTo>
                <a:lnTo>
                  <a:pt x="13715" y="5913716"/>
                </a:lnTo>
                <a:lnTo>
                  <a:pt x="13716" y="1371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1" name="Rectangle 139"/>
          <p:cNvSpPr/>
          <p:nvPr/>
        </p:nvSpPr>
        <p:spPr>
          <a:xfrm rot="18900000" flipV="1">
            <a:off x="10510562" y="-707971"/>
            <a:ext cx="13716" cy="4734985"/>
          </a:xfrm>
          <a:custGeom>
            <a:avLst/>
            <a:gdLst/>
            <a:ahLst/>
            <a:cxnLst/>
            <a:rect l="l" t="t" r="r" b="b"/>
            <a:pathLst>
              <a:path w="13716" h="4734985">
                <a:moveTo>
                  <a:pt x="0" y="4734985"/>
                </a:moveTo>
                <a:lnTo>
                  <a:pt x="13715" y="4721270"/>
                </a:lnTo>
                <a:lnTo>
                  <a:pt x="13716" y="1371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2" name="Rectangle 140"/>
          <p:cNvSpPr/>
          <p:nvPr/>
        </p:nvSpPr>
        <p:spPr>
          <a:xfrm rot="18900000" flipV="1">
            <a:off x="10932155" y="-533342"/>
            <a:ext cx="13716" cy="3542540"/>
          </a:xfrm>
          <a:custGeom>
            <a:avLst/>
            <a:gdLst/>
            <a:ahLst/>
            <a:cxnLst/>
            <a:rect l="l" t="t" r="r" b="b"/>
            <a:pathLst>
              <a:path w="13716" h="3542540">
                <a:moveTo>
                  <a:pt x="0" y="3542540"/>
                </a:moveTo>
                <a:lnTo>
                  <a:pt x="13715" y="3528825"/>
                </a:lnTo>
                <a:lnTo>
                  <a:pt x="13716" y="1371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3" name="Rectangle 141"/>
          <p:cNvSpPr/>
          <p:nvPr/>
        </p:nvSpPr>
        <p:spPr>
          <a:xfrm rot="18900000" flipV="1">
            <a:off x="11353748" y="-358712"/>
            <a:ext cx="13716" cy="2350095"/>
          </a:xfrm>
          <a:custGeom>
            <a:avLst/>
            <a:gdLst/>
            <a:ahLst/>
            <a:cxnLst/>
            <a:rect l="l" t="t" r="r" b="b"/>
            <a:pathLst>
              <a:path w="13716" h="2350095">
                <a:moveTo>
                  <a:pt x="0" y="2350095"/>
                </a:moveTo>
                <a:lnTo>
                  <a:pt x="13715" y="2336380"/>
                </a:lnTo>
                <a:lnTo>
                  <a:pt x="13716" y="13714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4" name="Rectangle 142"/>
          <p:cNvSpPr/>
          <p:nvPr/>
        </p:nvSpPr>
        <p:spPr>
          <a:xfrm rot="18900000" flipV="1">
            <a:off x="11775341" y="-184083"/>
            <a:ext cx="13716" cy="1157650"/>
          </a:xfrm>
          <a:custGeom>
            <a:avLst/>
            <a:gdLst/>
            <a:ahLst/>
            <a:cxnLst/>
            <a:rect l="l" t="t" r="r" b="b"/>
            <a:pathLst>
              <a:path w="13716" h="1157650">
                <a:moveTo>
                  <a:pt x="0" y="1157650"/>
                </a:moveTo>
                <a:lnTo>
                  <a:pt x="13716" y="1143934"/>
                </a:lnTo>
                <a:lnTo>
                  <a:pt x="13716" y="1371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5" name="Rectangle 372"/>
          <p:cNvSpPr/>
          <p:nvPr/>
        </p:nvSpPr>
        <p:spPr>
          <a:xfrm rot="18900000" flipV="1">
            <a:off x="3543517" y="-965458"/>
            <a:ext cx="13716" cy="6493219"/>
          </a:xfrm>
          <a:custGeom>
            <a:avLst/>
            <a:gdLst/>
            <a:ahLst/>
            <a:cxnLst/>
            <a:rect l="l" t="t" r="r" b="b"/>
            <a:pathLst>
              <a:path w="13716" h="6493219">
                <a:moveTo>
                  <a:pt x="0" y="6493219"/>
                </a:moveTo>
                <a:lnTo>
                  <a:pt x="13716" y="6479503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6" name="Rectangle 374"/>
          <p:cNvSpPr/>
          <p:nvPr/>
        </p:nvSpPr>
        <p:spPr>
          <a:xfrm rot="18900000" flipV="1">
            <a:off x="5229889" y="-965458"/>
            <a:ext cx="13716" cy="6493220"/>
          </a:xfrm>
          <a:custGeom>
            <a:avLst/>
            <a:gdLst/>
            <a:ahLst/>
            <a:cxnLst/>
            <a:rect l="l" t="t" r="r" b="b"/>
            <a:pathLst>
              <a:path w="13716" h="6493220">
                <a:moveTo>
                  <a:pt x="0" y="6493220"/>
                </a:moveTo>
                <a:lnTo>
                  <a:pt x="13716" y="6479504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7" name="Teardrop 3"/>
          <p:cNvSpPr/>
          <p:nvPr/>
        </p:nvSpPr>
        <p:spPr>
          <a:xfrm rot="5400000" flipH="1" flipV="1">
            <a:off x="644277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8" name="Teardrop 3"/>
          <p:cNvSpPr/>
          <p:nvPr/>
        </p:nvSpPr>
        <p:spPr>
          <a:xfrm rot="5400000" flipH="1" flipV="1">
            <a:off x="-148774" y="258315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1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6" y="223846"/>
                </a:cubicBezTo>
                <a:lnTo>
                  <a:pt x="221347" y="232509"/>
                </a:lnTo>
                <a:cubicBezTo>
                  <a:pt x="224389" y="249009"/>
                  <a:pt x="232545" y="264623"/>
                  <a:pt x="245300" y="277378"/>
                </a:cubicBezTo>
                <a:cubicBezTo>
                  <a:pt x="262207" y="294285"/>
                  <a:pt x="284136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5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4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4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0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39" y="207247"/>
                  <a:pt x="61434" y="182497"/>
                  <a:pt x="61434" y="155247"/>
                </a:cubicBezTo>
                <a:cubicBezTo>
                  <a:pt x="61434" y="136673"/>
                  <a:pt x="66407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89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1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4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6" y="0"/>
                </a:lnTo>
                <a:cubicBezTo>
                  <a:pt x="219687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1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8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7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8" y="30964"/>
                  <a:pt x="601147" y="8808"/>
                </a:cubicBezTo>
                <a:lnTo>
                  <a:pt x="515981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4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9" name="Teardrop 3"/>
          <p:cNvSpPr/>
          <p:nvPr/>
        </p:nvSpPr>
        <p:spPr>
          <a:xfrm rot="5400000" flipH="1" flipV="1">
            <a:off x="138753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0" name="Teardrop 3"/>
          <p:cNvSpPr/>
          <p:nvPr/>
        </p:nvSpPr>
        <p:spPr>
          <a:xfrm rot="5400000" flipH="1" flipV="1">
            <a:off x="223007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1" name="Teardrop 3"/>
          <p:cNvSpPr/>
          <p:nvPr/>
        </p:nvSpPr>
        <p:spPr>
          <a:xfrm rot="5400000" flipH="1" flipV="1">
            <a:off x="307261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2" name="Teardrop 3"/>
          <p:cNvSpPr/>
          <p:nvPr/>
        </p:nvSpPr>
        <p:spPr>
          <a:xfrm rot="5400000" flipH="1" flipV="1">
            <a:off x="391515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3" name="Teardrop 3"/>
          <p:cNvSpPr/>
          <p:nvPr/>
        </p:nvSpPr>
        <p:spPr>
          <a:xfrm rot="5400000" flipH="1" flipV="1">
            <a:off x="475769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4" name="Teardrop 3"/>
          <p:cNvSpPr/>
          <p:nvPr/>
        </p:nvSpPr>
        <p:spPr>
          <a:xfrm rot="5400000" flipH="1" flipV="1">
            <a:off x="560023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5" name="Teardrop 3"/>
          <p:cNvSpPr/>
          <p:nvPr/>
        </p:nvSpPr>
        <p:spPr>
          <a:xfrm rot="5400000" flipH="1" flipV="1">
            <a:off x="812785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6" name="Teardrop 3"/>
          <p:cNvSpPr/>
          <p:nvPr/>
        </p:nvSpPr>
        <p:spPr>
          <a:xfrm rot="5400000" flipH="1" flipV="1">
            <a:off x="728531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7" name="Teardrop 3"/>
          <p:cNvSpPr/>
          <p:nvPr/>
        </p:nvSpPr>
        <p:spPr>
          <a:xfrm rot="5400000" flipH="1" flipV="1">
            <a:off x="981293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8" name="Teardrop 3"/>
          <p:cNvSpPr/>
          <p:nvPr/>
        </p:nvSpPr>
        <p:spPr>
          <a:xfrm rot="5400000" flipH="1" flipV="1">
            <a:off x="897039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9" name="Teardrop 3"/>
          <p:cNvSpPr/>
          <p:nvPr/>
        </p:nvSpPr>
        <p:spPr>
          <a:xfrm rot="5400000" flipH="1" flipV="1">
            <a:off x="11498011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0" name="Teardrop 3"/>
          <p:cNvSpPr/>
          <p:nvPr/>
        </p:nvSpPr>
        <p:spPr>
          <a:xfrm rot="5400000" flipH="1" flipV="1">
            <a:off x="1065547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1" name="Teardrop 3"/>
          <p:cNvSpPr/>
          <p:nvPr/>
        </p:nvSpPr>
        <p:spPr>
          <a:xfrm rot="5400000" flipH="1" flipV="1">
            <a:off x="54499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2" name="Oval 591"/>
          <p:cNvSpPr/>
          <p:nvPr/>
        </p:nvSpPr>
        <p:spPr>
          <a:xfrm>
            <a:off x="666451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3" name="Oval 167"/>
          <p:cNvSpPr/>
          <p:nvPr/>
        </p:nvSpPr>
        <p:spPr>
          <a:xfrm>
            <a:off x="0" y="331699"/>
            <a:ext cx="93942" cy="4240302"/>
          </a:xfrm>
          <a:custGeom>
            <a:avLst/>
            <a:gdLst/>
            <a:ahLst/>
            <a:cxnLst/>
            <a:rect l="l" t="t" r="r" b="b"/>
            <a:pathLst>
              <a:path w="93942" h="4240302">
                <a:moveTo>
                  <a:pt x="9066" y="4229620"/>
                </a:moveTo>
                <a:cubicBezTo>
                  <a:pt x="23324" y="4229620"/>
                  <a:pt x="36761" y="4233136"/>
                  <a:pt x="48054" y="4240302"/>
                </a:cubicBezTo>
                <a:lnTo>
                  <a:pt x="0" y="4240302"/>
                </a:lnTo>
                <a:lnTo>
                  <a:pt x="0" y="4231451"/>
                </a:lnTo>
                <a:cubicBezTo>
                  <a:pt x="2881" y="4229788"/>
                  <a:pt x="5954" y="4229620"/>
                  <a:pt x="9066" y="4229620"/>
                </a:cubicBezTo>
                <a:close/>
                <a:moveTo>
                  <a:pt x="9066" y="3380947"/>
                </a:moveTo>
                <a:cubicBezTo>
                  <a:pt x="55942" y="3380947"/>
                  <a:pt x="93942" y="3418947"/>
                  <a:pt x="93942" y="3465822"/>
                </a:cubicBezTo>
                <a:cubicBezTo>
                  <a:pt x="93942" y="3512697"/>
                  <a:pt x="55942" y="3550697"/>
                  <a:pt x="9066" y="3550697"/>
                </a:cubicBezTo>
                <a:lnTo>
                  <a:pt x="0" y="3548867"/>
                </a:lnTo>
                <a:lnTo>
                  <a:pt x="0" y="3382777"/>
                </a:lnTo>
                <a:cubicBezTo>
                  <a:pt x="2881" y="3381115"/>
                  <a:pt x="5954" y="3380947"/>
                  <a:pt x="9066" y="3380947"/>
                </a:cubicBezTo>
                <a:close/>
                <a:moveTo>
                  <a:pt x="9066" y="2536768"/>
                </a:moveTo>
                <a:cubicBezTo>
                  <a:pt x="55942" y="2536768"/>
                  <a:pt x="93942" y="2574768"/>
                  <a:pt x="93942" y="2621643"/>
                </a:cubicBezTo>
                <a:cubicBezTo>
                  <a:pt x="93942" y="2668518"/>
                  <a:pt x="55942" y="2706518"/>
                  <a:pt x="9066" y="2706518"/>
                </a:cubicBezTo>
                <a:lnTo>
                  <a:pt x="0" y="2704688"/>
                </a:lnTo>
                <a:lnTo>
                  <a:pt x="0" y="2538598"/>
                </a:lnTo>
                <a:cubicBezTo>
                  <a:pt x="2881" y="2536936"/>
                  <a:pt x="5954" y="2536768"/>
                  <a:pt x="9066" y="2536768"/>
                </a:cubicBezTo>
                <a:close/>
                <a:moveTo>
                  <a:pt x="9066" y="1688095"/>
                </a:moveTo>
                <a:cubicBezTo>
                  <a:pt x="55942" y="1688095"/>
                  <a:pt x="93942" y="1726095"/>
                  <a:pt x="93942" y="1772970"/>
                </a:cubicBezTo>
                <a:cubicBezTo>
                  <a:pt x="93942" y="1819845"/>
                  <a:pt x="55942" y="1857845"/>
                  <a:pt x="9066" y="1857845"/>
                </a:cubicBezTo>
                <a:lnTo>
                  <a:pt x="0" y="1856015"/>
                </a:lnTo>
                <a:lnTo>
                  <a:pt x="0" y="1689925"/>
                </a:lnTo>
                <a:cubicBezTo>
                  <a:pt x="2881" y="1688263"/>
                  <a:pt x="5954" y="1688095"/>
                  <a:pt x="9066" y="1688095"/>
                </a:cubicBezTo>
                <a:close/>
                <a:moveTo>
                  <a:pt x="9066" y="845498"/>
                </a:moveTo>
                <a:cubicBezTo>
                  <a:pt x="55942" y="845498"/>
                  <a:pt x="93942" y="883498"/>
                  <a:pt x="93942" y="930373"/>
                </a:cubicBezTo>
                <a:cubicBezTo>
                  <a:pt x="93942" y="977248"/>
                  <a:pt x="55942" y="1015248"/>
                  <a:pt x="9066" y="1015248"/>
                </a:cubicBezTo>
                <a:lnTo>
                  <a:pt x="0" y="1013418"/>
                </a:lnTo>
                <a:lnTo>
                  <a:pt x="0" y="847328"/>
                </a:lnTo>
                <a:cubicBezTo>
                  <a:pt x="2881" y="845666"/>
                  <a:pt x="5954" y="845498"/>
                  <a:pt x="9066" y="845498"/>
                </a:cubicBezTo>
                <a:close/>
                <a:moveTo>
                  <a:pt x="9066" y="0"/>
                </a:moveTo>
                <a:cubicBezTo>
                  <a:pt x="55942" y="0"/>
                  <a:pt x="93942" y="38000"/>
                  <a:pt x="93942" y="84875"/>
                </a:cubicBezTo>
                <a:cubicBezTo>
                  <a:pt x="93942" y="131750"/>
                  <a:pt x="55942" y="169750"/>
                  <a:pt x="9066" y="169750"/>
                </a:cubicBezTo>
                <a:lnTo>
                  <a:pt x="0" y="167920"/>
                </a:lnTo>
                <a:lnTo>
                  <a:pt x="0" y="1830"/>
                </a:lnTo>
                <a:cubicBezTo>
                  <a:pt x="2881" y="167"/>
                  <a:pt x="5954" y="0"/>
                  <a:pt x="9066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4" name="Oval 593"/>
          <p:cNvSpPr/>
          <p:nvPr/>
        </p:nvSpPr>
        <p:spPr>
          <a:xfrm>
            <a:off x="76673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5" name="Oval 594"/>
          <p:cNvSpPr/>
          <p:nvPr/>
        </p:nvSpPr>
        <p:spPr>
          <a:xfrm>
            <a:off x="160927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6" name="Oval 595"/>
          <p:cNvSpPr/>
          <p:nvPr/>
        </p:nvSpPr>
        <p:spPr>
          <a:xfrm>
            <a:off x="245181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7" name="Oval 596"/>
          <p:cNvSpPr/>
          <p:nvPr/>
        </p:nvSpPr>
        <p:spPr>
          <a:xfrm>
            <a:off x="329435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8" name="Oval 597"/>
          <p:cNvSpPr/>
          <p:nvPr/>
        </p:nvSpPr>
        <p:spPr>
          <a:xfrm>
            <a:off x="413689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9" name="Oval 598"/>
          <p:cNvSpPr/>
          <p:nvPr/>
        </p:nvSpPr>
        <p:spPr>
          <a:xfrm>
            <a:off x="497943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0" name="Oval 599"/>
          <p:cNvSpPr/>
          <p:nvPr/>
        </p:nvSpPr>
        <p:spPr>
          <a:xfrm>
            <a:off x="582197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1" name="Oval 600"/>
          <p:cNvSpPr/>
          <p:nvPr/>
        </p:nvSpPr>
        <p:spPr>
          <a:xfrm>
            <a:off x="834959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2" name="Oval 601"/>
          <p:cNvSpPr/>
          <p:nvPr/>
        </p:nvSpPr>
        <p:spPr>
          <a:xfrm>
            <a:off x="750705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3" name="Oval 602"/>
          <p:cNvSpPr/>
          <p:nvPr/>
        </p:nvSpPr>
        <p:spPr>
          <a:xfrm>
            <a:off x="1003467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4" name="Oval 603"/>
          <p:cNvSpPr/>
          <p:nvPr/>
        </p:nvSpPr>
        <p:spPr>
          <a:xfrm>
            <a:off x="919213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5" name="Oval 604"/>
          <p:cNvSpPr/>
          <p:nvPr/>
        </p:nvSpPr>
        <p:spPr>
          <a:xfrm>
            <a:off x="11719750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6" name="Oval 605"/>
          <p:cNvSpPr/>
          <p:nvPr/>
        </p:nvSpPr>
        <p:spPr>
          <a:xfrm>
            <a:off x="1087721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7" name="Teardrop 3"/>
          <p:cNvSpPr/>
          <p:nvPr/>
        </p:nvSpPr>
        <p:spPr>
          <a:xfrm rot="5400000" flipH="1" flipV="1">
            <a:off x="602118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8" name="Teardrop 3"/>
          <p:cNvSpPr/>
          <p:nvPr/>
        </p:nvSpPr>
        <p:spPr>
          <a:xfrm rot="5400000" flipH="1" flipV="1">
            <a:off x="96594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9" name="Teardrop 3"/>
          <p:cNvSpPr/>
          <p:nvPr/>
        </p:nvSpPr>
        <p:spPr>
          <a:xfrm rot="5400000" flipH="1" flipV="1">
            <a:off x="180848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0" name="Teardrop 3"/>
          <p:cNvSpPr/>
          <p:nvPr/>
        </p:nvSpPr>
        <p:spPr>
          <a:xfrm rot="5400000" flipH="1" flipV="1">
            <a:off x="265102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1" name="Teardrop 3"/>
          <p:cNvSpPr/>
          <p:nvPr/>
        </p:nvSpPr>
        <p:spPr>
          <a:xfrm rot="5400000" flipH="1" flipV="1">
            <a:off x="349356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2" name="Teardrop 3"/>
          <p:cNvSpPr/>
          <p:nvPr/>
        </p:nvSpPr>
        <p:spPr>
          <a:xfrm rot="5400000" flipH="1" flipV="1">
            <a:off x="433610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3" name="Teardrop 3"/>
          <p:cNvSpPr/>
          <p:nvPr/>
        </p:nvSpPr>
        <p:spPr>
          <a:xfrm rot="5400000" flipH="1" flipV="1">
            <a:off x="517864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4" name="Teardrop 3"/>
          <p:cNvSpPr/>
          <p:nvPr/>
        </p:nvSpPr>
        <p:spPr>
          <a:xfrm rot="5400000" flipH="1" flipV="1">
            <a:off x="770626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5" name="Teardrop 3"/>
          <p:cNvSpPr/>
          <p:nvPr/>
        </p:nvSpPr>
        <p:spPr>
          <a:xfrm rot="5400000" flipH="1" flipV="1">
            <a:off x="686372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6" name="Teardrop 3"/>
          <p:cNvSpPr/>
          <p:nvPr/>
        </p:nvSpPr>
        <p:spPr>
          <a:xfrm rot="5400000" flipH="1" flipV="1">
            <a:off x="939134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7" name="Teardrop 3"/>
          <p:cNvSpPr/>
          <p:nvPr/>
        </p:nvSpPr>
        <p:spPr>
          <a:xfrm rot="5400000" flipH="1" flipV="1">
            <a:off x="854880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8" name="Teardrop 3"/>
          <p:cNvSpPr/>
          <p:nvPr/>
        </p:nvSpPr>
        <p:spPr>
          <a:xfrm rot="5400000" flipH="1" flipV="1">
            <a:off x="11076421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9" name="Teardrop 3"/>
          <p:cNvSpPr/>
          <p:nvPr/>
        </p:nvSpPr>
        <p:spPr>
          <a:xfrm rot="5400000" flipH="1" flipV="1">
            <a:off x="1023388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0" name="Teardrop 3"/>
          <p:cNvSpPr/>
          <p:nvPr/>
        </p:nvSpPr>
        <p:spPr>
          <a:xfrm rot="5400000" flipH="1" flipV="1">
            <a:off x="12340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1" name="Teardrop 3"/>
          <p:cNvSpPr/>
          <p:nvPr/>
        </p:nvSpPr>
        <p:spPr>
          <a:xfrm rot="5400000" flipH="1" flipV="1">
            <a:off x="11760003" y="685578"/>
            <a:ext cx="595780" cy="268215"/>
          </a:xfrm>
          <a:custGeom>
            <a:avLst/>
            <a:gdLst/>
            <a:ahLst/>
            <a:cxnLst/>
            <a:rect l="l" t="t" r="r" b="b"/>
            <a:pathLst>
              <a:path w="595780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3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1" y="73244"/>
                  <a:pt x="354103" y="113792"/>
                  <a:pt x="354103" y="163811"/>
                </a:cubicBezTo>
                <a:cubicBezTo>
                  <a:pt x="354469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0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5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0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2" name="Oval 621"/>
          <p:cNvSpPr/>
          <p:nvPr/>
        </p:nvSpPr>
        <p:spPr>
          <a:xfrm>
            <a:off x="708665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3" name="Oval 622"/>
          <p:cNvSpPr/>
          <p:nvPr/>
        </p:nvSpPr>
        <p:spPr>
          <a:xfrm>
            <a:off x="34633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4" name="Oval 623"/>
          <p:cNvSpPr/>
          <p:nvPr/>
        </p:nvSpPr>
        <p:spPr>
          <a:xfrm>
            <a:off x="118887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5" name="Oval 624"/>
          <p:cNvSpPr/>
          <p:nvPr/>
        </p:nvSpPr>
        <p:spPr>
          <a:xfrm>
            <a:off x="203141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6" name="Oval 625"/>
          <p:cNvSpPr/>
          <p:nvPr/>
        </p:nvSpPr>
        <p:spPr>
          <a:xfrm>
            <a:off x="287395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7" name="Oval 626"/>
          <p:cNvSpPr/>
          <p:nvPr/>
        </p:nvSpPr>
        <p:spPr>
          <a:xfrm>
            <a:off x="371649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8" name="Oval 627"/>
          <p:cNvSpPr/>
          <p:nvPr/>
        </p:nvSpPr>
        <p:spPr>
          <a:xfrm>
            <a:off x="455903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9" name="Oval 628"/>
          <p:cNvSpPr/>
          <p:nvPr/>
        </p:nvSpPr>
        <p:spPr>
          <a:xfrm>
            <a:off x="540157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0" name="Oval 629"/>
          <p:cNvSpPr/>
          <p:nvPr/>
        </p:nvSpPr>
        <p:spPr>
          <a:xfrm>
            <a:off x="624411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1" name="Oval 630"/>
          <p:cNvSpPr/>
          <p:nvPr/>
        </p:nvSpPr>
        <p:spPr>
          <a:xfrm>
            <a:off x="877173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2" name="Oval 631"/>
          <p:cNvSpPr/>
          <p:nvPr/>
        </p:nvSpPr>
        <p:spPr>
          <a:xfrm>
            <a:off x="792919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3" name="Oval 632"/>
          <p:cNvSpPr/>
          <p:nvPr/>
        </p:nvSpPr>
        <p:spPr>
          <a:xfrm>
            <a:off x="1045681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4" name="Oval 633"/>
          <p:cNvSpPr/>
          <p:nvPr/>
        </p:nvSpPr>
        <p:spPr>
          <a:xfrm>
            <a:off x="961427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5" name="Oval 860"/>
          <p:cNvSpPr/>
          <p:nvPr/>
        </p:nvSpPr>
        <p:spPr>
          <a:xfrm>
            <a:off x="12141892" y="758852"/>
            <a:ext cx="50109" cy="3538433"/>
          </a:xfrm>
          <a:custGeom>
            <a:avLst/>
            <a:gdLst/>
            <a:ahLst/>
            <a:cxnLst/>
            <a:rect l="l" t="t" r="r" b="b"/>
            <a:pathLst>
              <a:path w="50109" h="3538433">
                <a:moveTo>
                  <a:pt x="50109" y="3384355"/>
                </a:moveTo>
                <a:lnTo>
                  <a:pt x="50109" y="3538433"/>
                </a:lnTo>
                <a:cubicBezTo>
                  <a:pt x="20497" y="3525461"/>
                  <a:pt x="0" y="3495821"/>
                  <a:pt x="0" y="3461394"/>
                </a:cubicBezTo>
                <a:cubicBezTo>
                  <a:pt x="0" y="3426967"/>
                  <a:pt x="20497" y="3397327"/>
                  <a:pt x="50109" y="3384355"/>
                </a:cubicBezTo>
                <a:close/>
                <a:moveTo>
                  <a:pt x="50109" y="2538350"/>
                </a:moveTo>
                <a:lnTo>
                  <a:pt x="50109" y="2692428"/>
                </a:lnTo>
                <a:cubicBezTo>
                  <a:pt x="20497" y="2679456"/>
                  <a:pt x="0" y="2649816"/>
                  <a:pt x="0" y="2615389"/>
                </a:cubicBezTo>
                <a:cubicBezTo>
                  <a:pt x="0" y="2580962"/>
                  <a:pt x="20497" y="2551322"/>
                  <a:pt x="50109" y="2538350"/>
                </a:cubicBezTo>
                <a:close/>
                <a:moveTo>
                  <a:pt x="50109" y="1688095"/>
                </a:moveTo>
                <a:lnTo>
                  <a:pt x="50109" y="1842173"/>
                </a:lnTo>
                <a:cubicBezTo>
                  <a:pt x="20497" y="1829201"/>
                  <a:pt x="0" y="1799561"/>
                  <a:pt x="0" y="1765134"/>
                </a:cubicBezTo>
                <a:cubicBezTo>
                  <a:pt x="0" y="1730707"/>
                  <a:pt x="20497" y="1701067"/>
                  <a:pt x="50109" y="1688095"/>
                </a:cubicBezTo>
                <a:close/>
                <a:moveTo>
                  <a:pt x="50109" y="845498"/>
                </a:moveTo>
                <a:lnTo>
                  <a:pt x="50109" y="999576"/>
                </a:lnTo>
                <a:cubicBezTo>
                  <a:pt x="20497" y="986604"/>
                  <a:pt x="0" y="956964"/>
                  <a:pt x="0" y="922537"/>
                </a:cubicBezTo>
                <a:cubicBezTo>
                  <a:pt x="0" y="888110"/>
                  <a:pt x="20497" y="858470"/>
                  <a:pt x="50109" y="845498"/>
                </a:cubicBezTo>
                <a:close/>
                <a:moveTo>
                  <a:pt x="50109" y="0"/>
                </a:moveTo>
                <a:lnTo>
                  <a:pt x="50109" y="154078"/>
                </a:lnTo>
                <a:cubicBezTo>
                  <a:pt x="20497" y="141106"/>
                  <a:pt x="0" y="111466"/>
                  <a:pt x="0" y="77039"/>
                </a:cubicBezTo>
                <a:cubicBezTo>
                  <a:pt x="0" y="42612"/>
                  <a:pt x="20497" y="12972"/>
                  <a:pt x="50109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6" name="Oval 635"/>
          <p:cNvSpPr/>
          <p:nvPr/>
        </p:nvSpPr>
        <p:spPr>
          <a:xfrm>
            <a:off x="1129935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7" name="Teardrop 3"/>
          <p:cNvSpPr/>
          <p:nvPr/>
        </p:nvSpPr>
        <p:spPr>
          <a:xfrm rot="5400000" flipH="1" flipV="1">
            <a:off x="617401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8" name="Teardrop 3"/>
          <p:cNvSpPr/>
          <p:nvPr/>
        </p:nvSpPr>
        <p:spPr>
          <a:xfrm rot="5400000" flipH="1" flipV="1">
            <a:off x="111877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9" name="Teardrop 3"/>
          <p:cNvSpPr/>
          <p:nvPr/>
        </p:nvSpPr>
        <p:spPr>
          <a:xfrm rot="5400000" flipH="1" flipV="1">
            <a:off x="196131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700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90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5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5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0" name="Teardrop 3"/>
          <p:cNvSpPr/>
          <p:nvPr/>
        </p:nvSpPr>
        <p:spPr>
          <a:xfrm rot="5400000" flipH="1" flipV="1">
            <a:off x="280385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700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5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8"/>
                  <a:pt x="61434" y="159855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1" name="Teardrop 3"/>
          <p:cNvSpPr/>
          <p:nvPr/>
        </p:nvSpPr>
        <p:spPr>
          <a:xfrm rot="5400000" flipH="1" flipV="1">
            <a:off x="364639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700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5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8"/>
                  <a:pt x="61434" y="159855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2" name="Teardrop 3"/>
          <p:cNvSpPr/>
          <p:nvPr/>
        </p:nvSpPr>
        <p:spPr>
          <a:xfrm rot="5400000" flipH="1" flipV="1">
            <a:off x="448893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8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3" name="Teardrop 3"/>
          <p:cNvSpPr/>
          <p:nvPr/>
        </p:nvSpPr>
        <p:spPr>
          <a:xfrm rot="5400000" flipH="1" flipV="1">
            <a:off x="533147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4" name="Teardrop 3"/>
          <p:cNvSpPr/>
          <p:nvPr/>
        </p:nvSpPr>
        <p:spPr>
          <a:xfrm rot="5400000" flipH="1" flipV="1">
            <a:off x="785909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8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5" name="Teardrop 3"/>
          <p:cNvSpPr/>
          <p:nvPr/>
        </p:nvSpPr>
        <p:spPr>
          <a:xfrm rot="5400000" flipH="1" flipV="1">
            <a:off x="701655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6" name="Teardrop 3"/>
          <p:cNvSpPr/>
          <p:nvPr/>
        </p:nvSpPr>
        <p:spPr>
          <a:xfrm rot="5400000" flipH="1" flipV="1">
            <a:off x="954417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90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7" name="Teardrop 3"/>
          <p:cNvSpPr/>
          <p:nvPr/>
        </p:nvSpPr>
        <p:spPr>
          <a:xfrm rot="5400000" flipH="1" flipV="1">
            <a:off x="870163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8" name="Teardrop 3"/>
          <p:cNvSpPr/>
          <p:nvPr/>
        </p:nvSpPr>
        <p:spPr>
          <a:xfrm rot="5400000" flipH="1" flipV="1">
            <a:off x="11229252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9" name="Teardrop 3"/>
          <p:cNvSpPr/>
          <p:nvPr/>
        </p:nvSpPr>
        <p:spPr>
          <a:xfrm rot="5400000" flipH="1" flipV="1">
            <a:off x="1038671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0" name="Teardrop 3"/>
          <p:cNvSpPr/>
          <p:nvPr/>
        </p:nvSpPr>
        <p:spPr>
          <a:xfrm rot="5400000" flipH="1" flipV="1">
            <a:off x="27623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8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2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1" name="Teardrop 3"/>
          <p:cNvSpPr/>
          <p:nvPr/>
        </p:nvSpPr>
        <p:spPr>
          <a:xfrm rot="5400000" flipH="1" flipV="1">
            <a:off x="11908617" y="4923"/>
            <a:ext cx="298552" cy="268215"/>
          </a:xfrm>
          <a:custGeom>
            <a:avLst/>
            <a:gdLst/>
            <a:ahLst/>
            <a:cxnLst/>
            <a:rect l="l" t="t" r="r" b="b"/>
            <a:pathLst>
              <a:path w="298552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298552" y="138"/>
                </a:moveTo>
                <a:lnTo>
                  <a:pt x="298552" y="11636"/>
                </a:lnTo>
                <a:cubicBezTo>
                  <a:pt x="298344" y="11511"/>
                  <a:pt x="298133" y="11506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3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4" y="189232"/>
                  <a:pt x="256525" y="205210"/>
                  <a:pt x="272877" y="215167"/>
                </a:cubicBezTo>
                <a:lnTo>
                  <a:pt x="298552" y="215277"/>
                </a:lnTo>
                <a:lnTo>
                  <a:pt x="298552" y="221928"/>
                </a:lnTo>
                <a:cubicBezTo>
                  <a:pt x="276711" y="221632"/>
                  <a:pt x="254816" y="229876"/>
                  <a:pt x="238146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0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5" y="107854"/>
                  <a:pt x="81286" y="89721"/>
                </a:cubicBez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29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2" name="Oval 881"/>
          <p:cNvSpPr/>
          <p:nvPr/>
        </p:nvSpPr>
        <p:spPr>
          <a:xfrm>
            <a:off x="346332" y="-10245"/>
            <a:ext cx="169752" cy="84875"/>
          </a:xfrm>
          <a:custGeom>
            <a:avLst/>
            <a:gdLst/>
            <a:ahLst/>
            <a:cxnLst/>
            <a:rect l="l" t="t" r="r" b="b"/>
            <a:pathLst>
              <a:path w="169752" h="84875">
                <a:moveTo>
                  <a:pt x="0" y="0"/>
                </a:moveTo>
                <a:lnTo>
                  <a:pt x="169752" y="0"/>
                </a:lnTo>
                <a:cubicBezTo>
                  <a:pt x="169752" y="46875"/>
                  <a:pt x="131752" y="84875"/>
                  <a:pt x="84876" y="84875"/>
                </a:cubicBezTo>
                <a:cubicBezTo>
                  <a:pt x="38000" y="84875"/>
                  <a:pt x="0" y="4687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3" name="Oval 882"/>
          <p:cNvSpPr/>
          <p:nvPr/>
        </p:nvSpPr>
        <p:spPr>
          <a:xfrm>
            <a:off x="1188872" y="-10245"/>
            <a:ext cx="169752" cy="84875"/>
          </a:xfrm>
          <a:custGeom>
            <a:avLst/>
            <a:gdLst/>
            <a:ahLst/>
            <a:cxnLst/>
            <a:rect l="l" t="t" r="r" b="b"/>
            <a:pathLst>
              <a:path w="169752" h="84875">
                <a:moveTo>
                  <a:pt x="0" y="0"/>
                </a:moveTo>
                <a:lnTo>
                  <a:pt x="169752" y="0"/>
                </a:lnTo>
                <a:cubicBezTo>
                  <a:pt x="169752" y="46875"/>
                  <a:pt x="131752" y="84875"/>
                  <a:pt x="84876" y="84875"/>
                </a:cubicBezTo>
                <a:cubicBezTo>
                  <a:pt x="38000" y="84875"/>
                  <a:pt x="0" y="4687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4" name="Oval 883"/>
          <p:cNvSpPr/>
          <p:nvPr/>
        </p:nvSpPr>
        <p:spPr>
          <a:xfrm>
            <a:off x="2031413" y="-10245"/>
            <a:ext cx="10160587" cy="84875"/>
          </a:xfrm>
          <a:custGeom>
            <a:avLst/>
            <a:gdLst/>
            <a:ahLst/>
            <a:cxnLst/>
            <a:rect l="l" t="t" r="r" b="b"/>
            <a:pathLst>
              <a:path w="10160587" h="84875">
                <a:moveTo>
                  <a:pt x="10110479" y="0"/>
                </a:moveTo>
                <a:lnTo>
                  <a:pt x="10160587" y="0"/>
                </a:lnTo>
                <a:lnTo>
                  <a:pt x="10160587" y="77038"/>
                </a:lnTo>
                <a:cubicBezTo>
                  <a:pt x="10130976" y="64066"/>
                  <a:pt x="10110479" y="34427"/>
                  <a:pt x="10110479" y="0"/>
                </a:cubicBezTo>
                <a:close/>
                <a:moveTo>
                  <a:pt x="9267940" y="0"/>
                </a:moveTo>
                <a:lnTo>
                  <a:pt x="9437692" y="0"/>
                </a:lnTo>
                <a:cubicBezTo>
                  <a:pt x="9437692" y="46875"/>
                  <a:pt x="9399692" y="84875"/>
                  <a:pt x="9352816" y="84875"/>
                </a:cubicBezTo>
                <a:cubicBezTo>
                  <a:pt x="9305940" y="84875"/>
                  <a:pt x="9267940" y="46875"/>
                  <a:pt x="9267940" y="0"/>
                </a:cubicBezTo>
                <a:close/>
                <a:moveTo>
                  <a:pt x="8425400" y="0"/>
                </a:moveTo>
                <a:lnTo>
                  <a:pt x="8595152" y="0"/>
                </a:lnTo>
                <a:cubicBezTo>
                  <a:pt x="8595152" y="46875"/>
                  <a:pt x="8557152" y="84875"/>
                  <a:pt x="8510276" y="84875"/>
                </a:cubicBezTo>
                <a:cubicBezTo>
                  <a:pt x="8463400" y="84875"/>
                  <a:pt x="8425400" y="46875"/>
                  <a:pt x="8425400" y="0"/>
                </a:cubicBezTo>
                <a:close/>
                <a:moveTo>
                  <a:pt x="7582860" y="0"/>
                </a:moveTo>
                <a:lnTo>
                  <a:pt x="7752612" y="0"/>
                </a:lnTo>
                <a:cubicBezTo>
                  <a:pt x="7752612" y="46875"/>
                  <a:pt x="7714612" y="84875"/>
                  <a:pt x="7667736" y="84875"/>
                </a:cubicBezTo>
                <a:cubicBezTo>
                  <a:pt x="7620860" y="84875"/>
                  <a:pt x="7582860" y="46875"/>
                  <a:pt x="7582860" y="0"/>
                </a:cubicBezTo>
                <a:close/>
                <a:moveTo>
                  <a:pt x="6740320" y="0"/>
                </a:moveTo>
                <a:lnTo>
                  <a:pt x="6910072" y="0"/>
                </a:lnTo>
                <a:cubicBezTo>
                  <a:pt x="6910072" y="46875"/>
                  <a:pt x="6872072" y="84875"/>
                  <a:pt x="6825196" y="84875"/>
                </a:cubicBezTo>
                <a:cubicBezTo>
                  <a:pt x="6778320" y="84875"/>
                  <a:pt x="6740320" y="46875"/>
                  <a:pt x="6740320" y="0"/>
                </a:cubicBezTo>
                <a:close/>
                <a:moveTo>
                  <a:pt x="5897780" y="0"/>
                </a:moveTo>
                <a:lnTo>
                  <a:pt x="6067532" y="0"/>
                </a:lnTo>
                <a:cubicBezTo>
                  <a:pt x="6067532" y="46875"/>
                  <a:pt x="6029532" y="84875"/>
                  <a:pt x="5982656" y="84875"/>
                </a:cubicBezTo>
                <a:cubicBezTo>
                  <a:pt x="5935780" y="84875"/>
                  <a:pt x="5897780" y="46875"/>
                  <a:pt x="5897780" y="0"/>
                </a:cubicBezTo>
                <a:close/>
                <a:moveTo>
                  <a:pt x="5055240" y="0"/>
                </a:moveTo>
                <a:lnTo>
                  <a:pt x="5224992" y="0"/>
                </a:lnTo>
                <a:cubicBezTo>
                  <a:pt x="5224992" y="46875"/>
                  <a:pt x="5186992" y="84875"/>
                  <a:pt x="5140116" y="84875"/>
                </a:cubicBezTo>
                <a:cubicBezTo>
                  <a:pt x="5093240" y="84875"/>
                  <a:pt x="5055240" y="46875"/>
                  <a:pt x="5055240" y="0"/>
                </a:cubicBezTo>
                <a:close/>
                <a:moveTo>
                  <a:pt x="4212700" y="0"/>
                </a:moveTo>
                <a:lnTo>
                  <a:pt x="4382452" y="0"/>
                </a:lnTo>
                <a:cubicBezTo>
                  <a:pt x="4382452" y="46875"/>
                  <a:pt x="4344452" y="84875"/>
                  <a:pt x="4297576" y="84875"/>
                </a:cubicBezTo>
                <a:cubicBezTo>
                  <a:pt x="4250700" y="84875"/>
                  <a:pt x="4212700" y="46875"/>
                  <a:pt x="4212700" y="0"/>
                </a:cubicBezTo>
                <a:close/>
                <a:moveTo>
                  <a:pt x="3370160" y="0"/>
                </a:moveTo>
                <a:lnTo>
                  <a:pt x="3539912" y="0"/>
                </a:lnTo>
                <a:cubicBezTo>
                  <a:pt x="3539912" y="46875"/>
                  <a:pt x="3501912" y="84875"/>
                  <a:pt x="3455036" y="84875"/>
                </a:cubicBezTo>
                <a:cubicBezTo>
                  <a:pt x="3408160" y="84875"/>
                  <a:pt x="3370160" y="46875"/>
                  <a:pt x="3370160" y="0"/>
                </a:cubicBezTo>
                <a:close/>
                <a:moveTo>
                  <a:pt x="2527620" y="0"/>
                </a:moveTo>
                <a:lnTo>
                  <a:pt x="2697372" y="0"/>
                </a:lnTo>
                <a:cubicBezTo>
                  <a:pt x="2697372" y="46875"/>
                  <a:pt x="2659372" y="84875"/>
                  <a:pt x="2612496" y="84875"/>
                </a:cubicBezTo>
                <a:cubicBezTo>
                  <a:pt x="2565620" y="84875"/>
                  <a:pt x="2527620" y="46875"/>
                  <a:pt x="2527620" y="0"/>
                </a:cubicBezTo>
                <a:close/>
                <a:moveTo>
                  <a:pt x="1685080" y="0"/>
                </a:moveTo>
                <a:lnTo>
                  <a:pt x="1854832" y="0"/>
                </a:lnTo>
                <a:cubicBezTo>
                  <a:pt x="1854832" y="46875"/>
                  <a:pt x="1816832" y="84875"/>
                  <a:pt x="1769956" y="84875"/>
                </a:cubicBezTo>
                <a:cubicBezTo>
                  <a:pt x="1723080" y="84875"/>
                  <a:pt x="1685080" y="46875"/>
                  <a:pt x="1685080" y="0"/>
                </a:cubicBezTo>
                <a:close/>
                <a:moveTo>
                  <a:pt x="842540" y="0"/>
                </a:moveTo>
                <a:lnTo>
                  <a:pt x="1012292" y="0"/>
                </a:lnTo>
                <a:cubicBezTo>
                  <a:pt x="1012292" y="46875"/>
                  <a:pt x="974292" y="84875"/>
                  <a:pt x="927416" y="84875"/>
                </a:cubicBezTo>
                <a:cubicBezTo>
                  <a:pt x="880540" y="84875"/>
                  <a:pt x="842540" y="46875"/>
                  <a:pt x="842540" y="0"/>
                </a:cubicBezTo>
                <a:close/>
                <a:moveTo>
                  <a:pt x="0" y="0"/>
                </a:moveTo>
                <a:lnTo>
                  <a:pt x="169752" y="0"/>
                </a:lnTo>
                <a:cubicBezTo>
                  <a:pt x="169752" y="46875"/>
                  <a:pt x="131752" y="84875"/>
                  <a:pt x="84876" y="84875"/>
                </a:cubicBezTo>
                <a:cubicBezTo>
                  <a:pt x="38000" y="84875"/>
                  <a:pt x="0" y="4687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5" name="Teardrop 3"/>
          <p:cNvSpPr/>
          <p:nvPr/>
        </p:nvSpPr>
        <p:spPr>
          <a:xfrm rot="5400000" flipH="1" flipV="1">
            <a:off x="644277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6" name="Teardrop 3"/>
          <p:cNvSpPr/>
          <p:nvPr/>
        </p:nvSpPr>
        <p:spPr>
          <a:xfrm rot="5400000" flipH="1" flipV="1">
            <a:off x="-148774" y="1103813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7" y="294285"/>
                  <a:pt x="284136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5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4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4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39" y="207247"/>
                  <a:pt x="61434" y="182497"/>
                  <a:pt x="61434" y="155247"/>
                </a:cubicBezTo>
                <a:cubicBezTo>
                  <a:pt x="61434" y="136673"/>
                  <a:pt x="66407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89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6" y="0"/>
                </a:lnTo>
                <a:cubicBezTo>
                  <a:pt x="219687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1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7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8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4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7" name="Teardrop 3"/>
          <p:cNvSpPr/>
          <p:nvPr/>
        </p:nvSpPr>
        <p:spPr>
          <a:xfrm rot="5400000" flipH="1" flipV="1">
            <a:off x="138753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8" name="Teardrop 3"/>
          <p:cNvSpPr/>
          <p:nvPr/>
        </p:nvSpPr>
        <p:spPr>
          <a:xfrm rot="5400000" flipH="1" flipV="1">
            <a:off x="223007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9" name="Teardrop 3"/>
          <p:cNvSpPr/>
          <p:nvPr/>
        </p:nvSpPr>
        <p:spPr>
          <a:xfrm rot="5400000" flipH="1" flipV="1">
            <a:off x="307261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0" name="Teardrop 3"/>
          <p:cNvSpPr/>
          <p:nvPr/>
        </p:nvSpPr>
        <p:spPr>
          <a:xfrm rot="5400000" flipH="1" flipV="1">
            <a:off x="391515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1" name="Teardrop 3"/>
          <p:cNvSpPr/>
          <p:nvPr/>
        </p:nvSpPr>
        <p:spPr>
          <a:xfrm rot="5400000" flipH="1" flipV="1">
            <a:off x="475769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2" name="Teardrop 3"/>
          <p:cNvSpPr/>
          <p:nvPr/>
        </p:nvSpPr>
        <p:spPr>
          <a:xfrm rot="5400000" flipH="1" flipV="1">
            <a:off x="560023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3" name="Teardrop 3"/>
          <p:cNvSpPr/>
          <p:nvPr/>
        </p:nvSpPr>
        <p:spPr>
          <a:xfrm rot="5400000" flipH="1" flipV="1">
            <a:off x="812785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4" name="Teardrop 3"/>
          <p:cNvSpPr/>
          <p:nvPr/>
        </p:nvSpPr>
        <p:spPr>
          <a:xfrm rot="5400000" flipH="1" flipV="1">
            <a:off x="728531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5" name="Teardrop 3"/>
          <p:cNvSpPr/>
          <p:nvPr/>
        </p:nvSpPr>
        <p:spPr>
          <a:xfrm rot="5400000" flipH="1" flipV="1">
            <a:off x="981293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6" name="Teardrop 3"/>
          <p:cNvSpPr/>
          <p:nvPr/>
        </p:nvSpPr>
        <p:spPr>
          <a:xfrm rot="5400000" flipH="1" flipV="1">
            <a:off x="897039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7" name="Teardrop 3"/>
          <p:cNvSpPr/>
          <p:nvPr/>
        </p:nvSpPr>
        <p:spPr>
          <a:xfrm rot="5400000" flipH="1" flipV="1">
            <a:off x="11498011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8" name="Teardrop 3"/>
          <p:cNvSpPr/>
          <p:nvPr/>
        </p:nvSpPr>
        <p:spPr>
          <a:xfrm rot="5400000" flipH="1" flipV="1">
            <a:off x="1065547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9" name="Teardrop 3"/>
          <p:cNvSpPr/>
          <p:nvPr/>
        </p:nvSpPr>
        <p:spPr>
          <a:xfrm rot="5400000" flipH="1" flipV="1">
            <a:off x="54499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0" name="Oval 669"/>
          <p:cNvSpPr/>
          <p:nvPr/>
        </p:nvSpPr>
        <p:spPr>
          <a:xfrm>
            <a:off x="666451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1" name="Oval 670"/>
          <p:cNvSpPr/>
          <p:nvPr/>
        </p:nvSpPr>
        <p:spPr>
          <a:xfrm>
            <a:off x="76673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2" name="Oval 671"/>
          <p:cNvSpPr/>
          <p:nvPr/>
        </p:nvSpPr>
        <p:spPr>
          <a:xfrm>
            <a:off x="160927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3" name="Oval 672"/>
          <p:cNvSpPr/>
          <p:nvPr/>
        </p:nvSpPr>
        <p:spPr>
          <a:xfrm>
            <a:off x="245181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4" name="Oval 673"/>
          <p:cNvSpPr/>
          <p:nvPr/>
        </p:nvSpPr>
        <p:spPr>
          <a:xfrm>
            <a:off x="329435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5" name="Oval 674"/>
          <p:cNvSpPr/>
          <p:nvPr/>
        </p:nvSpPr>
        <p:spPr>
          <a:xfrm>
            <a:off x="413689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6" name="Oval 675"/>
          <p:cNvSpPr/>
          <p:nvPr/>
        </p:nvSpPr>
        <p:spPr>
          <a:xfrm>
            <a:off x="497943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7" name="Oval 676"/>
          <p:cNvSpPr/>
          <p:nvPr/>
        </p:nvSpPr>
        <p:spPr>
          <a:xfrm>
            <a:off x="582197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8" name="Oval 677"/>
          <p:cNvSpPr/>
          <p:nvPr/>
        </p:nvSpPr>
        <p:spPr>
          <a:xfrm>
            <a:off x="834959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9" name="Oval 678"/>
          <p:cNvSpPr/>
          <p:nvPr/>
        </p:nvSpPr>
        <p:spPr>
          <a:xfrm>
            <a:off x="750705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0" name="Oval 679"/>
          <p:cNvSpPr/>
          <p:nvPr/>
        </p:nvSpPr>
        <p:spPr>
          <a:xfrm>
            <a:off x="1003467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1" name="Oval 680"/>
          <p:cNvSpPr/>
          <p:nvPr/>
        </p:nvSpPr>
        <p:spPr>
          <a:xfrm>
            <a:off x="919213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2" name="Oval 681"/>
          <p:cNvSpPr/>
          <p:nvPr/>
        </p:nvSpPr>
        <p:spPr>
          <a:xfrm>
            <a:off x="11719750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3" name="Oval 682"/>
          <p:cNvSpPr/>
          <p:nvPr/>
        </p:nvSpPr>
        <p:spPr>
          <a:xfrm>
            <a:off x="1087721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4" name="Teardrop 3"/>
          <p:cNvSpPr/>
          <p:nvPr/>
        </p:nvSpPr>
        <p:spPr>
          <a:xfrm rot="5400000" flipH="1" flipV="1">
            <a:off x="602118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5" name="Teardrop 3"/>
          <p:cNvSpPr/>
          <p:nvPr/>
        </p:nvSpPr>
        <p:spPr>
          <a:xfrm rot="5400000" flipH="1" flipV="1">
            <a:off x="96594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6" name="Teardrop 3"/>
          <p:cNvSpPr/>
          <p:nvPr/>
        </p:nvSpPr>
        <p:spPr>
          <a:xfrm rot="5400000" flipH="1" flipV="1">
            <a:off x="180848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7" name="Teardrop 3"/>
          <p:cNvSpPr/>
          <p:nvPr/>
        </p:nvSpPr>
        <p:spPr>
          <a:xfrm rot="5400000" flipH="1" flipV="1">
            <a:off x="265102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8" name="Teardrop 3"/>
          <p:cNvSpPr/>
          <p:nvPr/>
        </p:nvSpPr>
        <p:spPr>
          <a:xfrm rot="5400000" flipH="1" flipV="1">
            <a:off x="349356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9" name="Teardrop 3"/>
          <p:cNvSpPr/>
          <p:nvPr/>
        </p:nvSpPr>
        <p:spPr>
          <a:xfrm rot="5400000" flipH="1" flipV="1">
            <a:off x="433610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0" name="Teardrop 3"/>
          <p:cNvSpPr/>
          <p:nvPr/>
        </p:nvSpPr>
        <p:spPr>
          <a:xfrm rot="5400000" flipH="1" flipV="1">
            <a:off x="517864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1" name="Teardrop 3"/>
          <p:cNvSpPr/>
          <p:nvPr/>
        </p:nvSpPr>
        <p:spPr>
          <a:xfrm rot="5400000" flipH="1" flipV="1">
            <a:off x="770626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2" name="Teardrop 3"/>
          <p:cNvSpPr/>
          <p:nvPr/>
        </p:nvSpPr>
        <p:spPr>
          <a:xfrm rot="5400000" flipH="1" flipV="1">
            <a:off x="686372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3" name="Teardrop 3"/>
          <p:cNvSpPr/>
          <p:nvPr/>
        </p:nvSpPr>
        <p:spPr>
          <a:xfrm rot="5400000" flipH="1" flipV="1">
            <a:off x="939134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4" name="Teardrop 3"/>
          <p:cNvSpPr/>
          <p:nvPr/>
        </p:nvSpPr>
        <p:spPr>
          <a:xfrm rot="5400000" flipH="1" flipV="1">
            <a:off x="854880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5" name="Teardrop 3"/>
          <p:cNvSpPr/>
          <p:nvPr/>
        </p:nvSpPr>
        <p:spPr>
          <a:xfrm rot="5400000" flipH="1" flipV="1">
            <a:off x="11076421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6" name="Teardrop 3"/>
          <p:cNvSpPr/>
          <p:nvPr/>
        </p:nvSpPr>
        <p:spPr>
          <a:xfrm rot="5400000" flipH="1" flipV="1">
            <a:off x="1023388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7" name="Teardrop 3"/>
          <p:cNvSpPr/>
          <p:nvPr/>
        </p:nvSpPr>
        <p:spPr>
          <a:xfrm rot="5400000" flipH="1" flipV="1">
            <a:off x="12340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8" name="Teardrop 3"/>
          <p:cNvSpPr/>
          <p:nvPr/>
        </p:nvSpPr>
        <p:spPr>
          <a:xfrm rot="5400000" flipH="1" flipV="1">
            <a:off x="11760002" y="1531078"/>
            <a:ext cx="595781" cy="268215"/>
          </a:xfrm>
          <a:custGeom>
            <a:avLst/>
            <a:gdLst/>
            <a:ahLst/>
            <a:cxnLst/>
            <a:rect l="l" t="t" r="r" b="b"/>
            <a:pathLst>
              <a:path w="595781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3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1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1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6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5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0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9" name="Oval 698"/>
          <p:cNvSpPr/>
          <p:nvPr/>
        </p:nvSpPr>
        <p:spPr>
          <a:xfrm>
            <a:off x="708665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0" name="Oval 699"/>
          <p:cNvSpPr/>
          <p:nvPr/>
        </p:nvSpPr>
        <p:spPr>
          <a:xfrm>
            <a:off x="34633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1" name="Oval 700"/>
          <p:cNvSpPr/>
          <p:nvPr/>
        </p:nvSpPr>
        <p:spPr>
          <a:xfrm>
            <a:off x="118887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2" name="Oval 701"/>
          <p:cNvSpPr/>
          <p:nvPr/>
        </p:nvSpPr>
        <p:spPr>
          <a:xfrm>
            <a:off x="203141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3" name="Oval 702"/>
          <p:cNvSpPr/>
          <p:nvPr/>
        </p:nvSpPr>
        <p:spPr>
          <a:xfrm>
            <a:off x="287395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4" name="Oval 703"/>
          <p:cNvSpPr/>
          <p:nvPr/>
        </p:nvSpPr>
        <p:spPr>
          <a:xfrm>
            <a:off x="371649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5" name="Oval 704"/>
          <p:cNvSpPr/>
          <p:nvPr/>
        </p:nvSpPr>
        <p:spPr>
          <a:xfrm>
            <a:off x="455903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6" name="Oval 705"/>
          <p:cNvSpPr/>
          <p:nvPr/>
        </p:nvSpPr>
        <p:spPr>
          <a:xfrm>
            <a:off x="540157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7" name="Oval 706"/>
          <p:cNvSpPr/>
          <p:nvPr/>
        </p:nvSpPr>
        <p:spPr>
          <a:xfrm>
            <a:off x="624411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8" name="Oval 707"/>
          <p:cNvSpPr/>
          <p:nvPr/>
        </p:nvSpPr>
        <p:spPr>
          <a:xfrm>
            <a:off x="877173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9" name="Oval 708"/>
          <p:cNvSpPr/>
          <p:nvPr/>
        </p:nvSpPr>
        <p:spPr>
          <a:xfrm>
            <a:off x="792919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0" name="Oval 709"/>
          <p:cNvSpPr/>
          <p:nvPr/>
        </p:nvSpPr>
        <p:spPr>
          <a:xfrm>
            <a:off x="1045681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1" name="Oval 710"/>
          <p:cNvSpPr/>
          <p:nvPr/>
        </p:nvSpPr>
        <p:spPr>
          <a:xfrm>
            <a:off x="961427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2" name="Oval 711"/>
          <p:cNvSpPr/>
          <p:nvPr/>
        </p:nvSpPr>
        <p:spPr>
          <a:xfrm>
            <a:off x="1129935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3" name="Teardrop 3"/>
          <p:cNvSpPr/>
          <p:nvPr/>
        </p:nvSpPr>
        <p:spPr>
          <a:xfrm rot="5400000" flipH="1" flipV="1">
            <a:off x="644277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4" name="Teardrop 3"/>
          <p:cNvSpPr/>
          <p:nvPr/>
        </p:nvSpPr>
        <p:spPr>
          <a:xfrm rot="5400000" flipH="1" flipV="1">
            <a:off x="-148774" y="1946410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8" y="294285"/>
                  <a:pt x="284137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5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4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4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40" y="207247"/>
                  <a:pt x="61434" y="182497"/>
                  <a:pt x="61434" y="155247"/>
                </a:cubicBezTo>
                <a:cubicBezTo>
                  <a:pt x="61434" y="136673"/>
                  <a:pt x="66408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90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7" y="0"/>
                </a:lnTo>
                <a:cubicBezTo>
                  <a:pt x="219688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1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7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9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4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5" name="Teardrop 3"/>
          <p:cNvSpPr/>
          <p:nvPr/>
        </p:nvSpPr>
        <p:spPr>
          <a:xfrm rot="5400000" flipH="1" flipV="1">
            <a:off x="138753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6" name="Teardrop 3"/>
          <p:cNvSpPr/>
          <p:nvPr/>
        </p:nvSpPr>
        <p:spPr>
          <a:xfrm rot="5400000" flipH="1" flipV="1">
            <a:off x="223007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7" name="Teardrop 3"/>
          <p:cNvSpPr/>
          <p:nvPr/>
        </p:nvSpPr>
        <p:spPr>
          <a:xfrm rot="5400000" flipH="1" flipV="1">
            <a:off x="307261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8" name="Teardrop 3"/>
          <p:cNvSpPr/>
          <p:nvPr/>
        </p:nvSpPr>
        <p:spPr>
          <a:xfrm rot="5400000" flipH="1" flipV="1">
            <a:off x="391515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9" name="Teardrop 3"/>
          <p:cNvSpPr/>
          <p:nvPr/>
        </p:nvSpPr>
        <p:spPr>
          <a:xfrm rot="5400000" flipH="1" flipV="1">
            <a:off x="475769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0" name="Teardrop 3"/>
          <p:cNvSpPr/>
          <p:nvPr/>
        </p:nvSpPr>
        <p:spPr>
          <a:xfrm rot="5400000" flipH="1" flipV="1">
            <a:off x="560023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1" name="Teardrop 3"/>
          <p:cNvSpPr/>
          <p:nvPr/>
        </p:nvSpPr>
        <p:spPr>
          <a:xfrm rot="5400000" flipH="1" flipV="1">
            <a:off x="812785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2" name="Teardrop 3"/>
          <p:cNvSpPr/>
          <p:nvPr/>
        </p:nvSpPr>
        <p:spPr>
          <a:xfrm rot="5400000" flipH="1" flipV="1">
            <a:off x="728531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3" name="Teardrop 3"/>
          <p:cNvSpPr/>
          <p:nvPr/>
        </p:nvSpPr>
        <p:spPr>
          <a:xfrm rot="5400000" flipH="1" flipV="1">
            <a:off x="981293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4" name="Teardrop 3"/>
          <p:cNvSpPr/>
          <p:nvPr/>
        </p:nvSpPr>
        <p:spPr>
          <a:xfrm rot="5400000" flipH="1" flipV="1">
            <a:off x="897039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5" name="Teardrop 3"/>
          <p:cNvSpPr/>
          <p:nvPr/>
        </p:nvSpPr>
        <p:spPr>
          <a:xfrm rot="5400000" flipH="1" flipV="1">
            <a:off x="11498011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6" name="Teardrop 3"/>
          <p:cNvSpPr/>
          <p:nvPr/>
        </p:nvSpPr>
        <p:spPr>
          <a:xfrm rot="5400000" flipH="1" flipV="1">
            <a:off x="1065547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7" name="Teardrop 3"/>
          <p:cNvSpPr/>
          <p:nvPr/>
        </p:nvSpPr>
        <p:spPr>
          <a:xfrm rot="5400000" flipH="1" flipV="1">
            <a:off x="54499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8" name="Oval 727"/>
          <p:cNvSpPr/>
          <p:nvPr/>
        </p:nvSpPr>
        <p:spPr>
          <a:xfrm>
            <a:off x="666451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9" name="Oval 728"/>
          <p:cNvSpPr/>
          <p:nvPr/>
        </p:nvSpPr>
        <p:spPr>
          <a:xfrm>
            <a:off x="76673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0" name="Oval 729"/>
          <p:cNvSpPr/>
          <p:nvPr/>
        </p:nvSpPr>
        <p:spPr>
          <a:xfrm>
            <a:off x="160927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1" name="Oval 730"/>
          <p:cNvSpPr/>
          <p:nvPr/>
        </p:nvSpPr>
        <p:spPr>
          <a:xfrm>
            <a:off x="245181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2" name="Oval 731"/>
          <p:cNvSpPr/>
          <p:nvPr/>
        </p:nvSpPr>
        <p:spPr>
          <a:xfrm>
            <a:off x="329435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3" name="Oval 732"/>
          <p:cNvSpPr/>
          <p:nvPr/>
        </p:nvSpPr>
        <p:spPr>
          <a:xfrm>
            <a:off x="413689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4" name="Oval 733"/>
          <p:cNvSpPr/>
          <p:nvPr/>
        </p:nvSpPr>
        <p:spPr>
          <a:xfrm>
            <a:off x="497943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5" name="Oval 734"/>
          <p:cNvSpPr/>
          <p:nvPr/>
        </p:nvSpPr>
        <p:spPr>
          <a:xfrm>
            <a:off x="582197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6" name="Oval 735"/>
          <p:cNvSpPr/>
          <p:nvPr/>
        </p:nvSpPr>
        <p:spPr>
          <a:xfrm>
            <a:off x="834959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7" name="Oval 736"/>
          <p:cNvSpPr/>
          <p:nvPr/>
        </p:nvSpPr>
        <p:spPr>
          <a:xfrm>
            <a:off x="750705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8" name="Oval 737"/>
          <p:cNvSpPr/>
          <p:nvPr/>
        </p:nvSpPr>
        <p:spPr>
          <a:xfrm>
            <a:off x="1003467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9" name="Oval 738"/>
          <p:cNvSpPr/>
          <p:nvPr/>
        </p:nvSpPr>
        <p:spPr>
          <a:xfrm>
            <a:off x="919213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0" name="Oval 739"/>
          <p:cNvSpPr/>
          <p:nvPr/>
        </p:nvSpPr>
        <p:spPr>
          <a:xfrm>
            <a:off x="11719750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1" name="Oval 740"/>
          <p:cNvSpPr/>
          <p:nvPr/>
        </p:nvSpPr>
        <p:spPr>
          <a:xfrm>
            <a:off x="1087721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2" name="Teardrop 3"/>
          <p:cNvSpPr/>
          <p:nvPr/>
        </p:nvSpPr>
        <p:spPr>
          <a:xfrm rot="5400000" flipH="1" flipV="1">
            <a:off x="602118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3" name="Teardrop 3"/>
          <p:cNvSpPr/>
          <p:nvPr/>
        </p:nvSpPr>
        <p:spPr>
          <a:xfrm rot="5400000" flipH="1" flipV="1">
            <a:off x="96594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4" name="Teardrop 3"/>
          <p:cNvSpPr/>
          <p:nvPr/>
        </p:nvSpPr>
        <p:spPr>
          <a:xfrm rot="5400000" flipH="1" flipV="1">
            <a:off x="180848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5" name="Teardrop 3"/>
          <p:cNvSpPr/>
          <p:nvPr/>
        </p:nvSpPr>
        <p:spPr>
          <a:xfrm rot="5400000" flipH="1" flipV="1">
            <a:off x="265102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6" name="Teardrop 3"/>
          <p:cNvSpPr/>
          <p:nvPr/>
        </p:nvSpPr>
        <p:spPr>
          <a:xfrm rot="5400000" flipH="1" flipV="1">
            <a:off x="349356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7" name="Teardrop 3"/>
          <p:cNvSpPr/>
          <p:nvPr/>
        </p:nvSpPr>
        <p:spPr>
          <a:xfrm rot="5400000" flipH="1" flipV="1">
            <a:off x="433610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8" name="Teardrop 3"/>
          <p:cNvSpPr/>
          <p:nvPr/>
        </p:nvSpPr>
        <p:spPr>
          <a:xfrm rot="5400000" flipH="1" flipV="1">
            <a:off x="517864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9" name="Teardrop 3"/>
          <p:cNvSpPr/>
          <p:nvPr/>
        </p:nvSpPr>
        <p:spPr>
          <a:xfrm rot="5400000" flipH="1" flipV="1">
            <a:off x="770626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0" name="Teardrop 3"/>
          <p:cNvSpPr/>
          <p:nvPr/>
        </p:nvSpPr>
        <p:spPr>
          <a:xfrm rot="5400000" flipH="1" flipV="1">
            <a:off x="686372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1" name="Teardrop 3"/>
          <p:cNvSpPr/>
          <p:nvPr/>
        </p:nvSpPr>
        <p:spPr>
          <a:xfrm rot="5400000" flipH="1" flipV="1">
            <a:off x="939134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2" name="Teardrop 3"/>
          <p:cNvSpPr/>
          <p:nvPr/>
        </p:nvSpPr>
        <p:spPr>
          <a:xfrm rot="5400000" flipH="1" flipV="1">
            <a:off x="854880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3" name="Teardrop 3"/>
          <p:cNvSpPr/>
          <p:nvPr/>
        </p:nvSpPr>
        <p:spPr>
          <a:xfrm rot="5400000" flipH="1" flipV="1">
            <a:off x="11076421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4" name="Teardrop 3"/>
          <p:cNvSpPr/>
          <p:nvPr/>
        </p:nvSpPr>
        <p:spPr>
          <a:xfrm rot="5400000" flipH="1" flipV="1">
            <a:off x="1023388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5" name="Teardrop 3"/>
          <p:cNvSpPr/>
          <p:nvPr/>
        </p:nvSpPr>
        <p:spPr>
          <a:xfrm rot="5400000" flipH="1" flipV="1">
            <a:off x="12340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6" name="Teardrop 3"/>
          <p:cNvSpPr/>
          <p:nvPr/>
        </p:nvSpPr>
        <p:spPr>
          <a:xfrm rot="5400000" flipH="1" flipV="1">
            <a:off x="11760003" y="2373673"/>
            <a:ext cx="595780" cy="268215"/>
          </a:xfrm>
          <a:custGeom>
            <a:avLst/>
            <a:gdLst/>
            <a:ahLst/>
            <a:cxnLst/>
            <a:rect l="l" t="t" r="r" b="b"/>
            <a:pathLst>
              <a:path w="595780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4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2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0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70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6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1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7" name="Oval 756"/>
          <p:cNvSpPr/>
          <p:nvPr/>
        </p:nvSpPr>
        <p:spPr>
          <a:xfrm>
            <a:off x="708665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8" name="Oval 757"/>
          <p:cNvSpPr/>
          <p:nvPr/>
        </p:nvSpPr>
        <p:spPr>
          <a:xfrm>
            <a:off x="34633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9" name="Oval 758"/>
          <p:cNvSpPr/>
          <p:nvPr/>
        </p:nvSpPr>
        <p:spPr>
          <a:xfrm>
            <a:off x="118887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0" name="Oval 759"/>
          <p:cNvSpPr/>
          <p:nvPr/>
        </p:nvSpPr>
        <p:spPr>
          <a:xfrm>
            <a:off x="203141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1" name="Oval 760"/>
          <p:cNvSpPr/>
          <p:nvPr/>
        </p:nvSpPr>
        <p:spPr>
          <a:xfrm>
            <a:off x="287395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2" name="Oval 761"/>
          <p:cNvSpPr/>
          <p:nvPr/>
        </p:nvSpPr>
        <p:spPr>
          <a:xfrm>
            <a:off x="371649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3" name="Oval 762"/>
          <p:cNvSpPr/>
          <p:nvPr/>
        </p:nvSpPr>
        <p:spPr>
          <a:xfrm>
            <a:off x="455903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4" name="Oval 763"/>
          <p:cNvSpPr/>
          <p:nvPr/>
        </p:nvSpPr>
        <p:spPr>
          <a:xfrm>
            <a:off x="540157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5" name="Oval 764"/>
          <p:cNvSpPr/>
          <p:nvPr/>
        </p:nvSpPr>
        <p:spPr>
          <a:xfrm>
            <a:off x="624411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6" name="Oval 765"/>
          <p:cNvSpPr/>
          <p:nvPr/>
        </p:nvSpPr>
        <p:spPr>
          <a:xfrm>
            <a:off x="877173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7" name="Oval 766"/>
          <p:cNvSpPr/>
          <p:nvPr/>
        </p:nvSpPr>
        <p:spPr>
          <a:xfrm>
            <a:off x="792919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8" name="Oval 767"/>
          <p:cNvSpPr/>
          <p:nvPr/>
        </p:nvSpPr>
        <p:spPr>
          <a:xfrm>
            <a:off x="1045681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9" name="Oval 768"/>
          <p:cNvSpPr/>
          <p:nvPr/>
        </p:nvSpPr>
        <p:spPr>
          <a:xfrm>
            <a:off x="961427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0" name="Oval 769"/>
          <p:cNvSpPr/>
          <p:nvPr/>
        </p:nvSpPr>
        <p:spPr>
          <a:xfrm>
            <a:off x="1129935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1" name="Teardrop 3"/>
          <p:cNvSpPr/>
          <p:nvPr/>
        </p:nvSpPr>
        <p:spPr>
          <a:xfrm rot="5400000" flipH="1" flipV="1">
            <a:off x="644277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2" name="Teardrop 3"/>
          <p:cNvSpPr/>
          <p:nvPr/>
        </p:nvSpPr>
        <p:spPr>
          <a:xfrm rot="5400000" flipH="1" flipV="1">
            <a:off x="-148774" y="2795083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8" y="294285"/>
                  <a:pt x="284137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6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5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5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40" y="207247"/>
                  <a:pt x="61434" y="182497"/>
                  <a:pt x="61434" y="155247"/>
                </a:cubicBezTo>
                <a:cubicBezTo>
                  <a:pt x="61434" y="136673"/>
                  <a:pt x="66408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90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7" y="0"/>
                </a:lnTo>
                <a:cubicBezTo>
                  <a:pt x="219688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2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8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9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5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3" name="Teardrop 3"/>
          <p:cNvSpPr/>
          <p:nvPr/>
        </p:nvSpPr>
        <p:spPr>
          <a:xfrm rot="5400000" flipH="1" flipV="1">
            <a:off x="138753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4" name="Teardrop 3"/>
          <p:cNvSpPr/>
          <p:nvPr/>
        </p:nvSpPr>
        <p:spPr>
          <a:xfrm rot="5400000" flipH="1" flipV="1">
            <a:off x="223007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5" name="Teardrop 3"/>
          <p:cNvSpPr/>
          <p:nvPr/>
        </p:nvSpPr>
        <p:spPr>
          <a:xfrm rot="5400000" flipH="1" flipV="1">
            <a:off x="307261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6" name="Teardrop 3"/>
          <p:cNvSpPr/>
          <p:nvPr/>
        </p:nvSpPr>
        <p:spPr>
          <a:xfrm rot="5400000" flipH="1" flipV="1">
            <a:off x="391515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7" name="Teardrop 3"/>
          <p:cNvSpPr/>
          <p:nvPr/>
        </p:nvSpPr>
        <p:spPr>
          <a:xfrm rot="5400000" flipH="1" flipV="1">
            <a:off x="475769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8" name="Teardrop 3"/>
          <p:cNvSpPr/>
          <p:nvPr/>
        </p:nvSpPr>
        <p:spPr>
          <a:xfrm rot="5400000" flipH="1" flipV="1">
            <a:off x="560023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9" name="Teardrop 3"/>
          <p:cNvSpPr/>
          <p:nvPr/>
        </p:nvSpPr>
        <p:spPr>
          <a:xfrm rot="5400000" flipH="1" flipV="1">
            <a:off x="812785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0" name="Teardrop 3"/>
          <p:cNvSpPr/>
          <p:nvPr/>
        </p:nvSpPr>
        <p:spPr>
          <a:xfrm rot="5400000" flipH="1" flipV="1">
            <a:off x="728531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1" name="Teardrop 3"/>
          <p:cNvSpPr/>
          <p:nvPr/>
        </p:nvSpPr>
        <p:spPr>
          <a:xfrm rot="5400000" flipH="1" flipV="1">
            <a:off x="981293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2" name="Teardrop 3"/>
          <p:cNvSpPr/>
          <p:nvPr/>
        </p:nvSpPr>
        <p:spPr>
          <a:xfrm rot="5400000" flipH="1" flipV="1">
            <a:off x="897039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3" name="Teardrop 3"/>
          <p:cNvSpPr/>
          <p:nvPr/>
        </p:nvSpPr>
        <p:spPr>
          <a:xfrm rot="5400000" flipH="1" flipV="1">
            <a:off x="11498011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4" name="Teardrop 3"/>
          <p:cNvSpPr/>
          <p:nvPr/>
        </p:nvSpPr>
        <p:spPr>
          <a:xfrm rot="5400000" flipH="1" flipV="1">
            <a:off x="1065547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5" name="Teardrop 3"/>
          <p:cNvSpPr/>
          <p:nvPr/>
        </p:nvSpPr>
        <p:spPr>
          <a:xfrm rot="5400000" flipH="1" flipV="1">
            <a:off x="54499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6" name="Oval 785"/>
          <p:cNvSpPr/>
          <p:nvPr/>
        </p:nvSpPr>
        <p:spPr>
          <a:xfrm>
            <a:off x="666451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7" name="Oval 786"/>
          <p:cNvSpPr/>
          <p:nvPr/>
        </p:nvSpPr>
        <p:spPr>
          <a:xfrm>
            <a:off x="76673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8" name="Oval 787"/>
          <p:cNvSpPr/>
          <p:nvPr/>
        </p:nvSpPr>
        <p:spPr>
          <a:xfrm>
            <a:off x="160927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9" name="Oval 788"/>
          <p:cNvSpPr/>
          <p:nvPr/>
        </p:nvSpPr>
        <p:spPr>
          <a:xfrm>
            <a:off x="245181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0" name="Oval 789"/>
          <p:cNvSpPr/>
          <p:nvPr/>
        </p:nvSpPr>
        <p:spPr>
          <a:xfrm>
            <a:off x="329435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1" name="Oval 790"/>
          <p:cNvSpPr/>
          <p:nvPr/>
        </p:nvSpPr>
        <p:spPr>
          <a:xfrm>
            <a:off x="413689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2" name="Oval 791"/>
          <p:cNvSpPr/>
          <p:nvPr/>
        </p:nvSpPr>
        <p:spPr>
          <a:xfrm>
            <a:off x="497943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3" name="Oval 792"/>
          <p:cNvSpPr/>
          <p:nvPr/>
        </p:nvSpPr>
        <p:spPr>
          <a:xfrm>
            <a:off x="582197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4" name="Oval 793"/>
          <p:cNvSpPr/>
          <p:nvPr/>
        </p:nvSpPr>
        <p:spPr>
          <a:xfrm>
            <a:off x="834959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5" name="Oval 794"/>
          <p:cNvSpPr/>
          <p:nvPr/>
        </p:nvSpPr>
        <p:spPr>
          <a:xfrm>
            <a:off x="750705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6" name="Oval 795"/>
          <p:cNvSpPr/>
          <p:nvPr/>
        </p:nvSpPr>
        <p:spPr>
          <a:xfrm>
            <a:off x="1003467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7" name="Oval 796"/>
          <p:cNvSpPr/>
          <p:nvPr/>
        </p:nvSpPr>
        <p:spPr>
          <a:xfrm>
            <a:off x="919213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8" name="Oval 797"/>
          <p:cNvSpPr/>
          <p:nvPr/>
        </p:nvSpPr>
        <p:spPr>
          <a:xfrm>
            <a:off x="11719750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9" name="Oval 798"/>
          <p:cNvSpPr/>
          <p:nvPr/>
        </p:nvSpPr>
        <p:spPr>
          <a:xfrm>
            <a:off x="1087721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0" name="Teardrop 3"/>
          <p:cNvSpPr/>
          <p:nvPr/>
        </p:nvSpPr>
        <p:spPr>
          <a:xfrm rot="5400000" flipH="1" flipV="1">
            <a:off x="602118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1" name="Teardrop 3"/>
          <p:cNvSpPr/>
          <p:nvPr/>
        </p:nvSpPr>
        <p:spPr>
          <a:xfrm rot="5400000" flipH="1" flipV="1">
            <a:off x="96594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2" name="Teardrop 3"/>
          <p:cNvSpPr/>
          <p:nvPr/>
        </p:nvSpPr>
        <p:spPr>
          <a:xfrm rot="5400000" flipH="1" flipV="1">
            <a:off x="180848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3" name="Teardrop 3"/>
          <p:cNvSpPr/>
          <p:nvPr/>
        </p:nvSpPr>
        <p:spPr>
          <a:xfrm rot="5400000" flipH="1" flipV="1">
            <a:off x="265102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4" name="Teardrop 3"/>
          <p:cNvSpPr/>
          <p:nvPr/>
        </p:nvSpPr>
        <p:spPr>
          <a:xfrm rot="5400000" flipH="1" flipV="1">
            <a:off x="349356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5" name="Teardrop 3"/>
          <p:cNvSpPr/>
          <p:nvPr/>
        </p:nvSpPr>
        <p:spPr>
          <a:xfrm rot="5400000" flipH="1" flipV="1">
            <a:off x="433610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6" name="Teardrop 3"/>
          <p:cNvSpPr/>
          <p:nvPr/>
        </p:nvSpPr>
        <p:spPr>
          <a:xfrm rot="5400000" flipH="1" flipV="1">
            <a:off x="517864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7" name="Teardrop 3"/>
          <p:cNvSpPr/>
          <p:nvPr/>
        </p:nvSpPr>
        <p:spPr>
          <a:xfrm rot="5400000" flipH="1" flipV="1">
            <a:off x="770626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8" name="Teardrop 3"/>
          <p:cNvSpPr/>
          <p:nvPr/>
        </p:nvSpPr>
        <p:spPr>
          <a:xfrm rot="5400000" flipH="1" flipV="1">
            <a:off x="686372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9" name="Teardrop 3"/>
          <p:cNvSpPr/>
          <p:nvPr/>
        </p:nvSpPr>
        <p:spPr>
          <a:xfrm rot="5400000" flipH="1" flipV="1">
            <a:off x="939134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0" name="Teardrop 3"/>
          <p:cNvSpPr/>
          <p:nvPr/>
        </p:nvSpPr>
        <p:spPr>
          <a:xfrm rot="5400000" flipH="1" flipV="1">
            <a:off x="854880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1" name="Teardrop 3"/>
          <p:cNvSpPr/>
          <p:nvPr/>
        </p:nvSpPr>
        <p:spPr>
          <a:xfrm rot="5400000" flipH="1" flipV="1">
            <a:off x="11076421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2" name="Teardrop 3"/>
          <p:cNvSpPr/>
          <p:nvPr/>
        </p:nvSpPr>
        <p:spPr>
          <a:xfrm rot="5400000" flipH="1" flipV="1">
            <a:off x="1023388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3" name="Teardrop 3"/>
          <p:cNvSpPr/>
          <p:nvPr/>
        </p:nvSpPr>
        <p:spPr>
          <a:xfrm rot="5400000" flipH="1" flipV="1">
            <a:off x="12340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4" name="Teardrop 3"/>
          <p:cNvSpPr/>
          <p:nvPr/>
        </p:nvSpPr>
        <p:spPr>
          <a:xfrm rot="5400000" flipH="1" flipV="1">
            <a:off x="11760002" y="3223930"/>
            <a:ext cx="595781" cy="268215"/>
          </a:xfrm>
          <a:custGeom>
            <a:avLst/>
            <a:gdLst/>
            <a:ahLst/>
            <a:cxnLst/>
            <a:rect l="l" t="t" r="r" b="b"/>
            <a:pathLst>
              <a:path w="595781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4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2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1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6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1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5" name="Oval 814"/>
          <p:cNvSpPr/>
          <p:nvPr/>
        </p:nvSpPr>
        <p:spPr>
          <a:xfrm>
            <a:off x="708665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6" name="Oval 815"/>
          <p:cNvSpPr/>
          <p:nvPr/>
        </p:nvSpPr>
        <p:spPr>
          <a:xfrm>
            <a:off x="34633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7" name="Oval 816"/>
          <p:cNvSpPr/>
          <p:nvPr/>
        </p:nvSpPr>
        <p:spPr>
          <a:xfrm>
            <a:off x="118887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8" name="Oval 817"/>
          <p:cNvSpPr/>
          <p:nvPr/>
        </p:nvSpPr>
        <p:spPr>
          <a:xfrm>
            <a:off x="203141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9" name="Oval 818"/>
          <p:cNvSpPr/>
          <p:nvPr/>
        </p:nvSpPr>
        <p:spPr>
          <a:xfrm>
            <a:off x="287395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0" name="Oval 819"/>
          <p:cNvSpPr/>
          <p:nvPr/>
        </p:nvSpPr>
        <p:spPr>
          <a:xfrm>
            <a:off x="371649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1" name="Oval 820"/>
          <p:cNvSpPr/>
          <p:nvPr/>
        </p:nvSpPr>
        <p:spPr>
          <a:xfrm>
            <a:off x="455903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2" name="Oval 821"/>
          <p:cNvSpPr/>
          <p:nvPr/>
        </p:nvSpPr>
        <p:spPr>
          <a:xfrm>
            <a:off x="540157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3" name="Oval 822"/>
          <p:cNvSpPr/>
          <p:nvPr/>
        </p:nvSpPr>
        <p:spPr>
          <a:xfrm>
            <a:off x="624411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4" name="Oval 823"/>
          <p:cNvSpPr/>
          <p:nvPr/>
        </p:nvSpPr>
        <p:spPr>
          <a:xfrm>
            <a:off x="877173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5" name="Oval 824"/>
          <p:cNvSpPr/>
          <p:nvPr/>
        </p:nvSpPr>
        <p:spPr>
          <a:xfrm>
            <a:off x="792919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6" name="Oval 825"/>
          <p:cNvSpPr/>
          <p:nvPr/>
        </p:nvSpPr>
        <p:spPr>
          <a:xfrm>
            <a:off x="1045681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7" name="Oval 826"/>
          <p:cNvSpPr/>
          <p:nvPr/>
        </p:nvSpPr>
        <p:spPr>
          <a:xfrm>
            <a:off x="961427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8" name="Oval 827"/>
          <p:cNvSpPr/>
          <p:nvPr/>
        </p:nvSpPr>
        <p:spPr>
          <a:xfrm>
            <a:off x="1129935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9" name="Teardrop 3"/>
          <p:cNvSpPr/>
          <p:nvPr/>
        </p:nvSpPr>
        <p:spPr>
          <a:xfrm rot="5400000" flipH="1" flipV="1">
            <a:off x="644277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0" name="Teardrop 3"/>
          <p:cNvSpPr/>
          <p:nvPr/>
        </p:nvSpPr>
        <p:spPr>
          <a:xfrm rot="5400000" flipH="1" flipV="1">
            <a:off x="-148774" y="3639262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8" y="294285"/>
                  <a:pt x="284137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6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5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5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40" y="207247"/>
                  <a:pt x="61434" y="182497"/>
                  <a:pt x="61434" y="155247"/>
                </a:cubicBezTo>
                <a:cubicBezTo>
                  <a:pt x="61434" y="136673"/>
                  <a:pt x="66408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90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7" y="0"/>
                </a:lnTo>
                <a:cubicBezTo>
                  <a:pt x="219688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2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8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9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5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1" name="Teardrop 3"/>
          <p:cNvSpPr/>
          <p:nvPr/>
        </p:nvSpPr>
        <p:spPr>
          <a:xfrm rot="5400000" flipH="1" flipV="1">
            <a:off x="138753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2" name="Teardrop 3"/>
          <p:cNvSpPr/>
          <p:nvPr/>
        </p:nvSpPr>
        <p:spPr>
          <a:xfrm rot="5400000" flipH="1" flipV="1">
            <a:off x="223007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3" name="Teardrop 3"/>
          <p:cNvSpPr/>
          <p:nvPr/>
        </p:nvSpPr>
        <p:spPr>
          <a:xfrm rot="5400000" flipH="1" flipV="1">
            <a:off x="307261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4" name="Teardrop 3"/>
          <p:cNvSpPr/>
          <p:nvPr/>
        </p:nvSpPr>
        <p:spPr>
          <a:xfrm rot="5400000" flipH="1" flipV="1">
            <a:off x="391515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5" name="Teardrop 3"/>
          <p:cNvSpPr/>
          <p:nvPr/>
        </p:nvSpPr>
        <p:spPr>
          <a:xfrm rot="5400000" flipH="1" flipV="1">
            <a:off x="475769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6" name="Teardrop 3"/>
          <p:cNvSpPr/>
          <p:nvPr/>
        </p:nvSpPr>
        <p:spPr>
          <a:xfrm rot="5400000" flipH="1" flipV="1">
            <a:off x="560023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7" name="Teardrop 3"/>
          <p:cNvSpPr/>
          <p:nvPr/>
        </p:nvSpPr>
        <p:spPr>
          <a:xfrm rot="5400000" flipH="1" flipV="1">
            <a:off x="812785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8" name="Teardrop 3"/>
          <p:cNvSpPr/>
          <p:nvPr/>
        </p:nvSpPr>
        <p:spPr>
          <a:xfrm rot="5400000" flipH="1" flipV="1">
            <a:off x="728531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9" name="Teardrop 3"/>
          <p:cNvSpPr/>
          <p:nvPr/>
        </p:nvSpPr>
        <p:spPr>
          <a:xfrm rot="5400000" flipH="1" flipV="1">
            <a:off x="981293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0" name="Teardrop 3"/>
          <p:cNvSpPr/>
          <p:nvPr/>
        </p:nvSpPr>
        <p:spPr>
          <a:xfrm rot="5400000" flipH="1" flipV="1">
            <a:off x="897039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1" name="Teardrop 3"/>
          <p:cNvSpPr/>
          <p:nvPr/>
        </p:nvSpPr>
        <p:spPr>
          <a:xfrm rot="5400000" flipH="1" flipV="1">
            <a:off x="11498011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2" name="Teardrop 3"/>
          <p:cNvSpPr/>
          <p:nvPr/>
        </p:nvSpPr>
        <p:spPr>
          <a:xfrm rot="5400000" flipH="1" flipV="1">
            <a:off x="1065547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3" name="Teardrop 3"/>
          <p:cNvSpPr/>
          <p:nvPr/>
        </p:nvSpPr>
        <p:spPr>
          <a:xfrm rot="5400000" flipH="1" flipV="1">
            <a:off x="54499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4" name="Oval 843"/>
          <p:cNvSpPr/>
          <p:nvPr/>
        </p:nvSpPr>
        <p:spPr>
          <a:xfrm>
            <a:off x="666451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5" name="Oval 844"/>
          <p:cNvSpPr/>
          <p:nvPr/>
        </p:nvSpPr>
        <p:spPr>
          <a:xfrm>
            <a:off x="76673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6" name="Oval 845"/>
          <p:cNvSpPr/>
          <p:nvPr/>
        </p:nvSpPr>
        <p:spPr>
          <a:xfrm>
            <a:off x="160927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7" name="Oval 846"/>
          <p:cNvSpPr/>
          <p:nvPr/>
        </p:nvSpPr>
        <p:spPr>
          <a:xfrm>
            <a:off x="245181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8" name="Oval 847"/>
          <p:cNvSpPr/>
          <p:nvPr/>
        </p:nvSpPr>
        <p:spPr>
          <a:xfrm>
            <a:off x="329435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9" name="Oval 848"/>
          <p:cNvSpPr/>
          <p:nvPr/>
        </p:nvSpPr>
        <p:spPr>
          <a:xfrm>
            <a:off x="413689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0" name="Oval 849"/>
          <p:cNvSpPr/>
          <p:nvPr/>
        </p:nvSpPr>
        <p:spPr>
          <a:xfrm>
            <a:off x="497943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1" name="Oval 850"/>
          <p:cNvSpPr/>
          <p:nvPr/>
        </p:nvSpPr>
        <p:spPr>
          <a:xfrm>
            <a:off x="582197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2" name="Oval 851"/>
          <p:cNvSpPr/>
          <p:nvPr/>
        </p:nvSpPr>
        <p:spPr>
          <a:xfrm>
            <a:off x="834959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3" name="Oval 852"/>
          <p:cNvSpPr/>
          <p:nvPr/>
        </p:nvSpPr>
        <p:spPr>
          <a:xfrm>
            <a:off x="750705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4" name="Oval 853"/>
          <p:cNvSpPr/>
          <p:nvPr/>
        </p:nvSpPr>
        <p:spPr>
          <a:xfrm>
            <a:off x="1003467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5" name="Oval 854"/>
          <p:cNvSpPr/>
          <p:nvPr/>
        </p:nvSpPr>
        <p:spPr>
          <a:xfrm>
            <a:off x="919213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6" name="Oval 855"/>
          <p:cNvSpPr/>
          <p:nvPr/>
        </p:nvSpPr>
        <p:spPr>
          <a:xfrm>
            <a:off x="11719750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7" name="Oval 856"/>
          <p:cNvSpPr/>
          <p:nvPr/>
        </p:nvSpPr>
        <p:spPr>
          <a:xfrm>
            <a:off x="1087721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8" name="Teardrop 3"/>
          <p:cNvSpPr/>
          <p:nvPr/>
        </p:nvSpPr>
        <p:spPr>
          <a:xfrm rot="5400000" flipH="1" flipV="1">
            <a:off x="602118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9" name="Teardrop 3"/>
          <p:cNvSpPr/>
          <p:nvPr/>
        </p:nvSpPr>
        <p:spPr>
          <a:xfrm rot="5400000" flipH="1" flipV="1">
            <a:off x="96594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0" name="Teardrop 3"/>
          <p:cNvSpPr/>
          <p:nvPr/>
        </p:nvSpPr>
        <p:spPr>
          <a:xfrm rot="5400000" flipH="1" flipV="1">
            <a:off x="180848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1" name="Teardrop 3"/>
          <p:cNvSpPr/>
          <p:nvPr/>
        </p:nvSpPr>
        <p:spPr>
          <a:xfrm rot="5400000" flipH="1" flipV="1">
            <a:off x="265102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2" name="Teardrop 3"/>
          <p:cNvSpPr/>
          <p:nvPr/>
        </p:nvSpPr>
        <p:spPr>
          <a:xfrm rot="5400000" flipH="1" flipV="1">
            <a:off x="349356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3" name="Teardrop 3"/>
          <p:cNvSpPr/>
          <p:nvPr/>
        </p:nvSpPr>
        <p:spPr>
          <a:xfrm rot="5400000" flipH="1" flipV="1">
            <a:off x="433610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4" name="Teardrop 3"/>
          <p:cNvSpPr/>
          <p:nvPr/>
        </p:nvSpPr>
        <p:spPr>
          <a:xfrm rot="5400000" flipH="1" flipV="1">
            <a:off x="517864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5" name="Teardrop 3"/>
          <p:cNvSpPr/>
          <p:nvPr/>
        </p:nvSpPr>
        <p:spPr>
          <a:xfrm rot="5400000" flipH="1" flipV="1">
            <a:off x="770626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6" name="Teardrop 3"/>
          <p:cNvSpPr/>
          <p:nvPr/>
        </p:nvSpPr>
        <p:spPr>
          <a:xfrm rot="5400000" flipH="1" flipV="1">
            <a:off x="686372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7" name="Teardrop 3"/>
          <p:cNvSpPr/>
          <p:nvPr/>
        </p:nvSpPr>
        <p:spPr>
          <a:xfrm rot="5400000" flipH="1" flipV="1">
            <a:off x="939134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8" name="Teardrop 3"/>
          <p:cNvSpPr/>
          <p:nvPr/>
        </p:nvSpPr>
        <p:spPr>
          <a:xfrm rot="5400000" flipH="1" flipV="1">
            <a:off x="854880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9" name="Teardrop 3"/>
          <p:cNvSpPr/>
          <p:nvPr/>
        </p:nvSpPr>
        <p:spPr>
          <a:xfrm rot="5400000" flipH="1" flipV="1">
            <a:off x="11076421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0" name="Teardrop 3"/>
          <p:cNvSpPr/>
          <p:nvPr/>
        </p:nvSpPr>
        <p:spPr>
          <a:xfrm rot="5400000" flipH="1" flipV="1">
            <a:off x="1023388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1" name="Teardrop 3"/>
          <p:cNvSpPr/>
          <p:nvPr/>
        </p:nvSpPr>
        <p:spPr>
          <a:xfrm rot="5400000" flipH="1" flipV="1">
            <a:off x="12340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2" name="Teardrop 3"/>
          <p:cNvSpPr/>
          <p:nvPr/>
        </p:nvSpPr>
        <p:spPr>
          <a:xfrm rot="5400000" flipH="1" flipV="1">
            <a:off x="11760002" y="4069935"/>
            <a:ext cx="595781" cy="268215"/>
          </a:xfrm>
          <a:custGeom>
            <a:avLst/>
            <a:gdLst/>
            <a:ahLst/>
            <a:cxnLst/>
            <a:rect l="l" t="t" r="r" b="b"/>
            <a:pathLst>
              <a:path w="595781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8" y="250112"/>
                  <a:pt x="155376" y="250112"/>
                </a:cubicBezTo>
                <a:cubicBezTo>
                  <a:pt x="174455" y="249746"/>
                  <a:pt x="198601" y="254980"/>
                  <a:pt x="211458" y="268141"/>
                </a:cubicBezTo>
                <a:cubicBezTo>
                  <a:pt x="215886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4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7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2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1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60" y="254779"/>
                  <a:pt x="246352" y="254786"/>
                </a:cubicBezTo>
                <a:cubicBezTo>
                  <a:pt x="246345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70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9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90" y="195895"/>
                  <a:pt x="53000" y="178457"/>
                  <a:pt x="53000" y="159854"/>
                </a:cubicBezTo>
                <a:cubicBezTo>
                  <a:pt x="53000" y="132604"/>
                  <a:pt x="63706" y="107854"/>
                  <a:pt x="81286" y="89721"/>
                </a:cubicBez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1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3" name="Oval 872"/>
          <p:cNvSpPr/>
          <p:nvPr/>
        </p:nvSpPr>
        <p:spPr>
          <a:xfrm>
            <a:off x="708665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4" name="Oval 873"/>
          <p:cNvSpPr/>
          <p:nvPr/>
        </p:nvSpPr>
        <p:spPr>
          <a:xfrm>
            <a:off x="34633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5" name="Oval 874"/>
          <p:cNvSpPr/>
          <p:nvPr/>
        </p:nvSpPr>
        <p:spPr>
          <a:xfrm>
            <a:off x="118887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6" name="Oval 875"/>
          <p:cNvSpPr/>
          <p:nvPr/>
        </p:nvSpPr>
        <p:spPr>
          <a:xfrm>
            <a:off x="203141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7" name="Oval 876"/>
          <p:cNvSpPr/>
          <p:nvPr/>
        </p:nvSpPr>
        <p:spPr>
          <a:xfrm>
            <a:off x="287395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8" name="Oval 877"/>
          <p:cNvSpPr/>
          <p:nvPr/>
        </p:nvSpPr>
        <p:spPr>
          <a:xfrm>
            <a:off x="371649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9" name="Oval 878"/>
          <p:cNvSpPr/>
          <p:nvPr/>
        </p:nvSpPr>
        <p:spPr>
          <a:xfrm>
            <a:off x="455903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0" name="Oval 879"/>
          <p:cNvSpPr/>
          <p:nvPr/>
        </p:nvSpPr>
        <p:spPr>
          <a:xfrm>
            <a:off x="540157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1" name="Oval 880"/>
          <p:cNvSpPr/>
          <p:nvPr/>
        </p:nvSpPr>
        <p:spPr>
          <a:xfrm>
            <a:off x="624411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2" name="Oval 881"/>
          <p:cNvSpPr/>
          <p:nvPr/>
        </p:nvSpPr>
        <p:spPr>
          <a:xfrm>
            <a:off x="877173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3" name="Oval 882"/>
          <p:cNvSpPr/>
          <p:nvPr/>
        </p:nvSpPr>
        <p:spPr>
          <a:xfrm>
            <a:off x="792919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4" name="Oval 883"/>
          <p:cNvSpPr/>
          <p:nvPr/>
        </p:nvSpPr>
        <p:spPr>
          <a:xfrm>
            <a:off x="1045681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5" name="Oval 884"/>
          <p:cNvSpPr/>
          <p:nvPr/>
        </p:nvSpPr>
        <p:spPr>
          <a:xfrm>
            <a:off x="961427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6" name="Oval 885"/>
          <p:cNvSpPr/>
          <p:nvPr/>
        </p:nvSpPr>
        <p:spPr>
          <a:xfrm>
            <a:off x="1129935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7" name="Teardrop 3"/>
          <p:cNvSpPr/>
          <p:nvPr/>
        </p:nvSpPr>
        <p:spPr>
          <a:xfrm rot="5400000" flipH="1" flipV="1">
            <a:off x="663614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7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8" name="Teardrop 3"/>
          <p:cNvSpPr/>
          <p:nvPr/>
        </p:nvSpPr>
        <p:spPr>
          <a:xfrm rot="5400000" flipH="1" flipV="1">
            <a:off x="22905" y="4316257"/>
            <a:ext cx="232840" cy="278649"/>
          </a:xfrm>
          <a:custGeom>
            <a:avLst/>
            <a:gdLst/>
            <a:ahLst/>
            <a:cxnLst/>
            <a:rect l="l" t="t" r="r" b="b"/>
            <a:pathLst>
              <a:path w="232840" h="278649">
                <a:moveTo>
                  <a:pt x="232840" y="8776"/>
                </a:moveTo>
                <a:cubicBezTo>
                  <a:pt x="232449" y="34030"/>
                  <a:pt x="222519" y="59101"/>
                  <a:pt x="203250" y="78369"/>
                </a:cubicBezTo>
                <a:cubicBezTo>
                  <a:pt x="190082" y="91537"/>
                  <a:pt x="174206" y="100343"/>
                  <a:pt x="157326" y="104416"/>
                </a:cubicBezTo>
                <a:cubicBezTo>
                  <a:pt x="166417" y="119205"/>
                  <a:pt x="171406" y="136643"/>
                  <a:pt x="171406" y="155247"/>
                </a:cubicBezTo>
                <a:cubicBezTo>
                  <a:pt x="171406" y="182497"/>
                  <a:pt x="160701" y="207247"/>
                  <a:pt x="143120" y="225380"/>
                </a:cubicBezTo>
                <a:cubicBezTo>
                  <a:pt x="124986" y="242961"/>
                  <a:pt x="100237" y="253667"/>
                  <a:pt x="72986" y="253667"/>
                </a:cubicBezTo>
                <a:cubicBezTo>
                  <a:pt x="54383" y="253667"/>
                  <a:pt x="36945" y="248677"/>
                  <a:pt x="22156" y="239586"/>
                </a:cubicBezTo>
                <a:lnTo>
                  <a:pt x="0" y="278649"/>
                </a:lnTo>
                <a:lnTo>
                  <a:pt x="0" y="260595"/>
                </a:lnTo>
                <a:cubicBezTo>
                  <a:pt x="5973" y="252057"/>
                  <a:pt x="9654" y="242433"/>
                  <a:pt x="11467" y="232488"/>
                </a:cubicBezTo>
                <a:lnTo>
                  <a:pt x="0" y="218900"/>
                </a:lnTo>
                <a:lnTo>
                  <a:pt x="0" y="201603"/>
                </a:lnTo>
                <a:cubicBezTo>
                  <a:pt x="14950" y="226291"/>
                  <a:pt x="42305" y="241857"/>
                  <a:pt x="73296" y="241857"/>
                </a:cubicBezTo>
                <a:cubicBezTo>
                  <a:pt x="97207" y="241857"/>
                  <a:pt x="118953" y="232592"/>
                  <a:pt x="134965" y="217271"/>
                </a:cubicBezTo>
                <a:lnTo>
                  <a:pt x="0" y="82306"/>
                </a:lnTo>
                <a:lnTo>
                  <a:pt x="0" y="82216"/>
                </a:lnTo>
                <a:lnTo>
                  <a:pt x="135010" y="217225"/>
                </a:lnTo>
                <a:cubicBezTo>
                  <a:pt x="150331" y="201213"/>
                  <a:pt x="159597" y="179467"/>
                  <a:pt x="159597" y="155556"/>
                </a:cubicBezTo>
                <a:cubicBezTo>
                  <a:pt x="159597" y="105538"/>
                  <a:pt x="119048" y="64989"/>
                  <a:pt x="69030" y="64989"/>
                </a:cubicBezTo>
                <a:cubicBezTo>
                  <a:pt x="49952" y="65355"/>
                  <a:pt x="25806" y="60121"/>
                  <a:pt x="12948" y="46961"/>
                </a:cubicBezTo>
                <a:lnTo>
                  <a:pt x="0" y="66032"/>
                </a:lnTo>
                <a:lnTo>
                  <a:pt x="0" y="46474"/>
                </a:lnTo>
                <a:cubicBezTo>
                  <a:pt x="9193" y="32573"/>
                  <a:pt x="11853" y="16060"/>
                  <a:pt x="9334" y="0"/>
                </a:cubicBezTo>
                <a:lnTo>
                  <a:pt x="17529" y="0"/>
                </a:lnTo>
                <a:cubicBezTo>
                  <a:pt x="21671" y="11094"/>
                  <a:pt x="20740" y="22668"/>
                  <a:pt x="17673" y="33790"/>
                </a:cubicBezTo>
                <a:cubicBezTo>
                  <a:pt x="27631" y="50142"/>
                  <a:pt x="43609" y="53932"/>
                  <a:pt x="69593" y="53433"/>
                </a:cubicBezTo>
                <a:cubicBezTo>
                  <a:pt x="102600" y="53434"/>
                  <a:pt x="131938" y="69140"/>
                  <a:pt x="150227" y="93727"/>
                </a:cubicBezTo>
                <a:cubicBezTo>
                  <a:pt x="166735" y="90718"/>
                  <a:pt x="182357" y="82561"/>
                  <a:pt x="195118" y="69800"/>
                </a:cubicBezTo>
                <a:cubicBezTo>
                  <a:pt x="212026" y="52893"/>
                  <a:pt x="220851" y="30964"/>
                  <a:pt x="221339" y="8808"/>
                </a:cubicBezTo>
                <a:lnTo>
                  <a:pt x="136174" y="8808"/>
                </a:lnTo>
                <a:lnTo>
                  <a:pt x="136173" y="8744"/>
                </a:lnTo>
                <a:lnTo>
                  <a:pt x="221340" y="8744"/>
                </a:lnTo>
                <a:lnTo>
                  <a:pt x="219467" y="0"/>
                </a:lnTo>
                <a:lnTo>
                  <a:pt x="231012" y="0"/>
                </a:lnTo>
                <a:cubicBezTo>
                  <a:pt x="232616" y="2826"/>
                  <a:pt x="232794" y="5800"/>
                  <a:pt x="232840" y="877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9" name="Teardrop 3"/>
          <p:cNvSpPr/>
          <p:nvPr/>
        </p:nvSpPr>
        <p:spPr>
          <a:xfrm rot="5400000" flipH="1" flipV="1">
            <a:off x="158090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3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5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0" name="Teardrop 3"/>
          <p:cNvSpPr/>
          <p:nvPr/>
        </p:nvSpPr>
        <p:spPr>
          <a:xfrm rot="5400000" flipH="1" flipV="1">
            <a:off x="242344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1" name="Teardrop 3"/>
          <p:cNvSpPr/>
          <p:nvPr/>
        </p:nvSpPr>
        <p:spPr>
          <a:xfrm rot="5400000" flipH="1" flipV="1">
            <a:off x="326598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2" name="Teardrop 3"/>
          <p:cNvSpPr/>
          <p:nvPr/>
        </p:nvSpPr>
        <p:spPr>
          <a:xfrm rot="5400000" flipH="1" flipV="1">
            <a:off x="410852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6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3" name="Teardrop 3"/>
          <p:cNvSpPr/>
          <p:nvPr/>
        </p:nvSpPr>
        <p:spPr>
          <a:xfrm rot="5400000" flipH="1" flipV="1">
            <a:off x="495106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7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4" name="Teardrop 3"/>
          <p:cNvSpPr/>
          <p:nvPr/>
        </p:nvSpPr>
        <p:spPr>
          <a:xfrm rot="5400000" flipH="1" flipV="1">
            <a:off x="579360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7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5" name="Teardrop 3"/>
          <p:cNvSpPr/>
          <p:nvPr/>
        </p:nvSpPr>
        <p:spPr>
          <a:xfrm rot="5400000" flipH="1" flipV="1">
            <a:off x="832122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6" name="Teardrop 3"/>
          <p:cNvSpPr/>
          <p:nvPr/>
        </p:nvSpPr>
        <p:spPr>
          <a:xfrm rot="5400000" flipH="1" flipV="1">
            <a:off x="747868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6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7" name="Teardrop 3"/>
          <p:cNvSpPr/>
          <p:nvPr/>
        </p:nvSpPr>
        <p:spPr>
          <a:xfrm rot="5400000" flipH="1" flipV="1">
            <a:off x="1000630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8" name="Teardrop 3"/>
          <p:cNvSpPr/>
          <p:nvPr/>
        </p:nvSpPr>
        <p:spPr>
          <a:xfrm rot="5400000" flipH="1" flipV="1">
            <a:off x="916376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7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6"/>
                  <a:pt x="5972" y="26608"/>
                  <a:pt x="0" y="18073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9" name="Teardrop 3"/>
          <p:cNvSpPr/>
          <p:nvPr/>
        </p:nvSpPr>
        <p:spPr>
          <a:xfrm rot="5400000" flipH="1" flipV="1">
            <a:off x="11691380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00" name="Teardrop 3"/>
          <p:cNvSpPr/>
          <p:nvPr/>
        </p:nvSpPr>
        <p:spPr>
          <a:xfrm rot="5400000" flipH="1" flipV="1">
            <a:off x="1084884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6"/>
                  <a:pt x="5972" y="26608"/>
                  <a:pt x="0" y="18073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01" name="Teardrop 3"/>
          <p:cNvSpPr/>
          <p:nvPr/>
        </p:nvSpPr>
        <p:spPr>
          <a:xfrm rot="5400000" flipH="1" flipV="1">
            <a:off x="733383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3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8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02" name="Oval 1651"/>
          <p:cNvSpPr/>
          <p:nvPr/>
        </p:nvSpPr>
        <p:spPr>
          <a:xfrm>
            <a:off x="812619" y="4561319"/>
            <a:ext cx="11030995" cy="10682"/>
          </a:xfrm>
          <a:custGeom>
            <a:avLst/>
            <a:gdLst/>
            <a:ahLst/>
            <a:cxnLst/>
            <a:rect l="l" t="t" r="r" b="b"/>
            <a:pathLst>
              <a:path w="11030995" h="10682">
                <a:moveTo>
                  <a:pt x="10992007" y="0"/>
                </a:moveTo>
                <a:cubicBezTo>
                  <a:pt x="11006265" y="0"/>
                  <a:pt x="11019702" y="3516"/>
                  <a:pt x="11030995" y="10682"/>
                </a:cubicBezTo>
                <a:lnTo>
                  <a:pt x="10953019" y="10682"/>
                </a:lnTo>
                <a:cubicBezTo>
                  <a:pt x="10964312" y="3516"/>
                  <a:pt x="10977749" y="0"/>
                  <a:pt x="10992007" y="0"/>
                </a:cubicBezTo>
                <a:close/>
                <a:moveTo>
                  <a:pt x="10149468" y="0"/>
                </a:moveTo>
                <a:cubicBezTo>
                  <a:pt x="10163726" y="0"/>
                  <a:pt x="10177163" y="3516"/>
                  <a:pt x="10188456" y="10682"/>
                </a:cubicBezTo>
                <a:lnTo>
                  <a:pt x="10110480" y="10682"/>
                </a:lnTo>
                <a:cubicBezTo>
                  <a:pt x="10121773" y="3516"/>
                  <a:pt x="10135210" y="0"/>
                  <a:pt x="10149468" y="0"/>
                </a:cubicBezTo>
                <a:close/>
                <a:moveTo>
                  <a:pt x="9306928" y="0"/>
                </a:moveTo>
                <a:cubicBezTo>
                  <a:pt x="9321186" y="0"/>
                  <a:pt x="9334623" y="3516"/>
                  <a:pt x="9345916" y="10682"/>
                </a:cubicBezTo>
                <a:lnTo>
                  <a:pt x="9267940" y="10682"/>
                </a:lnTo>
                <a:cubicBezTo>
                  <a:pt x="9279233" y="3516"/>
                  <a:pt x="9292670" y="0"/>
                  <a:pt x="9306928" y="0"/>
                </a:cubicBezTo>
                <a:close/>
                <a:moveTo>
                  <a:pt x="8464388" y="0"/>
                </a:moveTo>
                <a:cubicBezTo>
                  <a:pt x="8478646" y="0"/>
                  <a:pt x="8492083" y="3516"/>
                  <a:pt x="8503376" y="10682"/>
                </a:cubicBezTo>
                <a:lnTo>
                  <a:pt x="8425400" y="10682"/>
                </a:lnTo>
                <a:cubicBezTo>
                  <a:pt x="8436693" y="3516"/>
                  <a:pt x="8450130" y="0"/>
                  <a:pt x="8464388" y="0"/>
                </a:cubicBezTo>
                <a:close/>
                <a:moveTo>
                  <a:pt x="7621848" y="0"/>
                </a:moveTo>
                <a:cubicBezTo>
                  <a:pt x="7636106" y="0"/>
                  <a:pt x="7649543" y="3516"/>
                  <a:pt x="7660836" y="10682"/>
                </a:cubicBezTo>
                <a:lnTo>
                  <a:pt x="7582860" y="10682"/>
                </a:lnTo>
                <a:cubicBezTo>
                  <a:pt x="7594153" y="3516"/>
                  <a:pt x="7607590" y="0"/>
                  <a:pt x="7621848" y="0"/>
                </a:cubicBezTo>
                <a:close/>
                <a:moveTo>
                  <a:pt x="6779308" y="0"/>
                </a:moveTo>
                <a:cubicBezTo>
                  <a:pt x="6793566" y="0"/>
                  <a:pt x="6807003" y="3516"/>
                  <a:pt x="6818296" y="10682"/>
                </a:cubicBezTo>
                <a:lnTo>
                  <a:pt x="6740320" y="10682"/>
                </a:lnTo>
                <a:cubicBezTo>
                  <a:pt x="6751613" y="3516"/>
                  <a:pt x="6765050" y="0"/>
                  <a:pt x="6779308" y="0"/>
                </a:cubicBezTo>
                <a:close/>
                <a:moveTo>
                  <a:pt x="5936768" y="0"/>
                </a:moveTo>
                <a:cubicBezTo>
                  <a:pt x="5951026" y="0"/>
                  <a:pt x="5964463" y="3516"/>
                  <a:pt x="5975757" y="10682"/>
                </a:cubicBezTo>
                <a:lnTo>
                  <a:pt x="5897780" y="10682"/>
                </a:lnTo>
                <a:cubicBezTo>
                  <a:pt x="5909073" y="3516"/>
                  <a:pt x="5922510" y="0"/>
                  <a:pt x="5936768" y="0"/>
                </a:cubicBezTo>
                <a:close/>
                <a:moveTo>
                  <a:pt x="5094228" y="0"/>
                </a:moveTo>
                <a:cubicBezTo>
                  <a:pt x="5108486" y="0"/>
                  <a:pt x="5121923" y="3516"/>
                  <a:pt x="5133217" y="10682"/>
                </a:cubicBezTo>
                <a:lnTo>
                  <a:pt x="5055240" y="10682"/>
                </a:lnTo>
                <a:cubicBezTo>
                  <a:pt x="5066533" y="3516"/>
                  <a:pt x="5079970" y="0"/>
                  <a:pt x="5094228" y="0"/>
                </a:cubicBezTo>
                <a:close/>
                <a:moveTo>
                  <a:pt x="4251688" y="0"/>
                </a:moveTo>
                <a:cubicBezTo>
                  <a:pt x="4265946" y="0"/>
                  <a:pt x="4279383" y="3516"/>
                  <a:pt x="4290676" y="10682"/>
                </a:cubicBezTo>
                <a:lnTo>
                  <a:pt x="4212700" y="10682"/>
                </a:lnTo>
                <a:cubicBezTo>
                  <a:pt x="4223993" y="3516"/>
                  <a:pt x="4237430" y="0"/>
                  <a:pt x="4251688" y="0"/>
                </a:cubicBezTo>
                <a:close/>
                <a:moveTo>
                  <a:pt x="3409148" y="0"/>
                </a:moveTo>
                <a:cubicBezTo>
                  <a:pt x="3423406" y="0"/>
                  <a:pt x="3436843" y="3516"/>
                  <a:pt x="3448136" y="10682"/>
                </a:cubicBezTo>
                <a:lnTo>
                  <a:pt x="3370160" y="10682"/>
                </a:lnTo>
                <a:cubicBezTo>
                  <a:pt x="3381453" y="3516"/>
                  <a:pt x="3394890" y="0"/>
                  <a:pt x="3409148" y="0"/>
                </a:cubicBezTo>
                <a:close/>
                <a:moveTo>
                  <a:pt x="2566608" y="0"/>
                </a:moveTo>
                <a:cubicBezTo>
                  <a:pt x="2580866" y="0"/>
                  <a:pt x="2594303" y="3516"/>
                  <a:pt x="2605596" y="10682"/>
                </a:cubicBezTo>
                <a:lnTo>
                  <a:pt x="2527620" y="10682"/>
                </a:lnTo>
                <a:cubicBezTo>
                  <a:pt x="2538913" y="3516"/>
                  <a:pt x="2552350" y="0"/>
                  <a:pt x="2566608" y="0"/>
                </a:cubicBezTo>
                <a:close/>
                <a:moveTo>
                  <a:pt x="1724068" y="0"/>
                </a:moveTo>
                <a:cubicBezTo>
                  <a:pt x="1738326" y="0"/>
                  <a:pt x="1751763" y="3516"/>
                  <a:pt x="1763056" y="10682"/>
                </a:cubicBezTo>
                <a:lnTo>
                  <a:pt x="1685080" y="10682"/>
                </a:lnTo>
                <a:cubicBezTo>
                  <a:pt x="1696373" y="3516"/>
                  <a:pt x="1709810" y="0"/>
                  <a:pt x="1724068" y="0"/>
                </a:cubicBezTo>
                <a:close/>
                <a:moveTo>
                  <a:pt x="881528" y="0"/>
                </a:moveTo>
                <a:cubicBezTo>
                  <a:pt x="895786" y="0"/>
                  <a:pt x="909223" y="3516"/>
                  <a:pt x="920516" y="10682"/>
                </a:cubicBezTo>
                <a:lnTo>
                  <a:pt x="842540" y="10682"/>
                </a:lnTo>
                <a:cubicBezTo>
                  <a:pt x="853833" y="3516"/>
                  <a:pt x="867270" y="0"/>
                  <a:pt x="881528" y="0"/>
                </a:cubicBezTo>
                <a:close/>
                <a:moveTo>
                  <a:pt x="38988" y="0"/>
                </a:moveTo>
                <a:cubicBezTo>
                  <a:pt x="53246" y="0"/>
                  <a:pt x="66683" y="3516"/>
                  <a:pt x="77976" y="10682"/>
                </a:cubicBezTo>
                <a:lnTo>
                  <a:pt x="0" y="10682"/>
                </a:lnTo>
                <a:cubicBezTo>
                  <a:pt x="11293" y="3516"/>
                  <a:pt x="24730" y="0"/>
                  <a:pt x="38988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03" name="Oval 902"/>
          <p:cNvSpPr/>
          <p:nvPr/>
        </p:nvSpPr>
        <p:spPr>
          <a:xfrm>
            <a:off x="712049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04" name="Oval 903"/>
          <p:cNvSpPr/>
          <p:nvPr/>
        </p:nvSpPr>
        <p:spPr>
          <a:xfrm>
            <a:off x="37745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05" name="Oval 904"/>
          <p:cNvSpPr/>
          <p:nvPr/>
        </p:nvSpPr>
        <p:spPr>
          <a:xfrm>
            <a:off x="122033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06" name="Oval 905"/>
          <p:cNvSpPr/>
          <p:nvPr/>
        </p:nvSpPr>
        <p:spPr>
          <a:xfrm>
            <a:off x="206321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07" name="Oval 906"/>
          <p:cNvSpPr/>
          <p:nvPr/>
        </p:nvSpPr>
        <p:spPr>
          <a:xfrm>
            <a:off x="290609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08" name="Oval 907"/>
          <p:cNvSpPr/>
          <p:nvPr/>
        </p:nvSpPr>
        <p:spPr>
          <a:xfrm>
            <a:off x="374897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09" name="Oval 908"/>
          <p:cNvSpPr/>
          <p:nvPr/>
        </p:nvSpPr>
        <p:spPr>
          <a:xfrm>
            <a:off x="459185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0" name="Oval 909"/>
          <p:cNvSpPr/>
          <p:nvPr/>
        </p:nvSpPr>
        <p:spPr>
          <a:xfrm>
            <a:off x="543473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1" name="Oval 910"/>
          <p:cNvSpPr/>
          <p:nvPr/>
        </p:nvSpPr>
        <p:spPr>
          <a:xfrm>
            <a:off x="627761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2" name="Oval 911"/>
          <p:cNvSpPr/>
          <p:nvPr/>
        </p:nvSpPr>
        <p:spPr>
          <a:xfrm>
            <a:off x="880625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3" name="Oval 912"/>
          <p:cNvSpPr/>
          <p:nvPr/>
        </p:nvSpPr>
        <p:spPr>
          <a:xfrm>
            <a:off x="796337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4" name="Oval 913"/>
          <p:cNvSpPr/>
          <p:nvPr/>
        </p:nvSpPr>
        <p:spPr>
          <a:xfrm>
            <a:off x="1049201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5" name="Oval 914"/>
          <p:cNvSpPr/>
          <p:nvPr/>
        </p:nvSpPr>
        <p:spPr>
          <a:xfrm>
            <a:off x="964913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6" name="Oval 915"/>
          <p:cNvSpPr/>
          <p:nvPr/>
        </p:nvSpPr>
        <p:spPr>
          <a:xfrm>
            <a:off x="1133489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7" name="Oval 916"/>
          <p:cNvSpPr/>
          <p:nvPr/>
        </p:nvSpPr>
        <p:spPr>
          <a:xfrm>
            <a:off x="712049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8" name="Oval 917"/>
          <p:cNvSpPr/>
          <p:nvPr/>
        </p:nvSpPr>
        <p:spPr>
          <a:xfrm>
            <a:off x="37745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9" name="Oval 918"/>
          <p:cNvSpPr/>
          <p:nvPr/>
        </p:nvSpPr>
        <p:spPr>
          <a:xfrm>
            <a:off x="122033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0" name="Oval 919"/>
          <p:cNvSpPr/>
          <p:nvPr/>
        </p:nvSpPr>
        <p:spPr>
          <a:xfrm>
            <a:off x="206321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1" name="Oval 920"/>
          <p:cNvSpPr/>
          <p:nvPr/>
        </p:nvSpPr>
        <p:spPr>
          <a:xfrm>
            <a:off x="290609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2" name="Oval 921"/>
          <p:cNvSpPr/>
          <p:nvPr/>
        </p:nvSpPr>
        <p:spPr>
          <a:xfrm>
            <a:off x="374897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3" name="Oval 922"/>
          <p:cNvSpPr/>
          <p:nvPr/>
        </p:nvSpPr>
        <p:spPr>
          <a:xfrm>
            <a:off x="459185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4" name="Oval 923"/>
          <p:cNvSpPr/>
          <p:nvPr/>
        </p:nvSpPr>
        <p:spPr>
          <a:xfrm>
            <a:off x="543473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5" name="Oval 924"/>
          <p:cNvSpPr/>
          <p:nvPr/>
        </p:nvSpPr>
        <p:spPr>
          <a:xfrm>
            <a:off x="627761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6" name="Oval 925"/>
          <p:cNvSpPr/>
          <p:nvPr/>
        </p:nvSpPr>
        <p:spPr>
          <a:xfrm>
            <a:off x="880625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7" name="Oval 926"/>
          <p:cNvSpPr/>
          <p:nvPr/>
        </p:nvSpPr>
        <p:spPr>
          <a:xfrm>
            <a:off x="796337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8" name="Oval 927"/>
          <p:cNvSpPr/>
          <p:nvPr/>
        </p:nvSpPr>
        <p:spPr>
          <a:xfrm>
            <a:off x="1049201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9" name="Oval 928"/>
          <p:cNvSpPr/>
          <p:nvPr/>
        </p:nvSpPr>
        <p:spPr>
          <a:xfrm>
            <a:off x="964913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0" name="Oval 929"/>
          <p:cNvSpPr/>
          <p:nvPr/>
        </p:nvSpPr>
        <p:spPr>
          <a:xfrm>
            <a:off x="1133489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1" name="Oval 930"/>
          <p:cNvSpPr/>
          <p:nvPr/>
        </p:nvSpPr>
        <p:spPr>
          <a:xfrm>
            <a:off x="712049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2" name="Oval 931"/>
          <p:cNvSpPr/>
          <p:nvPr/>
        </p:nvSpPr>
        <p:spPr>
          <a:xfrm>
            <a:off x="37745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3" name="Oval 932"/>
          <p:cNvSpPr/>
          <p:nvPr/>
        </p:nvSpPr>
        <p:spPr>
          <a:xfrm>
            <a:off x="122033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4" name="Oval 933"/>
          <p:cNvSpPr/>
          <p:nvPr/>
        </p:nvSpPr>
        <p:spPr>
          <a:xfrm>
            <a:off x="206321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5" name="Oval 934"/>
          <p:cNvSpPr/>
          <p:nvPr/>
        </p:nvSpPr>
        <p:spPr>
          <a:xfrm>
            <a:off x="290609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6" name="Oval 935"/>
          <p:cNvSpPr/>
          <p:nvPr/>
        </p:nvSpPr>
        <p:spPr>
          <a:xfrm>
            <a:off x="374897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7" name="Oval 936"/>
          <p:cNvSpPr/>
          <p:nvPr/>
        </p:nvSpPr>
        <p:spPr>
          <a:xfrm>
            <a:off x="459185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8" name="Oval 937"/>
          <p:cNvSpPr/>
          <p:nvPr/>
        </p:nvSpPr>
        <p:spPr>
          <a:xfrm>
            <a:off x="543473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9" name="Oval 938"/>
          <p:cNvSpPr/>
          <p:nvPr/>
        </p:nvSpPr>
        <p:spPr>
          <a:xfrm>
            <a:off x="627761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0" name="Oval 939"/>
          <p:cNvSpPr/>
          <p:nvPr/>
        </p:nvSpPr>
        <p:spPr>
          <a:xfrm>
            <a:off x="880625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1" name="Oval 940"/>
          <p:cNvSpPr/>
          <p:nvPr/>
        </p:nvSpPr>
        <p:spPr>
          <a:xfrm>
            <a:off x="796337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2" name="Oval 941"/>
          <p:cNvSpPr/>
          <p:nvPr/>
        </p:nvSpPr>
        <p:spPr>
          <a:xfrm>
            <a:off x="1049201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3" name="Oval 942"/>
          <p:cNvSpPr/>
          <p:nvPr/>
        </p:nvSpPr>
        <p:spPr>
          <a:xfrm>
            <a:off x="964913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4" name="Oval 943"/>
          <p:cNvSpPr/>
          <p:nvPr/>
        </p:nvSpPr>
        <p:spPr>
          <a:xfrm>
            <a:off x="1133489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5" name="Oval 944"/>
          <p:cNvSpPr/>
          <p:nvPr/>
        </p:nvSpPr>
        <p:spPr>
          <a:xfrm>
            <a:off x="712049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6" name="Oval 945"/>
          <p:cNvSpPr/>
          <p:nvPr/>
        </p:nvSpPr>
        <p:spPr>
          <a:xfrm>
            <a:off x="37745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7" name="Oval 946"/>
          <p:cNvSpPr/>
          <p:nvPr/>
        </p:nvSpPr>
        <p:spPr>
          <a:xfrm>
            <a:off x="122033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8" name="Oval 947"/>
          <p:cNvSpPr/>
          <p:nvPr/>
        </p:nvSpPr>
        <p:spPr>
          <a:xfrm>
            <a:off x="206321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9" name="Oval 948"/>
          <p:cNvSpPr/>
          <p:nvPr/>
        </p:nvSpPr>
        <p:spPr>
          <a:xfrm>
            <a:off x="290609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0" name="Oval 949"/>
          <p:cNvSpPr/>
          <p:nvPr/>
        </p:nvSpPr>
        <p:spPr>
          <a:xfrm>
            <a:off x="374897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1" name="Oval 950"/>
          <p:cNvSpPr/>
          <p:nvPr/>
        </p:nvSpPr>
        <p:spPr>
          <a:xfrm>
            <a:off x="459185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2" name="Oval 951"/>
          <p:cNvSpPr/>
          <p:nvPr/>
        </p:nvSpPr>
        <p:spPr>
          <a:xfrm>
            <a:off x="543473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3" name="Oval 952"/>
          <p:cNvSpPr/>
          <p:nvPr/>
        </p:nvSpPr>
        <p:spPr>
          <a:xfrm>
            <a:off x="627761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4" name="Oval 953"/>
          <p:cNvSpPr/>
          <p:nvPr/>
        </p:nvSpPr>
        <p:spPr>
          <a:xfrm>
            <a:off x="880625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5" name="Oval 954"/>
          <p:cNvSpPr/>
          <p:nvPr/>
        </p:nvSpPr>
        <p:spPr>
          <a:xfrm>
            <a:off x="796337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6" name="Oval 955"/>
          <p:cNvSpPr/>
          <p:nvPr/>
        </p:nvSpPr>
        <p:spPr>
          <a:xfrm>
            <a:off x="1049201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7" name="Oval 956"/>
          <p:cNvSpPr/>
          <p:nvPr/>
        </p:nvSpPr>
        <p:spPr>
          <a:xfrm>
            <a:off x="964913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8" name="Oval 957"/>
          <p:cNvSpPr/>
          <p:nvPr/>
        </p:nvSpPr>
        <p:spPr>
          <a:xfrm>
            <a:off x="1133489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9" name="Oval 958"/>
          <p:cNvSpPr/>
          <p:nvPr/>
        </p:nvSpPr>
        <p:spPr>
          <a:xfrm>
            <a:off x="712049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0" name="Oval 959"/>
          <p:cNvSpPr/>
          <p:nvPr/>
        </p:nvSpPr>
        <p:spPr>
          <a:xfrm>
            <a:off x="37745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1" name="Oval 960"/>
          <p:cNvSpPr/>
          <p:nvPr/>
        </p:nvSpPr>
        <p:spPr>
          <a:xfrm>
            <a:off x="122033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2" name="Oval 961"/>
          <p:cNvSpPr/>
          <p:nvPr/>
        </p:nvSpPr>
        <p:spPr>
          <a:xfrm>
            <a:off x="206321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3" name="Oval 962"/>
          <p:cNvSpPr/>
          <p:nvPr/>
        </p:nvSpPr>
        <p:spPr>
          <a:xfrm>
            <a:off x="290609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4" name="Oval 963"/>
          <p:cNvSpPr/>
          <p:nvPr/>
        </p:nvSpPr>
        <p:spPr>
          <a:xfrm>
            <a:off x="374897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5" name="Oval 964"/>
          <p:cNvSpPr/>
          <p:nvPr/>
        </p:nvSpPr>
        <p:spPr>
          <a:xfrm>
            <a:off x="459185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6" name="Oval 965"/>
          <p:cNvSpPr/>
          <p:nvPr/>
        </p:nvSpPr>
        <p:spPr>
          <a:xfrm>
            <a:off x="543473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7" name="Oval 966"/>
          <p:cNvSpPr/>
          <p:nvPr/>
        </p:nvSpPr>
        <p:spPr>
          <a:xfrm>
            <a:off x="627761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8" name="Oval 967"/>
          <p:cNvSpPr/>
          <p:nvPr/>
        </p:nvSpPr>
        <p:spPr>
          <a:xfrm>
            <a:off x="880625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9" name="Oval 968"/>
          <p:cNvSpPr/>
          <p:nvPr/>
        </p:nvSpPr>
        <p:spPr>
          <a:xfrm>
            <a:off x="796337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70" name="Oval 969"/>
          <p:cNvSpPr/>
          <p:nvPr/>
        </p:nvSpPr>
        <p:spPr>
          <a:xfrm>
            <a:off x="1049201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71" name="Oval 970"/>
          <p:cNvSpPr/>
          <p:nvPr/>
        </p:nvSpPr>
        <p:spPr>
          <a:xfrm>
            <a:off x="964913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72" name="Oval 971"/>
          <p:cNvSpPr/>
          <p:nvPr/>
        </p:nvSpPr>
        <p:spPr>
          <a:xfrm>
            <a:off x="1133489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tIns="45720" rIns="91440" bIns="4572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03D80-CEC5-4916-969E-7F958981B4DE}" type="datetimeFigureOut">
              <a:rPr lang="en-NZ" smtClean="0"/>
              <a:t>12/02/2019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ECA3A-D4FC-4407-A0C9-4E9EDF7CEB57}" type="slidenum">
              <a:rPr lang="en-NZ" smtClean="0"/>
              <a:t>‹#›</a:t>
            </a:fld>
            <a:endParaRPr lang="en-NZ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597107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8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03D80-CEC5-4916-969E-7F958981B4DE}" type="datetimeFigureOut">
              <a:rPr lang="en-NZ" smtClean="0"/>
              <a:t>12/02/2019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ECA3A-D4FC-4407-A0C9-4E9EDF7CEB57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8894413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3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89320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89320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03D80-CEC5-4916-969E-7F958981B4DE}" type="datetimeFigureOut">
              <a:rPr lang="en-NZ" smtClean="0"/>
              <a:t>12/02/2019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ECA3A-D4FC-4407-A0C9-4E9EDF7CEB57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2698528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03D80-CEC5-4916-969E-7F958981B4DE}" type="datetimeFigureOut">
              <a:rPr lang="en-NZ" smtClean="0"/>
              <a:t>12/02/2019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ECA3A-D4FC-4407-A0C9-4E9EDF7CEB57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1182937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03D80-CEC5-4916-969E-7F958981B4DE}" type="datetimeFigureOut">
              <a:rPr lang="en-NZ" smtClean="0"/>
              <a:t>12/02/2019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ECA3A-D4FC-4407-A0C9-4E9EDF7CEB57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086386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03D80-CEC5-4916-969E-7F958981B4DE}" type="datetimeFigureOut">
              <a:rPr lang="en-NZ" smtClean="0"/>
              <a:t>12/02/2019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ECA3A-D4FC-4407-A0C9-4E9EDF7CEB57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07931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3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03D80-CEC5-4916-969E-7F958981B4DE}" type="datetimeFigureOut">
              <a:rPr lang="en-NZ" smtClean="0"/>
              <a:t>12/02/2019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ECA3A-D4FC-4407-A0C9-4E9EDF7CEB57}" type="slidenum">
              <a:rPr lang="en-NZ" smtClean="0"/>
              <a:t>‹#›</a:t>
            </a:fld>
            <a:endParaRPr lang="en-NZ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729876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1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8" y="6470704"/>
            <a:ext cx="2154142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C303D80-CEC5-4916-969E-7F958981B4DE}" type="datetimeFigureOut">
              <a:rPr lang="en-NZ" smtClean="0"/>
              <a:t>12/02/2019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8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4" y="6470704"/>
            <a:ext cx="973666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6FBECA3A-D4FC-4407-A0C9-4E9EDF7CEB57}" type="slidenum">
              <a:rPr lang="en-NZ" smtClean="0"/>
              <a:t>‹#›</a:t>
            </a:fld>
            <a:endParaRPr lang="en-NZ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711385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7" r:id="rId1"/>
    <p:sldLayoutId id="2147483788" r:id="rId2"/>
    <p:sldLayoutId id="2147483789" r:id="rId3"/>
    <p:sldLayoutId id="2147483790" r:id="rId4"/>
    <p:sldLayoutId id="2147483791" r:id="rId5"/>
    <p:sldLayoutId id="2147483792" r:id="rId6"/>
    <p:sldLayoutId id="2147483793" r:id="rId7"/>
    <p:sldLayoutId id="2147483794" r:id="rId8"/>
    <p:sldLayoutId id="2147483795" r:id="rId9"/>
    <p:sldLayoutId id="2147483796" r:id="rId10"/>
    <p:sldLayoutId id="2147483797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3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mailto:anton.angelo@canterbury.ac.nz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NZ" dirty="0" smtClean="0"/>
              <a:t>What is a Librarian For?</a:t>
            </a:r>
            <a:endParaRPr lang="en-N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NZ" dirty="0" smtClean="0"/>
              <a:t>Anton Angelo</a:t>
            </a:r>
            <a:br>
              <a:rPr lang="en-NZ" dirty="0" smtClean="0"/>
            </a:br>
            <a:r>
              <a:rPr lang="en-NZ" dirty="0" smtClean="0"/>
              <a:t>University of Canterbury</a:t>
            </a:r>
            <a:br>
              <a:rPr lang="en-NZ" dirty="0" smtClean="0"/>
            </a:br>
            <a:r>
              <a:rPr lang="en-NZ" dirty="0" smtClean="0"/>
              <a:t>Library Carpentry </a:t>
            </a:r>
            <a:r>
              <a:rPr lang="en-NZ" dirty="0" smtClean="0"/>
              <a:t>Instructor &amp; </a:t>
            </a:r>
            <a:r>
              <a:rPr lang="en-NZ" dirty="0" smtClean="0"/>
              <a:t>Maintainer</a:t>
            </a:r>
            <a:endParaRPr lang="en-NZ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8322" y="6275539"/>
            <a:ext cx="838200" cy="295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7571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Credits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/>
              <a:t>Library by Jaime Serra from the Noun </a:t>
            </a:r>
            <a:r>
              <a:rPr lang="en-NZ" dirty="0" smtClean="0"/>
              <a:t>Project</a:t>
            </a:r>
          </a:p>
          <a:p>
            <a:r>
              <a:rPr lang="en-NZ" dirty="0"/>
              <a:t>Globe by </a:t>
            </a:r>
            <a:r>
              <a:rPr lang="en-NZ" dirty="0" err="1"/>
              <a:t>Evon</a:t>
            </a:r>
            <a:r>
              <a:rPr lang="en-NZ" dirty="0"/>
              <a:t> </a:t>
            </a:r>
            <a:r>
              <a:rPr lang="en-NZ" dirty="0" err="1"/>
              <a:t>Mbon</a:t>
            </a:r>
            <a:r>
              <a:rPr lang="en-NZ" dirty="0"/>
              <a:t> from the Noun </a:t>
            </a:r>
            <a:r>
              <a:rPr lang="en-NZ" dirty="0" smtClean="0"/>
              <a:t>Project</a:t>
            </a:r>
          </a:p>
          <a:p>
            <a:r>
              <a:rPr lang="en-NZ" dirty="0"/>
              <a:t>global by </a:t>
            </a:r>
            <a:r>
              <a:rPr lang="en-NZ" dirty="0" err="1"/>
              <a:t>Dinosoft</a:t>
            </a:r>
            <a:r>
              <a:rPr lang="en-NZ" dirty="0"/>
              <a:t> Labs from the Noun </a:t>
            </a:r>
            <a:r>
              <a:rPr lang="en-NZ" dirty="0" smtClean="0"/>
              <a:t>Project</a:t>
            </a:r>
          </a:p>
          <a:p>
            <a:endParaRPr lang="en-NZ" dirty="0"/>
          </a:p>
          <a:p>
            <a:r>
              <a:rPr lang="en-NZ" dirty="0" smtClean="0"/>
              <a:t>Anton Angelo – </a:t>
            </a:r>
            <a:r>
              <a:rPr lang="en-NZ" dirty="0" smtClean="0">
                <a:hlinkClick r:id="rId2"/>
              </a:rPr>
              <a:t>anton.angelo@canterbury.ac.nz</a:t>
            </a:r>
            <a:r>
              <a:rPr lang="en-NZ" dirty="0" smtClean="0"/>
              <a:t> 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111590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Can you tell me	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Who owns the data you work with?</a:t>
            </a:r>
          </a:p>
          <a:p>
            <a:r>
              <a:rPr lang="en-NZ" dirty="0" smtClean="0"/>
              <a:t>Can you give me your data?</a:t>
            </a:r>
          </a:p>
          <a:p>
            <a:r>
              <a:rPr lang="en-NZ" dirty="0" smtClean="0"/>
              <a:t>Can I give you my data?</a:t>
            </a:r>
          </a:p>
          <a:p>
            <a:r>
              <a:rPr lang="en-NZ" dirty="0" smtClean="0"/>
              <a:t>Will your data be available to scholars in 1, 10, 100, 1000 years time?</a:t>
            </a:r>
          </a:p>
          <a:p>
            <a:r>
              <a:rPr lang="en-NZ" dirty="0" smtClean="0"/>
              <a:t>Can other people parse or interpret your data?</a:t>
            </a:r>
          </a:p>
          <a:p>
            <a:r>
              <a:rPr lang="en-NZ" dirty="0" smtClean="0"/>
              <a:t>What are your moral, legal and ethical obligations in your research?</a:t>
            </a:r>
            <a:endParaRPr lang="en-NZ" dirty="0"/>
          </a:p>
        </p:txBody>
      </p:sp>
      <p:sp>
        <p:nvSpPr>
          <p:cNvPr id="4" name="TextBox 3"/>
          <p:cNvSpPr txBox="1"/>
          <p:nvPr/>
        </p:nvSpPr>
        <p:spPr>
          <a:xfrm>
            <a:off x="9601200" y="142875"/>
            <a:ext cx="1142999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0000" dirty="0" smtClean="0"/>
              <a:t>?</a:t>
            </a:r>
            <a:endParaRPr lang="en-NZ" sz="20000" dirty="0"/>
          </a:p>
        </p:txBody>
      </p:sp>
    </p:spTree>
    <p:extLst>
      <p:ext uri="{BB962C8B-B14F-4D97-AF65-F5344CB8AC3E}">
        <p14:creationId xmlns:p14="http://schemas.microsoft.com/office/powerpoint/2010/main" val="684446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Me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NZ" dirty="0" smtClean="0"/>
              <a:t>IT Guy</a:t>
            </a:r>
          </a:p>
          <a:p>
            <a:pPr lvl="1"/>
            <a:r>
              <a:rPr lang="en-NZ" dirty="0" smtClean="0"/>
              <a:t>Helpdesk</a:t>
            </a:r>
          </a:p>
          <a:p>
            <a:pPr lvl="1"/>
            <a:r>
              <a:rPr lang="en-NZ" dirty="0" smtClean="0"/>
              <a:t>Developer (python, cold fusion, web stack)</a:t>
            </a:r>
          </a:p>
          <a:p>
            <a:pPr lvl="1"/>
            <a:r>
              <a:rPr lang="en-NZ" dirty="0" smtClean="0"/>
              <a:t>Trainer (Macromedia – Flash &amp; Dreamweaver)</a:t>
            </a:r>
          </a:p>
          <a:p>
            <a:pPr lvl="1"/>
            <a:r>
              <a:rPr lang="en-NZ" dirty="0" smtClean="0"/>
              <a:t>Business Development (web cafes never make money)</a:t>
            </a:r>
          </a:p>
          <a:p>
            <a:pPr lvl="1"/>
            <a:r>
              <a:rPr lang="en-NZ" dirty="0" smtClean="0"/>
              <a:t>Project Manager (you don’t have to be a jerk, but it helps) </a:t>
            </a:r>
          </a:p>
          <a:p>
            <a:r>
              <a:rPr lang="en-NZ" dirty="0" smtClean="0"/>
              <a:t>Generalist</a:t>
            </a:r>
          </a:p>
          <a:p>
            <a:pPr lvl="1"/>
            <a:r>
              <a:rPr lang="en-NZ" dirty="0" smtClean="0"/>
              <a:t>Anthropology and Psychology</a:t>
            </a:r>
          </a:p>
          <a:p>
            <a:pPr lvl="1"/>
            <a:r>
              <a:rPr lang="en-NZ" dirty="0" smtClean="0"/>
              <a:t>Interests in History, Spaceships, Technology, Cats, Dungeons and Dragons</a:t>
            </a:r>
            <a:endParaRPr lang="en-NZ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20099" y="510825"/>
            <a:ext cx="3148013" cy="31480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5317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What,  a Librarian?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2286000"/>
            <a:ext cx="6894187" cy="4023360"/>
          </a:xfrm>
        </p:spPr>
        <p:txBody>
          <a:bodyPr/>
          <a:lstStyle/>
          <a:p>
            <a:r>
              <a:rPr lang="en-NZ" dirty="0" smtClean="0"/>
              <a:t>Offered redundancy in 2012</a:t>
            </a:r>
          </a:p>
          <a:p>
            <a:r>
              <a:rPr lang="en-NZ" dirty="0" smtClean="0"/>
              <a:t>Interviewed 6 Librarians</a:t>
            </a:r>
          </a:p>
          <a:p>
            <a:r>
              <a:rPr lang="en-NZ" dirty="0" smtClean="0"/>
              <a:t>Completed Masters of Information Studies (endorsed in LIBRARY SCIENCE!)</a:t>
            </a:r>
            <a:endParaRPr lang="en-NZ" dirty="0"/>
          </a:p>
        </p:txBody>
      </p:sp>
      <p:sp>
        <p:nvSpPr>
          <p:cNvPr id="4" name="AutoShape 2" descr="https://osumliblabs.files.wordpress.com/2012/10/osumlibrarylogo_bg12.jpg?w=167&amp;h=164&amp;zoom=2"/>
          <p:cNvSpPr>
            <a:spLocks noChangeAspect="1" noChangeArrowheads="1"/>
          </p:cNvSpPr>
          <p:nvPr/>
        </p:nvSpPr>
        <p:spPr bwMode="auto">
          <a:xfrm>
            <a:off x="3025235" y="4622090"/>
            <a:ext cx="2431982" cy="2431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NZ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2414" y="32580"/>
            <a:ext cx="4179586" cy="4104504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610255" y="4689720"/>
            <a:ext cx="6096000" cy="1754326"/>
          </a:xfrm>
          <a:prstGeom prst="rect">
            <a:avLst/>
          </a:prstGeom>
          <a:solidFill>
            <a:schemeClr val="bg2"/>
          </a:solidFill>
        </p:spPr>
        <p:txBody>
          <a:bodyPr>
            <a:spAutoFit/>
          </a:bodyPr>
          <a:lstStyle/>
          <a:p>
            <a:r>
              <a:rPr lang="en-NZ" dirty="0"/>
              <a:t>Too many people define a librarian as a person who works in a library. ... Librarians are defined by their mission, their methods, and their values. </a:t>
            </a:r>
            <a:r>
              <a:rPr lang="en-NZ" b="1" dirty="0"/>
              <a:t>The mission of librarians is to improve society through facilitating knowledge creation in their communities</a:t>
            </a:r>
            <a:r>
              <a:rPr lang="en-NZ" dirty="0" smtClean="0"/>
              <a:t>.</a:t>
            </a:r>
            <a:br>
              <a:rPr lang="en-NZ" dirty="0" smtClean="0"/>
            </a:br>
            <a:r>
              <a:rPr lang="en-NZ" dirty="0" smtClean="0"/>
              <a:t>David </a:t>
            </a:r>
            <a:r>
              <a:rPr lang="en-NZ" dirty="0" err="1" smtClean="0"/>
              <a:t>Lankes</a:t>
            </a:r>
            <a:r>
              <a:rPr lang="en-NZ" dirty="0" smtClean="0"/>
              <a:t> Oct </a:t>
            </a:r>
            <a:r>
              <a:rPr lang="en-NZ" dirty="0"/>
              <a:t>25, 2017</a:t>
            </a:r>
          </a:p>
        </p:txBody>
      </p:sp>
    </p:spTree>
    <p:extLst>
      <p:ext uri="{BB962C8B-B14F-4D97-AF65-F5344CB8AC3E}">
        <p14:creationId xmlns:p14="http://schemas.microsoft.com/office/powerpoint/2010/main" val="3329200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All about Books, </a:t>
            </a:r>
            <a:r>
              <a:rPr lang="en-NZ" dirty="0" err="1" smtClean="0"/>
              <a:t>innit</a:t>
            </a:r>
            <a:r>
              <a:rPr lang="en-NZ" dirty="0" smtClean="0"/>
              <a:t>?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Things I knew</a:t>
            </a:r>
          </a:p>
          <a:p>
            <a:pPr lvl="1"/>
            <a:r>
              <a:rPr lang="en-NZ" dirty="0" smtClean="0"/>
              <a:t>Early adopters of networking (DIALOG)</a:t>
            </a:r>
          </a:p>
          <a:p>
            <a:pPr lvl="1"/>
            <a:r>
              <a:rPr lang="en-NZ" dirty="0" smtClean="0"/>
              <a:t>Project Gutenberg</a:t>
            </a:r>
          </a:p>
          <a:p>
            <a:r>
              <a:rPr lang="en-NZ" dirty="0" smtClean="0"/>
              <a:t>Things I learned	</a:t>
            </a:r>
          </a:p>
          <a:p>
            <a:pPr lvl="1"/>
            <a:r>
              <a:rPr lang="en-NZ" dirty="0" smtClean="0"/>
              <a:t>Library budgets are 10/90 physical/digital </a:t>
            </a:r>
            <a:r>
              <a:rPr lang="en-NZ" dirty="0" smtClean="0"/>
              <a:t>split</a:t>
            </a:r>
          </a:p>
          <a:p>
            <a:pPr lvl="2"/>
            <a:r>
              <a:rPr lang="en-NZ" dirty="0" smtClean="0"/>
              <a:t>Canterbury spends 6.5m on digital resources, .5m on books</a:t>
            </a:r>
            <a:endParaRPr lang="en-NZ" dirty="0" smtClean="0"/>
          </a:p>
          <a:p>
            <a:pPr lvl="1"/>
            <a:r>
              <a:rPr lang="en-NZ" dirty="0" smtClean="0"/>
              <a:t>Everything is online (in STEM, anyhow)</a:t>
            </a:r>
          </a:p>
          <a:p>
            <a:pPr lvl="1"/>
            <a:r>
              <a:rPr lang="en-NZ" dirty="0" smtClean="0"/>
              <a:t>Research data publishing and archiving is the Next Big Thing.</a:t>
            </a:r>
            <a:endParaRPr lang="en-NZ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0025" y="585216"/>
            <a:ext cx="3810000" cy="3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8499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What </a:t>
            </a:r>
            <a:r>
              <a:rPr lang="en-NZ" dirty="0" smtClean="0"/>
              <a:t>Libraries did and what they are going to do</a:t>
            </a:r>
            <a:endParaRPr lang="en-NZ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644" t="317" r="14591" b="15316"/>
          <a:stretch/>
        </p:blipFill>
        <p:spPr>
          <a:xfrm>
            <a:off x="1013659" y="3280074"/>
            <a:ext cx="1228725" cy="14859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644" t="317" r="14591" b="15316"/>
          <a:stretch/>
        </p:blipFill>
        <p:spPr>
          <a:xfrm>
            <a:off x="3948866" y="3280074"/>
            <a:ext cx="1228725" cy="14859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644" t="317" r="14591" b="15316"/>
          <a:stretch/>
        </p:blipFill>
        <p:spPr>
          <a:xfrm>
            <a:off x="3431003" y="4927171"/>
            <a:ext cx="1228725" cy="14859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644" t="317" r="14591" b="15316"/>
          <a:stretch/>
        </p:blipFill>
        <p:spPr>
          <a:xfrm>
            <a:off x="1543217" y="4897307"/>
            <a:ext cx="1228725" cy="14859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644" t="317" r="14591" b="15316"/>
          <a:stretch/>
        </p:blipFill>
        <p:spPr>
          <a:xfrm>
            <a:off x="2504153" y="1835747"/>
            <a:ext cx="1228725" cy="14859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89" r="6944" b="14861"/>
          <a:stretch/>
        </p:blipFill>
        <p:spPr>
          <a:xfrm>
            <a:off x="2242384" y="3434491"/>
            <a:ext cx="1706482" cy="16764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34" t="3749" r="8472" b="19028"/>
          <a:stretch/>
        </p:blipFill>
        <p:spPr>
          <a:xfrm>
            <a:off x="6724650" y="1998822"/>
            <a:ext cx="4581525" cy="43843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0497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The Research Lifecycle</a:t>
            </a:r>
            <a:endParaRPr lang="en-NZ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51616148"/>
              </p:ext>
            </p:extLst>
          </p:nvPr>
        </p:nvGraphicFramePr>
        <p:xfrm>
          <a:off x="447675" y="1743076"/>
          <a:ext cx="11249025" cy="4648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18172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What’s Next	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Data Management Plans</a:t>
            </a:r>
          </a:p>
          <a:p>
            <a:r>
              <a:rPr lang="en-NZ" dirty="0" smtClean="0"/>
              <a:t>Library Publishing Platforms</a:t>
            </a:r>
          </a:p>
          <a:p>
            <a:pPr lvl="1"/>
            <a:r>
              <a:rPr lang="en-NZ" dirty="0" smtClean="0"/>
              <a:t>Articles</a:t>
            </a:r>
          </a:p>
          <a:p>
            <a:pPr lvl="1"/>
            <a:r>
              <a:rPr lang="en-NZ" dirty="0" smtClean="0"/>
              <a:t>Data</a:t>
            </a:r>
            <a:endParaRPr lang="en-NZ" dirty="0"/>
          </a:p>
          <a:p>
            <a:r>
              <a:rPr lang="en-NZ" dirty="0" smtClean="0"/>
              <a:t>Layer Journals</a:t>
            </a:r>
          </a:p>
          <a:p>
            <a:endParaRPr lang="en-NZ" dirty="0"/>
          </a:p>
        </p:txBody>
      </p:sp>
      <p:sp>
        <p:nvSpPr>
          <p:cNvPr id="4" name="AutoShape 2" descr="https://scontent.fhlz2-1.fna.fbcdn.net/v/t1.15752-9/35629310_10156459067416228_1007338189335035904_n.jpg?_nc_cat=100&amp;_nc_ht=scontent.fhlz2-1.fna&amp;oh=eba9344d5f4714b4364614b818a77351&amp;oe=5CF935DB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NZ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482"/>
          <a:stretch/>
        </p:blipFill>
        <p:spPr>
          <a:xfrm>
            <a:off x="5530601" y="1215957"/>
            <a:ext cx="5456286" cy="4717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0147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Can you tell me	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Who owns the data you work with?</a:t>
            </a:r>
          </a:p>
          <a:p>
            <a:r>
              <a:rPr lang="en-NZ" dirty="0" smtClean="0"/>
              <a:t>Can you give me your data?</a:t>
            </a:r>
          </a:p>
          <a:p>
            <a:r>
              <a:rPr lang="en-NZ" dirty="0" smtClean="0"/>
              <a:t>Can I give you my data?</a:t>
            </a:r>
          </a:p>
          <a:p>
            <a:r>
              <a:rPr lang="en-NZ" dirty="0" smtClean="0"/>
              <a:t>Will your data be available to scholars in 1, 10, 100, 1000 years time?</a:t>
            </a:r>
          </a:p>
          <a:p>
            <a:r>
              <a:rPr lang="en-NZ" dirty="0" smtClean="0"/>
              <a:t>Can other people parse or interpret your data?</a:t>
            </a:r>
          </a:p>
          <a:p>
            <a:r>
              <a:rPr lang="en-NZ" dirty="0" smtClean="0"/>
              <a:t>What are your moral, legal and ethical obligations in your research?</a:t>
            </a:r>
            <a:endParaRPr lang="en-NZ" dirty="0"/>
          </a:p>
        </p:txBody>
      </p:sp>
      <p:sp>
        <p:nvSpPr>
          <p:cNvPr id="4" name="TextBox 3"/>
          <p:cNvSpPr txBox="1"/>
          <p:nvPr/>
        </p:nvSpPr>
        <p:spPr>
          <a:xfrm>
            <a:off x="9601200" y="142875"/>
            <a:ext cx="1142999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0000" dirty="0" smtClean="0"/>
              <a:t>?</a:t>
            </a:r>
            <a:endParaRPr lang="en-NZ" sz="20000" dirty="0"/>
          </a:p>
        </p:txBody>
      </p:sp>
    </p:spTree>
    <p:extLst>
      <p:ext uri="{BB962C8B-B14F-4D97-AF65-F5344CB8AC3E}">
        <p14:creationId xmlns:p14="http://schemas.microsoft.com/office/powerpoint/2010/main" val="2754442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514949"/>
      </a:dk2>
      <a:lt2>
        <a:srgbClr val="E1E1DB"/>
      </a:lt2>
      <a:accent1>
        <a:srgbClr val="9DBFBE"/>
      </a:accent1>
      <a:accent2>
        <a:srgbClr val="DB8631"/>
      </a:accent2>
      <a:accent3>
        <a:srgbClr val="E3CC5A"/>
      </a:accent3>
      <a:accent4>
        <a:srgbClr val="ACADA8"/>
      </a:accent4>
      <a:accent5>
        <a:srgbClr val="927C61"/>
      </a:accent5>
      <a:accent6>
        <a:srgbClr val="B3B435"/>
      </a:accent6>
      <a:hlink>
        <a:srgbClr val="0000FF"/>
      </a:hlink>
      <a:folHlink>
        <a:srgbClr val="800080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9000"/>
                <a:satMod val="145000"/>
              </a:schemeClr>
            </a:duotone>
          </a:blip>
          <a:tile tx="0" ty="0" sx="32000" sy="32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</a:schemeClr>
              <a:schemeClr val="phClr">
                <a:shade val="95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B4028482-F53A-4442-AB14-9B7A43F44F9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2016</TotalTime>
  <Words>396</Words>
  <Application>Microsoft Office PowerPoint</Application>
  <PresentationFormat>Widescreen</PresentationFormat>
  <Paragraphs>68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Tw Cen MT</vt:lpstr>
      <vt:lpstr>Tw Cen MT Condensed</vt:lpstr>
      <vt:lpstr>Wingdings 3</vt:lpstr>
      <vt:lpstr>Integral</vt:lpstr>
      <vt:lpstr>What is a Librarian For?</vt:lpstr>
      <vt:lpstr>Can you tell me </vt:lpstr>
      <vt:lpstr>Me</vt:lpstr>
      <vt:lpstr>What,  a Librarian?</vt:lpstr>
      <vt:lpstr>All about Books, innit?</vt:lpstr>
      <vt:lpstr>What Libraries did and what they are going to do</vt:lpstr>
      <vt:lpstr>The Research Lifecycle</vt:lpstr>
      <vt:lpstr>What’s Next </vt:lpstr>
      <vt:lpstr>Can you tell me </vt:lpstr>
      <vt:lpstr>Credits</vt:lpstr>
    </vt:vector>
  </TitlesOfParts>
  <Company>University of Canterbury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a Librarian For?</dc:title>
  <dc:creator>Anton Angelo</dc:creator>
  <cp:lastModifiedBy>Anton Angelo</cp:lastModifiedBy>
  <cp:revision>15</cp:revision>
  <dcterms:created xsi:type="dcterms:W3CDTF">2019-02-09T22:35:37Z</dcterms:created>
  <dcterms:modified xsi:type="dcterms:W3CDTF">2019-02-12T00:34:22Z</dcterms:modified>
</cp:coreProperties>
</file>