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</p:sldMasterIdLst>
  <p:notesMasterIdLst>
    <p:notesMasterId r:id="rId32"/>
  </p:notesMasterIdLst>
  <p:sldIdLst>
    <p:sldId id="602" r:id="rId5"/>
    <p:sldId id="753" r:id="rId6"/>
    <p:sldId id="754" r:id="rId7"/>
    <p:sldId id="729" r:id="rId8"/>
    <p:sldId id="728" r:id="rId9"/>
    <p:sldId id="763" r:id="rId10"/>
    <p:sldId id="747" r:id="rId11"/>
    <p:sldId id="745" r:id="rId12"/>
    <p:sldId id="746" r:id="rId13"/>
    <p:sldId id="748" r:id="rId14"/>
    <p:sldId id="755" r:id="rId15"/>
    <p:sldId id="761" r:id="rId16"/>
    <p:sldId id="756" r:id="rId17"/>
    <p:sldId id="749" r:id="rId18"/>
    <p:sldId id="750" r:id="rId19"/>
    <p:sldId id="757" r:id="rId20"/>
    <p:sldId id="758" r:id="rId21"/>
    <p:sldId id="760" r:id="rId22"/>
    <p:sldId id="759" r:id="rId23"/>
    <p:sldId id="764" r:id="rId24"/>
    <p:sldId id="751" r:id="rId25"/>
    <p:sldId id="752" r:id="rId26"/>
    <p:sldId id="762" r:id="rId27"/>
    <p:sldId id="707" r:id="rId28"/>
    <p:sldId id="680" r:id="rId29"/>
    <p:sldId id="681" r:id="rId30"/>
    <p:sldId id="68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92" autoAdjust="0"/>
    <p:restoredTop sz="88128" autoAdjust="0"/>
  </p:normalViewPr>
  <p:slideViewPr>
    <p:cSldViewPr showGuides="1">
      <p:cViewPr varScale="1">
        <p:scale>
          <a:sx n="82" d="100"/>
          <a:sy n="82" d="100"/>
        </p:scale>
        <p:origin x="176" y="9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40C636-5C0C-4847-A275-445FAFDEDD58}" type="doc">
      <dgm:prSet loTypeId="urn:microsoft.com/office/officeart/2008/layout/HorizontalMultiLevelHierarchy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8921613-E09E-124B-98D9-A00487746B88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7E367A49-B63E-A641-AE18-07744CC25D60}" type="parTrans" cxnId="{112061A1-E28D-4D4B-BA82-B242843D8AF9}">
      <dgm:prSet/>
      <dgm:spPr/>
      <dgm:t>
        <a:bodyPr/>
        <a:lstStyle/>
        <a:p>
          <a:endParaRPr lang="en-US"/>
        </a:p>
      </dgm:t>
    </dgm:pt>
    <dgm:pt modelId="{B2BEC252-06B0-E741-B219-33B04BA66049}" type="sibTrans" cxnId="{112061A1-E28D-4D4B-BA82-B242843D8AF9}">
      <dgm:prSet/>
      <dgm:spPr/>
      <dgm:t>
        <a:bodyPr/>
        <a:lstStyle/>
        <a:p>
          <a:endParaRPr lang="en-US"/>
        </a:p>
      </dgm:t>
    </dgm:pt>
    <dgm:pt modelId="{AADBBD1B-31D8-CC42-85A9-BF8DFD5EBA9E}">
      <dgm:prSet phldrT="[Text]"/>
      <dgm:spPr/>
      <dgm:t>
        <a:bodyPr/>
        <a:lstStyle/>
        <a:p>
          <a:r>
            <a:rPr lang="en-US" dirty="0"/>
            <a:t>Achieve legal compliance</a:t>
          </a:r>
        </a:p>
      </dgm:t>
    </dgm:pt>
    <dgm:pt modelId="{9AFFCB99-70E1-4C48-9B5D-A6F23BBEF5B4}" type="parTrans" cxnId="{28E9CE59-D28A-8E4D-B529-39D2E9F79A9E}">
      <dgm:prSet/>
      <dgm:spPr/>
      <dgm:t>
        <a:bodyPr/>
        <a:lstStyle/>
        <a:p>
          <a:endParaRPr lang="en-US"/>
        </a:p>
      </dgm:t>
    </dgm:pt>
    <dgm:pt modelId="{7E729189-305C-8546-9F0E-72A2DDE48372}" type="sibTrans" cxnId="{28E9CE59-D28A-8E4D-B529-39D2E9F79A9E}">
      <dgm:prSet/>
      <dgm:spPr/>
      <dgm:t>
        <a:bodyPr/>
        <a:lstStyle/>
        <a:p>
          <a:endParaRPr lang="en-US"/>
        </a:p>
      </dgm:t>
    </dgm:pt>
    <dgm:pt modelId="{3F2962B5-F63A-394D-8B97-B8C4A65F6F18}">
      <dgm:prSet phldrT="[Text]"/>
      <dgm:spPr/>
      <dgm:t>
        <a:bodyPr/>
        <a:lstStyle/>
        <a:p>
          <a:r>
            <a:rPr lang="en-US" dirty="0"/>
            <a:t>Enable continued access to </a:t>
          </a:r>
          <a:br>
            <a:rPr lang="en-US" dirty="0"/>
          </a:br>
          <a:r>
            <a:rPr lang="en-US" dirty="0"/>
            <a:t>data and services</a:t>
          </a:r>
        </a:p>
      </dgm:t>
    </dgm:pt>
    <dgm:pt modelId="{6045FE53-879F-434F-9275-3B93737BA31C}" type="parTrans" cxnId="{AA5F05D6-D696-414E-BF3A-A5866B6067F9}">
      <dgm:prSet/>
      <dgm:spPr/>
      <dgm:t>
        <a:bodyPr/>
        <a:lstStyle/>
        <a:p>
          <a:endParaRPr lang="en-US"/>
        </a:p>
      </dgm:t>
    </dgm:pt>
    <dgm:pt modelId="{F27D487F-F2B1-5D44-A9F2-1A51220B95D6}" type="sibTrans" cxnId="{AA5F05D6-D696-414E-BF3A-A5866B6067F9}">
      <dgm:prSet/>
      <dgm:spPr/>
      <dgm:t>
        <a:bodyPr/>
        <a:lstStyle/>
        <a:p>
          <a:endParaRPr lang="en-US"/>
        </a:p>
      </dgm:t>
    </dgm:pt>
    <dgm:pt modelId="{601B9C5E-DFA9-9346-81C9-62E38D925F91}">
      <dgm:prSet phldrT="[Text]"/>
      <dgm:spPr/>
      <dgm:t>
        <a:bodyPr/>
        <a:lstStyle/>
        <a:p>
          <a:r>
            <a:rPr lang="en-US" dirty="0"/>
            <a:t>Encourage software reuse</a:t>
          </a:r>
        </a:p>
      </dgm:t>
    </dgm:pt>
    <dgm:pt modelId="{0B759031-A11C-D640-A27E-9F5A2E7461FE}" type="parTrans" cxnId="{84E85798-F8C8-534F-A730-9903964B6F5A}">
      <dgm:prSet/>
      <dgm:spPr/>
      <dgm:t>
        <a:bodyPr/>
        <a:lstStyle/>
        <a:p>
          <a:endParaRPr lang="en-US"/>
        </a:p>
      </dgm:t>
    </dgm:pt>
    <dgm:pt modelId="{17B68913-C254-C943-9CA7-83D560C56716}" type="sibTrans" cxnId="{84E85798-F8C8-534F-A730-9903964B6F5A}">
      <dgm:prSet/>
      <dgm:spPr/>
      <dgm:t>
        <a:bodyPr/>
        <a:lstStyle/>
        <a:p>
          <a:endParaRPr lang="en-US"/>
        </a:p>
      </dgm:t>
    </dgm:pt>
    <dgm:pt modelId="{6BDB6FF0-E7E0-A447-AFF2-7E8995EFF4C9}">
      <dgm:prSet/>
      <dgm:spPr/>
      <dgm:t>
        <a:bodyPr/>
        <a:lstStyle/>
        <a:p>
          <a:r>
            <a:rPr lang="en-US" dirty="0"/>
            <a:t>Create heritage value</a:t>
          </a:r>
        </a:p>
      </dgm:t>
    </dgm:pt>
    <dgm:pt modelId="{C81EBBC2-574A-DD40-B823-D8BF2194D030}" type="parTrans" cxnId="{0486AAD5-AAEA-594E-82BA-F69245C1C34B}">
      <dgm:prSet/>
      <dgm:spPr/>
      <dgm:t>
        <a:bodyPr/>
        <a:lstStyle/>
        <a:p>
          <a:endParaRPr lang="en-US"/>
        </a:p>
      </dgm:t>
    </dgm:pt>
    <dgm:pt modelId="{E46C76F6-3F77-8846-A08D-B129C6F71F50}" type="sibTrans" cxnId="{0486AAD5-AAEA-594E-82BA-F69245C1C34B}">
      <dgm:prSet/>
      <dgm:spPr/>
      <dgm:t>
        <a:bodyPr/>
        <a:lstStyle/>
        <a:p>
          <a:endParaRPr lang="en-US"/>
        </a:p>
      </dgm:t>
    </dgm:pt>
    <dgm:pt modelId="{31890E98-61D8-C647-8F24-31A58EF4EEAF}">
      <dgm:prSet phldrT="[Text]" custT="1"/>
      <dgm:spPr/>
      <dgm:t>
        <a:bodyPr/>
        <a:lstStyle/>
        <a:p>
          <a:r>
            <a:rPr lang="en-US" sz="1600" dirty="0" err="1"/>
            <a:t>e.g</a:t>
          </a:r>
          <a:r>
            <a:rPr lang="en-US" sz="1600" dirty="0"/>
            <a:t> LOTAR (aerospace)</a:t>
          </a:r>
        </a:p>
      </dgm:t>
    </dgm:pt>
    <dgm:pt modelId="{A8F38D39-3B45-154F-A97E-4B4C0F52F993}" type="parTrans" cxnId="{7998A079-F0C6-E340-8B91-A180543AF1C2}">
      <dgm:prSet/>
      <dgm:spPr/>
      <dgm:t>
        <a:bodyPr/>
        <a:lstStyle/>
        <a:p>
          <a:endParaRPr lang="en-US"/>
        </a:p>
      </dgm:t>
    </dgm:pt>
    <dgm:pt modelId="{08F3567D-4637-994D-BC98-A415732994E2}" type="sibTrans" cxnId="{7998A079-F0C6-E340-8B91-A180543AF1C2}">
      <dgm:prSet/>
      <dgm:spPr/>
      <dgm:t>
        <a:bodyPr/>
        <a:lstStyle/>
        <a:p>
          <a:endParaRPr lang="en-US"/>
        </a:p>
      </dgm:t>
    </dgm:pt>
    <dgm:pt modelId="{CC2D1A86-DDD5-FD4C-897B-0D0C05206C6A}">
      <dgm:prSet custT="1"/>
      <dgm:spPr/>
      <dgm:t>
        <a:bodyPr/>
        <a:lstStyle/>
        <a:p>
          <a:r>
            <a:rPr lang="en-US" sz="1600" dirty="0"/>
            <a:t>e.g. Salman Rushdie archive (literature)</a:t>
          </a:r>
        </a:p>
      </dgm:t>
    </dgm:pt>
    <dgm:pt modelId="{F9D7C549-C586-8643-BC6D-FC56E03D75DC}" type="parTrans" cxnId="{0B4A9DD2-3F2E-1249-A481-01D91F54C8E2}">
      <dgm:prSet/>
      <dgm:spPr/>
      <dgm:t>
        <a:bodyPr/>
        <a:lstStyle/>
        <a:p>
          <a:endParaRPr lang="en-US"/>
        </a:p>
      </dgm:t>
    </dgm:pt>
    <dgm:pt modelId="{D6773C00-CF1D-1A49-A9E0-D82A5B3A4416}" type="sibTrans" cxnId="{0B4A9DD2-3F2E-1249-A481-01D91F54C8E2}">
      <dgm:prSet/>
      <dgm:spPr/>
      <dgm:t>
        <a:bodyPr/>
        <a:lstStyle/>
        <a:p>
          <a:endParaRPr lang="en-US"/>
        </a:p>
      </dgm:t>
    </dgm:pt>
    <dgm:pt modelId="{CFCECE01-2EF4-B14F-A7A7-7454D1BE2742}">
      <dgm:prSet phldrT="[Text]" custT="1"/>
      <dgm:spPr/>
      <dgm:t>
        <a:bodyPr/>
        <a:lstStyle/>
        <a:p>
          <a:r>
            <a:rPr lang="en-US" sz="1600" dirty="0"/>
            <a:t>e.g. aphid database (biosciences)</a:t>
          </a:r>
        </a:p>
      </dgm:t>
    </dgm:pt>
    <dgm:pt modelId="{50415141-C986-334C-B0B8-A478B93E16E5}" type="parTrans" cxnId="{7D4AF50D-C15F-1343-B09C-CED161799F9A}">
      <dgm:prSet/>
      <dgm:spPr/>
      <dgm:t>
        <a:bodyPr/>
        <a:lstStyle/>
        <a:p>
          <a:endParaRPr lang="en-US"/>
        </a:p>
      </dgm:t>
    </dgm:pt>
    <dgm:pt modelId="{F40CE4DA-FE65-DE4C-A2EE-2B035067226A}" type="sibTrans" cxnId="{7D4AF50D-C15F-1343-B09C-CED161799F9A}">
      <dgm:prSet/>
      <dgm:spPr/>
      <dgm:t>
        <a:bodyPr/>
        <a:lstStyle/>
        <a:p>
          <a:endParaRPr lang="en-US"/>
        </a:p>
      </dgm:t>
    </dgm:pt>
    <dgm:pt modelId="{3A37B5B8-8F21-1845-934D-44EB98AC349C}">
      <dgm:prSet phldrT="[Text]" custT="1"/>
      <dgm:spPr/>
      <dgm:t>
        <a:bodyPr/>
        <a:lstStyle/>
        <a:p>
          <a:r>
            <a:rPr lang="en-US" sz="1600" dirty="0"/>
            <a:t>e.g. DOE Code (general)</a:t>
          </a:r>
        </a:p>
      </dgm:t>
    </dgm:pt>
    <dgm:pt modelId="{CE5B8F88-73F6-3047-8432-26EEAA8EAEAC}" type="parTrans" cxnId="{36DA6524-8550-BC48-9C94-68CF5E444F26}">
      <dgm:prSet/>
      <dgm:spPr/>
      <dgm:t>
        <a:bodyPr/>
        <a:lstStyle/>
        <a:p>
          <a:endParaRPr lang="en-US"/>
        </a:p>
      </dgm:t>
    </dgm:pt>
    <dgm:pt modelId="{B332E789-88FD-9045-9F64-A19FAB386866}" type="sibTrans" cxnId="{36DA6524-8550-BC48-9C94-68CF5E444F26}">
      <dgm:prSet/>
      <dgm:spPr/>
      <dgm:t>
        <a:bodyPr/>
        <a:lstStyle/>
        <a:p>
          <a:endParaRPr lang="en-US"/>
        </a:p>
      </dgm:t>
    </dgm:pt>
    <dgm:pt modelId="{3BF78942-F07E-2C4E-BB07-2BA304FE4B2F}" type="pres">
      <dgm:prSet presAssocID="{1A40C636-5C0C-4847-A275-445FAFDEDD5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BA37B37-F130-DC4F-87C5-852D341F341A}" type="pres">
      <dgm:prSet presAssocID="{98921613-E09E-124B-98D9-A00487746B88}" presName="root1" presStyleCnt="0"/>
      <dgm:spPr/>
    </dgm:pt>
    <dgm:pt modelId="{16E800DD-8323-DD44-82F1-027447AAEA61}" type="pres">
      <dgm:prSet presAssocID="{98921613-E09E-124B-98D9-A00487746B88}" presName="LevelOneTextNode" presStyleLbl="node0" presStyleIdx="0" presStyleCnt="1" custScaleY="63787" custLinFactNeighborX="5699">
        <dgm:presLayoutVars>
          <dgm:chPref val="3"/>
        </dgm:presLayoutVars>
      </dgm:prSet>
      <dgm:spPr/>
    </dgm:pt>
    <dgm:pt modelId="{5119BFBF-56AD-ED46-B186-AD924D45117E}" type="pres">
      <dgm:prSet presAssocID="{98921613-E09E-124B-98D9-A00487746B88}" presName="level2hierChild" presStyleCnt="0"/>
      <dgm:spPr/>
    </dgm:pt>
    <dgm:pt modelId="{0EE555C4-F339-7E4E-B72D-B0DC4815ABDE}" type="pres">
      <dgm:prSet presAssocID="{9AFFCB99-70E1-4C48-9B5D-A6F23BBEF5B4}" presName="conn2-1" presStyleLbl="parChTrans1D2" presStyleIdx="0" presStyleCnt="4"/>
      <dgm:spPr/>
    </dgm:pt>
    <dgm:pt modelId="{A1389EE5-2959-E74D-8ECD-DA858AF5DCF8}" type="pres">
      <dgm:prSet presAssocID="{9AFFCB99-70E1-4C48-9B5D-A6F23BBEF5B4}" presName="connTx" presStyleLbl="parChTrans1D2" presStyleIdx="0" presStyleCnt="4"/>
      <dgm:spPr/>
    </dgm:pt>
    <dgm:pt modelId="{810B6F2D-BA38-1E4E-9940-96563CF110FE}" type="pres">
      <dgm:prSet presAssocID="{AADBBD1B-31D8-CC42-85A9-BF8DFD5EBA9E}" presName="root2" presStyleCnt="0"/>
      <dgm:spPr/>
    </dgm:pt>
    <dgm:pt modelId="{16A328BA-C135-D947-85EB-BD0160007A10}" type="pres">
      <dgm:prSet presAssocID="{AADBBD1B-31D8-CC42-85A9-BF8DFD5EBA9E}" presName="LevelTwoTextNode" presStyleLbl="node2" presStyleIdx="0" presStyleCnt="4" custScaleX="194686" custLinFactNeighborX="13340" custLinFactNeighborY="2154">
        <dgm:presLayoutVars>
          <dgm:chPref val="3"/>
        </dgm:presLayoutVars>
      </dgm:prSet>
      <dgm:spPr/>
    </dgm:pt>
    <dgm:pt modelId="{12318BE2-6098-5748-A553-43802BF91FFE}" type="pres">
      <dgm:prSet presAssocID="{AADBBD1B-31D8-CC42-85A9-BF8DFD5EBA9E}" presName="level3hierChild" presStyleCnt="0"/>
      <dgm:spPr/>
    </dgm:pt>
    <dgm:pt modelId="{2E90709E-DE8D-1D4D-8369-D391367B9741}" type="pres">
      <dgm:prSet presAssocID="{A8F38D39-3B45-154F-A97E-4B4C0F52F993}" presName="conn2-1" presStyleLbl="parChTrans1D3" presStyleIdx="0" presStyleCnt="4"/>
      <dgm:spPr/>
    </dgm:pt>
    <dgm:pt modelId="{63E7D501-055E-3649-AC1E-56D3CB6AE9F0}" type="pres">
      <dgm:prSet presAssocID="{A8F38D39-3B45-154F-A97E-4B4C0F52F993}" presName="connTx" presStyleLbl="parChTrans1D3" presStyleIdx="0" presStyleCnt="4"/>
      <dgm:spPr/>
    </dgm:pt>
    <dgm:pt modelId="{66A88752-3F31-914D-ACF3-A7FC2102B11E}" type="pres">
      <dgm:prSet presAssocID="{31890E98-61D8-C647-8F24-31A58EF4EEAF}" presName="root2" presStyleCnt="0"/>
      <dgm:spPr/>
    </dgm:pt>
    <dgm:pt modelId="{BE25F8AB-DAC5-6A4F-921A-5E4A58BCDC70}" type="pres">
      <dgm:prSet presAssocID="{31890E98-61D8-C647-8F24-31A58EF4EEAF}" presName="LevelTwoTextNode" presStyleLbl="node3" presStyleIdx="0" presStyleCnt="4">
        <dgm:presLayoutVars>
          <dgm:chPref val="3"/>
        </dgm:presLayoutVars>
      </dgm:prSet>
      <dgm:spPr/>
    </dgm:pt>
    <dgm:pt modelId="{352521E2-B32F-A248-B825-7669E9678B65}" type="pres">
      <dgm:prSet presAssocID="{31890E98-61D8-C647-8F24-31A58EF4EEAF}" presName="level3hierChild" presStyleCnt="0"/>
      <dgm:spPr/>
    </dgm:pt>
    <dgm:pt modelId="{491C833E-1F93-6A4A-AD3E-6F4DD4A755FD}" type="pres">
      <dgm:prSet presAssocID="{C81EBBC2-574A-DD40-B823-D8BF2194D030}" presName="conn2-1" presStyleLbl="parChTrans1D2" presStyleIdx="1" presStyleCnt="4"/>
      <dgm:spPr/>
    </dgm:pt>
    <dgm:pt modelId="{574F3938-DFA4-6D49-AF40-7E45690935B8}" type="pres">
      <dgm:prSet presAssocID="{C81EBBC2-574A-DD40-B823-D8BF2194D030}" presName="connTx" presStyleLbl="parChTrans1D2" presStyleIdx="1" presStyleCnt="4"/>
      <dgm:spPr/>
    </dgm:pt>
    <dgm:pt modelId="{349240BA-7958-484B-B575-93A42E114F3A}" type="pres">
      <dgm:prSet presAssocID="{6BDB6FF0-E7E0-A447-AFF2-7E8995EFF4C9}" presName="root2" presStyleCnt="0"/>
      <dgm:spPr/>
    </dgm:pt>
    <dgm:pt modelId="{AA26095D-D000-044A-94E5-74E162CF2192}" type="pres">
      <dgm:prSet presAssocID="{6BDB6FF0-E7E0-A447-AFF2-7E8995EFF4C9}" presName="LevelTwoTextNode" presStyleLbl="node2" presStyleIdx="1" presStyleCnt="4" custScaleX="194686" custLinFactNeighborX="13340" custLinFactNeighborY="2154">
        <dgm:presLayoutVars>
          <dgm:chPref val="3"/>
        </dgm:presLayoutVars>
      </dgm:prSet>
      <dgm:spPr/>
    </dgm:pt>
    <dgm:pt modelId="{79C2B482-95AA-C448-A3C0-AB1A539F611C}" type="pres">
      <dgm:prSet presAssocID="{6BDB6FF0-E7E0-A447-AFF2-7E8995EFF4C9}" presName="level3hierChild" presStyleCnt="0"/>
      <dgm:spPr/>
    </dgm:pt>
    <dgm:pt modelId="{AA07D7DC-82F1-A44E-B5ED-204855EA2BB0}" type="pres">
      <dgm:prSet presAssocID="{F9D7C549-C586-8643-BC6D-FC56E03D75DC}" presName="conn2-1" presStyleLbl="parChTrans1D3" presStyleIdx="1" presStyleCnt="4"/>
      <dgm:spPr/>
    </dgm:pt>
    <dgm:pt modelId="{36F9BFF9-5952-214E-BA0C-44936A5CFA04}" type="pres">
      <dgm:prSet presAssocID="{F9D7C549-C586-8643-BC6D-FC56E03D75DC}" presName="connTx" presStyleLbl="parChTrans1D3" presStyleIdx="1" presStyleCnt="4"/>
      <dgm:spPr/>
    </dgm:pt>
    <dgm:pt modelId="{2AE3462B-98F1-0143-B2B7-5AFB8037268D}" type="pres">
      <dgm:prSet presAssocID="{CC2D1A86-DDD5-FD4C-897B-0D0C05206C6A}" presName="root2" presStyleCnt="0"/>
      <dgm:spPr/>
    </dgm:pt>
    <dgm:pt modelId="{98E72F25-48AE-2248-8EE3-41EFCE6B3803}" type="pres">
      <dgm:prSet presAssocID="{CC2D1A86-DDD5-FD4C-897B-0D0C05206C6A}" presName="LevelTwoTextNode" presStyleLbl="node3" presStyleIdx="1" presStyleCnt="4">
        <dgm:presLayoutVars>
          <dgm:chPref val="3"/>
        </dgm:presLayoutVars>
      </dgm:prSet>
      <dgm:spPr/>
    </dgm:pt>
    <dgm:pt modelId="{E94257DE-FCBE-934C-A3C9-383B5465D0EB}" type="pres">
      <dgm:prSet presAssocID="{CC2D1A86-DDD5-FD4C-897B-0D0C05206C6A}" presName="level3hierChild" presStyleCnt="0"/>
      <dgm:spPr/>
    </dgm:pt>
    <dgm:pt modelId="{A18A3DD3-4062-4240-B905-0F777EB48C8B}" type="pres">
      <dgm:prSet presAssocID="{6045FE53-879F-434F-9275-3B93737BA31C}" presName="conn2-1" presStyleLbl="parChTrans1D2" presStyleIdx="2" presStyleCnt="4"/>
      <dgm:spPr/>
    </dgm:pt>
    <dgm:pt modelId="{E373E854-CE82-D741-B92A-79446E99A946}" type="pres">
      <dgm:prSet presAssocID="{6045FE53-879F-434F-9275-3B93737BA31C}" presName="connTx" presStyleLbl="parChTrans1D2" presStyleIdx="2" presStyleCnt="4"/>
      <dgm:spPr/>
    </dgm:pt>
    <dgm:pt modelId="{F5507611-9306-2F48-BC8F-A37B270B0E34}" type="pres">
      <dgm:prSet presAssocID="{3F2962B5-F63A-394D-8B97-B8C4A65F6F18}" presName="root2" presStyleCnt="0"/>
      <dgm:spPr/>
    </dgm:pt>
    <dgm:pt modelId="{630C4278-EC10-F04B-83BE-45D1E944E2FA}" type="pres">
      <dgm:prSet presAssocID="{3F2962B5-F63A-394D-8B97-B8C4A65F6F18}" presName="LevelTwoTextNode" presStyleLbl="node2" presStyleIdx="2" presStyleCnt="4" custScaleX="194686" custLinFactNeighborX="13340" custLinFactNeighborY="2154">
        <dgm:presLayoutVars>
          <dgm:chPref val="3"/>
        </dgm:presLayoutVars>
      </dgm:prSet>
      <dgm:spPr/>
    </dgm:pt>
    <dgm:pt modelId="{4F5D7F46-A4E6-B642-ACC2-E6C0C846F1F5}" type="pres">
      <dgm:prSet presAssocID="{3F2962B5-F63A-394D-8B97-B8C4A65F6F18}" presName="level3hierChild" presStyleCnt="0"/>
      <dgm:spPr/>
    </dgm:pt>
    <dgm:pt modelId="{BB3ACDE5-9428-964A-BC3C-E319A05D8A88}" type="pres">
      <dgm:prSet presAssocID="{50415141-C986-334C-B0B8-A478B93E16E5}" presName="conn2-1" presStyleLbl="parChTrans1D3" presStyleIdx="2" presStyleCnt="4"/>
      <dgm:spPr/>
    </dgm:pt>
    <dgm:pt modelId="{4BFF9D48-2C23-6F4E-83CF-EA7ABA30B7A7}" type="pres">
      <dgm:prSet presAssocID="{50415141-C986-334C-B0B8-A478B93E16E5}" presName="connTx" presStyleLbl="parChTrans1D3" presStyleIdx="2" presStyleCnt="4"/>
      <dgm:spPr/>
    </dgm:pt>
    <dgm:pt modelId="{FC1E4410-51CC-A94A-813E-2297EFC41342}" type="pres">
      <dgm:prSet presAssocID="{CFCECE01-2EF4-B14F-A7A7-7454D1BE2742}" presName="root2" presStyleCnt="0"/>
      <dgm:spPr/>
    </dgm:pt>
    <dgm:pt modelId="{AE5262AE-29E3-1442-B683-DDB2543EEE64}" type="pres">
      <dgm:prSet presAssocID="{CFCECE01-2EF4-B14F-A7A7-7454D1BE2742}" presName="LevelTwoTextNode" presStyleLbl="node3" presStyleIdx="2" presStyleCnt="4">
        <dgm:presLayoutVars>
          <dgm:chPref val="3"/>
        </dgm:presLayoutVars>
      </dgm:prSet>
      <dgm:spPr/>
    </dgm:pt>
    <dgm:pt modelId="{3C867AFE-2442-ED4A-8AEE-5EF6132A0F6D}" type="pres">
      <dgm:prSet presAssocID="{CFCECE01-2EF4-B14F-A7A7-7454D1BE2742}" presName="level3hierChild" presStyleCnt="0"/>
      <dgm:spPr/>
    </dgm:pt>
    <dgm:pt modelId="{F3AA4FE7-F02A-754F-AF7F-B173F72C711D}" type="pres">
      <dgm:prSet presAssocID="{0B759031-A11C-D640-A27E-9F5A2E7461FE}" presName="conn2-1" presStyleLbl="parChTrans1D2" presStyleIdx="3" presStyleCnt="4"/>
      <dgm:spPr/>
    </dgm:pt>
    <dgm:pt modelId="{636815DE-DB01-3E46-9FC4-72F0391B9C4D}" type="pres">
      <dgm:prSet presAssocID="{0B759031-A11C-D640-A27E-9F5A2E7461FE}" presName="connTx" presStyleLbl="parChTrans1D2" presStyleIdx="3" presStyleCnt="4"/>
      <dgm:spPr/>
    </dgm:pt>
    <dgm:pt modelId="{E7B44CA3-D83F-924D-AB90-7636F8B7B9C8}" type="pres">
      <dgm:prSet presAssocID="{601B9C5E-DFA9-9346-81C9-62E38D925F91}" presName="root2" presStyleCnt="0"/>
      <dgm:spPr/>
    </dgm:pt>
    <dgm:pt modelId="{519B496A-F1C0-0744-98E4-2D0B4684FBCA}" type="pres">
      <dgm:prSet presAssocID="{601B9C5E-DFA9-9346-81C9-62E38D925F91}" presName="LevelTwoTextNode" presStyleLbl="node2" presStyleIdx="3" presStyleCnt="4" custScaleX="194686" custLinFactNeighborX="13340" custLinFactNeighborY="2154">
        <dgm:presLayoutVars>
          <dgm:chPref val="3"/>
        </dgm:presLayoutVars>
      </dgm:prSet>
      <dgm:spPr/>
    </dgm:pt>
    <dgm:pt modelId="{CDA91E15-7F76-EB46-BB67-37E3D6A6140E}" type="pres">
      <dgm:prSet presAssocID="{601B9C5E-DFA9-9346-81C9-62E38D925F91}" presName="level3hierChild" presStyleCnt="0"/>
      <dgm:spPr/>
    </dgm:pt>
    <dgm:pt modelId="{76BA48B2-2B02-9B4F-B9F3-62287C0FF782}" type="pres">
      <dgm:prSet presAssocID="{CE5B8F88-73F6-3047-8432-26EEAA8EAEAC}" presName="conn2-1" presStyleLbl="parChTrans1D3" presStyleIdx="3" presStyleCnt="4"/>
      <dgm:spPr/>
    </dgm:pt>
    <dgm:pt modelId="{0808F0E3-46E4-0943-9D2F-9419A19E984D}" type="pres">
      <dgm:prSet presAssocID="{CE5B8F88-73F6-3047-8432-26EEAA8EAEAC}" presName="connTx" presStyleLbl="parChTrans1D3" presStyleIdx="3" presStyleCnt="4"/>
      <dgm:spPr/>
    </dgm:pt>
    <dgm:pt modelId="{3D9D355D-86E7-F24E-8EEF-24F38069DCD5}" type="pres">
      <dgm:prSet presAssocID="{3A37B5B8-8F21-1845-934D-44EB98AC349C}" presName="root2" presStyleCnt="0"/>
      <dgm:spPr/>
    </dgm:pt>
    <dgm:pt modelId="{A6B91062-3997-0C40-B326-D4A5CFBD4896}" type="pres">
      <dgm:prSet presAssocID="{3A37B5B8-8F21-1845-934D-44EB98AC349C}" presName="LevelTwoTextNode" presStyleLbl="node3" presStyleIdx="3" presStyleCnt="4">
        <dgm:presLayoutVars>
          <dgm:chPref val="3"/>
        </dgm:presLayoutVars>
      </dgm:prSet>
      <dgm:spPr/>
    </dgm:pt>
    <dgm:pt modelId="{AEC77A2C-26A5-A241-8EC6-912D094CD0ED}" type="pres">
      <dgm:prSet presAssocID="{3A37B5B8-8F21-1845-934D-44EB98AC349C}" presName="level3hierChild" presStyleCnt="0"/>
      <dgm:spPr/>
    </dgm:pt>
  </dgm:ptLst>
  <dgm:cxnLst>
    <dgm:cxn modelId="{A94A4B00-EB49-C146-91EB-541F8C88EC05}" type="presOf" srcId="{CE5B8F88-73F6-3047-8432-26EEAA8EAEAC}" destId="{0808F0E3-46E4-0943-9D2F-9419A19E984D}" srcOrd="1" destOrd="0" presId="urn:microsoft.com/office/officeart/2008/layout/HorizontalMultiLevelHierarchy"/>
    <dgm:cxn modelId="{FD456E01-CF46-C94F-BE09-C4BC17E387A9}" type="presOf" srcId="{CC2D1A86-DDD5-FD4C-897B-0D0C05206C6A}" destId="{98E72F25-48AE-2248-8EE3-41EFCE6B3803}" srcOrd="0" destOrd="0" presId="urn:microsoft.com/office/officeart/2008/layout/HorizontalMultiLevelHierarchy"/>
    <dgm:cxn modelId="{A038FA07-C807-9447-8187-FAF47C928A65}" type="presOf" srcId="{AADBBD1B-31D8-CC42-85A9-BF8DFD5EBA9E}" destId="{16A328BA-C135-D947-85EB-BD0160007A10}" srcOrd="0" destOrd="0" presId="urn:microsoft.com/office/officeart/2008/layout/HorizontalMultiLevelHierarchy"/>
    <dgm:cxn modelId="{3141D709-8083-304A-B8AC-DF97D51FA081}" type="presOf" srcId="{50415141-C986-334C-B0B8-A478B93E16E5}" destId="{4BFF9D48-2C23-6F4E-83CF-EA7ABA30B7A7}" srcOrd="1" destOrd="0" presId="urn:microsoft.com/office/officeart/2008/layout/HorizontalMultiLevelHierarchy"/>
    <dgm:cxn modelId="{EBFC8E0B-507C-6F42-A4EE-1FBB0AEC6CAD}" type="presOf" srcId="{98921613-E09E-124B-98D9-A00487746B88}" destId="{16E800DD-8323-DD44-82F1-027447AAEA61}" srcOrd="0" destOrd="0" presId="urn:microsoft.com/office/officeart/2008/layout/HorizontalMultiLevelHierarchy"/>
    <dgm:cxn modelId="{7D4AF50D-C15F-1343-B09C-CED161799F9A}" srcId="{3F2962B5-F63A-394D-8B97-B8C4A65F6F18}" destId="{CFCECE01-2EF4-B14F-A7A7-7454D1BE2742}" srcOrd="0" destOrd="0" parTransId="{50415141-C986-334C-B0B8-A478B93E16E5}" sibTransId="{F40CE4DA-FE65-DE4C-A2EE-2B035067226A}"/>
    <dgm:cxn modelId="{36DA6524-8550-BC48-9C94-68CF5E444F26}" srcId="{601B9C5E-DFA9-9346-81C9-62E38D925F91}" destId="{3A37B5B8-8F21-1845-934D-44EB98AC349C}" srcOrd="0" destOrd="0" parTransId="{CE5B8F88-73F6-3047-8432-26EEAA8EAEAC}" sibTransId="{B332E789-88FD-9045-9F64-A19FAB386866}"/>
    <dgm:cxn modelId="{7E45F624-9905-8B4C-B46A-4DE3B4F19C52}" type="presOf" srcId="{A8F38D39-3B45-154F-A97E-4B4C0F52F993}" destId="{63E7D501-055E-3649-AC1E-56D3CB6AE9F0}" srcOrd="1" destOrd="0" presId="urn:microsoft.com/office/officeart/2008/layout/HorizontalMultiLevelHierarchy"/>
    <dgm:cxn modelId="{93ADC135-8E80-694A-AFC7-28753956B272}" type="presOf" srcId="{50415141-C986-334C-B0B8-A478B93E16E5}" destId="{BB3ACDE5-9428-964A-BC3C-E319A05D8A88}" srcOrd="0" destOrd="0" presId="urn:microsoft.com/office/officeart/2008/layout/HorizontalMultiLevelHierarchy"/>
    <dgm:cxn modelId="{41DCD443-53B8-1447-B613-848FFF494DBE}" type="presOf" srcId="{31890E98-61D8-C647-8F24-31A58EF4EEAF}" destId="{BE25F8AB-DAC5-6A4F-921A-5E4A58BCDC70}" srcOrd="0" destOrd="0" presId="urn:microsoft.com/office/officeart/2008/layout/HorizontalMultiLevelHierarchy"/>
    <dgm:cxn modelId="{01D3DB44-68DE-5248-9B2C-544CF3EEF426}" type="presOf" srcId="{A8F38D39-3B45-154F-A97E-4B4C0F52F993}" destId="{2E90709E-DE8D-1D4D-8369-D391367B9741}" srcOrd="0" destOrd="0" presId="urn:microsoft.com/office/officeart/2008/layout/HorizontalMultiLevelHierarchy"/>
    <dgm:cxn modelId="{8F5D5A48-CBC4-BF43-8526-92A978D1EEEA}" type="presOf" srcId="{C81EBBC2-574A-DD40-B823-D8BF2194D030}" destId="{491C833E-1F93-6A4A-AD3E-6F4DD4A755FD}" srcOrd="0" destOrd="0" presId="urn:microsoft.com/office/officeart/2008/layout/HorizontalMultiLevelHierarchy"/>
    <dgm:cxn modelId="{28E9CE59-D28A-8E4D-B529-39D2E9F79A9E}" srcId="{98921613-E09E-124B-98D9-A00487746B88}" destId="{AADBBD1B-31D8-CC42-85A9-BF8DFD5EBA9E}" srcOrd="0" destOrd="0" parTransId="{9AFFCB99-70E1-4C48-9B5D-A6F23BBEF5B4}" sibTransId="{7E729189-305C-8546-9F0E-72A2DDE48372}"/>
    <dgm:cxn modelId="{13CE0C6A-84F6-A54C-B211-528D0CB7536A}" type="presOf" srcId="{9AFFCB99-70E1-4C48-9B5D-A6F23BBEF5B4}" destId="{0EE555C4-F339-7E4E-B72D-B0DC4815ABDE}" srcOrd="0" destOrd="0" presId="urn:microsoft.com/office/officeart/2008/layout/HorizontalMultiLevelHierarchy"/>
    <dgm:cxn modelId="{4D012E6A-3CDF-3047-8304-B22743294D80}" type="presOf" srcId="{CE5B8F88-73F6-3047-8432-26EEAA8EAEAC}" destId="{76BA48B2-2B02-9B4F-B9F3-62287C0FF782}" srcOrd="0" destOrd="0" presId="urn:microsoft.com/office/officeart/2008/layout/HorizontalMultiLevelHierarchy"/>
    <dgm:cxn modelId="{2DC12C6C-6DAA-5C43-9CE0-45F44B1A3C20}" type="presOf" srcId="{3F2962B5-F63A-394D-8B97-B8C4A65F6F18}" destId="{630C4278-EC10-F04B-83BE-45D1E944E2FA}" srcOrd="0" destOrd="0" presId="urn:microsoft.com/office/officeart/2008/layout/HorizontalMultiLevelHierarchy"/>
    <dgm:cxn modelId="{7998A079-F0C6-E340-8B91-A180543AF1C2}" srcId="{AADBBD1B-31D8-CC42-85A9-BF8DFD5EBA9E}" destId="{31890E98-61D8-C647-8F24-31A58EF4EEAF}" srcOrd="0" destOrd="0" parTransId="{A8F38D39-3B45-154F-A97E-4B4C0F52F993}" sibTransId="{08F3567D-4637-994D-BC98-A415732994E2}"/>
    <dgm:cxn modelId="{1D90927B-FAC4-B848-83D1-124E2EBDD6F1}" type="presOf" srcId="{0B759031-A11C-D640-A27E-9F5A2E7461FE}" destId="{F3AA4FE7-F02A-754F-AF7F-B173F72C711D}" srcOrd="0" destOrd="0" presId="urn:microsoft.com/office/officeart/2008/layout/HorizontalMultiLevelHierarchy"/>
    <dgm:cxn modelId="{06117082-8A8E-4049-A1FC-A34361A76CC4}" type="presOf" srcId="{6045FE53-879F-434F-9275-3B93737BA31C}" destId="{A18A3DD3-4062-4240-B905-0F777EB48C8B}" srcOrd="0" destOrd="0" presId="urn:microsoft.com/office/officeart/2008/layout/HorizontalMultiLevelHierarchy"/>
    <dgm:cxn modelId="{C225F387-1E60-EA45-AD76-14707D0D87FB}" type="presOf" srcId="{F9D7C549-C586-8643-BC6D-FC56E03D75DC}" destId="{36F9BFF9-5952-214E-BA0C-44936A5CFA04}" srcOrd="1" destOrd="0" presId="urn:microsoft.com/office/officeart/2008/layout/HorizontalMultiLevelHierarchy"/>
    <dgm:cxn modelId="{AB5F0F8C-24A7-824E-B9D1-223632A0894C}" type="presOf" srcId="{3A37B5B8-8F21-1845-934D-44EB98AC349C}" destId="{A6B91062-3997-0C40-B326-D4A5CFBD4896}" srcOrd="0" destOrd="0" presId="urn:microsoft.com/office/officeart/2008/layout/HorizontalMultiLevelHierarchy"/>
    <dgm:cxn modelId="{84E85798-F8C8-534F-A730-9903964B6F5A}" srcId="{98921613-E09E-124B-98D9-A00487746B88}" destId="{601B9C5E-DFA9-9346-81C9-62E38D925F91}" srcOrd="3" destOrd="0" parTransId="{0B759031-A11C-D640-A27E-9F5A2E7461FE}" sibTransId="{17B68913-C254-C943-9CA7-83D560C56716}"/>
    <dgm:cxn modelId="{1B60C099-7DBE-0940-82A3-9EF201CF4486}" type="presOf" srcId="{601B9C5E-DFA9-9346-81C9-62E38D925F91}" destId="{519B496A-F1C0-0744-98E4-2D0B4684FBCA}" srcOrd="0" destOrd="0" presId="urn:microsoft.com/office/officeart/2008/layout/HorizontalMultiLevelHierarchy"/>
    <dgm:cxn modelId="{112061A1-E28D-4D4B-BA82-B242843D8AF9}" srcId="{1A40C636-5C0C-4847-A275-445FAFDEDD58}" destId="{98921613-E09E-124B-98D9-A00487746B88}" srcOrd="0" destOrd="0" parTransId="{7E367A49-B63E-A641-AE18-07744CC25D60}" sibTransId="{B2BEC252-06B0-E741-B219-33B04BA66049}"/>
    <dgm:cxn modelId="{3DCD98BB-4C5C-A945-AE99-2EEE8F2EBAC4}" type="presOf" srcId="{C81EBBC2-574A-DD40-B823-D8BF2194D030}" destId="{574F3938-DFA4-6D49-AF40-7E45690935B8}" srcOrd="1" destOrd="0" presId="urn:microsoft.com/office/officeart/2008/layout/HorizontalMultiLevelHierarchy"/>
    <dgm:cxn modelId="{A8A777C8-2753-364F-853B-83327AFE89D1}" type="presOf" srcId="{6045FE53-879F-434F-9275-3B93737BA31C}" destId="{E373E854-CE82-D741-B92A-79446E99A946}" srcOrd="1" destOrd="0" presId="urn:microsoft.com/office/officeart/2008/layout/HorizontalMultiLevelHierarchy"/>
    <dgm:cxn modelId="{727510CF-5F50-9E40-9600-18F8417D0891}" type="presOf" srcId="{F9D7C549-C586-8643-BC6D-FC56E03D75DC}" destId="{AA07D7DC-82F1-A44E-B5ED-204855EA2BB0}" srcOrd="0" destOrd="0" presId="urn:microsoft.com/office/officeart/2008/layout/HorizontalMultiLevelHierarchy"/>
    <dgm:cxn modelId="{0B4A9DD2-3F2E-1249-A481-01D91F54C8E2}" srcId="{6BDB6FF0-E7E0-A447-AFF2-7E8995EFF4C9}" destId="{CC2D1A86-DDD5-FD4C-897B-0D0C05206C6A}" srcOrd="0" destOrd="0" parTransId="{F9D7C549-C586-8643-BC6D-FC56E03D75DC}" sibTransId="{D6773C00-CF1D-1A49-A9E0-D82A5B3A4416}"/>
    <dgm:cxn modelId="{0486AAD5-AAEA-594E-82BA-F69245C1C34B}" srcId="{98921613-E09E-124B-98D9-A00487746B88}" destId="{6BDB6FF0-E7E0-A447-AFF2-7E8995EFF4C9}" srcOrd="1" destOrd="0" parTransId="{C81EBBC2-574A-DD40-B823-D8BF2194D030}" sibTransId="{E46C76F6-3F77-8846-A08D-B129C6F71F50}"/>
    <dgm:cxn modelId="{AA5F05D6-D696-414E-BF3A-A5866B6067F9}" srcId="{98921613-E09E-124B-98D9-A00487746B88}" destId="{3F2962B5-F63A-394D-8B97-B8C4A65F6F18}" srcOrd="2" destOrd="0" parTransId="{6045FE53-879F-434F-9275-3B93737BA31C}" sibTransId="{F27D487F-F2B1-5D44-A9F2-1A51220B95D6}"/>
    <dgm:cxn modelId="{03B01BE1-4050-1442-8B5F-AF6379C9DEFF}" type="presOf" srcId="{6BDB6FF0-E7E0-A447-AFF2-7E8995EFF4C9}" destId="{AA26095D-D000-044A-94E5-74E162CF2192}" srcOrd="0" destOrd="0" presId="urn:microsoft.com/office/officeart/2008/layout/HorizontalMultiLevelHierarchy"/>
    <dgm:cxn modelId="{F3BB72E1-F314-6E49-9974-00F6E17FB64C}" type="presOf" srcId="{1A40C636-5C0C-4847-A275-445FAFDEDD58}" destId="{3BF78942-F07E-2C4E-BB07-2BA304FE4B2F}" srcOrd="0" destOrd="0" presId="urn:microsoft.com/office/officeart/2008/layout/HorizontalMultiLevelHierarchy"/>
    <dgm:cxn modelId="{D464C0E3-1FD4-4140-AE78-0F5661C45CC3}" type="presOf" srcId="{9AFFCB99-70E1-4C48-9B5D-A6F23BBEF5B4}" destId="{A1389EE5-2959-E74D-8ECD-DA858AF5DCF8}" srcOrd="1" destOrd="0" presId="urn:microsoft.com/office/officeart/2008/layout/HorizontalMultiLevelHierarchy"/>
    <dgm:cxn modelId="{4F3F07E7-568D-BD47-827B-B646000B3E01}" type="presOf" srcId="{CFCECE01-2EF4-B14F-A7A7-7454D1BE2742}" destId="{AE5262AE-29E3-1442-B683-DDB2543EEE64}" srcOrd="0" destOrd="0" presId="urn:microsoft.com/office/officeart/2008/layout/HorizontalMultiLevelHierarchy"/>
    <dgm:cxn modelId="{E94066FC-AE18-9C47-B71B-BCE5E23E3CE7}" type="presOf" srcId="{0B759031-A11C-D640-A27E-9F5A2E7461FE}" destId="{636815DE-DB01-3E46-9FC4-72F0391B9C4D}" srcOrd="1" destOrd="0" presId="urn:microsoft.com/office/officeart/2008/layout/HorizontalMultiLevelHierarchy"/>
    <dgm:cxn modelId="{4C4388A7-C869-B346-A759-14136114FA84}" type="presParOf" srcId="{3BF78942-F07E-2C4E-BB07-2BA304FE4B2F}" destId="{3BA37B37-F130-DC4F-87C5-852D341F341A}" srcOrd="0" destOrd="0" presId="urn:microsoft.com/office/officeart/2008/layout/HorizontalMultiLevelHierarchy"/>
    <dgm:cxn modelId="{AC8A4BD4-8302-8349-A0C8-651C799102BE}" type="presParOf" srcId="{3BA37B37-F130-DC4F-87C5-852D341F341A}" destId="{16E800DD-8323-DD44-82F1-027447AAEA61}" srcOrd="0" destOrd="0" presId="urn:microsoft.com/office/officeart/2008/layout/HorizontalMultiLevelHierarchy"/>
    <dgm:cxn modelId="{31FB47B5-9D4C-604E-B83B-3E5B8278B25E}" type="presParOf" srcId="{3BA37B37-F130-DC4F-87C5-852D341F341A}" destId="{5119BFBF-56AD-ED46-B186-AD924D45117E}" srcOrd="1" destOrd="0" presId="urn:microsoft.com/office/officeart/2008/layout/HorizontalMultiLevelHierarchy"/>
    <dgm:cxn modelId="{1F694A30-928E-684C-A65A-2FA9A4A6E7EE}" type="presParOf" srcId="{5119BFBF-56AD-ED46-B186-AD924D45117E}" destId="{0EE555C4-F339-7E4E-B72D-B0DC4815ABDE}" srcOrd="0" destOrd="0" presId="urn:microsoft.com/office/officeart/2008/layout/HorizontalMultiLevelHierarchy"/>
    <dgm:cxn modelId="{33705D23-19F3-2746-88B3-6AD12A00EDC2}" type="presParOf" srcId="{0EE555C4-F339-7E4E-B72D-B0DC4815ABDE}" destId="{A1389EE5-2959-E74D-8ECD-DA858AF5DCF8}" srcOrd="0" destOrd="0" presId="urn:microsoft.com/office/officeart/2008/layout/HorizontalMultiLevelHierarchy"/>
    <dgm:cxn modelId="{8735EB80-FFE1-FE43-9A4A-0E908040C6F9}" type="presParOf" srcId="{5119BFBF-56AD-ED46-B186-AD924D45117E}" destId="{810B6F2D-BA38-1E4E-9940-96563CF110FE}" srcOrd="1" destOrd="0" presId="urn:microsoft.com/office/officeart/2008/layout/HorizontalMultiLevelHierarchy"/>
    <dgm:cxn modelId="{93441FB9-9D5E-BD49-9D46-3EC63507FE3D}" type="presParOf" srcId="{810B6F2D-BA38-1E4E-9940-96563CF110FE}" destId="{16A328BA-C135-D947-85EB-BD0160007A10}" srcOrd="0" destOrd="0" presId="urn:microsoft.com/office/officeart/2008/layout/HorizontalMultiLevelHierarchy"/>
    <dgm:cxn modelId="{19045C16-E940-D044-896A-6F2669D4E00D}" type="presParOf" srcId="{810B6F2D-BA38-1E4E-9940-96563CF110FE}" destId="{12318BE2-6098-5748-A553-43802BF91FFE}" srcOrd="1" destOrd="0" presId="urn:microsoft.com/office/officeart/2008/layout/HorizontalMultiLevelHierarchy"/>
    <dgm:cxn modelId="{9C772962-1638-5B40-8213-6016F1E7103F}" type="presParOf" srcId="{12318BE2-6098-5748-A553-43802BF91FFE}" destId="{2E90709E-DE8D-1D4D-8369-D391367B9741}" srcOrd="0" destOrd="0" presId="urn:microsoft.com/office/officeart/2008/layout/HorizontalMultiLevelHierarchy"/>
    <dgm:cxn modelId="{103CF76A-534B-C245-AE91-D086DC4A4870}" type="presParOf" srcId="{2E90709E-DE8D-1D4D-8369-D391367B9741}" destId="{63E7D501-055E-3649-AC1E-56D3CB6AE9F0}" srcOrd="0" destOrd="0" presId="urn:microsoft.com/office/officeart/2008/layout/HorizontalMultiLevelHierarchy"/>
    <dgm:cxn modelId="{0B7CA945-A2FB-2247-AFB6-968CA62EB79A}" type="presParOf" srcId="{12318BE2-6098-5748-A553-43802BF91FFE}" destId="{66A88752-3F31-914D-ACF3-A7FC2102B11E}" srcOrd="1" destOrd="0" presId="urn:microsoft.com/office/officeart/2008/layout/HorizontalMultiLevelHierarchy"/>
    <dgm:cxn modelId="{83FAA936-3A91-DD40-ADA5-317BB84B2C4F}" type="presParOf" srcId="{66A88752-3F31-914D-ACF3-A7FC2102B11E}" destId="{BE25F8AB-DAC5-6A4F-921A-5E4A58BCDC70}" srcOrd="0" destOrd="0" presId="urn:microsoft.com/office/officeart/2008/layout/HorizontalMultiLevelHierarchy"/>
    <dgm:cxn modelId="{11FC8F3B-5362-0D4D-8050-01566CE0D7A2}" type="presParOf" srcId="{66A88752-3F31-914D-ACF3-A7FC2102B11E}" destId="{352521E2-B32F-A248-B825-7669E9678B65}" srcOrd="1" destOrd="0" presId="urn:microsoft.com/office/officeart/2008/layout/HorizontalMultiLevelHierarchy"/>
    <dgm:cxn modelId="{FD1D9710-1920-364A-9420-8263322FCF20}" type="presParOf" srcId="{5119BFBF-56AD-ED46-B186-AD924D45117E}" destId="{491C833E-1F93-6A4A-AD3E-6F4DD4A755FD}" srcOrd="2" destOrd="0" presId="urn:microsoft.com/office/officeart/2008/layout/HorizontalMultiLevelHierarchy"/>
    <dgm:cxn modelId="{BC05B7B4-5141-E54A-963B-18FCAD08A517}" type="presParOf" srcId="{491C833E-1F93-6A4A-AD3E-6F4DD4A755FD}" destId="{574F3938-DFA4-6D49-AF40-7E45690935B8}" srcOrd="0" destOrd="0" presId="urn:microsoft.com/office/officeart/2008/layout/HorizontalMultiLevelHierarchy"/>
    <dgm:cxn modelId="{5110F0DC-A773-DD49-BFAA-B8A6CBC26E8E}" type="presParOf" srcId="{5119BFBF-56AD-ED46-B186-AD924D45117E}" destId="{349240BA-7958-484B-B575-93A42E114F3A}" srcOrd="3" destOrd="0" presId="urn:microsoft.com/office/officeart/2008/layout/HorizontalMultiLevelHierarchy"/>
    <dgm:cxn modelId="{70B0FF5F-E169-A64C-92DD-0497AFB9810B}" type="presParOf" srcId="{349240BA-7958-484B-B575-93A42E114F3A}" destId="{AA26095D-D000-044A-94E5-74E162CF2192}" srcOrd="0" destOrd="0" presId="urn:microsoft.com/office/officeart/2008/layout/HorizontalMultiLevelHierarchy"/>
    <dgm:cxn modelId="{8B85DC06-B008-5F45-8F17-C3DF8CFF6C7A}" type="presParOf" srcId="{349240BA-7958-484B-B575-93A42E114F3A}" destId="{79C2B482-95AA-C448-A3C0-AB1A539F611C}" srcOrd="1" destOrd="0" presId="urn:microsoft.com/office/officeart/2008/layout/HorizontalMultiLevelHierarchy"/>
    <dgm:cxn modelId="{C8AF165E-1BC0-1F45-9385-1305E55771D2}" type="presParOf" srcId="{79C2B482-95AA-C448-A3C0-AB1A539F611C}" destId="{AA07D7DC-82F1-A44E-B5ED-204855EA2BB0}" srcOrd="0" destOrd="0" presId="urn:microsoft.com/office/officeart/2008/layout/HorizontalMultiLevelHierarchy"/>
    <dgm:cxn modelId="{E9DDE7A6-9A85-744F-B5B9-C8EF68BC4E08}" type="presParOf" srcId="{AA07D7DC-82F1-A44E-B5ED-204855EA2BB0}" destId="{36F9BFF9-5952-214E-BA0C-44936A5CFA04}" srcOrd="0" destOrd="0" presId="urn:microsoft.com/office/officeart/2008/layout/HorizontalMultiLevelHierarchy"/>
    <dgm:cxn modelId="{3AA24130-9665-8A46-AAB7-2FB401B08720}" type="presParOf" srcId="{79C2B482-95AA-C448-A3C0-AB1A539F611C}" destId="{2AE3462B-98F1-0143-B2B7-5AFB8037268D}" srcOrd="1" destOrd="0" presId="urn:microsoft.com/office/officeart/2008/layout/HorizontalMultiLevelHierarchy"/>
    <dgm:cxn modelId="{89ACFD1B-B6CB-C046-8C21-04DA579D661D}" type="presParOf" srcId="{2AE3462B-98F1-0143-B2B7-5AFB8037268D}" destId="{98E72F25-48AE-2248-8EE3-41EFCE6B3803}" srcOrd="0" destOrd="0" presId="urn:microsoft.com/office/officeart/2008/layout/HorizontalMultiLevelHierarchy"/>
    <dgm:cxn modelId="{C29997EC-4465-0E4E-BACA-427149A165DD}" type="presParOf" srcId="{2AE3462B-98F1-0143-B2B7-5AFB8037268D}" destId="{E94257DE-FCBE-934C-A3C9-383B5465D0EB}" srcOrd="1" destOrd="0" presId="urn:microsoft.com/office/officeart/2008/layout/HorizontalMultiLevelHierarchy"/>
    <dgm:cxn modelId="{24C4036B-A8B4-5546-960A-27266B9B980A}" type="presParOf" srcId="{5119BFBF-56AD-ED46-B186-AD924D45117E}" destId="{A18A3DD3-4062-4240-B905-0F777EB48C8B}" srcOrd="4" destOrd="0" presId="urn:microsoft.com/office/officeart/2008/layout/HorizontalMultiLevelHierarchy"/>
    <dgm:cxn modelId="{3C08626A-E8F7-7A49-89FE-DEAD8A45CAB3}" type="presParOf" srcId="{A18A3DD3-4062-4240-B905-0F777EB48C8B}" destId="{E373E854-CE82-D741-B92A-79446E99A946}" srcOrd="0" destOrd="0" presId="urn:microsoft.com/office/officeart/2008/layout/HorizontalMultiLevelHierarchy"/>
    <dgm:cxn modelId="{66E1FA81-FFFC-6948-9F40-3684CFE2DBEE}" type="presParOf" srcId="{5119BFBF-56AD-ED46-B186-AD924D45117E}" destId="{F5507611-9306-2F48-BC8F-A37B270B0E34}" srcOrd="5" destOrd="0" presId="urn:microsoft.com/office/officeart/2008/layout/HorizontalMultiLevelHierarchy"/>
    <dgm:cxn modelId="{DE32B66B-6983-B54A-B925-5FAC764F6CC9}" type="presParOf" srcId="{F5507611-9306-2F48-BC8F-A37B270B0E34}" destId="{630C4278-EC10-F04B-83BE-45D1E944E2FA}" srcOrd="0" destOrd="0" presId="urn:microsoft.com/office/officeart/2008/layout/HorizontalMultiLevelHierarchy"/>
    <dgm:cxn modelId="{C4C1C45E-E35B-DA4D-85E6-4C603B3DA2AC}" type="presParOf" srcId="{F5507611-9306-2F48-BC8F-A37B270B0E34}" destId="{4F5D7F46-A4E6-B642-ACC2-E6C0C846F1F5}" srcOrd="1" destOrd="0" presId="urn:microsoft.com/office/officeart/2008/layout/HorizontalMultiLevelHierarchy"/>
    <dgm:cxn modelId="{86333191-5965-C045-9D45-4CABF74B9577}" type="presParOf" srcId="{4F5D7F46-A4E6-B642-ACC2-E6C0C846F1F5}" destId="{BB3ACDE5-9428-964A-BC3C-E319A05D8A88}" srcOrd="0" destOrd="0" presId="urn:microsoft.com/office/officeart/2008/layout/HorizontalMultiLevelHierarchy"/>
    <dgm:cxn modelId="{5FAC59BC-D078-9845-B97A-7CBBF58BF2B1}" type="presParOf" srcId="{BB3ACDE5-9428-964A-BC3C-E319A05D8A88}" destId="{4BFF9D48-2C23-6F4E-83CF-EA7ABA30B7A7}" srcOrd="0" destOrd="0" presId="urn:microsoft.com/office/officeart/2008/layout/HorizontalMultiLevelHierarchy"/>
    <dgm:cxn modelId="{0EBF9555-E811-CA43-AD8B-F8E0F609EDBE}" type="presParOf" srcId="{4F5D7F46-A4E6-B642-ACC2-E6C0C846F1F5}" destId="{FC1E4410-51CC-A94A-813E-2297EFC41342}" srcOrd="1" destOrd="0" presId="urn:microsoft.com/office/officeart/2008/layout/HorizontalMultiLevelHierarchy"/>
    <dgm:cxn modelId="{93482873-A33F-E642-A912-B2F95C9FB3FF}" type="presParOf" srcId="{FC1E4410-51CC-A94A-813E-2297EFC41342}" destId="{AE5262AE-29E3-1442-B683-DDB2543EEE64}" srcOrd="0" destOrd="0" presId="urn:microsoft.com/office/officeart/2008/layout/HorizontalMultiLevelHierarchy"/>
    <dgm:cxn modelId="{4F175140-A715-C74A-9D17-AAF1D8F13C6A}" type="presParOf" srcId="{FC1E4410-51CC-A94A-813E-2297EFC41342}" destId="{3C867AFE-2442-ED4A-8AEE-5EF6132A0F6D}" srcOrd="1" destOrd="0" presId="urn:microsoft.com/office/officeart/2008/layout/HorizontalMultiLevelHierarchy"/>
    <dgm:cxn modelId="{77BCF0ED-8C76-2E44-93C0-8E35179D9137}" type="presParOf" srcId="{5119BFBF-56AD-ED46-B186-AD924D45117E}" destId="{F3AA4FE7-F02A-754F-AF7F-B173F72C711D}" srcOrd="6" destOrd="0" presId="urn:microsoft.com/office/officeart/2008/layout/HorizontalMultiLevelHierarchy"/>
    <dgm:cxn modelId="{B89E9721-8399-7249-B61E-16CD579EA81B}" type="presParOf" srcId="{F3AA4FE7-F02A-754F-AF7F-B173F72C711D}" destId="{636815DE-DB01-3E46-9FC4-72F0391B9C4D}" srcOrd="0" destOrd="0" presId="urn:microsoft.com/office/officeart/2008/layout/HorizontalMultiLevelHierarchy"/>
    <dgm:cxn modelId="{DE703C40-2E86-AE47-80F1-55D382ECE2EC}" type="presParOf" srcId="{5119BFBF-56AD-ED46-B186-AD924D45117E}" destId="{E7B44CA3-D83F-924D-AB90-7636F8B7B9C8}" srcOrd="7" destOrd="0" presId="urn:microsoft.com/office/officeart/2008/layout/HorizontalMultiLevelHierarchy"/>
    <dgm:cxn modelId="{151CA8AF-EE5F-2842-8B44-1D61375339C7}" type="presParOf" srcId="{E7B44CA3-D83F-924D-AB90-7636F8B7B9C8}" destId="{519B496A-F1C0-0744-98E4-2D0B4684FBCA}" srcOrd="0" destOrd="0" presId="urn:microsoft.com/office/officeart/2008/layout/HorizontalMultiLevelHierarchy"/>
    <dgm:cxn modelId="{CD8FFE20-3D83-1A48-9251-0992B9B6BCAF}" type="presParOf" srcId="{E7B44CA3-D83F-924D-AB90-7636F8B7B9C8}" destId="{CDA91E15-7F76-EB46-BB67-37E3D6A6140E}" srcOrd="1" destOrd="0" presId="urn:microsoft.com/office/officeart/2008/layout/HorizontalMultiLevelHierarchy"/>
    <dgm:cxn modelId="{4FBAA8BC-5F1C-B147-97B6-3015362777A1}" type="presParOf" srcId="{CDA91E15-7F76-EB46-BB67-37E3D6A6140E}" destId="{76BA48B2-2B02-9B4F-B9F3-62287C0FF782}" srcOrd="0" destOrd="0" presId="urn:microsoft.com/office/officeart/2008/layout/HorizontalMultiLevelHierarchy"/>
    <dgm:cxn modelId="{85EFC8FA-54DA-7B45-A9C4-A480B59EFAE3}" type="presParOf" srcId="{76BA48B2-2B02-9B4F-B9F3-62287C0FF782}" destId="{0808F0E3-46E4-0943-9D2F-9419A19E984D}" srcOrd="0" destOrd="0" presId="urn:microsoft.com/office/officeart/2008/layout/HorizontalMultiLevelHierarchy"/>
    <dgm:cxn modelId="{597922BE-4B81-9848-8F7B-94C2CF7F0934}" type="presParOf" srcId="{CDA91E15-7F76-EB46-BB67-37E3D6A6140E}" destId="{3D9D355D-86E7-F24E-8EEF-24F38069DCD5}" srcOrd="1" destOrd="0" presId="urn:microsoft.com/office/officeart/2008/layout/HorizontalMultiLevelHierarchy"/>
    <dgm:cxn modelId="{27ED2E57-4223-EE49-98EA-A3BF6E562486}" type="presParOf" srcId="{3D9D355D-86E7-F24E-8EEF-24F38069DCD5}" destId="{A6B91062-3997-0C40-B326-D4A5CFBD4896}" srcOrd="0" destOrd="0" presId="urn:microsoft.com/office/officeart/2008/layout/HorizontalMultiLevelHierarchy"/>
    <dgm:cxn modelId="{53025B94-B397-D642-AB51-56489E31CC4F}" type="presParOf" srcId="{3D9D355D-86E7-F24E-8EEF-24F38069DCD5}" destId="{AEC77A2C-26A5-A241-8EC6-912D094CD0E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202B5B-0955-934E-B9B8-3A75674A56B2}" type="doc">
      <dgm:prSet loTypeId="urn:microsoft.com/office/officeart/2005/8/layout/process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8C8B41C-552C-3843-B074-22050267F658}">
      <dgm:prSet phldrT="[Text]" custT="1"/>
      <dgm:spPr/>
      <dgm:t>
        <a:bodyPr/>
        <a:lstStyle/>
        <a:p>
          <a:r>
            <a:rPr lang="en-US" sz="1600" b="1" dirty="0"/>
            <a:t>Code repository</a:t>
          </a:r>
        </a:p>
      </dgm:t>
    </dgm:pt>
    <dgm:pt modelId="{6C832C2A-5668-E146-9B13-49C423E95A52}" type="parTrans" cxnId="{8A892EE3-ADCC-E147-BD87-232737EAA5B0}">
      <dgm:prSet/>
      <dgm:spPr/>
      <dgm:t>
        <a:bodyPr/>
        <a:lstStyle/>
        <a:p>
          <a:endParaRPr lang="en-US"/>
        </a:p>
      </dgm:t>
    </dgm:pt>
    <dgm:pt modelId="{FFB66E48-EB0C-7C40-8ACF-2F7035FFE3AA}" type="sibTrans" cxnId="{8A892EE3-ADCC-E147-BD87-232737EAA5B0}">
      <dgm:prSet/>
      <dgm:spPr/>
      <dgm:t>
        <a:bodyPr/>
        <a:lstStyle/>
        <a:p>
          <a:endParaRPr lang="en-US"/>
        </a:p>
      </dgm:t>
    </dgm:pt>
    <dgm:pt modelId="{063311C3-877F-B643-904C-708C71D29956}">
      <dgm:prSet phldrT="[Text]"/>
      <dgm:spPr/>
      <dgm:t>
        <a:bodyPr/>
        <a:lstStyle/>
        <a:p>
          <a:r>
            <a:rPr lang="en-US" dirty="0"/>
            <a:t>GitHub</a:t>
          </a:r>
        </a:p>
      </dgm:t>
    </dgm:pt>
    <dgm:pt modelId="{087ED084-0502-0F40-BD44-9FE665DE2B24}" type="parTrans" cxnId="{6FABCA09-7CD0-A143-BB8A-FC9380F716A1}">
      <dgm:prSet/>
      <dgm:spPr/>
      <dgm:t>
        <a:bodyPr/>
        <a:lstStyle/>
        <a:p>
          <a:endParaRPr lang="en-US"/>
        </a:p>
      </dgm:t>
    </dgm:pt>
    <dgm:pt modelId="{DC5E3D48-D3F0-8C4F-9049-DB0D9B353178}" type="sibTrans" cxnId="{6FABCA09-7CD0-A143-BB8A-FC9380F716A1}">
      <dgm:prSet/>
      <dgm:spPr/>
      <dgm:t>
        <a:bodyPr/>
        <a:lstStyle/>
        <a:p>
          <a:endParaRPr lang="en-US"/>
        </a:p>
      </dgm:t>
    </dgm:pt>
    <dgm:pt modelId="{8181AD80-410B-1740-B2C5-98F1D725DB70}">
      <dgm:prSet phldrT="[Text]" custT="1"/>
      <dgm:spPr/>
      <dgm:t>
        <a:bodyPr/>
        <a:lstStyle/>
        <a:p>
          <a:r>
            <a:rPr lang="en-US" sz="1600" b="1" dirty="0"/>
            <a:t>Digital repository</a:t>
          </a:r>
        </a:p>
      </dgm:t>
    </dgm:pt>
    <dgm:pt modelId="{04424E78-22A6-1F4A-891F-B1542969054E}" type="parTrans" cxnId="{050EE0BF-1A57-604F-9C00-116E554329F5}">
      <dgm:prSet/>
      <dgm:spPr/>
      <dgm:t>
        <a:bodyPr/>
        <a:lstStyle/>
        <a:p>
          <a:endParaRPr lang="en-US"/>
        </a:p>
      </dgm:t>
    </dgm:pt>
    <dgm:pt modelId="{3316F909-B6B0-BD43-9BE1-41029E60862E}" type="sibTrans" cxnId="{050EE0BF-1A57-604F-9C00-116E554329F5}">
      <dgm:prSet/>
      <dgm:spPr/>
      <dgm:t>
        <a:bodyPr/>
        <a:lstStyle/>
        <a:p>
          <a:endParaRPr lang="en-US"/>
        </a:p>
      </dgm:t>
    </dgm:pt>
    <dgm:pt modelId="{4B191CFB-53B4-3C44-BDDD-0BDAF25DC7F8}">
      <dgm:prSet phldrT="[Text]"/>
      <dgm:spPr/>
      <dgm:t>
        <a:bodyPr/>
        <a:lstStyle/>
        <a:p>
          <a:r>
            <a:rPr lang="en-US" dirty="0" err="1"/>
            <a:t>Zenodo</a:t>
          </a:r>
          <a:endParaRPr lang="en-US" dirty="0"/>
        </a:p>
      </dgm:t>
    </dgm:pt>
    <dgm:pt modelId="{E4699B9E-ADB3-E64B-B51D-A20462DC17A7}" type="parTrans" cxnId="{6AA12E84-AB06-BC4A-92B6-3956E690CA46}">
      <dgm:prSet/>
      <dgm:spPr/>
      <dgm:t>
        <a:bodyPr/>
        <a:lstStyle/>
        <a:p>
          <a:endParaRPr lang="en-US"/>
        </a:p>
      </dgm:t>
    </dgm:pt>
    <dgm:pt modelId="{CD58540F-3DFC-8243-B218-C2DDC31AB12B}" type="sibTrans" cxnId="{6AA12E84-AB06-BC4A-92B6-3956E690CA46}">
      <dgm:prSet/>
      <dgm:spPr/>
      <dgm:t>
        <a:bodyPr/>
        <a:lstStyle/>
        <a:p>
          <a:endParaRPr lang="en-US"/>
        </a:p>
      </dgm:t>
    </dgm:pt>
    <dgm:pt modelId="{DD11A4BE-E1D0-F741-9AFD-A63894CB6585}">
      <dgm:prSet phldrT="[Text]" custT="1"/>
      <dgm:spPr/>
      <dgm:t>
        <a:bodyPr/>
        <a:lstStyle/>
        <a:p>
          <a:r>
            <a:rPr lang="en-US" sz="1600" b="1" dirty="0"/>
            <a:t>Archival repository</a:t>
          </a:r>
        </a:p>
      </dgm:t>
    </dgm:pt>
    <dgm:pt modelId="{19D530A7-EA65-3344-8780-E107C8D03214}" type="parTrans" cxnId="{3A0EEFFA-04A4-324B-A9A6-2CFCA05F8DDB}">
      <dgm:prSet/>
      <dgm:spPr/>
      <dgm:t>
        <a:bodyPr/>
        <a:lstStyle/>
        <a:p>
          <a:endParaRPr lang="en-US"/>
        </a:p>
      </dgm:t>
    </dgm:pt>
    <dgm:pt modelId="{87C74B42-B884-4841-8C73-06DAF3681046}" type="sibTrans" cxnId="{3A0EEFFA-04A4-324B-A9A6-2CFCA05F8DDB}">
      <dgm:prSet/>
      <dgm:spPr/>
      <dgm:t>
        <a:bodyPr/>
        <a:lstStyle/>
        <a:p>
          <a:endParaRPr lang="en-US"/>
        </a:p>
      </dgm:t>
    </dgm:pt>
    <dgm:pt modelId="{CF05C8D1-E4E2-584D-87BA-DEFAD376B030}">
      <dgm:prSet phldrT="[Text]"/>
      <dgm:spPr/>
      <dgm:t>
        <a:bodyPr/>
        <a:lstStyle/>
        <a:p>
          <a:r>
            <a:rPr lang="en-US" dirty="0" err="1"/>
            <a:t>Archivematica</a:t>
          </a:r>
          <a:endParaRPr lang="en-US" dirty="0"/>
        </a:p>
      </dgm:t>
    </dgm:pt>
    <dgm:pt modelId="{CE17B9DA-9119-4949-A7F9-39FDB0BE1264}" type="parTrans" cxnId="{6F3F5B6D-4EF8-614F-9916-C457CCB38D9D}">
      <dgm:prSet/>
      <dgm:spPr/>
      <dgm:t>
        <a:bodyPr/>
        <a:lstStyle/>
        <a:p>
          <a:endParaRPr lang="en-US"/>
        </a:p>
      </dgm:t>
    </dgm:pt>
    <dgm:pt modelId="{577F1ACF-1D9F-7E40-93DD-631D0C581899}" type="sibTrans" cxnId="{6F3F5B6D-4EF8-614F-9916-C457CCB38D9D}">
      <dgm:prSet/>
      <dgm:spPr/>
      <dgm:t>
        <a:bodyPr/>
        <a:lstStyle/>
        <a:p>
          <a:endParaRPr lang="en-US"/>
        </a:p>
      </dgm:t>
    </dgm:pt>
    <dgm:pt modelId="{4B5A6E9F-A800-6446-A922-9F8573D94712}">
      <dgm:prSet phldrT="[Text]"/>
      <dgm:spPr/>
      <dgm:t>
        <a:bodyPr/>
        <a:lstStyle/>
        <a:p>
          <a:r>
            <a:rPr lang="en-US" dirty="0"/>
            <a:t>Bitbucket</a:t>
          </a:r>
        </a:p>
      </dgm:t>
    </dgm:pt>
    <dgm:pt modelId="{242B6CD4-43B2-9F4A-B042-6798F9218F62}" type="parTrans" cxnId="{5AA44554-1DE1-4640-BA71-C070D5B34F1F}">
      <dgm:prSet/>
      <dgm:spPr/>
      <dgm:t>
        <a:bodyPr/>
        <a:lstStyle/>
        <a:p>
          <a:endParaRPr lang="en-US"/>
        </a:p>
      </dgm:t>
    </dgm:pt>
    <dgm:pt modelId="{29E6129E-7E23-FE4A-92D8-5C056B60F63A}" type="sibTrans" cxnId="{5AA44554-1DE1-4640-BA71-C070D5B34F1F}">
      <dgm:prSet/>
      <dgm:spPr/>
      <dgm:t>
        <a:bodyPr/>
        <a:lstStyle/>
        <a:p>
          <a:endParaRPr lang="en-US"/>
        </a:p>
      </dgm:t>
    </dgm:pt>
    <dgm:pt modelId="{BADE8B49-0A85-E241-A792-F6A35F145856}">
      <dgm:prSet phldrT="[Text]"/>
      <dgm:spPr/>
      <dgm:t>
        <a:bodyPr/>
        <a:lstStyle/>
        <a:p>
          <a:r>
            <a:rPr lang="en-US" dirty="0"/>
            <a:t>GitLab</a:t>
          </a:r>
        </a:p>
      </dgm:t>
    </dgm:pt>
    <dgm:pt modelId="{338220A8-3263-B840-B816-3FA7DAF1DC30}" type="parTrans" cxnId="{0B8E0B36-AB30-F54E-8909-C2581D0A3B93}">
      <dgm:prSet/>
      <dgm:spPr/>
      <dgm:t>
        <a:bodyPr/>
        <a:lstStyle/>
        <a:p>
          <a:endParaRPr lang="en-US"/>
        </a:p>
      </dgm:t>
    </dgm:pt>
    <dgm:pt modelId="{9C8A5F1B-89C5-A147-BB3F-BAB07FBFA245}" type="sibTrans" cxnId="{0B8E0B36-AB30-F54E-8909-C2581D0A3B93}">
      <dgm:prSet/>
      <dgm:spPr/>
      <dgm:t>
        <a:bodyPr/>
        <a:lstStyle/>
        <a:p>
          <a:endParaRPr lang="en-US"/>
        </a:p>
      </dgm:t>
    </dgm:pt>
    <dgm:pt modelId="{38CBABCC-B0D9-C749-9A9E-B7DD6DA4D73C}">
      <dgm:prSet phldrT="[Text]"/>
      <dgm:spPr/>
      <dgm:t>
        <a:bodyPr/>
        <a:lstStyle/>
        <a:p>
          <a:r>
            <a:rPr lang="en-US" dirty="0"/>
            <a:t>Mercurial</a:t>
          </a:r>
        </a:p>
      </dgm:t>
    </dgm:pt>
    <dgm:pt modelId="{4715BC85-90AC-894D-BA84-8CF57300CFCB}" type="parTrans" cxnId="{FFE3A1EA-9855-0D48-84E2-CE686DFC4EEB}">
      <dgm:prSet/>
      <dgm:spPr/>
      <dgm:t>
        <a:bodyPr/>
        <a:lstStyle/>
        <a:p>
          <a:endParaRPr lang="en-US"/>
        </a:p>
      </dgm:t>
    </dgm:pt>
    <dgm:pt modelId="{1844255C-5633-1440-BCF8-64D8706E5453}" type="sibTrans" cxnId="{FFE3A1EA-9855-0D48-84E2-CE686DFC4EEB}">
      <dgm:prSet/>
      <dgm:spPr/>
      <dgm:t>
        <a:bodyPr/>
        <a:lstStyle/>
        <a:p>
          <a:endParaRPr lang="en-US"/>
        </a:p>
      </dgm:t>
    </dgm:pt>
    <dgm:pt modelId="{8CD85BE3-7D08-A94D-8638-2C1381CDAA5B}">
      <dgm:prSet phldrT="[Text]"/>
      <dgm:spPr/>
      <dgm:t>
        <a:bodyPr/>
        <a:lstStyle/>
        <a:p>
          <a:r>
            <a:rPr lang="en-US" dirty="0"/>
            <a:t>Subversion</a:t>
          </a:r>
        </a:p>
      </dgm:t>
    </dgm:pt>
    <dgm:pt modelId="{C80658AB-3B31-0F46-A62F-FCECC1C86402}" type="parTrans" cxnId="{30035930-6057-B843-A77B-2C29761B460D}">
      <dgm:prSet/>
      <dgm:spPr/>
      <dgm:t>
        <a:bodyPr/>
        <a:lstStyle/>
        <a:p>
          <a:endParaRPr lang="en-US"/>
        </a:p>
      </dgm:t>
    </dgm:pt>
    <dgm:pt modelId="{B486BAD3-4FC9-5C4C-B8EA-E2E9F012BCC6}" type="sibTrans" cxnId="{30035930-6057-B843-A77B-2C29761B460D}">
      <dgm:prSet/>
      <dgm:spPr/>
      <dgm:t>
        <a:bodyPr/>
        <a:lstStyle/>
        <a:p>
          <a:endParaRPr lang="en-US"/>
        </a:p>
      </dgm:t>
    </dgm:pt>
    <dgm:pt modelId="{3FE0D35D-4BDD-1F4D-B951-FBF26652EE47}">
      <dgm:prSet phldrT="[Text]"/>
      <dgm:spPr/>
      <dgm:t>
        <a:bodyPr/>
        <a:lstStyle/>
        <a:p>
          <a:r>
            <a:rPr lang="en-US" dirty="0" err="1"/>
            <a:t>Figshare</a:t>
          </a:r>
          <a:endParaRPr lang="en-US" dirty="0"/>
        </a:p>
      </dgm:t>
    </dgm:pt>
    <dgm:pt modelId="{A7978212-5FD5-304E-90A7-B1C2D71E6712}" type="parTrans" cxnId="{AF655CB5-9F36-CC48-9331-70017E608588}">
      <dgm:prSet/>
      <dgm:spPr/>
      <dgm:t>
        <a:bodyPr/>
        <a:lstStyle/>
        <a:p>
          <a:endParaRPr lang="en-US"/>
        </a:p>
      </dgm:t>
    </dgm:pt>
    <dgm:pt modelId="{84383AA3-7BBB-F549-A6AE-E144D9EE2BA8}" type="sibTrans" cxnId="{AF655CB5-9F36-CC48-9331-70017E608588}">
      <dgm:prSet/>
      <dgm:spPr/>
      <dgm:t>
        <a:bodyPr/>
        <a:lstStyle/>
        <a:p>
          <a:endParaRPr lang="en-US"/>
        </a:p>
      </dgm:t>
    </dgm:pt>
    <dgm:pt modelId="{118293F0-5886-3B48-9147-5D867C00B6CC}">
      <dgm:prSet phldrT="[Text]"/>
      <dgm:spPr/>
      <dgm:t>
        <a:bodyPr/>
        <a:lstStyle/>
        <a:p>
          <a:r>
            <a:rPr lang="en-US" dirty="0"/>
            <a:t>Dryad</a:t>
          </a:r>
        </a:p>
      </dgm:t>
    </dgm:pt>
    <dgm:pt modelId="{1F51DAD2-5A38-7740-A8AD-9C895FD06F50}" type="parTrans" cxnId="{B28AECCB-F5F8-1548-9692-AACA138C162D}">
      <dgm:prSet/>
      <dgm:spPr/>
      <dgm:t>
        <a:bodyPr/>
        <a:lstStyle/>
        <a:p>
          <a:endParaRPr lang="en-US"/>
        </a:p>
      </dgm:t>
    </dgm:pt>
    <dgm:pt modelId="{A3DB7DAA-5CB5-4B47-A185-8D0493F5D3D7}" type="sibTrans" cxnId="{B28AECCB-F5F8-1548-9692-AACA138C162D}">
      <dgm:prSet/>
      <dgm:spPr/>
      <dgm:t>
        <a:bodyPr/>
        <a:lstStyle/>
        <a:p>
          <a:endParaRPr lang="en-US"/>
        </a:p>
      </dgm:t>
    </dgm:pt>
    <dgm:pt modelId="{951E2A39-9F53-574D-8A3B-8381C802A1A8}">
      <dgm:prSet phldrT="[Text]"/>
      <dgm:spPr/>
      <dgm:t>
        <a:bodyPr/>
        <a:lstStyle/>
        <a:p>
          <a:r>
            <a:rPr lang="en-US" dirty="0" err="1"/>
            <a:t>DSpace</a:t>
          </a:r>
          <a:endParaRPr lang="en-US" dirty="0"/>
        </a:p>
      </dgm:t>
    </dgm:pt>
    <dgm:pt modelId="{C5FA8AAF-0F94-544A-B9E1-3FBA4BC64B53}" type="parTrans" cxnId="{2E7CFFFA-CC64-AE40-B2BA-6123EA419938}">
      <dgm:prSet/>
      <dgm:spPr/>
      <dgm:t>
        <a:bodyPr/>
        <a:lstStyle/>
        <a:p>
          <a:endParaRPr lang="en-US"/>
        </a:p>
      </dgm:t>
    </dgm:pt>
    <dgm:pt modelId="{D834A4CB-72C8-BA4B-B970-8BDCF939E13D}" type="sibTrans" cxnId="{2E7CFFFA-CC64-AE40-B2BA-6123EA419938}">
      <dgm:prSet/>
      <dgm:spPr/>
      <dgm:t>
        <a:bodyPr/>
        <a:lstStyle/>
        <a:p>
          <a:endParaRPr lang="en-US"/>
        </a:p>
      </dgm:t>
    </dgm:pt>
    <dgm:pt modelId="{8476E523-3DE7-0448-B99D-486EBDEAEB32}">
      <dgm:prSet phldrT="[Text]"/>
      <dgm:spPr/>
      <dgm:t>
        <a:bodyPr/>
        <a:lstStyle/>
        <a:p>
          <a:r>
            <a:rPr lang="en-US" dirty="0" err="1"/>
            <a:t>EPrints</a:t>
          </a:r>
          <a:endParaRPr lang="en-US" dirty="0"/>
        </a:p>
      </dgm:t>
    </dgm:pt>
    <dgm:pt modelId="{0810BD80-820C-A74D-B74F-3957C29A32E8}" type="parTrans" cxnId="{F3C1B053-698C-204B-85AC-4686B095B028}">
      <dgm:prSet/>
      <dgm:spPr/>
      <dgm:t>
        <a:bodyPr/>
        <a:lstStyle/>
        <a:p>
          <a:endParaRPr lang="en-US"/>
        </a:p>
      </dgm:t>
    </dgm:pt>
    <dgm:pt modelId="{54CF1336-379A-D444-AE26-EB65BF3314BD}" type="sibTrans" cxnId="{F3C1B053-698C-204B-85AC-4686B095B028}">
      <dgm:prSet/>
      <dgm:spPr/>
      <dgm:t>
        <a:bodyPr/>
        <a:lstStyle/>
        <a:p>
          <a:endParaRPr lang="en-US"/>
        </a:p>
      </dgm:t>
    </dgm:pt>
    <dgm:pt modelId="{D2A564C8-C485-1D4B-8D01-79603859A013}">
      <dgm:prSet phldrT="[Text]"/>
      <dgm:spPr/>
      <dgm:t>
        <a:bodyPr/>
        <a:lstStyle/>
        <a:p>
          <a:r>
            <a:rPr lang="en-US" dirty="0"/>
            <a:t>Fedora</a:t>
          </a:r>
        </a:p>
      </dgm:t>
    </dgm:pt>
    <dgm:pt modelId="{10260A90-9D5C-9048-A33C-5E5930138B99}" type="parTrans" cxnId="{6F8640CC-B7BF-7A49-809D-A10C589246D1}">
      <dgm:prSet/>
      <dgm:spPr/>
      <dgm:t>
        <a:bodyPr/>
        <a:lstStyle/>
        <a:p>
          <a:endParaRPr lang="en-US"/>
        </a:p>
      </dgm:t>
    </dgm:pt>
    <dgm:pt modelId="{DDA2F8A6-130A-CB42-B817-6D66B6F968BF}" type="sibTrans" cxnId="{6F8640CC-B7BF-7A49-809D-A10C589246D1}">
      <dgm:prSet/>
      <dgm:spPr/>
      <dgm:t>
        <a:bodyPr/>
        <a:lstStyle/>
        <a:p>
          <a:endParaRPr lang="en-US"/>
        </a:p>
      </dgm:t>
    </dgm:pt>
    <dgm:pt modelId="{ED63CA4D-5C66-E240-BFEA-A21EFF40A2A8}">
      <dgm:prSet phldrT="[Text]"/>
      <dgm:spPr/>
      <dgm:t>
        <a:bodyPr/>
        <a:lstStyle/>
        <a:p>
          <a:r>
            <a:rPr lang="en-US" dirty="0" err="1"/>
            <a:t>Preservica</a:t>
          </a:r>
          <a:endParaRPr lang="en-US" dirty="0"/>
        </a:p>
      </dgm:t>
    </dgm:pt>
    <dgm:pt modelId="{7375C1B0-849A-2A46-9644-394A161D35D6}" type="parTrans" cxnId="{AD7C8388-E6E7-7F40-8C27-6142E4A8C747}">
      <dgm:prSet/>
      <dgm:spPr/>
      <dgm:t>
        <a:bodyPr/>
        <a:lstStyle/>
        <a:p>
          <a:endParaRPr lang="en-US"/>
        </a:p>
      </dgm:t>
    </dgm:pt>
    <dgm:pt modelId="{587339C0-8E2F-D543-A7FD-9F50CD84276D}" type="sibTrans" cxnId="{AD7C8388-E6E7-7F40-8C27-6142E4A8C747}">
      <dgm:prSet/>
      <dgm:spPr/>
      <dgm:t>
        <a:bodyPr/>
        <a:lstStyle/>
        <a:p>
          <a:endParaRPr lang="en-US"/>
        </a:p>
      </dgm:t>
    </dgm:pt>
    <dgm:pt modelId="{BDF26B0F-4702-1A40-A06C-3349EF272B01}">
      <dgm:prSet phldrT="[Text]"/>
      <dgm:spPr/>
      <dgm:t>
        <a:bodyPr/>
        <a:lstStyle/>
        <a:p>
          <a:endParaRPr lang="en-US" dirty="0"/>
        </a:p>
      </dgm:t>
    </dgm:pt>
    <dgm:pt modelId="{C4BD4EE1-476E-6142-B09B-39556FC67B15}" type="parTrans" cxnId="{6C711238-E134-F844-B957-F1A24AFE2C61}">
      <dgm:prSet/>
      <dgm:spPr/>
      <dgm:t>
        <a:bodyPr/>
        <a:lstStyle/>
        <a:p>
          <a:endParaRPr lang="en-US"/>
        </a:p>
      </dgm:t>
    </dgm:pt>
    <dgm:pt modelId="{3212804E-5836-6348-A7CF-A3BAE1DC6F7F}" type="sibTrans" cxnId="{6C711238-E134-F844-B957-F1A24AFE2C61}">
      <dgm:prSet/>
      <dgm:spPr/>
      <dgm:t>
        <a:bodyPr/>
        <a:lstStyle/>
        <a:p>
          <a:endParaRPr lang="en-US"/>
        </a:p>
      </dgm:t>
    </dgm:pt>
    <dgm:pt modelId="{FB2611C7-C338-5444-B4BC-3C47A71043CB}">
      <dgm:prSet phldrT="[Text]"/>
      <dgm:spPr/>
      <dgm:t>
        <a:bodyPr/>
        <a:lstStyle/>
        <a:p>
          <a:r>
            <a:rPr lang="en-US" i="1" dirty="0"/>
            <a:t>Software Heritage</a:t>
          </a:r>
        </a:p>
      </dgm:t>
    </dgm:pt>
    <dgm:pt modelId="{04D76EF9-80C7-084C-9F18-9F0DF7C90612}" type="parTrans" cxnId="{5943E359-2FAA-7A4B-B293-F0C738CD9672}">
      <dgm:prSet/>
      <dgm:spPr/>
      <dgm:t>
        <a:bodyPr/>
        <a:lstStyle/>
        <a:p>
          <a:endParaRPr lang="en-US"/>
        </a:p>
      </dgm:t>
    </dgm:pt>
    <dgm:pt modelId="{06B4B107-B1C2-5841-B698-F354FB8EBF6C}" type="sibTrans" cxnId="{5943E359-2FAA-7A4B-B293-F0C738CD9672}">
      <dgm:prSet/>
      <dgm:spPr/>
      <dgm:t>
        <a:bodyPr/>
        <a:lstStyle/>
        <a:p>
          <a:endParaRPr lang="en-US"/>
        </a:p>
      </dgm:t>
    </dgm:pt>
    <dgm:pt modelId="{1FB35B9E-685C-C64E-BC99-CE548515E0CB}">
      <dgm:prSet phldrT="[Text]"/>
      <dgm:spPr/>
      <dgm:t>
        <a:bodyPr/>
        <a:lstStyle/>
        <a:p>
          <a:r>
            <a:rPr lang="en-US" i="1" dirty="0"/>
            <a:t>Internet Archive</a:t>
          </a:r>
        </a:p>
      </dgm:t>
    </dgm:pt>
    <dgm:pt modelId="{D8B6AA64-E4DB-754D-AAD7-B0B1C9712066}" type="parTrans" cxnId="{118FC8B3-F4EE-F341-8A7A-BAD9087C249D}">
      <dgm:prSet/>
      <dgm:spPr/>
      <dgm:t>
        <a:bodyPr/>
        <a:lstStyle/>
        <a:p>
          <a:endParaRPr lang="en-US"/>
        </a:p>
      </dgm:t>
    </dgm:pt>
    <dgm:pt modelId="{261B459A-833E-DF48-B977-D636DF878C41}" type="sibTrans" cxnId="{118FC8B3-F4EE-F341-8A7A-BAD9087C249D}">
      <dgm:prSet/>
      <dgm:spPr/>
      <dgm:t>
        <a:bodyPr/>
        <a:lstStyle/>
        <a:p>
          <a:endParaRPr lang="en-US"/>
        </a:p>
      </dgm:t>
    </dgm:pt>
    <dgm:pt modelId="{C6E8F756-2728-E148-A80A-76BF86B61857}" type="pres">
      <dgm:prSet presAssocID="{59202B5B-0955-934E-B9B8-3A75674A56B2}" presName="linearFlow" presStyleCnt="0">
        <dgm:presLayoutVars>
          <dgm:dir/>
          <dgm:animLvl val="lvl"/>
          <dgm:resizeHandles val="exact"/>
        </dgm:presLayoutVars>
      </dgm:prSet>
      <dgm:spPr/>
    </dgm:pt>
    <dgm:pt modelId="{2DCF3E18-8BA0-214B-82A5-3B1A45CD695C}" type="pres">
      <dgm:prSet presAssocID="{18C8B41C-552C-3843-B074-22050267F658}" presName="composite" presStyleCnt="0"/>
      <dgm:spPr/>
    </dgm:pt>
    <dgm:pt modelId="{F2D031C7-FDCC-A849-9A60-9AA56E7D07D3}" type="pres">
      <dgm:prSet presAssocID="{18C8B41C-552C-3843-B074-22050267F65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B10EE9D-144C-CB46-B689-A8C6F3F8B497}" type="pres">
      <dgm:prSet presAssocID="{18C8B41C-552C-3843-B074-22050267F658}" presName="parSh" presStyleLbl="node1" presStyleIdx="0" presStyleCnt="3" custScaleX="124717" custLinFactNeighborX="-36880" custLinFactNeighborY="-57697"/>
      <dgm:spPr/>
    </dgm:pt>
    <dgm:pt modelId="{853C704D-2FF2-9741-96FF-9CE47AA53E78}" type="pres">
      <dgm:prSet presAssocID="{18C8B41C-552C-3843-B074-22050267F658}" presName="desTx" presStyleLbl="fgAcc1" presStyleIdx="0" presStyleCnt="3" custScaleY="81885" custLinFactNeighborY="-34190">
        <dgm:presLayoutVars>
          <dgm:bulletEnabled val="1"/>
        </dgm:presLayoutVars>
      </dgm:prSet>
      <dgm:spPr/>
    </dgm:pt>
    <dgm:pt modelId="{B3A268A7-F55F-AB4B-B112-239F171F7E8A}" type="pres">
      <dgm:prSet presAssocID="{FFB66E48-EB0C-7C40-8ACF-2F7035FFE3AA}" presName="sibTrans" presStyleLbl="sibTrans2D1" presStyleIdx="0" presStyleCnt="2"/>
      <dgm:spPr/>
    </dgm:pt>
    <dgm:pt modelId="{FC16192D-3D19-BB46-A739-FD34373C6FE7}" type="pres">
      <dgm:prSet presAssocID="{FFB66E48-EB0C-7C40-8ACF-2F7035FFE3AA}" presName="connTx" presStyleLbl="sibTrans2D1" presStyleIdx="0" presStyleCnt="2"/>
      <dgm:spPr/>
    </dgm:pt>
    <dgm:pt modelId="{6A90AA76-09FB-FD4A-B58B-9A259EE21235}" type="pres">
      <dgm:prSet presAssocID="{8181AD80-410B-1740-B2C5-98F1D725DB70}" presName="composite" presStyleCnt="0"/>
      <dgm:spPr/>
    </dgm:pt>
    <dgm:pt modelId="{2A06F954-C75F-C94D-83AD-EF2F4208735F}" type="pres">
      <dgm:prSet presAssocID="{8181AD80-410B-1740-B2C5-98F1D725DB7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41D8CBA-6C08-DE43-A3EC-EAD00B92B4DA}" type="pres">
      <dgm:prSet presAssocID="{8181AD80-410B-1740-B2C5-98F1D725DB70}" presName="parSh" presStyleLbl="node1" presStyleIdx="1" presStyleCnt="3" custScaleX="124717" custLinFactNeighborY="-57697"/>
      <dgm:spPr/>
    </dgm:pt>
    <dgm:pt modelId="{1C89DAC2-D582-E743-B9C9-2B27AC3478D0}" type="pres">
      <dgm:prSet presAssocID="{8181AD80-410B-1740-B2C5-98F1D725DB70}" presName="desTx" presStyleLbl="fgAcc1" presStyleIdx="1" presStyleCnt="3" custScaleY="81885" custLinFactNeighborY="-34190">
        <dgm:presLayoutVars>
          <dgm:bulletEnabled val="1"/>
        </dgm:presLayoutVars>
      </dgm:prSet>
      <dgm:spPr/>
    </dgm:pt>
    <dgm:pt modelId="{0B2F1932-F58C-3546-A22C-9941B3A865B6}" type="pres">
      <dgm:prSet presAssocID="{3316F909-B6B0-BD43-9BE1-41029E60862E}" presName="sibTrans" presStyleLbl="sibTrans2D1" presStyleIdx="1" presStyleCnt="2"/>
      <dgm:spPr/>
    </dgm:pt>
    <dgm:pt modelId="{EAD5258A-D5C2-F848-9F52-53A039560AC7}" type="pres">
      <dgm:prSet presAssocID="{3316F909-B6B0-BD43-9BE1-41029E60862E}" presName="connTx" presStyleLbl="sibTrans2D1" presStyleIdx="1" presStyleCnt="2"/>
      <dgm:spPr/>
    </dgm:pt>
    <dgm:pt modelId="{206A230F-0B6A-3241-A93E-2945BE8D1961}" type="pres">
      <dgm:prSet presAssocID="{DD11A4BE-E1D0-F741-9AFD-A63894CB6585}" presName="composite" presStyleCnt="0"/>
      <dgm:spPr/>
    </dgm:pt>
    <dgm:pt modelId="{277013B6-E1E6-F34C-80A4-349F37EEC160}" type="pres">
      <dgm:prSet presAssocID="{DD11A4BE-E1D0-F741-9AFD-A63894CB658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C55224-A8A6-DE4F-8AE7-3002B37F12B8}" type="pres">
      <dgm:prSet presAssocID="{DD11A4BE-E1D0-F741-9AFD-A63894CB6585}" presName="parSh" presStyleLbl="node1" presStyleIdx="2" presStyleCnt="3" custScaleX="124717" custLinFactNeighborY="-57697"/>
      <dgm:spPr/>
    </dgm:pt>
    <dgm:pt modelId="{76DA9D7F-7A04-BB41-8408-04FE0E8593AF}" type="pres">
      <dgm:prSet presAssocID="{DD11A4BE-E1D0-F741-9AFD-A63894CB6585}" presName="desTx" presStyleLbl="fgAcc1" presStyleIdx="2" presStyleCnt="3" custScaleY="81885" custLinFactNeighborY="-34190">
        <dgm:presLayoutVars>
          <dgm:bulletEnabled val="1"/>
        </dgm:presLayoutVars>
      </dgm:prSet>
      <dgm:spPr/>
    </dgm:pt>
  </dgm:ptLst>
  <dgm:cxnLst>
    <dgm:cxn modelId="{7C3F0F03-54AD-EC46-BA97-D8E72AC091D9}" type="presOf" srcId="{8CD85BE3-7D08-A94D-8638-2C1381CDAA5B}" destId="{853C704D-2FF2-9741-96FF-9CE47AA53E78}" srcOrd="0" destOrd="4" presId="urn:microsoft.com/office/officeart/2005/8/layout/process3"/>
    <dgm:cxn modelId="{6FABCA09-7CD0-A143-BB8A-FC9380F716A1}" srcId="{18C8B41C-552C-3843-B074-22050267F658}" destId="{063311C3-877F-B643-904C-708C71D29956}" srcOrd="0" destOrd="0" parTransId="{087ED084-0502-0F40-BD44-9FE665DE2B24}" sibTransId="{DC5E3D48-D3F0-8C4F-9049-DB0D9B353178}"/>
    <dgm:cxn modelId="{32A54212-F607-7844-B3BF-7B5C06590FAA}" type="presOf" srcId="{951E2A39-9F53-574D-8A3B-8381C802A1A8}" destId="{1C89DAC2-D582-E743-B9C9-2B27AC3478D0}" srcOrd="0" destOrd="3" presId="urn:microsoft.com/office/officeart/2005/8/layout/process3"/>
    <dgm:cxn modelId="{E31E092E-BB03-9D49-9B2E-6A5D271E862F}" type="presOf" srcId="{118293F0-5886-3B48-9147-5D867C00B6CC}" destId="{1C89DAC2-D582-E743-B9C9-2B27AC3478D0}" srcOrd="0" destOrd="2" presId="urn:microsoft.com/office/officeart/2005/8/layout/process3"/>
    <dgm:cxn modelId="{30035930-6057-B843-A77B-2C29761B460D}" srcId="{18C8B41C-552C-3843-B074-22050267F658}" destId="{8CD85BE3-7D08-A94D-8638-2C1381CDAA5B}" srcOrd="4" destOrd="0" parTransId="{C80658AB-3B31-0F46-A62F-FCECC1C86402}" sibTransId="{B486BAD3-4FC9-5C4C-B8EA-E2E9F012BCC6}"/>
    <dgm:cxn modelId="{0B8E0B36-AB30-F54E-8909-C2581D0A3B93}" srcId="{18C8B41C-552C-3843-B074-22050267F658}" destId="{BADE8B49-0A85-E241-A792-F6A35F145856}" srcOrd="2" destOrd="0" parTransId="{338220A8-3263-B840-B816-3FA7DAF1DC30}" sibTransId="{9C8A5F1B-89C5-A147-BB3F-BAB07FBFA245}"/>
    <dgm:cxn modelId="{6C711238-E134-F844-B957-F1A24AFE2C61}" srcId="{DD11A4BE-E1D0-F741-9AFD-A63894CB6585}" destId="{BDF26B0F-4702-1A40-A06C-3349EF272B01}" srcOrd="5" destOrd="0" parTransId="{C4BD4EE1-476E-6142-B09B-39556FC67B15}" sibTransId="{3212804E-5836-6348-A7CF-A3BAE1DC6F7F}"/>
    <dgm:cxn modelId="{F456514E-19E5-8D47-B874-A89F00EE56A4}" type="presOf" srcId="{18C8B41C-552C-3843-B074-22050267F658}" destId="{7B10EE9D-144C-CB46-B689-A8C6F3F8B497}" srcOrd="1" destOrd="0" presId="urn:microsoft.com/office/officeart/2005/8/layout/process3"/>
    <dgm:cxn modelId="{AE271953-AE29-2A47-933E-653CDC728462}" type="presOf" srcId="{4B5A6E9F-A800-6446-A922-9F8573D94712}" destId="{853C704D-2FF2-9741-96FF-9CE47AA53E78}" srcOrd="0" destOrd="1" presId="urn:microsoft.com/office/officeart/2005/8/layout/process3"/>
    <dgm:cxn modelId="{F3C1B053-698C-204B-85AC-4686B095B028}" srcId="{8181AD80-410B-1740-B2C5-98F1D725DB70}" destId="{8476E523-3DE7-0448-B99D-486EBDEAEB32}" srcOrd="4" destOrd="0" parTransId="{0810BD80-820C-A74D-B74F-3957C29A32E8}" sibTransId="{54CF1336-379A-D444-AE26-EB65BF3314BD}"/>
    <dgm:cxn modelId="{5AA44554-1DE1-4640-BA71-C070D5B34F1F}" srcId="{18C8B41C-552C-3843-B074-22050267F658}" destId="{4B5A6E9F-A800-6446-A922-9F8573D94712}" srcOrd="1" destOrd="0" parTransId="{242B6CD4-43B2-9F4A-B042-6798F9218F62}" sibTransId="{29E6129E-7E23-FE4A-92D8-5C056B60F63A}"/>
    <dgm:cxn modelId="{5943E359-2FAA-7A4B-B293-F0C738CD9672}" srcId="{DD11A4BE-E1D0-F741-9AFD-A63894CB6585}" destId="{FB2611C7-C338-5444-B4BC-3C47A71043CB}" srcOrd="3" destOrd="0" parTransId="{04D76EF9-80C7-084C-9F18-9F0DF7C90612}" sibTransId="{06B4B107-B1C2-5841-B698-F354FB8EBF6C}"/>
    <dgm:cxn modelId="{049B625C-4329-5B43-86F3-3A1C000AB0E0}" type="presOf" srcId="{DD11A4BE-E1D0-F741-9AFD-A63894CB6585}" destId="{B9C55224-A8A6-DE4F-8AE7-3002B37F12B8}" srcOrd="1" destOrd="0" presId="urn:microsoft.com/office/officeart/2005/8/layout/process3"/>
    <dgm:cxn modelId="{F87CBB5D-2FA8-D749-86BE-261901A3CAB4}" type="presOf" srcId="{FB2611C7-C338-5444-B4BC-3C47A71043CB}" destId="{76DA9D7F-7A04-BB41-8408-04FE0E8593AF}" srcOrd="0" destOrd="3" presId="urn:microsoft.com/office/officeart/2005/8/layout/process3"/>
    <dgm:cxn modelId="{2CDA6B67-46EA-D040-BE70-990112801CA9}" type="presOf" srcId="{4B191CFB-53B4-3C44-BDDD-0BDAF25DC7F8}" destId="{1C89DAC2-D582-E743-B9C9-2B27AC3478D0}" srcOrd="0" destOrd="0" presId="urn:microsoft.com/office/officeart/2005/8/layout/process3"/>
    <dgm:cxn modelId="{6F3F5B6D-4EF8-614F-9916-C457CCB38D9D}" srcId="{DD11A4BE-E1D0-F741-9AFD-A63894CB6585}" destId="{CF05C8D1-E4E2-584D-87BA-DEFAD376B030}" srcOrd="0" destOrd="0" parTransId="{CE17B9DA-9119-4949-A7F9-39FDB0BE1264}" sibTransId="{577F1ACF-1D9F-7E40-93DD-631D0C581899}"/>
    <dgm:cxn modelId="{9DED407B-C604-304F-98A2-DCDC88489315}" type="presOf" srcId="{59202B5B-0955-934E-B9B8-3A75674A56B2}" destId="{C6E8F756-2728-E148-A80A-76BF86B61857}" srcOrd="0" destOrd="0" presId="urn:microsoft.com/office/officeart/2005/8/layout/process3"/>
    <dgm:cxn modelId="{44DF037F-64DE-294C-B173-2AB461B35BF1}" type="presOf" srcId="{FFB66E48-EB0C-7C40-8ACF-2F7035FFE3AA}" destId="{FC16192D-3D19-BB46-A739-FD34373C6FE7}" srcOrd="1" destOrd="0" presId="urn:microsoft.com/office/officeart/2005/8/layout/process3"/>
    <dgm:cxn modelId="{99734D80-961A-FB4A-8227-75D975AA308C}" type="presOf" srcId="{063311C3-877F-B643-904C-708C71D29956}" destId="{853C704D-2FF2-9741-96FF-9CE47AA53E78}" srcOrd="0" destOrd="0" presId="urn:microsoft.com/office/officeart/2005/8/layout/process3"/>
    <dgm:cxn modelId="{6AA12E84-AB06-BC4A-92B6-3956E690CA46}" srcId="{8181AD80-410B-1740-B2C5-98F1D725DB70}" destId="{4B191CFB-53B4-3C44-BDDD-0BDAF25DC7F8}" srcOrd="0" destOrd="0" parTransId="{E4699B9E-ADB3-E64B-B51D-A20462DC17A7}" sibTransId="{CD58540F-3DFC-8243-B218-C2DDC31AB12B}"/>
    <dgm:cxn modelId="{AD7C8388-E6E7-7F40-8C27-6142E4A8C747}" srcId="{DD11A4BE-E1D0-F741-9AFD-A63894CB6585}" destId="{ED63CA4D-5C66-E240-BFEA-A21EFF40A2A8}" srcOrd="2" destOrd="0" parTransId="{7375C1B0-849A-2A46-9644-394A161D35D6}" sibTransId="{587339C0-8E2F-D543-A7FD-9F50CD84276D}"/>
    <dgm:cxn modelId="{18AE139A-721D-9943-89EB-B2EC83C9D13A}" type="presOf" srcId="{CF05C8D1-E4E2-584D-87BA-DEFAD376B030}" destId="{76DA9D7F-7A04-BB41-8408-04FE0E8593AF}" srcOrd="0" destOrd="0" presId="urn:microsoft.com/office/officeart/2005/8/layout/process3"/>
    <dgm:cxn modelId="{9417F9A4-FFA1-4E47-A631-3606D0615BC2}" type="presOf" srcId="{DD11A4BE-E1D0-F741-9AFD-A63894CB6585}" destId="{277013B6-E1E6-F34C-80A4-349F37EEC160}" srcOrd="0" destOrd="0" presId="urn:microsoft.com/office/officeart/2005/8/layout/process3"/>
    <dgm:cxn modelId="{DF2115A6-9166-EB4F-A215-32D73A3F79C8}" type="presOf" srcId="{18C8B41C-552C-3843-B074-22050267F658}" destId="{F2D031C7-FDCC-A849-9A60-9AA56E7D07D3}" srcOrd="0" destOrd="0" presId="urn:microsoft.com/office/officeart/2005/8/layout/process3"/>
    <dgm:cxn modelId="{09A681A6-E8FB-E248-ACA8-68913A309A4D}" type="presOf" srcId="{3316F909-B6B0-BD43-9BE1-41029E60862E}" destId="{0B2F1932-F58C-3546-A22C-9941B3A865B6}" srcOrd="0" destOrd="0" presId="urn:microsoft.com/office/officeart/2005/8/layout/process3"/>
    <dgm:cxn modelId="{AC70C2A9-4133-6240-89C0-5DC788D14DF7}" type="presOf" srcId="{8476E523-3DE7-0448-B99D-486EBDEAEB32}" destId="{1C89DAC2-D582-E743-B9C9-2B27AC3478D0}" srcOrd="0" destOrd="4" presId="urn:microsoft.com/office/officeart/2005/8/layout/process3"/>
    <dgm:cxn modelId="{67066CB1-A0CA-EF46-96E8-BEB146F327B1}" type="presOf" srcId="{FFB66E48-EB0C-7C40-8ACF-2F7035FFE3AA}" destId="{B3A268A7-F55F-AB4B-B112-239F171F7E8A}" srcOrd="0" destOrd="0" presId="urn:microsoft.com/office/officeart/2005/8/layout/process3"/>
    <dgm:cxn modelId="{632C2AB2-D1B3-C84B-8C4B-EA9902FEBB10}" type="presOf" srcId="{D2A564C8-C485-1D4B-8D01-79603859A013}" destId="{76DA9D7F-7A04-BB41-8408-04FE0E8593AF}" srcOrd="0" destOrd="1" presId="urn:microsoft.com/office/officeart/2005/8/layout/process3"/>
    <dgm:cxn modelId="{4B2C28B3-F6D8-F84C-BA70-5C3AACBA746B}" type="presOf" srcId="{BADE8B49-0A85-E241-A792-F6A35F145856}" destId="{853C704D-2FF2-9741-96FF-9CE47AA53E78}" srcOrd="0" destOrd="2" presId="urn:microsoft.com/office/officeart/2005/8/layout/process3"/>
    <dgm:cxn modelId="{7C82C2B3-C40B-6345-891E-B48BCD705503}" type="presOf" srcId="{8181AD80-410B-1740-B2C5-98F1D725DB70}" destId="{C41D8CBA-6C08-DE43-A3EC-EAD00B92B4DA}" srcOrd="1" destOrd="0" presId="urn:microsoft.com/office/officeart/2005/8/layout/process3"/>
    <dgm:cxn modelId="{118FC8B3-F4EE-F341-8A7A-BAD9087C249D}" srcId="{DD11A4BE-E1D0-F741-9AFD-A63894CB6585}" destId="{1FB35B9E-685C-C64E-BC99-CE548515E0CB}" srcOrd="4" destOrd="0" parTransId="{D8B6AA64-E4DB-754D-AAD7-B0B1C9712066}" sibTransId="{261B459A-833E-DF48-B977-D636DF878C41}"/>
    <dgm:cxn modelId="{AF655CB5-9F36-CC48-9331-70017E608588}" srcId="{8181AD80-410B-1740-B2C5-98F1D725DB70}" destId="{3FE0D35D-4BDD-1F4D-B951-FBF26652EE47}" srcOrd="1" destOrd="0" parTransId="{A7978212-5FD5-304E-90A7-B1C2D71E6712}" sibTransId="{84383AA3-7BBB-F549-A6AE-E144D9EE2BA8}"/>
    <dgm:cxn modelId="{8AD629B6-34E1-7547-B0B4-DEBD445E374F}" type="presOf" srcId="{38CBABCC-B0D9-C749-9A9E-B7DD6DA4D73C}" destId="{853C704D-2FF2-9741-96FF-9CE47AA53E78}" srcOrd="0" destOrd="3" presId="urn:microsoft.com/office/officeart/2005/8/layout/process3"/>
    <dgm:cxn modelId="{DE1370BC-4455-3945-8A28-6D9F4B849F97}" type="presOf" srcId="{3FE0D35D-4BDD-1F4D-B951-FBF26652EE47}" destId="{1C89DAC2-D582-E743-B9C9-2B27AC3478D0}" srcOrd="0" destOrd="1" presId="urn:microsoft.com/office/officeart/2005/8/layout/process3"/>
    <dgm:cxn modelId="{48339CBC-CF65-6543-B074-262768989FCD}" type="presOf" srcId="{1FB35B9E-685C-C64E-BC99-CE548515E0CB}" destId="{76DA9D7F-7A04-BB41-8408-04FE0E8593AF}" srcOrd="0" destOrd="4" presId="urn:microsoft.com/office/officeart/2005/8/layout/process3"/>
    <dgm:cxn modelId="{050EE0BF-1A57-604F-9C00-116E554329F5}" srcId="{59202B5B-0955-934E-B9B8-3A75674A56B2}" destId="{8181AD80-410B-1740-B2C5-98F1D725DB70}" srcOrd="1" destOrd="0" parTransId="{04424E78-22A6-1F4A-891F-B1542969054E}" sibTransId="{3316F909-B6B0-BD43-9BE1-41029E60862E}"/>
    <dgm:cxn modelId="{03EE5AC1-3A7A-C047-B7F5-C731C4EAB596}" type="presOf" srcId="{BDF26B0F-4702-1A40-A06C-3349EF272B01}" destId="{76DA9D7F-7A04-BB41-8408-04FE0E8593AF}" srcOrd="0" destOrd="5" presId="urn:microsoft.com/office/officeart/2005/8/layout/process3"/>
    <dgm:cxn modelId="{2F25DBC7-7B0D-7E43-968E-C4D08A30AA4B}" type="presOf" srcId="{ED63CA4D-5C66-E240-BFEA-A21EFF40A2A8}" destId="{76DA9D7F-7A04-BB41-8408-04FE0E8593AF}" srcOrd="0" destOrd="2" presId="urn:microsoft.com/office/officeart/2005/8/layout/process3"/>
    <dgm:cxn modelId="{295254C9-BAFA-1D45-9C0B-6A78CDE9B322}" type="presOf" srcId="{3316F909-B6B0-BD43-9BE1-41029E60862E}" destId="{EAD5258A-D5C2-F848-9F52-53A039560AC7}" srcOrd="1" destOrd="0" presId="urn:microsoft.com/office/officeart/2005/8/layout/process3"/>
    <dgm:cxn modelId="{B28AECCB-F5F8-1548-9692-AACA138C162D}" srcId="{8181AD80-410B-1740-B2C5-98F1D725DB70}" destId="{118293F0-5886-3B48-9147-5D867C00B6CC}" srcOrd="2" destOrd="0" parTransId="{1F51DAD2-5A38-7740-A8AD-9C895FD06F50}" sibTransId="{A3DB7DAA-5CB5-4B47-A185-8D0493F5D3D7}"/>
    <dgm:cxn modelId="{6F8640CC-B7BF-7A49-809D-A10C589246D1}" srcId="{DD11A4BE-E1D0-F741-9AFD-A63894CB6585}" destId="{D2A564C8-C485-1D4B-8D01-79603859A013}" srcOrd="1" destOrd="0" parTransId="{10260A90-9D5C-9048-A33C-5E5930138B99}" sibTransId="{DDA2F8A6-130A-CB42-B817-6D66B6F968BF}"/>
    <dgm:cxn modelId="{F8E12ED6-EA53-6243-A052-525225648D16}" type="presOf" srcId="{8181AD80-410B-1740-B2C5-98F1D725DB70}" destId="{2A06F954-C75F-C94D-83AD-EF2F4208735F}" srcOrd="0" destOrd="0" presId="urn:microsoft.com/office/officeart/2005/8/layout/process3"/>
    <dgm:cxn modelId="{8A892EE3-ADCC-E147-BD87-232737EAA5B0}" srcId="{59202B5B-0955-934E-B9B8-3A75674A56B2}" destId="{18C8B41C-552C-3843-B074-22050267F658}" srcOrd="0" destOrd="0" parTransId="{6C832C2A-5668-E146-9B13-49C423E95A52}" sibTransId="{FFB66E48-EB0C-7C40-8ACF-2F7035FFE3AA}"/>
    <dgm:cxn modelId="{FFE3A1EA-9855-0D48-84E2-CE686DFC4EEB}" srcId="{18C8B41C-552C-3843-B074-22050267F658}" destId="{38CBABCC-B0D9-C749-9A9E-B7DD6DA4D73C}" srcOrd="3" destOrd="0" parTransId="{4715BC85-90AC-894D-BA84-8CF57300CFCB}" sibTransId="{1844255C-5633-1440-BCF8-64D8706E5453}"/>
    <dgm:cxn modelId="{3A0EEFFA-04A4-324B-A9A6-2CFCA05F8DDB}" srcId="{59202B5B-0955-934E-B9B8-3A75674A56B2}" destId="{DD11A4BE-E1D0-F741-9AFD-A63894CB6585}" srcOrd="2" destOrd="0" parTransId="{19D530A7-EA65-3344-8780-E107C8D03214}" sibTransId="{87C74B42-B884-4841-8C73-06DAF3681046}"/>
    <dgm:cxn modelId="{2E7CFFFA-CC64-AE40-B2BA-6123EA419938}" srcId="{8181AD80-410B-1740-B2C5-98F1D725DB70}" destId="{951E2A39-9F53-574D-8A3B-8381C802A1A8}" srcOrd="3" destOrd="0" parTransId="{C5FA8AAF-0F94-544A-B9E1-3FBA4BC64B53}" sibTransId="{D834A4CB-72C8-BA4B-B970-8BDCF939E13D}"/>
    <dgm:cxn modelId="{E4FB586B-A8D6-184E-B514-9322230D1D1C}" type="presParOf" srcId="{C6E8F756-2728-E148-A80A-76BF86B61857}" destId="{2DCF3E18-8BA0-214B-82A5-3B1A45CD695C}" srcOrd="0" destOrd="0" presId="urn:microsoft.com/office/officeart/2005/8/layout/process3"/>
    <dgm:cxn modelId="{EB238EEC-A2B1-2A47-9197-E17516961DBE}" type="presParOf" srcId="{2DCF3E18-8BA0-214B-82A5-3B1A45CD695C}" destId="{F2D031C7-FDCC-A849-9A60-9AA56E7D07D3}" srcOrd="0" destOrd="0" presId="urn:microsoft.com/office/officeart/2005/8/layout/process3"/>
    <dgm:cxn modelId="{CDCD50F4-8E44-B04D-9EBF-DF848A69F2E7}" type="presParOf" srcId="{2DCF3E18-8BA0-214B-82A5-3B1A45CD695C}" destId="{7B10EE9D-144C-CB46-B689-A8C6F3F8B497}" srcOrd="1" destOrd="0" presId="urn:microsoft.com/office/officeart/2005/8/layout/process3"/>
    <dgm:cxn modelId="{1ACAF37C-26A8-FE47-8B9A-CFD6AA52CA23}" type="presParOf" srcId="{2DCF3E18-8BA0-214B-82A5-3B1A45CD695C}" destId="{853C704D-2FF2-9741-96FF-9CE47AA53E78}" srcOrd="2" destOrd="0" presId="urn:microsoft.com/office/officeart/2005/8/layout/process3"/>
    <dgm:cxn modelId="{F1A5F3AC-712C-4C43-B663-5D406EF2C553}" type="presParOf" srcId="{C6E8F756-2728-E148-A80A-76BF86B61857}" destId="{B3A268A7-F55F-AB4B-B112-239F171F7E8A}" srcOrd="1" destOrd="0" presId="urn:microsoft.com/office/officeart/2005/8/layout/process3"/>
    <dgm:cxn modelId="{AB927139-EA2D-A54D-875F-5A8CDDF6A9E2}" type="presParOf" srcId="{B3A268A7-F55F-AB4B-B112-239F171F7E8A}" destId="{FC16192D-3D19-BB46-A739-FD34373C6FE7}" srcOrd="0" destOrd="0" presId="urn:microsoft.com/office/officeart/2005/8/layout/process3"/>
    <dgm:cxn modelId="{8F6E8124-53B8-9143-BA36-E12C1178141D}" type="presParOf" srcId="{C6E8F756-2728-E148-A80A-76BF86B61857}" destId="{6A90AA76-09FB-FD4A-B58B-9A259EE21235}" srcOrd="2" destOrd="0" presId="urn:microsoft.com/office/officeart/2005/8/layout/process3"/>
    <dgm:cxn modelId="{AC870BA5-9E7A-EB41-B107-7E466ED27F3F}" type="presParOf" srcId="{6A90AA76-09FB-FD4A-B58B-9A259EE21235}" destId="{2A06F954-C75F-C94D-83AD-EF2F4208735F}" srcOrd="0" destOrd="0" presId="urn:microsoft.com/office/officeart/2005/8/layout/process3"/>
    <dgm:cxn modelId="{A30E3359-5FEA-6147-8688-6F208C0DCA7E}" type="presParOf" srcId="{6A90AA76-09FB-FD4A-B58B-9A259EE21235}" destId="{C41D8CBA-6C08-DE43-A3EC-EAD00B92B4DA}" srcOrd="1" destOrd="0" presId="urn:microsoft.com/office/officeart/2005/8/layout/process3"/>
    <dgm:cxn modelId="{923197FB-E0E8-F648-8D9F-0506BF653D3F}" type="presParOf" srcId="{6A90AA76-09FB-FD4A-B58B-9A259EE21235}" destId="{1C89DAC2-D582-E743-B9C9-2B27AC3478D0}" srcOrd="2" destOrd="0" presId="urn:microsoft.com/office/officeart/2005/8/layout/process3"/>
    <dgm:cxn modelId="{999741CE-79BA-844E-A25B-267C6993043E}" type="presParOf" srcId="{C6E8F756-2728-E148-A80A-76BF86B61857}" destId="{0B2F1932-F58C-3546-A22C-9941B3A865B6}" srcOrd="3" destOrd="0" presId="urn:microsoft.com/office/officeart/2005/8/layout/process3"/>
    <dgm:cxn modelId="{1D883FE4-3EB8-EB4F-BD90-B2E993E95145}" type="presParOf" srcId="{0B2F1932-F58C-3546-A22C-9941B3A865B6}" destId="{EAD5258A-D5C2-F848-9F52-53A039560AC7}" srcOrd="0" destOrd="0" presId="urn:microsoft.com/office/officeart/2005/8/layout/process3"/>
    <dgm:cxn modelId="{992E9C60-2D03-2B45-9A47-678E26D90819}" type="presParOf" srcId="{C6E8F756-2728-E148-A80A-76BF86B61857}" destId="{206A230F-0B6A-3241-A93E-2945BE8D1961}" srcOrd="4" destOrd="0" presId="urn:microsoft.com/office/officeart/2005/8/layout/process3"/>
    <dgm:cxn modelId="{DD0DD03C-406C-354E-BCE1-1C647BC9A057}" type="presParOf" srcId="{206A230F-0B6A-3241-A93E-2945BE8D1961}" destId="{277013B6-E1E6-F34C-80A4-349F37EEC160}" srcOrd="0" destOrd="0" presId="urn:microsoft.com/office/officeart/2005/8/layout/process3"/>
    <dgm:cxn modelId="{06C23AAF-2456-364C-A341-801AC78ACC5C}" type="presParOf" srcId="{206A230F-0B6A-3241-A93E-2945BE8D1961}" destId="{B9C55224-A8A6-DE4F-8AE7-3002B37F12B8}" srcOrd="1" destOrd="0" presId="urn:microsoft.com/office/officeart/2005/8/layout/process3"/>
    <dgm:cxn modelId="{A5862E48-6C05-6D4C-8EEF-8F32991436C9}" type="presParOf" srcId="{206A230F-0B6A-3241-A93E-2945BE8D1961}" destId="{76DA9D7F-7A04-BB41-8408-04FE0E8593A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A48B2-2B02-9B4F-B9F3-62287C0FF782}">
      <dsp:nvSpPr>
        <dsp:cNvPr id="0" name=""/>
        <dsp:cNvSpPr/>
      </dsp:nvSpPr>
      <dsp:spPr>
        <a:xfrm>
          <a:off x="5519989" y="2910405"/>
          <a:ext cx="1421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9735"/>
              </a:moveTo>
              <a:lnTo>
                <a:pt x="71071" y="59735"/>
              </a:lnTo>
              <a:lnTo>
                <a:pt x="71071" y="45720"/>
              </a:lnTo>
              <a:lnTo>
                <a:pt x="142142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87489" y="2952554"/>
        <a:ext cx="7141" cy="7141"/>
      </dsp:txXfrm>
    </dsp:sp>
    <dsp:sp modelId="{F3AA4FE7-F02A-754F-AF7F-B173F72C711D}">
      <dsp:nvSpPr>
        <dsp:cNvPr id="0" name=""/>
        <dsp:cNvSpPr/>
      </dsp:nvSpPr>
      <dsp:spPr>
        <a:xfrm>
          <a:off x="690390" y="1736080"/>
          <a:ext cx="674481" cy="1234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240" y="0"/>
              </a:lnTo>
              <a:lnTo>
                <a:pt x="337240" y="1234061"/>
              </a:lnTo>
              <a:lnTo>
                <a:pt x="674481" y="1234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92472" y="2317951"/>
        <a:ext cx="70317" cy="70317"/>
      </dsp:txXfrm>
    </dsp:sp>
    <dsp:sp modelId="{BB3ACDE5-9428-964A-BC3C-E319A05D8A88}">
      <dsp:nvSpPr>
        <dsp:cNvPr id="0" name=""/>
        <dsp:cNvSpPr/>
      </dsp:nvSpPr>
      <dsp:spPr>
        <a:xfrm>
          <a:off x="5519989" y="2097041"/>
          <a:ext cx="1421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9735"/>
              </a:moveTo>
              <a:lnTo>
                <a:pt x="71071" y="59735"/>
              </a:lnTo>
              <a:lnTo>
                <a:pt x="71071" y="45720"/>
              </a:lnTo>
              <a:lnTo>
                <a:pt x="142142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87489" y="2139191"/>
        <a:ext cx="7141" cy="7141"/>
      </dsp:txXfrm>
    </dsp:sp>
    <dsp:sp modelId="{A18A3DD3-4062-4240-B905-0F777EB48C8B}">
      <dsp:nvSpPr>
        <dsp:cNvPr id="0" name=""/>
        <dsp:cNvSpPr/>
      </dsp:nvSpPr>
      <dsp:spPr>
        <a:xfrm>
          <a:off x="690390" y="1736080"/>
          <a:ext cx="674481" cy="420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240" y="0"/>
              </a:lnTo>
              <a:lnTo>
                <a:pt x="337240" y="420697"/>
              </a:lnTo>
              <a:lnTo>
                <a:pt x="674481" y="4206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07757" y="1926555"/>
        <a:ext cx="39746" cy="39746"/>
      </dsp:txXfrm>
    </dsp:sp>
    <dsp:sp modelId="{AA07D7DC-82F1-A44E-B5ED-204855EA2BB0}">
      <dsp:nvSpPr>
        <dsp:cNvPr id="0" name=""/>
        <dsp:cNvSpPr/>
      </dsp:nvSpPr>
      <dsp:spPr>
        <a:xfrm>
          <a:off x="5519989" y="1283678"/>
          <a:ext cx="1421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9735"/>
              </a:moveTo>
              <a:lnTo>
                <a:pt x="71071" y="59735"/>
              </a:lnTo>
              <a:lnTo>
                <a:pt x="71071" y="45720"/>
              </a:lnTo>
              <a:lnTo>
                <a:pt x="142142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87489" y="1325827"/>
        <a:ext cx="7141" cy="7141"/>
      </dsp:txXfrm>
    </dsp:sp>
    <dsp:sp modelId="{491C833E-1F93-6A4A-AD3E-6F4DD4A755FD}">
      <dsp:nvSpPr>
        <dsp:cNvPr id="0" name=""/>
        <dsp:cNvSpPr/>
      </dsp:nvSpPr>
      <dsp:spPr>
        <a:xfrm>
          <a:off x="690390" y="1343414"/>
          <a:ext cx="674481" cy="392665"/>
        </a:xfrm>
        <a:custGeom>
          <a:avLst/>
          <a:gdLst/>
          <a:ahLst/>
          <a:cxnLst/>
          <a:rect l="0" t="0" r="0" b="0"/>
          <a:pathLst>
            <a:path>
              <a:moveTo>
                <a:pt x="0" y="392665"/>
              </a:moveTo>
              <a:lnTo>
                <a:pt x="337240" y="392665"/>
              </a:lnTo>
              <a:lnTo>
                <a:pt x="337240" y="0"/>
              </a:lnTo>
              <a:lnTo>
                <a:pt x="6744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08119" y="1520235"/>
        <a:ext cx="39022" cy="39022"/>
      </dsp:txXfrm>
    </dsp:sp>
    <dsp:sp modelId="{2E90709E-DE8D-1D4D-8369-D391367B9741}">
      <dsp:nvSpPr>
        <dsp:cNvPr id="0" name=""/>
        <dsp:cNvSpPr/>
      </dsp:nvSpPr>
      <dsp:spPr>
        <a:xfrm>
          <a:off x="5519989" y="470314"/>
          <a:ext cx="1421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9735"/>
              </a:moveTo>
              <a:lnTo>
                <a:pt x="71071" y="59735"/>
              </a:lnTo>
              <a:lnTo>
                <a:pt x="71071" y="45720"/>
              </a:lnTo>
              <a:lnTo>
                <a:pt x="142142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87489" y="512463"/>
        <a:ext cx="7141" cy="7141"/>
      </dsp:txXfrm>
    </dsp:sp>
    <dsp:sp modelId="{0EE555C4-F339-7E4E-B72D-B0DC4815ABDE}">
      <dsp:nvSpPr>
        <dsp:cNvPr id="0" name=""/>
        <dsp:cNvSpPr/>
      </dsp:nvSpPr>
      <dsp:spPr>
        <a:xfrm>
          <a:off x="690390" y="530050"/>
          <a:ext cx="674481" cy="1206029"/>
        </a:xfrm>
        <a:custGeom>
          <a:avLst/>
          <a:gdLst/>
          <a:ahLst/>
          <a:cxnLst/>
          <a:rect l="0" t="0" r="0" b="0"/>
          <a:pathLst>
            <a:path>
              <a:moveTo>
                <a:pt x="0" y="1206029"/>
              </a:moveTo>
              <a:lnTo>
                <a:pt x="337240" y="1206029"/>
              </a:lnTo>
              <a:lnTo>
                <a:pt x="337240" y="0"/>
              </a:lnTo>
              <a:lnTo>
                <a:pt x="6744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93085" y="1098519"/>
        <a:ext cx="69091" cy="69091"/>
      </dsp:txXfrm>
    </dsp:sp>
    <dsp:sp modelId="{16E800DD-8323-DD44-82F1-027447AAEA61}">
      <dsp:nvSpPr>
        <dsp:cNvPr id="0" name=""/>
        <dsp:cNvSpPr/>
      </dsp:nvSpPr>
      <dsp:spPr>
        <a:xfrm rot="16200000">
          <a:off x="-727208" y="1410734"/>
          <a:ext cx="2184506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Purpose</a:t>
          </a:r>
        </a:p>
      </dsp:txBody>
      <dsp:txXfrm>
        <a:off x="-727208" y="1410734"/>
        <a:ext cx="2184506" cy="650690"/>
      </dsp:txXfrm>
    </dsp:sp>
    <dsp:sp modelId="{16A328BA-C135-D947-85EB-BD0160007A10}">
      <dsp:nvSpPr>
        <dsp:cNvPr id="0" name=""/>
        <dsp:cNvSpPr/>
      </dsp:nvSpPr>
      <dsp:spPr>
        <a:xfrm>
          <a:off x="1364871" y="204704"/>
          <a:ext cx="4155117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Achieve legal compliance</a:t>
          </a:r>
        </a:p>
      </dsp:txBody>
      <dsp:txXfrm>
        <a:off x="1364871" y="204704"/>
        <a:ext cx="4155117" cy="650690"/>
      </dsp:txXfrm>
    </dsp:sp>
    <dsp:sp modelId="{BE25F8AB-DAC5-6A4F-921A-5E4A58BCDC70}">
      <dsp:nvSpPr>
        <dsp:cNvPr id="0" name=""/>
        <dsp:cNvSpPr/>
      </dsp:nvSpPr>
      <dsp:spPr>
        <a:xfrm>
          <a:off x="5662131" y="190689"/>
          <a:ext cx="2134266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e.g</a:t>
          </a:r>
          <a:r>
            <a:rPr lang="en-US" sz="1600" kern="1200" dirty="0"/>
            <a:t> LOTAR (aerospace)</a:t>
          </a:r>
        </a:p>
      </dsp:txBody>
      <dsp:txXfrm>
        <a:off x="5662131" y="190689"/>
        <a:ext cx="2134266" cy="650690"/>
      </dsp:txXfrm>
    </dsp:sp>
    <dsp:sp modelId="{AA26095D-D000-044A-94E5-74E162CF2192}">
      <dsp:nvSpPr>
        <dsp:cNvPr id="0" name=""/>
        <dsp:cNvSpPr/>
      </dsp:nvSpPr>
      <dsp:spPr>
        <a:xfrm>
          <a:off x="1364871" y="1018068"/>
          <a:ext cx="4155117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Create heritage value</a:t>
          </a:r>
        </a:p>
      </dsp:txBody>
      <dsp:txXfrm>
        <a:off x="1364871" y="1018068"/>
        <a:ext cx="4155117" cy="650690"/>
      </dsp:txXfrm>
    </dsp:sp>
    <dsp:sp modelId="{98E72F25-48AE-2248-8EE3-41EFCE6B3803}">
      <dsp:nvSpPr>
        <dsp:cNvPr id="0" name=""/>
        <dsp:cNvSpPr/>
      </dsp:nvSpPr>
      <dsp:spPr>
        <a:xfrm>
          <a:off x="5662131" y="1004052"/>
          <a:ext cx="2134266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e.g. Salman Rushdie archive (literature)</a:t>
          </a:r>
        </a:p>
      </dsp:txBody>
      <dsp:txXfrm>
        <a:off x="5662131" y="1004052"/>
        <a:ext cx="2134266" cy="650690"/>
      </dsp:txXfrm>
    </dsp:sp>
    <dsp:sp modelId="{630C4278-EC10-F04B-83BE-45D1E944E2FA}">
      <dsp:nvSpPr>
        <dsp:cNvPr id="0" name=""/>
        <dsp:cNvSpPr/>
      </dsp:nvSpPr>
      <dsp:spPr>
        <a:xfrm>
          <a:off x="1364871" y="1831432"/>
          <a:ext cx="4155117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Enable continued access to </a:t>
          </a:r>
          <a:br>
            <a:rPr lang="en-US" sz="2100" kern="1200" dirty="0"/>
          </a:br>
          <a:r>
            <a:rPr lang="en-US" sz="2100" kern="1200" dirty="0"/>
            <a:t>data and services</a:t>
          </a:r>
        </a:p>
      </dsp:txBody>
      <dsp:txXfrm>
        <a:off x="1364871" y="1831432"/>
        <a:ext cx="4155117" cy="650690"/>
      </dsp:txXfrm>
    </dsp:sp>
    <dsp:sp modelId="{AE5262AE-29E3-1442-B683-DDB2543EEE64}">
      <dsp:nvSpPr>
        <dsp:cNvPr id="0" name=""/>
        <dsp:cNvSpPr/>
      </dsp:nvSpPr>
      <dsp:spPr>
        <a:xfrm>
          <a:off x="5662131" y="1817416"/>
          <a:ext cx="2134266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e.g. aphid database (biosciences)</a:t>
          </a:r>
        </a:p>
      </dsp:txBody>
      <dsp:txXfrm>
        <a:off x="5662131" y="1817416"/>
        <a:ext cx="2134266" cy="650690"/>
      </dsp:txXfrm>
    </dsp:sp>
    <dsp:sp modelId="{519B496A-F1C0-0744-98E4-2D0B4684FBCA}">
      <dsp:nvSpPr>
        <dsp:cNvPr id="0" name=""/>
        <dsp:cNvSpPr/>
      </dsp:nvSpPr>
      <dsp:spPr>
        <a:xfrm>
          <a:off x="1364871" y="2644795"/>
          <a:ext cx="4155117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Encourage software reuse</a:t>
          </a:r>
        </a:p>
      </dsp:txBody>
      <dsp:txXfrm>
        <a:off x="1364871" y="2644795"/>
        <a:ext cx="4155117" cy="650690"/>
      </dsp:txXfrm>
    </dsp:sp>
    <dsp:sp modelId="{A6B91062-3997-0C40-B326-D4A5CFBD4896}">
      <dsp:nvSpPr>
        <dsp:cNvPr id="0" name=""/>
        <dsp:cNvSpPr/>
      </dsp:nvSpPr>
      <dsp:spPr>
        <a:xfrm>
          <a:off x="5662131" y="2630780"/>
          <a:ext cx="2134266" cy="6506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e.g. DOE Code (general)</a:t>
          </a:r>
        </a:p>
      </dsp:txBody>
      <dsp:txXfrm>
        <a:off x="5662131" y="2630780"/>
        <a:ext cx="2134266" cy="650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0EE9D-144C-CB46-B689-A8C6F3F8B497}">
      <dsp:nvSpPr>
        <dsp:cNvPr id="0" name=""/>
        <dsp:cNvSpPr/>
      </dsp:nvSpPr>
      <dsp:spPr>
        <a:xfrm>
          <a:off x="0" y="0"/>
          <a:ext cx="1986861" cy="9366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Code repository</a:t>
          </a:r>
        </a:p>
      </dsp:txBody>
      <dsp:txXfrm>
        <a:off x="0" y="0"/>
        <a:ext cx="1986861" cy="624411"/>
      </dsp:txXfrm>
    </dsp:sp>
    <dsp:sp modelId="{853C704D-2FF2-9741-96FF-9CE47AA53E78}">
      <dsp:nvSpPr>
        <dsp:cNvPr id="0" name=""/>
        <dsp:cNvSpPr/>
      </dsp:nvSpPr>
      <dsp:spPr>
        <a:xfrm>
          <a:off x="525456" y="477709"/>
          <a:ext cx="1593096" cy="1779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GitHub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Bitbucket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GitLab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Mercurial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Subversion</a:t>
          </a:r>
        </a:p>
      </dsp:txBody>
      <dsp:txXfrm>
        <a:off x="572116" y="524369"/>
        <a:ext cx="1499776" cy="1686450"/>
      </dsp:txXfrm>
    </dsp:sp>
    <dsp:sp modelId="{B3A268A7-F55F-AB4B-B112-239F171F7E8A}">
      <dsp:nvSpPr>
        <dsp:cNvPr id="0" name=""/>
        <dsp:cNvSpPr/>
      </dsp:nvSpPr>
      <dsp:spPr>
        <a:xfrm>
          <a:off x="2179717" y="113888"/>
          <a:ext cx="408854" cy="396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79717" y="193215"/>
        <a:ext cx="289864" cy="237980"/>
      </dsp:txXfrm>
    </dsp:sp>
    <dsp:sp modelId="{C41D8CBA-6C08-DE43-A3EC-EAD00B92B4DA}">
      <dsp:nvSpPr>
        <dsp:cNvPr id="0" name=""/>
        <dsp:cNvSpPr/>
      </dsp:nvSpPr>
      <dsp:spPr>
        <a:xfrm>
          <a:off x="2758286" y="0"/>
          <a:ext cx="1986861" cy="936616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Digital repository</a:t>
          </a:r>
        </a:p>
      </dsp:txBody>
      <dsp:txXfrm>
        <a:off x="2758286" y="0"/>
        <a:ext cx="1986861" cy="624411"/>
      </dsp:txXfrm>
    </dsp:sp>
    <dsp:sp modelId="{1C89DAC2-D582-E743-B9C9-2B27AC3478D0}">
      <dsp:nvSpPr>
        <dsp:cNvPr id="0" name=""/>
        <dsp:cNvSpPr/>
      </dsp:nvSpPr>
      <dsp:spPr>
        <a:xfrm>
          <a:off x="3281465" y="477709"/>
          <a:ext cx="1593096" cy="1779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Zenodo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Figshare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Dryad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DSpace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EPrints</a:t>
          </a:r>
          <a:endParaRPr lang="en-US" sz="1300" kern="1200" dirty="0"/>
        </a:p>
      </dsp:txBody>
      <dsp:txXfrm>
        <a:off x="3328125" y="524369"/>
        <a:ext cx="1499776" cy="1686450"/>
      </dsp:txXfrm>
    </dsp:sp>
    <dsp:sp modelId="{0B2F1932-F58C-3546-A22C-9941B3A865B6}">
      <dsp:nvSpPr>
        <dsp:cNvPr id="0" name=""/>
        <dsp:cNvSpPr/>
      </dsp:nvSpPr>
      <dsp:spPr>
        <a:xfrm>
          <a:off x="4937434" y="113888"/>
          <a:ext cx="407648" cy="3966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937434" y="193215"/>
        <a:ext cx="288658" cy="237980"/>
      </dsp:txXfrm>
    </dsp:sp>
    <dsp:sp modelId="{B9C55224-A8A6-DE4F-8AE7-3002B37F12B8}">
      <dsp:nvSpPr>
        <dsp:cNvPr id="0" name=""/>
        <dsp:cNvSpPr/>
      </dsp:nvSpPr>
      <dsp:spPr>
        <a:xfrm>
          <a:off x="5514295" y="0"/>
          <a:ext cx="1986861" cy="936616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Archival repository</a:t>
          </a:r>
        </a:p>
      </dsp:txBody>
      <dsp:txXfrm>
        <a:off x="5514295" y="0"/>
        <a:ext cx="1986861" cy="624411"/>
      </dsp:txXfrm>
    </dsp:sp>
    <dsp:sp modelId="{76DA9D7F-7A04-BB41-8408-04FE0E8593AF}">
      <dsp:nvSpPr>
        <dsp:cNvPr id="0" name=""/>
        <dsp:cNvSpPr/>
      </dsp:nvSpPr>
      <dsp:spPr>
        <a:xfrm>
          <a:off x="6037475" y="477709"/>
          <a:ext cx="1593096" cy="1779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Archivematica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Fedora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Preservica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i="1" kern="1200" dirty="0"/>
            <a:t>Software Heritage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i="1" kern="1200" dirty="0"/>
            <a:t>Internet Archive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6084135" y="524369"/>
        <a:ext cx="1499776" cy="1686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F77A4-95C4-49A7-B18D-D234C078783D}" type="datetimeFigureOut">
              <a:rPr lang="en-US" smtClean="0"/>
              <a:pPr/>
              <a:t>2/7/19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40DFA-B482-4AD0-A536-856EB395C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3/pnas.170829011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3/pnas.1708290115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software preservation</a:t>
            </a:r>
          </a:p>
          <a:p>
            <a:endParaRPr lang="en-US" dirty="0"/>
          </a:p>
          <a:p>
            <a:r>
              <a:rPr lang="en-US" dirty="0"/>
              <a:t>Why do we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34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68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95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27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8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The Software</a:t>
            </a:r>
            <a:r>
              <a:rPr lang="en-US" sz="2000" baseline="0" dirty="0"/>
              <a:t> Sustainability Institute can help with: s</a:t>
            </a:r>
            <a:r>
              <a:rPr lang="en-US" sz="2000" dirty="0"/>
              <a:t>oftware reviews and refactoring, collaborations to develop your project, guidance and best practice </a:t>
            </a:r>
            <a:br>
              <a:rPr lang="en-US" sz="2000" dirty="0"/>
            </a:br>
            <a:r>
              <a:rPr lang="en-US" sz="2000" dirty="0"/>
              <a:t>on software development, project management, community building, publicity and more…</a:t>
            </a:r>
            <a:endParaRPr lang="en-US" sz="16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Drawing on pool of specialists to drive the continued improvement and impact of research software developed by and for researchers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Providing services for research </a:t>
            </a:r>
            <a:br>
              <a:rPr lang="en-US" dirty="0"/>
            </a:br>
            <a:r>
              <a:rPr lang="en-US" dirty="0"/>
              <a:t>software users and developers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Developing research community </a:t>
            </a:r>
            <a:br>
              <a:rPr lang="en-US" dirty="0"/>
            </a:br>
            <a:r>
              <a:rPr lang="en-US" dirty="0"/>
              <a:t>interactions and capacity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Promoting research software </a:t>
            </a:r>
            <a:br>
              <a:rPr lang="en-US" dirty="0"/>
            </a:br>
            <a:r>
              <a:rPr lang="en-US" dirty="0"/>
              <a:t>best practice and capability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03DA7-8FBF-0B45-B889-AD4D5D79B31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747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F3933-7615-034E-8430-4762F36AEC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310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F3933-7615-034E-8430-4762F36AEC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5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www.wired.com</a:t>
            </a:r>
            <a:r>
              <a:rPr lang="en-US" dirty="0"/>
              <a:t>/2014/09/man-quest-open-source-cancer-research/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66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NCAR CESM model is 1.2m lines of code</a:t>
            </a:r>
          </a:p>
          <a:p>
            <a:r>
              <a:rPr lang="en-US" dirty="0"/>
              <a:t>LHC root software is 3.5m lines of code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NC	Paper excluded due to results not being backed by code.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HW	Paper excluded due to replication requiring special hardware.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	Paper excluded due to overlapping author lists.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EMno</a:t>
            </a:r>
            <a:r>
              <a:rPr lang="en-GB" dirty="0"/>
              <a:t>	Author responds that the code cannot be provided.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EMØ	Author does not respond to email request within 2 months.</a:t>
            </a:r>
          </a:p>
          <a:p>
            <a:r>
              <a:rPr lang="en-GB" dirty="0"/>
              <a:t>Article	Code is found from link in the article itself.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Web	Code is found from a web search.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EMyes</a:t>
            </a:r>
            <a:r>
              <a:rPr lang="en-GB" dirty="0"/>
              <a:t>	Code is provided by author after email request.	</a:t>
            </a:r>
          </a:p>
          <a:p>
            <a:r>
              <a:rPr lang="en-GB" dirty="0"/>
              <a:t>OK≤30	We succeed in building the system in ≤30 minutes.</a:t>
            </a:r>
          </a:p>
          <a:p>
            <a:r>
              <a:rPr lang="en-GB" dirty="0"/>
              <a:t>OK&gt;30	We succeed in building the system in &gt;30 minutes.</a:t>
            </a:r>
          </a:p>
          <a:p>
            <a:r>
              <a:rPr lang="en-GB" dirty="0"/>
              <a:t>OK&gt;Author	We fail to build, but the author says the code builds with reasonable effort.</a:t>
            </a:r>
          </a:p>
          <a:p>
            <a:r>
              <a:rPr lang="en-GB" dirty="0"/>
              <a:t>Fails	We fail to build, and the author doesn't respond to survey or says code may have problems building.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45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https://doi.org/10.1073/pnas.1708290115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dirty="0"/>
              <a:t>http://</a:t>
            </a:r>
            <a:r>
              <a:rPr lang="en-GB" sz="1200" i="1" dirty="0" err="1"/>
              <a:t>www.sciencemag.org</a:t>
            </a:r>
            <a:r>
              <a:rPr lang="en-GB" sz="1200" i="1" dirty="0"/>
              <a:t>/authors/science-journals-editorial-policies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Implemented February 11, 2011.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7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https://doi.org/10.1073/pnas.1708290115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dirty="0"/>
              <a:t>http://</a:t>
            </a:r>
            <a:r>
              <a:rPr lang="en-GB" sz="1200" i="1" dirty="0" err="1"/>
              <a:t>www.sciencemag.org</a:t>
            </a:r>
            <a:r>
              <a:rPr lang="en-GB" sz="1200" i="1" dirty="0"/>
              <a:t>/authors/science-journals-editorial-policies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Implemented February 11, 2011.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2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When I talk about software preservation, I’m thinking about the storage of source code and binaries, as opposed to the passing on of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Photo Credits: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“IPK </a:t>
            </a:r>
            <a:r>
              <a:rPr lang="en-US" sz="1200" dirty="0" err="1"/>
              <a:t>Gatersleben</a:t>
            </a:r>
            <a:r>
              <a:rPr lang="en-US" sz="1200" dirty="0"/>
              <a:t> cold storage” by Dag </a:t>
            </a:r>
            <a:r>
              <a:rPr lang="en-US" sz="1200" dirty="0" err="1"/>
              <a:t>Terje</a:t>
            </a:r>
            <a:r>
              <a:rPr lang="en-US" sz="1200" dirty="0"/>
              <a:t> Filip </a:t>
            </a:r>
            <a:r>
              <a:rPr lang="en-US" sz="1200" dirty="0" err="1"/>
              <a:t>Endresen</a:t>
            </a:r>
            <a:r>
              <a:rPr lang="en-US" sz="1200" dirty="0"/>
              <a:t> under CC-BY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“1 Waverley Community Garden” by d-</a:t>
            </a:r>
            <a:r>
              <a:rPr lang="en-US" sz="1200" dirty="0" err="1"/>
              <a:t>olwen</a:t>
            </a:r>
            <a:r>
              <a:rPr lang="en-US" sz="1200" dirty="0"/>
              <a:t>-dee </a:t>
            </a:r>
            <a:r>
              <a:rPr lang="en-US" sz="1200" dirty="0" err="1"/>
              <a:t>uynder</a:t>
            </a:r>
            <a:r>
              <a:rPr lang="en-US" sz="1200" dirty="0"/>
              <a:t> CC-BY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7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overlap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5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1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74"/>
            <a:ext cx="9144000" cy="41154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8" y="221787"/>
            <a:ext cx="6886575" cy="4409646"/>
          </a:xfrm>
        </p:spPr>
        <p:txBody>
          <a:bodyPr>
            <a:noAutofit/>
          </a:bodyPr>
          <a:lstStyle>
            <a:lvl1pPr algn="l">
              <a:defRPr sz="7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E47C-0217-49B3-970F-DB4ECF0A17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25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E47C-0217-49B3-970F-DB4ECF0A17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3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98822"/>
            <a:ext cx="6886575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E47C-0217-49B3-970F-DB4ECF0A17E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180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0372C55-F32C-714E-85D4-4C85D67E2D8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98C-2777-2A49-93CE-F68CEAF031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62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1" y="1113235"/>
            <a:ext cx="3965575" cy="323254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6" y="1113235"/>
            <a:ext cx="3967163" cy="323254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15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0358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8" y="98822"/>
            <a:ext cx="688657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78" y="1200151"/>
            <a:ext cx="8353425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4070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9E47C-0217-49B3-970F-DB4ECF0A17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4840699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Software Sustainability Institute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740352" y="108771"/>
            <a:ext cx="1321098" cy="878803"/>
            <a:chOff x="7381875" y="144884"/>
            <a:chExt cx="1679575" cy="1117264"/>
          </a:xfrm>
        </p:grpSpPr>
        <p:pic>
          <p:nvPicPr>
            <p:cNvPr id="11" name="Picture 10" descr="WhiteLogo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9111" y="144884"/>
              <a:ext cx="1251859" cy="92093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 userDrawn="1"/>
          </p:nvSpPr>
          <p:spPr>
            <a:xfrm>
              <a:off x="7381875" y="1066503"/>
              <a:ext cx="1679575" cy="1956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000" b="1" dirty="0" err="1">
                  <a:solidFill>
                    <a:prstClr val="white"/>
                  </a:solidFill>
                  <a:latin typeface="Consolas" pitchFamily="49" charset="0"/>
                  <a:cs typeface="Consolas" pitchFamily="49" charset="0"/>
                </a:rPr>
                <a:t>www.software.ac.uk</a:t>
              </a:r>
              <a:endParaRPr lang="en-GB" sz="1000" b="1" dirty="0">
                <a:solidFill>
                  <a:prstClr val="white"/>
                </a:solidFill>
                <a:latin typeface="Consolas" pitchFamily="49" charset="0"/>
                <a:cs typeface="Consolas" pitchFamily="49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holetale.org/" TargetMode="External"/><Relationship Id="rId3" Type="http://schemas.openxmlformats.org/officeDocument/2006/relationships/hyperlink" Target="https://www.softwareheritage.org/" TargetMode="External"/><Relationship Id="rId7" Type="http://schemas.openxmlformats.org/officeDocument/2006/relationships/hyperlink" Target="https://codemeta.github.io/" TargetMode="External"/><Relationship Id="rId2" Type="http://schemas.openxmlformats.org/officeDocument/2006/relationships/hyperlink" Target="https://www.turing.ac.uk/research/research-projects/turing-way-handbook-reproducible-data-scienc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pyrdm/pyrdm" TargetMode="External"/><Relationship Id="rId5" Type="http://schemas.openxmlformats.org/officeDocument/2006/relationships/hyperlink" Target="https://github.com/force11/force11-sciwg/issues/59" TargetMode="External"/><Relationship Id="rId4" Type="http://schemas.openxmlformats.org/officeDocument/2006/relationships/hyperlink" Target="https://www.softwarepreservationnetwork.org/" TargetMode="Externa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770149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2.png"/><Relationship Id="rId7" Type="http://schemas.openxmlformats.org/officeDocument/2006/relationships/image" Target="../media/image10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4.png"/><Relationship Id="rId10" Type="http://schemas.openxmlformats.org/officeDocument/2006/relationships/image" Target="../media/image13.tiff"/><Relationship Id="rId4" Type="http://schemas.openxmlformats.org/officeDocument/2006/relationships/image" Target="../media/image3.png"/><Relationship Id="rId9" Type="http://schemas.openxmlformats.org/officeDocument/2006/relationships/image" Target="../media/image1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2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13.tiff"/><Relationship Id="rId5" Type="http://schemas.openxmlformats.org/officeDocument/2006/relationships/image" Target="../media/image3.png"/><Relationship Id="rId10" Type="http://schemas.openxmlformats.org/officeDocument/2006/relationships/image" Target="../media/image12.tiff"/><Relationship Id="rId4" Type="http://schemas.openxmlformats.org/officeDocument/2006/relationships/image" Target="../media/image30.png"/><Relationship Id="rId9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s://octoverse.github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ciencemag.org/authors/science-journals-editorial-policies" TargetMode="External"/><Relationship Id="rId4" Type="http://schemas.openxmlformats.org/officeDocument/2006/relationships/hyperlink" Target="https://doi.org/10.1073/pnas.170829011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doi.org/10.1073/pnas.1708290115" TargetMode="Externa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4326" y="1375825"/>
            <a:ext cx="8220075" cy="2865925"/>
          </a:xfrm>
        </p:spPr>
        <p:txBody>
          <a:bodyPr anchor="b"/>
          <a:lstStyle/>
          <a:p>
            <a:br>
              <a:rPr lang="en-US" sz="3600" dirty="0"/>
            </a:br>
            <a:r>
              <a:rPr lang="en-US" sz="3600" dirty="0"/>
              <a:t>Wait a bit! Why do we care about software preservation?</a:t>
            </a:r>
            <a:br>
              <a:rPr lang="en-US" sz="3600" dirty="0"/>
            </a:br>
            <a:br>
              <a:rPr lang="en-US" sz="1800" dirty="0"/>
            </a:br>
            <a:r>
              <a:rPr lang="en-US" sz="2000" i="1" dirty="0"/>
              <a:t>Slides: https://</a:t>
            </a:r>
            <a:r>
              <a:rPr lang="en-US" sz="2000" i="1" dirty="0" err="1"/>
              <a:t>doi.org</a:t>
            </a:r>
            <a:r>
              <a:rPr lang="en-US" sz="2000" i="1" dirty="0"/>
              <a:t>/</a:t>
            </a:r>
            <a:r>
              <a:rPr lang="it-IT" sz="2000" i="1" dirty="0">
                <a:effectLst/>
              </a:rPr>
              <a:t>10.6084/m9.figshare.7701494</a:t>
            </a:r>
            <a:r>
              <a:rPr lang="en-US" sz="2000" i="1" dirty="0"/>
              <a:t> </a:t>
            </a:r>
            <a:br>
              <a:rPr lang="en-US" sz="1800" dirty="0"/>
            </a:br>
            <a:r>
              <a:rPr lang="en-US" sz="1800" dirty="0"/>
              <a:t>12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  <a:r>
              <a:rPr lang="en-US" sz="2000" dirty="0"/>
              <a:t>February 2019, </a:t>
            </a:r>
            <a:r>
              <a:rPr lang="en-GB" sz="2000" dirty="0"/>
              <a:t>Making Research Reproducible, Glasgow</a:t>
            </a:r>
            <a:br>
              <a:rPr lang="en-GB" sz="2000" dirty="0"/>
            </a:br>
            <a:r>
              <a:rPr lang="en-US" sz="2000" dirty="0"/>
              <a:t>Neil </a:t>
            </a:r>
            <a:r>
              <a:rPr lang="en-US" sz="2000" dirty="0" err="1"/>
              <a:t>Chue</a:t>
            </a:r>
            <a:r>
              <a:rPr lang="en-US" sz="2000" dirty="0"/>
              <a:t> Hong (@</a:t>
            </a:r>
            <a:r>
              <a:rPr lang="en-US" sz="2000" dirty="0" err="1"/>
              <a:t>npch</a:t>
            </a:r>
            <a:r>
              <a:rPr lang="en-US" sz="2000" dirty="0"/>
              <a:t>), Software Sustainability Institute</a:t>
            </a:r>
            <a:br>
              <a:rPr lang="en-US" sz="2000" dirty="0"/>
            </a:br>
            <a:r>
              <a:rPr lang="en-US" sz="2000" dirty="0"/>
              <a:t>ORCID: 0000-0002-8876-7606 | </a:t>
            </a:r>
            <a:r>
              <a:rPr lang="en-US" sz="2000" dirty="0" err="1"/>
              <a:t>N.ChueHong@software.ac.uk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909210" y="4312273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Slides licensed under</a:t>
            </a:r>
            <a:br>
              <a:rPr lang="en-US" sz="1000" dirty="0"/>
            </a:br>
            <a:r>
              <a:rPr lang="en-US" sz="1000" dirty="0"/>
              <a:t>CC-BY where indicated: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4698330"/>
            <a:ext cx="1117600" cy="3937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5536" y="4309234"/>
            <a:ext cx="7465912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4671" y="4294071"/>
            <a:ext cx="74732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00" i="1" dirty="0"/>
              <a:t>Supported </a:t>
            </a:r>
            <a:br>
              <a:rPr lang="en-US" sz="1000" i="1" dirty="0"/>
            </a:br>
            <a:r>
              <a:rPr lang="en-US" sz="1000" i="1" dirty="0"/>
              <a:t>by: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45" y="4342994"/>
            <a:ext cx="1219200" cy="3386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270" y="4381242"/>
            <a:ext cx="686144" cy="5839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5536" y="123478"/>
            <a:ext cx="7056784" cy="1080120"/>
            <a:chOff x="107504" y="116632"/>
            <a:chExt cx="7056784" cy="1080120"/>
          </a:xfrm>
        </p:grpSpPr>
        <p:sp>
          <p:nvSpPr>
            <p:cNvPr id="14" name="Rectangle 13"/>
            <p:cNvSpPr/>
            <p:nvPr/>
          </p:nvSpPr>
          <p:spPr>
            <a:xfrm>
              <a:off x="107504" y="116632"/>
              <a:ext cx="7056784" cy="10801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logomanchest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10657" y="360098"/>
              <a:ext cx="1659890" cy="566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EUcrest-official-noborde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0931" y="174188"/>
              <a:ext cx="960348" cy="938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035" y="404664"/>
              <a:ext cx="2184245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59925" y="354763"/>
              <a:ext cx="1858731" cy="57761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E429C61-7FB3-6348-9490-A01618ACE8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704" y="4636562"/>
            <a:ext cx="1219200" cy="332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E26EE5-F654-A649-B3A9-232100D21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0264" y="4362767"/>
            <a:ext cx="1332742" cy="5857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89C517-E29E-A64B-B81B-DACA7EA6A3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169" t="22798" r="6341" b="25923"/>
          <a:stretch/>
        </p:blipFill>
        <p:spPr>
          <a:xfrm>
            <a:off x="5683007" y="4615791"/>
            <a:ext cx="1399742" cy="3783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768C1A-8280-284A-98C2-2CD6AAE1E55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781" t="23451" r="19681" b="27245"/>
          <a:stretch/>
        </p:blipFill>
        <p:spPr>
          <a:xfrm>
            <a:off x="2195736" y="4376410"/>
            <a:ext cx="1337598" cy="5739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94AEC6-333D-524B-8EAF-260210514F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0610" y="4373035"/>
            <a:ext cx="1399742" cy="2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8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73A8-834A-C748-905B-5C36E071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repository lifecycle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F269207-4B29-B541-8B90-AD78B6421B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2248020"/>
              </p:ext>
            </p:extLst>
          </p:nvPr>
        </p:nvGraphicFramePr>
        <p:xfrm>
          <a:off x="899592" y="1203598"/>
          <a:ext cx="7632848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2E6470-CEAC-314A-80E5-A4E41D67C50C}"/>
              </a:ext>
            </a:extLst>
          </p:cNvPr>
          <p:cNvSpPr txBox="1"/>
          <p:nvPr/>
        </p:nvSpPr>
        <p:spPr>
          <a:xfrm>
            <a:off x="869056" y="3723878"/>
            <a:ext cx="2374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Emphasis on collaboration</a:t>
            </a:r>
          </a:p>
          <a:p>
            <a:r>
              <a:rPr lang="en-US" sz="1600" dirty="0"/>
              <a:t>Contents rapidly changing</a:t>
            </a:r>
          </a:p>
          <a:p>
            <a:r>
              <a:rPr lang="en-US" sz="1600" i="1" dirty="0"/>
              <a:t>Individual /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2738C-DBCD-4E41-A68B-FE2E6465D44F}"/>
              </a:ext>
            </a:extLst>
          </p:cNvPr>
          <p:cNvSpPr txBox="1"/>
          <p:nvPr/>
        </p:nvSpPr>
        <p:spPr>
          <a:xfrm>
            <a:off x="3633379" y="3723878"/>
            <a:ext cx="2381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Emphasis on sharing</a:t>
            </a:r>
          </a:p>
          <a:p>
            <a:r>
              <a:rPr lang="en-US" sz="1600" dirty="0"/>
              <a:t>Contents slowly changing</a:t>
            </a:r>
          </a:p>
          <a:p>
            <a:r>
              <a:rPr lang="en-US" sz="1600" i="1" dirty="0"/>
              <a:t>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03BE8-FA6A-214F-AB5F-4A15958ED8B5}"/>
              </a:ext>
            </a:extLst>
          </p:cNvPr>
          <p:cNvSpPr txBox="1"/>
          <p:nvPr/>
        </p:nvSpPr>
        <p:spPr>
          <a:xfrm>
            <a:off x="6315373" y="3723878"/>
            <a:ext cx="2273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Emphasis on integrity</a:t>
            </a:r>
          </a:p>
          <a:p>
            <a:r>
              <a:rPr lang="en-US" sz="1600" dirty="0"/>
              <a:t>Contents rarely changing</a:t>
            </a:r>
          </a:p>
          <a:p>
            <a:r>
              <a:rPr lang="en-US" sz="1600" i="1" dirty="0" err="1"/>
              <a:t>Organisation</a:t>
            </a:r>
            <a:r>
              <a:rPr lang="en-US" sz="1600" i="1" dirty="0"/>
              <a:t> / Institution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F5044B-1D8F-1E4D-9674-B7512F30D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1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9BFD-9B14-2149-A744-D5C9C95C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R-word?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6B595-FB42-B24A-8EB6-2CD36A235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Reputation?</a:t>
            </a:r>
          </a:p>
          <a:p>
            <a:pPr lvl="1"/>
            <a:r>
              <a:rPr lang="en-US" dirty="0"/>
              <a:t>Most software preservation is aimed at reducing risk in some way</a:t>
            </a:r>
          </a:p>
          <a:p>
            <a:r>
              <a:rPr lang="en-US" dirty="0"/>
              <a:t>Reproducible?</a:t>
            </a:r>
          </a:p>
          <a:p>
            <a:pPr lvl="1"/>
            <a:r>
              <a:rPr lang="en-US" dirty="0"/>
              <a:t>Reproducibility adds extra burden on the developer</a:t>
            </a:r>
          </a:p>
          <a:p>
            <a:r>
              <a:rPr lang="en-US" dirty="0"/>
              <a:t>Research?</a:t>
            </a:r>
          </a:p>
          <a:p>
            <a:pPr lvl="1"/>
            <a:r>
              <a:rPr lang="en-US" dirty="0"/>
              <a:t>Ultimately, this is about enabling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3DA2D-256E-804C-B4AB-9C165D046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0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09DE3-4CF3-5848-8EE9-C2274C5F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Management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5AB3D-A5C8-6D49-8D5C-F71622359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Much research software development is not formally planned</a:t>
            </a:r>
          </a:p>
          <a:p>
            <a:pPr lvl="1"/>
            <a:r>
              <a:rPr lang="en-US" dirty="0"/>
              <a:t>Developed to solve a research question</a:t>
            </a:r>
          </a:p>
          <a:p>
            <a:pPr lvl="1"/>
            <a:r>
              <a:rPr lang="en-US" dirty="0"/>
              <a:t>Evolved rather than planned</a:t>
            </a:r>
          </a:p>
          <a:p>
            <a:pPr lvl="1"/>
            <a:r>
              <a:rPr lang="en-US" dirty="0"/>
              <a:t>Even larger research software projects tend to be driven by a single person to start</a:t>
            </a:r>
          </a:p>
          <a:p>
            <a:r>
              <a:rPr lang="en-US" dirty="0"/>
              <a:t>Software Management Plans are a way of thinking through the process of running a research software development project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9D6C0-4F7B-A24B-9AB2-F24845D09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469833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8E06-596E-8245-800D-3DE96F64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SMP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208B6-9DB6-484C-BCB9-D44F4D473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software will you develop?</a:t>
            </a:r>
          </a:p>
          <a:p>
            <a:r>
              <a:rPr lang="en-US" dirty="0"/>
              <a:t>Who are the intended users of your software?</a:t>
            </a:r>
          </a:p>
          <a:p>
            <a:r>
              <a:rPr lang="en-US" dirty="0"/>
              <a:t>How will you make your software available to your users?</a:t>
            </a:r>
          </a:p>
          <a:p>
            <a:r>
              <a:rPr lang="en-US" dirty="0"/>
              <a:t>How will you support those who use your software?</a:t>
            </a:r>
          </a:p>
          <a:p>
            <a:r>
              <a:rPr lang="en-US" dirty="0"/>
              <a:t>How will your software contribute to research?</a:t>
            </a:r>
          </a:p>
          <a:p>
            <a:r>
              <a:rPr lang="en-US" dirty="0"/>
              <a:t>How will you measure your software’s contribution to research?</a:t>
            </a:r>
          </a:p>
          <a:p>
            <a:r>
              <a:rPr lang="en-US" dirty="0"/>
              <a:t>Where will you </a:t>
            </a:r>
            <a:r>
              <a:rPr lang="en-US" b="1" dirty="0"/>
              <a:t>deposit your software </a:t>
            </a:r>
            <a:r>
              <a:rPr lang="en-US" dirty="0"/>
              <a:t>to guarantee its long term availability?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3F1C35-EBDB-B44E-8368-45104EA1419E}"/>
              </a:ext>
            </a:extLst>
          </p:cNvPr>
          <p:cNvSpPr txBox="1"/>
          <p:nvPr/>
        </p:nvSpPr>
        <p:spPr>
          <a:xfrm>
            <a:off x="0" y="4681835"/>
            <a:ext cx="653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The Software Sustainability Institute. (2018). Checklist for a Software Management Plan (Version 1.0). </a:t>
            </a:r>
            <a:br>
              <a:rPr lang="en-GB" sz="1200" dirty="0"/>
            </a:br>
            <a:r>
              <a:rPr lang="en-GB" sz="1200" dirty="0" err="1"/>
              <a:t>Zenodo</a:t>
            </a:r>
            <a:r>
              <a:rPr lang="en-GB" sz="1200" dirty="0"/>
              <a:t>. http://</a:t>
            </a:r>
            <a:r>
              <a:rPr lang="en-GB" sz="1200" dirty="0" err="1"/>
              <a:t>doi.org</a:t>
            </a:r>
            <a:r>
              <a:rPr lang="en-GB" sz="1200" dirty="0"/>
              <a:t>/10.5281/zenodo.2159713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FD117-5558-5E4F-8D01-FC09F2E4A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3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2339-16EC-A14B-9E38-590563E2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Depositing your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FF079-8EAF-DC4D-9A6B-E0EFFBBC2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Will you deposit releases of your software into a digital repository?</a:t>
            </a:r>
          </a:p>
          <a:p>
            <a:r>
              <a:rPr lang="en-GB" dirty="0"/>
              <a:t>What digital repositories are appropriate for you to use?</a:t>
            </a:r>
          </a:p>
          <a:p>
            <a:r>
              <a:rPr lang="en-GB" dirty="0"/>
              <a:t>Has your funder or publisher recommended or mandated a digital repository to use?</a:t>
            </a:r>
          </a:p>
          <a:p>
            <a:r>
              <a:rPr lang="en-GB" dirty="0"/>
              <a:t>Does the digital repository give you a unique persistent digital identifier for your deposit?</a:t>
            </a:r>
          </a:p>
          <a:p>
            <a:r>
              <a:rPr lang="en-GB" dirty="0"/>
              <a:t>Can the digital repository accommodate the size of your deposit?</a:t>
            </a:r>
          </a:p>
          <a:p>
            <a:r>
              <a:rPr lang="en-GB" dirty="0"/>
              <a:t>Are the policies of the digital repository acceptable to you?</a:t>
            </a:r>
          </a:p>
          <a:p>
            <a:r>
              <a:rPr lang="en-GB" dirty="0"/>
              <a:t>Is the longevity of the digital repository acceptable to you?</a:t>
            </a:r>
          </a:p>
          <a:p>
            <a:r>
              <a:rPr lang="en-GB" dirty="0"/>
              <a:t>Is the digital repository free or do you have to pay a fee? If there is a fee, is this a one-off payment and can you afford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CBC13-35FA-0F47-9934-5A1AC0E7C0F1}"/>
              </a:ext>
            </a:extLst>
          </p:cNvPr>
          <p:cNvSpPr txBox="1"/>
          <p:nvPr/>
        </p:nvSpPr>
        <p:spPr>
          <a:xfrm>
            <a:off x="0" y="4681835"/>
            <a:ext cx="653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The Software Sustainability Institute. (2018). Checklist for a Software Management Plan (Version 1.0). </a:t>
            </a:r>
            <a:br>
              <a:rPr lang="en-GB" sz="1200" dirty="0"/>
            </a:br>
            <a:r>
              <a:rPr lang="en-GB" sz="1200" dirty="0" err="1"/>
              <a:t>Zenodo</a:t>
            </a:r>
            <a:r>
              <a:rPr lang="en-GB" sz="1200" dirty="0"/>
              <a:t>. http://</a:t>
            </a:r>
            <a:r>
              <a:rPr lang="en-GB" sz="1200" dirty="0" err="1"/>
              <a:t>doi.org</a:t>
            </a:r>
            <a:r>
              <a:rPr lang="en-GB" sz="1200" dirty="0"/>
              <a:t>/10.5281/zenodo.2159713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09867-CAB6-534D-B503-E8F7399E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7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C17D8-BDB4-6742-B764-C032651E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deposit software?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4E4EF-29BB-9B47-B00F-851968F00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49" b="8296"/>
          <a:stretch/>
        </p:blipFill>
        <p:spPr>
          <a:xfrm>
            <a:off x="683567" y="1059582"/>
            <a:ext cx="7751061" cy="3456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6FDD9F-C26A-D847-8670-8507E6770271}"/>
              </a:ext>
            </a:extLst>
          </p:cNvPr>
          <p:cNvSpPr txBox="1"/>
          <p:nvPr/>
        </p:nvSpPr>
        <p:spPr>
          <a:xfrm>
            <a:off x="0" y="4698531"/>
            <a:ext cx="517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Michael Jackson. (2018). Software Deposit: Why deposit software (Version 1.0). </a:t>
            </a:r>
            <a:br>
              <a:rPr lang="en-US" sz="1200" dirty="0"/>
            </a:br>
            <a:r>
              <a:rPr lang="en-US" sz="1200" dirty="0" err="1"/>
              <a:t>Zenodo</a:t>
            </a:r>
            <a:r>
              <a:rPr lang="en-US" sz="1200" dirty="0"/>
              <a:t>. http://</a:t>
            </a:r>
            <a:r>
              <a:rPr lang="en-US" sz="1200" dirty="0" err="1"/>
              <a:t>doi.org</a:t>
            </a:r>
            <a:r>
              <a:rPr lang="en-US" sz="1200" dirty="0"/>
              <a:t>/10.5281/zenodo.1327333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DFCEF-97C1-2C4C-948B-BAC661A22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BB99A-66B1-1741-87C5-D39C78817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166" y="1131590"/>
            <a:ext cx="484466" cy="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8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DB04-D0AF-9B48-A59F-A146391D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deposit software?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98ED4-8490-3D4E-9CF9-EB0F990A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582"/>
            <a:ext cx="9144000" cy="3566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90AE40-54F3-EC40-AFF2-BE36D1CF3BB3}"/>
              </a:ext>
            </a:extLst>
          </p:cNvPr>
          <p:cNvSpPr txBox="1"/>
          <p:nvPr/>
        </p:nvSpPr>
        <p:spPr>
          <a:xfrm>
            <a:off x="0" y="4698531"/>
            <a:ext cx="543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Michael Jackson. (2018). Software Deposit: </a:t>
            </a:r>
            <a:r>
              <a:rPr lang="en-GB" sz="1200" dirty="0"/>
              <a:t>When to deposit software (Version 1.0). </a:t>
            </a:r>
            <a:br>
              <a:rPr lang="en-GB" sz="1200" dirty="0"/>
            </a:br>
            <a:r>
              <a:rPr lang="en-GB" sz="1200" dirty="0" err="1"/>
              <a:t>Zenodo</a:t>
            </a:r>
            <a:r>
              <a:rPr lang="en-GB" sz="1200" dirty="0"/>
              <a:t>. http://</a:t>
            </a:r>
            <a:r>
              <a:rPr lang="en-GB" sz="1200" dirty="0" err="1"/>
              <a:t>doi.org</a:t>
            </a:r>
            <a:r>
              <a:rPr lang="en-GB" sz="1200" dirty="0"/>
              <a:t>/10.5281/zenodo.1327331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904F2-63C1-B945-89D6-A74EFC1EC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1D534-BDC1-B844-B010-797030CB8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166" y="1131590"/>
            <a:ext cx="484466" cy="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43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D82AD-F947-0041-A895-4D0881CE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deposit software?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6888B-2964-2A44-A1D5-AACF8F7B7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5"/>
          <a:stretch/>
        </p:blipFill>
        <p:spPr>
          <a:xfrm>
            <a:off x="1763688" y="1048020"/>
            <a:ext cx="6048672" cy="3698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779E5-DE7D-724B-B005-1F74D62610A8}"/>
              </a:ext>
            </a:extLst>
          </p:cNvPr>
          <p:cNvSpPr txBox="1"/>
          <p:nvPr/>
        </p:nvSpPr>
        <p:spPr>
          <a:xfrm>
            <a:off x="0" y="4698531"/>
            <a:ext cx="548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Michael Jackson. (2018). Software Deposit: </a:t>
            </a:r>
            <a:r>
              <a:rPr lang="en-GB" sz="1200" dirty="0"/>
              <a:t>Where to deposit software (Version 1.0). </a:t>
            </a:r>
            <a:br>
              <a:rPr lang="en-GB" sz="1200" dirty="0"/>
            </a:br>
            <a:r>
              <a:rPr lang="en-GB" sz="1200" dirty="0" err="1"/>
              <a:t>Zenodo</a:t>
            </a:r>
            <a:r>
              <a:rPr lang="en-GB" sz="1200" dirty="0"/>
              <a:t>. http://</a:t>
            </a:r>
            <a:r>
              <a:rPr lang="en-GB" sz="1200" dirty="0" err="1"/>
              <a:t>doi.org</a:t>
            </a:r>
            <a:r>
              <a:rPr lang="en-GB" sz="1200" dirty="0"/>
              <a:t>/10.5281/zenodo.1327329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4EA12-DA1D-7949-88B2-347D497F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7355B-7AE4-9142-9134-9B41AE0B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166" y="1131590"/>
            <a:ext cx="484466" cy="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D82AD-F947-0041-A895-4D0881CE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deposit?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779E5-DE7D-724B-B005-1F74D62610A8}"/>
              </a:ext>
            </a:extLst>
          </p:cNvPr>
          <p:cNvSpPr txBox="1"/>
          <p:nvPr/>
        </p:nvSpPr>
        <p:spPr>
          <a:xfrm>
            <a:off x="0" y="4698531"/>
            <a:ext cx="4813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Michael Jackson. (2018). Software Deposit: </a:t>
            </a:r>
            <a:r>
              <a:rPr lang="en-GB" sz="1200" dirty="0"/>
              <a:t>What to deposit (Version 1.0). </a:t>
            </a:r>
          </a:p>
          <a:p>
            <a:r>
              <a:rPr lang="en-GB" sz="1200" dirty="0" err="1"/>
              <a:t>Zenodo</a:t>
            </a:r>
            <a:r>
              <a:rPr lang="en-GB" sz="1200" dirty="0"/>
              <a:t>. http://</a:t>
            </a:r>
            <a:r>
              <a:rPr lang="en-GB" sz="1200" dirty="0" err="1"/>
              <a:t>doi.org</a:t>
            </a:r>
            <a:r>
              <a:rPr lang="en-GB" sz="1200" dirty="0"/>
              <a:t>/10.5281/zenodo.1327325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B4B20-039E-6F49-BCD0-ECC8DEA82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1" b="6601"/>
          <a:stretch/>
        </p:blipFill>
        <p:spPr>
          <a:xfrm>
            <a:off x="1417698" y="1078814"/>
            <a:ext cx="6308604" cy="3581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7EF1D-FB1E-604D-A924-9CEF6FD21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EB391-D3F0-8740-BDBA-086A629EA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166" y="1131590"/>
            <a:ext cx="484466" cy="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71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9B30-565A-BA44-8D9B-48432191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review a deposit?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DCCDA-4078-DA4E-A04D-EE5B4909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36" y="1059582"/>
            <a:ext cx="6552728" cy="3735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69EA9-78D0-D446-8C1F-5208CB950A2B}"/>
              </a:ext>
            </a:extLst>
          </p:cNvPr>
          <p:cNvSpPr txBox="1"/>
          <p:nvPr/>
        </p:nvSpPr>
        <p:spPr>
          <a:xfrm>
            <a:off x="0" y="4698531"/>
            <a:ext cx="5909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Michael Jackson. (2018). Software Deposit: </a:t>
            </a:r>
            <a:r>
              <a:rPr lang="en-GB" sz="1200" dirty="0"/>
              <a:t>How to review a software deposit (Version 1.0). </a:t>
            </a:r>
            <a:br>
              <a:rPr lang="en-GB" sz="1200" dirty="0"/>
            </a:br>
            <a:r>
              <a:rPr lang="en-GB" sz="1200" dirty="0" err="1"/>
              <a:t>Zenodo</a:t>
            </a:r>
            <a:r>
              <a:rPr lang="en-GB" sz="1200" dirty="0"/>
              <a:t>. http://</a:t>
            </a:r>
            <a:r>
              <a:rPr lang="en-GB" sz="1200" dirty="0" err="1"/>
              <a:t>doi.org</a:t>
            </a:r>
            <a:r>
              <a:rPr lang="en-GB" sz="1200" dirty="0"/>
              <a:t>/10.5281/zenodo.1327314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E49C4-A66D-B746-883E-AEEBF2388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EFE86F-0EB6-634D-8D49-B083DDE2F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166" y="1131590"/>
            <a:ext cx="484466" cy="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4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199BA7-C702-E94B-8248-F3810E5572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4328" y="164453"/>
            <a:ext cx="7354016" cy="4524315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/>
              <a:t>“Lack of access to effective software continues to be a major hindrance to scientific progress and therapeutic discovery. […] For the benefit of all society, we need to pursue new and complementary approaches to the creation and dissemination of scientific software.”</a:t>
            </a:r>
            <a:br>
              <a:rPr lang="en-US" sz="3200" i="1" dirty="0"/>
            </a:br>
            <a:r>
              <a:rPr lang="en-US" sz="3200" i="1" dirty="0"/>
              <a:t> </a:t>
            </a:r>
            <a:r>
              <a:rPr lang="en-US" sz="3200" dirty="0"/>
              <a:t>– Warren Lyford DeLano, creator of</a:t>
            </a:r>
            <a:br>
              <a:rPr lang="en-US" sz="3200" dirty="0"/>
            </a:br>
            <a:r>
              <a:rPr lang="en-US" sz="3200" dirty="0" err="1"/>
              <a:t>PyMOL</a:t>
            </a:r>
            <a:r>
              <a:rPr lang="en-US" sz="3200" dirty="0"/>
              <a:t>, in 2003</a:t>
            </a:r>
          </a:p>
        </p:txBody>
      </p:sp>
    </p:spTree>
    <p:extLst>
      <p:ext uri="{BB962C8B-B14F-4D97-AF65-F5344CB8AC3E}">
        <p14:creationId xmlns:p14="http://schemas.microsoft.com/office/powerpoint/2010/main" val="1081532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B255-FB8A-C14C-9D17-70BE30AF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software is changing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83AEB-4783-EC4A-895D-145DFF8AF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1" y="1083907"/>
            <a:ext cx="3175000" cy="2711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9B031-D8EF-004E-9E62-3CA7A97D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511" y="1120049"/>
            <a:ext cx="2679211" cy="3107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AAAAF-842F-3341-91D0-D35853239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020113"/>
            <a:ext cx="2967334" cy="29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18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5968-2B9D-194E-990F-E4A23A08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going 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A9DB7-FCAA-6C41-B4A3-634B16675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8" y="1200150"/>
            <a:ext cx="8353425" cy="392554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The Turing Way</a:t>
            </a:r>
          </a:p>
          <a:p>
            <a:pPr lvl="1"/>
            <a:r>
              <a:rPr lang="en-US" dirty="0">
                <a:hlinkClick r:id="rId2"/>
              </a:rPr>
              <a:t>https://www.turing.ac.uk/research/research-projects/turing-way-handbook-reproducible-data-science</a:t>
            </a:r>
            <a:endParaRPr lang="en-US" dirty="0"/>
          </a:p>
          <a:p>
            <a:r>
              <a:rPr lang="en-US" dirty="0"/>
              <a:t>Software Heritage</a:t>
            </a:r>
          </a:p>
          <a:p>
            <a:pPr lvl="1"/>
            <a:r>
              <a:rPr lang="en-US" dirty="0">
                <a:hlinkClick r:id="rId3"/>
              </a:rPr>
              <a:t>https://www.softwareheritage.org/</a:t>
            </a:r>
            <a:r>
              <a:rPr lang="en-US" dirty="0"/>
              <a:t> </a:t>
            </a:r>
          </a:p>
          <a:p>
            <a:r>
              <a:rPr lang="en-US" dirty="0"/>
              <a:t>Software Preservation Network</a:t>
            </a:r>
          </a:p>
          <a:p>
            <a:pPr lvl="1"/>
            <a:r>
              <a:rPr lang="en-US" dirty="0">
                <a:hlinkClick r:id="rId4"/>
              </a:rPr>
              <a:t>https://www.softwarepreservationnetwork.org/</a:t>
            </a:r>
            <a:r>
              <a:rPr lang="en-US" dirty="0"/>
              <a:t> </a:t>
            </a:r>
          </a:p>
          <a:p>
            <a:r>
              <a:rPr lang="en-US" dirty="0"/>
              <a:t>Software Citation Repository Best Practices Taskforce</a:t>
            </a:r>
          </a:p>
          <a:p>
            <a:pPr lvl="1"/>
            <a:r>
              <a:rPr lang="en-US" dirty="0">
                <a:hlinkClick r:id="rId5"/>
              </a:rPr>
              <a:t>https://github.com/force11/force11-sciwg/issues/59</a:t>
            </a:r>
            <a:r>
              <a:rPr lang="en-US" dirty="0"/>
              <a:t> </a:t>
            </a:r>
          </a:p>
          <a:p>
            <a:r>
              <a:rPr lang="en-US" dirty="0" err="1"/>
              <a:t>PyRDM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https://github.com/pyrdm/pyrdm</a:t>
            </a:r>
            <a:r>
              <a:rPr lang="en-US" dirty="0"/>
              <a:t> </a:t>
            </a:r>
          </a:p>
          <a:p>
            <a:r>
              <a:rPr lang="en-US" dirty="0" err="1"/>
              <a:t>CodeMeta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https://codemeta.github.io/</a:t>
            </a:r>
            <a:r>
              <a:rPr lang="en-US" dirty="0"/>
              <a:t> </a:t>
            </a:r>
          </a:p>
          <a:p>
            <a:r>
              <a:rPr lang="en-US" dirty="0" err="1"/>
              <a:t>WholeTale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https://wholetale.org/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260E-578B-9F44-AAF3-C2425851D1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13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B0A1-EE06-204F-A39A-27D43308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can we do (now / next)?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2191C-1FFF-244E-8A75-C7642EB88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Preserving source code has become easier – with tools to automate deposit</a:t>
            </a:r>
          </a:p>
          <a:p>
            <a:r>
              <a:rPr lang="en-US" dirty="0"/>
              <a:t>Policy changes have not hugely improved deposit rates – we need to champion more</a:t>
            </a:r>
          </a:p>
          <a:p>
            <a:r>
              <a:rPr lang="en-US" dirty="0"/>
              <a:t>Research software is changing – address implications for institutional deposit and archiving of containers and notebooks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A9145-D1CF-524E-84F6-E0333E22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5A620-57D4-AB42-A50E-5812595BC15A}"/>
              </a:ext>
            </a:extLst>
          </p:cNvPr>
          <p:cNvSpPr txBox="1"/>
          <p:nvPr/>
        </p:nvSpPr>
        <p:spPr>
          <a:xfrm>
            <a:off x="683568" y="4547324"/>
            <a:ext cx="520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Slides: </a:t>
            </a:r>
            <a:r>
              <a:rPr lang="en-US" i="1" dirty="0">
                <a:hlinkClick r:id="rId3"/>
              </a:rPr>
              <a:t>https://</a:t>
            </a:r>
            <a:r>
              <a:rPr lang="en-US" i="1" dirty="0" err="1">
                <a:hlinkClick r:id="rId3"/>
              </a:rPr>
              <a:t>doi.org</a:t>
            </a:r>
            <a:r>
              <a:rPr lang="en-US" i="1" dirty="0">
                <a:hlinkClick r:id="rId3"/>
              </a:rPr>
              <a:t>/</a:t>
            </a:r>
            <a:r>
              <a:rPr lang="en-GB" i="1" dirty="0">
                <a:hlinkClick r:id="rId3"/>
              </a:rPr>
              <a:t>10.6084/m9.figshare.7701494</a:t>
            </a:r>
            <a:r>
              <a:rPr lang="en-GB" i="1" dirty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74783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527" y="1047817"/>
            <a:ext cx="1813830" cy="4039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 SSI team/</a:t>
            </a:r>
            <a:r>
              <a:rPr lang="en-US" sz="1350" i="1" dirty="0"/>
              <a:t>alumni</a:t>
            </a:r>
            <a:r>
              <a:rPr lang="en-US" sz="1350" dirty="0"/>
              <a:t>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Aleksandra </a:t>
            </a:r>
            <a:r>
              <a:rPr lang="en-US" sz="1350" dirty="0" err="1"/>
              <a:t>Nenadic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i="1" dirty="0"/>
              <a:t>Aleksandra </a:t>
            </a:r>
            <a:r>
              <a:rPr lang="en-US" sz="1350" i="1" dirty="0" err="1"/>
              <a:t>Pawlik</a:t>
            </a:r>
            <a:endParaRPr lang="en-US" sz="1350" i="1" dirty="0"/>
          </a:p>
          <a:p>
            <a:pPr marL="214313" indent="-214313">
              <a:buFontTx/>
              <a:buChar char="-"/>
            </a:pPr>
            <a:r>
              <a:rPr lang="en-US" sz="1350" i="1" dirty="0"/>
              <a:t>Alexander Hay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Arno </a:t>
            </a:r>
            <a:r>
              <a:rPr lang="en-US" sz="1350" i="1" dirty="0" err="1"/>
              <a:t>Proeme</a:t>
            </a:r>
            <a:endParaRPr lang="en-US" sz="1350" i="1" dirty="0"/>
          </a:p>
          <a:p>
            <a:pPr marL="214313" indent="-214313">
              <a:buFontTx/>
              <a:buChar char="-"/>
            </a:pPr>
            <a:r>
              <a:rPr lang="en-US" sz="1350" dirty="0"/>
              <a:t>Carole Goble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Claire Wyatt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Clem Hadfield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Dave De </a:t>
            </a:r>
            <a:r>
              <a:rPr lang="en-US" sz="1350" dirty="0" err="1"/>
              <a:t>Roure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i="1" dirty="0" err="1"/>
              <a:t>Devasena</a:t>
            </a:r>
            <a:r>
              <a:rPr lang="en-US" sz="1350" i="1" dirty="0"/>
              <a:t> Prasad</a:t>
            </a:r>
          </a:p>
          <a:p>
            <a:pPr marL="214313" indent="-214313">
              <a:buFontTx/>
              <a:buChar char="-"/>
            </a:pPr>
            <a:r>
              <a:rPr lang="en-US" sz="1350" dirty="0" err="1"/>
              <a:t>Giacomo</a:t>
            </a:r>
            <a:r>
              <a:rPr lang="en-US" sz="1350" dirty="0"/>
              <a:t> Peru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Graeme Smith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Iain Emsley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James Graham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John Robinson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Les Carr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Malcolm Atkinson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Malcolm Illingworth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1899719" y="1047817"/>
            <a:ext cx="1789144" cy="320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Mario </a:t>
            </a:r>
            <a:r>
              <a:rPr lang="en-US" sz="1350" dirty="0" err="1"/>
              <a:t>Antonioletti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Mark Parsons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Mike Jackson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Olivier Philippe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Priyanka Singh</a:t>
            </a:r>
          </a:p>
          <a:p>
            <a:pPr marL="214313" indent="-214313">
              <a:buFontTx/>
              <a:buChar char="-"/>
            </a:pPr>
            <a:r>
              <a:rPr lang="en-US" sz="1350" dirty="0" err="1"/>
              <a:t>Raniere</a:t>
            </a:r>
            <a:r>
              <a:rPr lang="en-US" sz="1350" dirty="0"/>
              <a:t> Silva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Rob Baxter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Robin Wilson</a:t>
            </a:r>
          </a:p>
          <a:p>
            <a:pPr marL="214313" indent="-214313">
              <a:buFontTx/>
              <a:buChar char="-"/>
            </a:pPr>
            <a:r>
              <a:rPr lang="en-US" sz="1350" dirty="0" err="1"/>
              <a:t>Shoaib</a:t>
            </a:r>
            <a:r>
              <a:rPr lang="en-US" sz="1350" dirty="0"/>
              <a:t> Sufi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Simon </a:t>
            </a:r>
            <a:r>
              <a:rPr lang="en-US" sz="1350" dirty="0" err="1"/>
              <a:t>Hettrick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Stephen Crouch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Tim Parkinson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Toni Collis</a:t>
            </a:r>
          </a:p>
          <a:p>
            <a:pPr marL="214313" indent="-214313">
              <a:buFontTx/>
              <a:buChar char="-"/>
            </a:pPr>
            <a:r>
              <a:rPr lang="en-US" sz="1350" i="1" dirty="0"/>
              <a:t>Plus the SSI Fellows</a:t>
            </a:r>
            <a:br>
              <a:rPr lang="en-US" sz="1350" i="1" dirty="0"/>
            </a:br>
            <a:r>
              <a:rPr lang="en-US" sz="1350" i="1" dirty="0"/>
              <a:t>and RSE community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9959" y="1047817"/>
            <a:ext cx="1952201" cy="4039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Scientific software: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Dan Katz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Heather </a:t>
            </a:r>
            <a:r>
              <a:rPr lang="en-US" sz="1350" dirty="0" err="1"/>
              <a:t>Piowowar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James </a:t>
            </a:r>
            <a:r>
              <a:rPr lang="en-US" sz="1350" dirty="0" err="1"/>
              <a:t>Howison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Jeff Carver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Jennifer </a:t>
            </a:r>
            <a:r>
              <a:rPr lang="en-US" sz="1350" dirty="0" err="1"/>
              <a:t>Schopf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Kaitlin </a:t>
            </a:r>
            <a:r>
              <a:rPr lang="en-US" sz="1350" dirty="0" err="1"/>
              <a:t>Thaney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Martin </a:t>
            </a:r>
            <a:r>
              <a:rPr lang="en-US" sz="1350" dirty="0" err="1"/>
              <a:t>Fenner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Victoria </a:t>
            </a:r>
            <a:r>
              <a:rPr lang="en-US" sz="1350" dirty="0" err="1"/>
              <a:t>Stodden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WSSSPE community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  <a:p>
            <a:r>
              <a:rPr lang="en-US" sz="1350" dirty="0"/>
              <a:t>Software/Data Carpentry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Greg Wilson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Jonah </a:t>
            </a:r>
            <a:r>
              <a:rPr lang="en-US" sz="1350" dirty="0" err="1"/>
              <a:t>Duckles</a:t>
            </a: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Tracy Teal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Instructor Community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  <a:p>
            <a:pPr marL="214313" indent="-214313">
              <a:buFontTx/>
              <a:buChar char="-"/>
            </a:pPr>
            <a:endParaRPr lang="en-US" sz="1350" dirty="0"/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345" y="4567199"/>
            <a:ext cx="484466" cy="27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16" y="4868763"/>
            <a:ext cx="838200" cy="295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61B54E-84AC-104A-965D-47F55B3BB8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644" y="1586396"/>
            <a:ext cx="1219200" cy="338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B87AC1-D9D8-9549-958C-55F8E1DF2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092" y="2605042"/>
            <a:ext cx="686144" cy="583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62A910-4192-4743-BF20-F2AA4110C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644" y="1133164"/>
            <a:ext cx="1219200" cy="332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1F482C-34FE-8D4D-AB9B-E300194552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9988" y="3234117"/>
            <a:ext cx="1201915" cy="52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37E77B-66B2-C540-96AD-578EB0AE44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69" t="22798" r="6341" b="25923"/>
          <a:stretch/>
        </p:blipFill>
        <p:spPr>
          <a:xfrm>
            <a:off x="7949988" y="4210465"/>
            <a:ext cx="1219200" cy="3295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FD7B34-85E8-DA4F-B07A-449EA39C05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81" t="23451" r="19681" b="27245"/>
          <a:stretch/>
        </p:blipFill>
        <p:spPr>
          <a:xfrm>
            <a:off x="7949989" y="2019428"/>
            <a:ext cx="1208351" cy="518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DF4EEA-E741-C140-A844-C42D86124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9988" y="3873497"/>
            <a:ext cx="1219200" cy="2499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89AE5D-8921-124E-A856-8F9770BA6857}"/>
              </a:ext>
            </a:extLst>
          </p:cNvPr>
          <p:cNvSpPr txBox="1"/>
          <p:nvPr/>
        </p:nvSpPr>
        <p:spPr>
          <a:xfrm>
            <a:off x="4059959" y="4371950"/>
            <a:ext cx="320953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Calibri"/>
              </a:rPr>
              <a:t>Supported by the UK Research Councils through grants </a:t>
            </a:r>
            <a:br>
              <a:rPr lang="en-US" sz="1050" dirty="0">
                <a:solidFill>
                  <a:prstClr val="black"/>
                </a:solidFill>
                <a:latin typeface="Calibri"/>
              </a:rPr>
            </a:br>
            <a:r>
              <a:rPr lang="en-US" sz="1050" dirty="0">
                <a:solidFill>
                  <a:prstClr val="black"/>
                </a:solidFill>
                <a:latin typeface="Calibri"/>
              </a:rPr>
              <a:t>EP/H043160/1, EP/N006410/1 and  EP/S021779/1 . </a:t>
            </a:r>
            <a:br>
              <a:rPr lang="en-US" sz="1050" dirty="0">
                <a:solidFill>
                  <a:prstClr val="black"/>
                </a:solidFill>
                <a:latin typeface="Calibri"/>
              </a:rPr>
            </a:br>
            <a:r>
              <a:rPr lang="en-US" sz="1050" dirty="0">
                <a:solidFill>
                  <a:prstClr val="black"/>
                </a:solidFill>
                <a:latin typeface="Calibri"/>
              </a:rPr>
              <a:t>Additional project funding received from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Jisc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287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Institute</a:t>
            </a:r>
          </a:p>
        </p:txBody>
      </p:sp>
    </p:spTree>
    <p:extLst>
      <p:ext uri="{BB962C8B-B14F-4D97-AF65-F5344CB8AC3E}">
        <p14:creationId xmlns:p14="http://schemas.microsoft.com/office/powerpoint/2010/main" val="270075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 Sustainability Institute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552" y="1200150"/>
            <a:ext cx="8064896" cy="3657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national facility for cultivating better, more sustainable, research software to enable </a:t>
            </a:r>
            <a:br>
              <a:rPr lang="en-US" dirty="0"/>
            </a:br>
            <a:r>
              <a:rPr lang="en-US" dirty="0"/>
              <a:t>world-class research</a:t>
            </a:r>
          </a:p>
          <a:p>
            <a:r>
              <a:rPr lang="en-US" sz="2100" dirty="0"/>
              <a:t>Software reaches boundaries in its </a:t>
            </a:r>
            <a:br>
              <a:rPr lang="en-US" sz="2100" dirty="0"/>
            </a:br>
            <a:r>
              <a:rPr lang="en-US" sz="2100" dirty="0"/>
              <a:t>development cycle that prevent </a:t>
            </a:r>
            <a:br>
              <a:rPr lang="en-US" sz="2100" dirty="0"/>
            </a:br>
            <a:r>
              <a:rPr lang="en-US" sz="2100" dirty="0"/>
              <a:t>improvement, growth and adoption </a:t>
            </a:r>
          </a:p>
          <a:p>
            <a:r>
              <a:rPr lang="en-US" sz="2100" dirty="0"/>
              <a:t>Providing the expertise and services </a:t>
            </a:r>
            <a:br>
              <a:rPr lang="en-US" sz="2100" dirty="0"/>
            </a:br>
            <a:r>
              <a:rPr lang="en-US" sz="2100" dirty="0"/>
              <a:t>needed to negotiate to the next stage</a:t>
            </a:r>
          </a:p>
          <a:p>
            <a:r>
              <a:rPr lang="en-US" sz="2100" dirty="0"/>
              <a:t>Developing the policy and tools to</a:t>
            </a:r>
            <a:br>
              <a:rPr lang="en-US" sz="2100" dirty="0"/>
            </a:br>
            <a:r>
              <a:rPr lang="en-US" sz="2100" dirty="0"/>
              <a:t>support the community developing and</a:t>
            </a:r>
            <a:br>
              <a:rPr lang="en-US" sz="2100" dirty="0"/>
            </a:br>
            <a:r>
              <a:rPr lang="en-US" sz="2100" dirty="0"/>
              <a:t>using research software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8969" y="4407954"/>
            <a:ext cx="26997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Calibri"/>
              </a:rPr>
              <a:t>Supported by the UK Research Councils</a:t>
            </a:r>
            <a:br>
              <a:rPr lang="en-US" sz="1050" dirty="0">
                <a:solidFill>
                  <a:prstClr val="black"/>
                </a:solidFill>
                <a:latin typeface="Calibri"/>
              </a:rPr>
            </a:br>
            <a:r>
              <a:rPr lang="en-US" sz="1050" dirty="0">
                <a:solidFill>
                  <a:prstClr val="black"/>
                </a:solidFill>
                <a:latin typeface="Calibri"/>
              </a:rPr>
              <a:t>through grants EP/H043160/1, EP/N006410/1</a:t>
            </a:r>
            <a:br>
              <a:rPr lang="en-US" sz="1050" dirty="0">
                <a:solidFill>
                  <a:prstClr val="black"/>
                </a:solidFill>
                <a:latin typeface="Calibri"/>
              </a:rPr>
            </a:br>
            <a:r>
              <a:rPr lang="en-US" sz="1050" dirty="0">
                <a:solidFill>
                  <a:prstClr val="black"/>
                </a:solidFill>
                <a:latin typeface="Calibri"/>
              </a:rPr>
              <a:t>and EP/S021779/1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304" y="4848225"/>
            <a:ext cx="838200" cy="295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14" y="2139702"/>
            <a:ext cx="2106234" cy="2106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74ECB-8A41-1D43-80BF-9FC7BB767D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304" y="1584822"/>
            <a:ext cx="1219200" cy="338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390C93-3E1B-1E48-AAF4-37D75960C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752" y="2603468"/>
            <a:ext cx="686144" cy="583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2BD9BE-A8A3-D842-A070-5E6BBAF32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9304" y="1131590"/>
            <a:ext cx="1219200" cy="332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9BCF7E-2EFF-1A49-9638-1A7874094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648" y="3232543"/>
            <a:ext cx="1201915" cy="52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98D5A9-8ED4-E541-B643-3BFBF0572A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69" t="22798" r="6341" b="25923"/>
          <a:stretch/>
        </p:blipFill>
        <p:spPr>
          <a:xfrm>
            <a:off x="7935648" y="4208891"/>
            <a:ext cx="1219200" cy="3295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FBA191-302F-6846-A4BD-5F51B26E07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81" t="23451" r="19681" b="27245"/>
          <a:stretch/>
        </p:blipFill>
        <p:spPr>
          <a:xfrm>
            <a:off x="7935649" y="2017854"/>
            <a:ext cx="1208351" cy="518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F08770-CAEF-AC4E-A341-D5054EFCC7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5648" y="3871923"/>
            <a:ext cx="1219200" cy="24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6613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43000" y="2571750"/>
            <a:ext cx="6858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441672" y="1884589"/>
            <a:ext cx="2260658" cy="1313090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90623" y="13545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Software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20378" y="4632906"/>
            <a:ext cx="1071127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Policy</a:t>
            </a:r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13339" y="15644"/>
            <a:ext cx="1287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Training</a:t>
            </a:r>
            <a:endParaRPr lang="en-US" sz="21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251412" y="4639709"/>
            <a:ext cx="1742785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Community</a:t>
            </a:r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838769" y="1953837"/>
            <a:ext cx="145103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Outreach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49340" y="393907"/>
            <a:ext cx="2922740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/>
            <a: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  <a:t>Delivering essential software skills to researchers via CDTs, institutions &amp; doctoral schools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328131" y="393907"/>
            <a:ext cx="292274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/>
            <a: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  <a:t>Helping the community to develop software that meets the needs of reliable, reproducible, and reusable research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164782" y="2704707"/>
            <a:ext cx="224939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/>
            <a: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  <a:t>Collecting evidence </a:t>
            </a:r>
            <a:b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</a:br>
            <a: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  <a:t>on the community’s software use &amp; sharing with stakeholders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748794" y="2704707"/>
            <a:ext cx="221749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/>
            <a: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  <a:t>Bringing together </a:t>
            </a:r>
            <a:b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</a:br>
            <a: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  <a:t>the right people to understand and address topical issues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441672" y="2332475"/>
            <a:ext cx="2260658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/>
            <a:r>
              <a:rPr lang="en-US" sz="1500" dirty="0">
                <a:solidFill>
                  <a:prstClr val="white"/>
                </a:solidFill>
                <a:latin typeface="Helvetica Light"/>
                <a:cs typeface="Helvetica Light"/>
              </a:rPr>
              <a:t>Exploiting our platform to enable engagement, delivery &amp; uptake</a:t>
            </a:r>
          </a:p>
        </p:txBody>
      </p:sp>
      <p:pic>
        <p:nvPicPr>
          <p:cNvPr id="76" name="Picture 75" descr="Without_research_Softwa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195" y="3859930"/>
            <a:ext cx="1402421" cy="120253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727" y="1386487"/>
            <a:ext cx="1984691" cy="104621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179" y="1664804"/>
            <a:ext cx="972996" cy="7099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306" y="3859931"/>
            <a:ext cx="1847111" cy="877379"/>
          </a:xfrm>
          <a:prstGeom prst="rect">
            <a:avLst/>
          </a:prstGeom>
        </p:spPr>
      </p:pic>
      <p:pic>
        <p:nvPicPr>
          <p:cNvPr id="80" name="Content Placeholder 5" descr="ER1brite-tub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52" b="-9452"/>
          <a:stretch>
            <a:fillRect/>
          </a:stretch>
        </p:blipFill>
        <p:spPr>
          <a:xfrm>
            <a:off x="2025907" y="1606775"/>
            <a:ext cx="759917" cy="825931"/>
          </a:xfrm>
          <a:prstGeom prst="rect">
            <a:avLst/>
          </a:prstGeom>
        </p:spPr>
      </p:pic>
      <p:pic>
        <p:nvPicPr>
          <p:cNvPr id="81" name="Picture 80" descr="Slide3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623" y="1664804"/>
            <a:ext cx="856145" cy="70993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665173" y="3859931"/>
            <a:ext cx="1206553" cy="1202531"/>
            <a:chOff x="9458730" y="3182874"/>
            <a:chExt cx="3810000" cy="3797300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1430" y="3182874"/>
              <a:ext cx="1905000" cy="190500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3730" y="5075174"/>
              <a:ext cx="1905000" cy="190500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6430" y="3182874"/>
              <a:ext cx="1892300" cy="189230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8730" y="5075174"/>
              <a:ext cx="1905000" cy="1905000"/>
            </a:xfrm>
            <a:prstGeom prst="rect">
              <a:avLst/>
            </a:prstGeom>
          </p:spPr>
        </p:pic>
      </p:grpSp>
      <p:pic>
        <p:nvPicPr>
          <p:cNvPr id="87" name="Picture 86" descr="Percentage_software_analysis_back bg _clear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3855405"/>
            <a:ext cx="1303890" cy="8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98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Without_research_Softwa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164" y="2867352"/>
            <a:ext cx="847653" cy="72683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5" name="Content Placeholder 6" descr="CurationAndPreservati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21" r="-15021"/>
          <a:stretch>
            <a:fillRect/>
          </a:stretch>
        </p:blipFill>
        <p:spPr>
          <a:xfrm>
            <a:off x="7284452" y="1609357"/>
            <a:ext cx="692367" cy="752513"/>
          </a:xfrm>
          <a:prstGeom prst="rect">
            <a:avLst/>
          </a:prstGeom>
        </p:spPr>
      </p:pic>
      <p:pic>
        <p:nvPicPr>
          <p:cNvPr id="46" name="Content Placeholder 7" descr="YouveInheritedSomeCo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47" r="-15047"/>
          <a:stretch>
            <a:fillRect/>
          </a:stretch>
        </p:blipFill>
        <p:spPr>
          <a:xfrm>
            <a:off x="6686090" y="1617371"/>
            <a:ext cx="692645" cy="752513"/>
          </a:xfrm>
          <a:prstGeom prst="rect">
            <a:avLst/>
          </a:prstGeom>
        </p:spPr>
      </p:pic>
      <p:pic>
        <p:nvPicPr>
          <p:cNvPr id="33" name="Picture 32" descr="IMGP647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323" y="476374"/>
            <a:ext cx="1574480" cy="10510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057" y="530815"/>
            <a:ext cx="1213379" cy="91003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43000" y="2571750"/>
            <a:ext cx="6858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441672" y="1884589"/>
            <a:ext cx="2260658" cy="1313090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2436" y="2409732"/>
            <a:ext cx="1499129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Website &amp; blog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85521" y="3534416"/>
            <a:ext cx="1180131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Campaigns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74886" y="160629"/>
            <a:ext cx="784190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Advice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57059" y="1817260"/>
            <a:ext cx="805029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Guides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26396" y="782905"/>
            <a:ext cx="902811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Courses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39824" y="3594188"/>
            <a:ext cx="1148071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Workshops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531299" y="2660285"/>
            <a:ext cx="1396245" cy="1397279"/>
            <a:chOff x="7555158" y="1921131"/>
            <a:chExt cx="3810000" cy="381282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7858" y="3828951"/>
              <a:ext cx="1892300" cy="1905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158" y="1921131"/>
              <a:ext cx="1905000" cy="1905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0158" y="1921131"/>
              <a:ext cx="1905000" cy="1905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0158" y="3826131"/>
              <a:ext cx="1905000" cy="1905000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6760012" y="4008875"/>
            <a:ext cx="1096775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Fellowship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311" y="456404"/>
            <a:ext cx="972996" cy="7329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310" y="1689860"/>
            <a:ext cx="1160724" cy="7551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164" y="3825187"/>
            <a:ext cx="1238355" cy="69713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984" y="3940437"/>
            <a:ext cx="1538977" cy="10230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174" y="3818384"/>
            <a:ext cx="938580" cy="70393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417976" y="2998553"/>
            <a:ext cx="1010213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Research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0623" y="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Software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20378" y="4660986"/>
            <a:ext cx="1007007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Policy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13339" y="2099"/>
            <a:ext cx="1287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Training</a:t>
            </a:r>
            <a:endParaRPr lang="en-US" sz="21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51412" y="4667789"/>
            <a:ext cx="1742785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Community</a:t>
            </a:r>
          </a:p>
        </p:txBody>
      </p:sp>
      <p:pic>
        <p:nvPicPr>
          <p:cNvPr id="40" name="Content Placeholder 5" descr="ER1brite-tube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52" b="-9452"/>
          <a:stretch>
            <a:fillRect/>
          </a:stretch>
        </p:blipFill>
        <p:spPr>
          <a:xfrm>
            <a:off x="1330434" y="724546"/>
            <a:ext cx="1037230" cy="11273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41127" y="1222290"/>
            <a:ext cx="1257075" cy="323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1500" i="1" dirty="0">
                <a:solidFill>
                  <a:prstClr val="white"/>
                </a:solidFill>
                <a:latin typeface="Helvetica Light"/>
                <a:cs typeface="Helvetica Light"/>
              </a:rPr>
              <a:t>Consultancy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57" y="3818384"/>
            <a:ext cx="929509" cy="69713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526634" y="1440848"/>
            <a:ext cx="838692" cy="2308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50+ projects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037237" y="1516735"/>
            <a:ext cx="106952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130+ evaluations</a:t>
            </a:r>
          </a:p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4 surgeries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021994" y="1021468"/>
            <a:ext cx="966932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35+ UK SWC </a:t>
            </a:r>
            <a:b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</a:br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workshops</a:t>
            </a:r>
          </a:p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1000+ learners</a:t>
            </a: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79884" y="2052812"/>
            <a:ext cx="966932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80+ guides</a:t>
            </a:r>
          </a:p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50,000 readers</a:t>
            </a: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508" y="4225942"/>
            <a:ext cx="889988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61 domain</a:t>
            </a:r>
            <a:b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</a:br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ambassadors</a:t>
            </a: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54437" y="4944767"/>
            <a:ext cx="153118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20+ workshops </a:t>
            </a:r>
            <a:r>
              <a:rPr lang="en-US" sz="900" dirty="0" err="1">
                <a:solidFill>
                  <a:prstClr val="white"/>
                </a:solidFill>
                <a:latin typeface="Helvetica Light"/>
                <a:cs typeface="Helvetica Light"/>
              </a:rPr>
              <a:t>organised</a:t>
            </a:r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11459" y="3245317"/>
            <a:ext cx="1024639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740 researchers</a:t>
            </a:r>
            <a:b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</a:br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50,000 grants</a:t>
            </a:r>
            <a:b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</a:br>
            <a:r>
              <a:rPr lang="en-US" sz="900" dirty="0" err="1">
                <a:solidFill>
                  <a:prstClr val="white"/>
                </a:solidFill>
                <a:latin typeface="Helvetica Light"/>
                <a:cs typeface="Helvetica Light"/>
              </a:rPr>
              <a:t>analysed</a:t>
            </a:r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36488" y="2650222"/>
            <a:ext cx="1871025" cy="784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150+ contributed articles</a:t>
            </a:r>
          </a:p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20,000 unique visitors per month</a:t>
            </a:r>
          </a:p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3,000 Twitter followers</a:t>
            </a: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54551" y="4499189"/>
            <a:ext cx="126188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300+ RSEs engaged</a:t>
            </a: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82744" y="4499189"/>
            <a:ext cx="101181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2100 signatures</a:t>
            </a: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56632" y="4537565"/>
            <a:ext cx="1281121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900" dirty="0">
                <a:solidFill>
                  <a:prstClr val="white"/>
                </a:solidFill>
                <a:latin typeface="Helvetica Light"/>
                <a:cs typeface="Helvetica Light"/>
              </a:rPr>
              <a:t>13 issues highlighted</a:t>
            </a:r>
          </a:p>
          <a:p>
            <a:pPr algn="ctr" defTabSz="342900"/>
            <a:endParaRPr lang="en-US" sz="9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38769" y="1953837"/>
            <a:ext cx="145103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342900"/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Outreach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006" y="3239167"/>
            <a:ext cx="1728192" cy="4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D138C-D791-FB4A-887F-A7FBF37C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much? Let’s look at GitHub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2A332-FDFB-3F41-B520-060808E8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1200151"/>
            <a:ext cx="4690867" cy="3394472"/>
          </a:xfrm>
        </p:spPr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was the second fastest growing project</a:t>
            </a:r>
          </a:p>
          <a:p>
            <a:r>
              <a:rPr lang="en-US" dirty="0"/>
              <a:t>Universities were 5 of the top 10 contributing </a:t>
            </a:r>
            <a:r>
              <a:rPr lang="en-US" dirty="0" err="1"/>
              <a:t>organisations</a:t>
            </a:r>
            <a:endParaRPr lang="en-US" dirty="0"/>
          </a:p>
          <a:p>
            <a:r>
              <a:rPr lang="en-US" dirty="0"/>
              <a:t>Literally billions of lines of code</a:t>
            </a:r>
          </a:p>
          <a:p>
            <a:endParaRPr lang="en-US" dirty="0"/>
          </a:p>
        </p:txBody>
      </p:sp>
      <p:pic>
        <p:nvPicPr>
          <p:cNvPr id="5" name="Picture 4" descr="96m repositories hosted on GitHub, one third of which were created in the last year.">
            <a:extLst>
              <a:ext uri="{FF2B5EF4-FFF2-40B4-BE49-F238E27FC236}">
                <a16:creationId xmlns:a16="http://schemas.microsoft.com/office/drawing/2014/main" id="{B901DAAB-B6CE-8844-A83E-D47062D01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8" y="1395834"/>
            <a:ext cx="3517900" cy="2832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41B379-308C-0F4A-9CBA-8AEC83AA797D}"/>
              </a:ext>
            </a:extLst>
          </p:cNvPr>
          <p:cNvSpPr txBox="1"/>
          <p:nvPr/>
        </p:nvSpPr>
        <p:spPr>
          <a:xfrm>
            <a:off x="251520" y="4409957"/>
            <a:ext cx="369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https://octoverse.github.com/</a:t>
            </a:r>
            <a:r>
              <a:rPr lang="en-US" dirty="0"/>
              <a:t> (2018)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C1F7B-3955-3745-A957-18B9B477A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68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Sharing is key to reproducibility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Improves transparency</a:t>
            </a:r>
          </a:p>
          <a:p>
            <a:r>
              <a:rPr lang="en-US" sz="2400" dirty="0"/>
              <a:t>Improves understanding</a:t>
            </a:r>
          </a:p>
          <a:p>
            <a:r>
              <a:rPr lang="en-US" sz="2400" dirty="0"/>
              <a:t>Elimination of errors</a:t>
            </a:r>
          </a:p>
          <a:p>
            <a:r>
              <a:rPr lang="en-US" sz="2400" dirty="0"/>
              <a:t>Encourages collaboration</a:t>
            </a:r>
          </a:p>
          <a:p>
            <a:r>
              <a:rPr lang="en-US" sz="2400" dirty="0"/>
              <a:t>Easier on-ramping</a:t>
            </a:r>
          </a:p>
          <a:p>
            <a:endParaRPr lang="en-US" sz="2400" dirty="0"/>
          </a:p>
          <a:p>
            <a:r>
              <a:rPr lang="en-US" sz="2400" dirty="0"/>
              <a:t>Improves trust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i="1" dirty="0"/>
              <a:t>“Deep intellectual contributions now encoded only in software" – </a:t>
            </a:r>
            <a:r>
              <a:rPr lang="en-US" sz="2400" i="1" dirty="0" err="1"/>
              <a:t>Stodden</a:t>
            </a:r>
            <a:endParaRPr lang="en-US" sz="2400" i="1" dirty="0"/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r>
              <a:rPr lang="en-US" sz="2400" i="1" dirty="0"/>
              <a:t>“Scholarship is the full software environment, code and data, that produced the result” - </a:t>
            </a:r>
            <a:r>
              <a:rPr lang="en-US" sz="2400" i="1" dirty="0" err="1"/>
              <a:t>Claerbout</a:t>
            </a: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20F7F-2C64-FD4C-A5EC-20531E9F6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469833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0AEEC-E155-3744-9889-36F3BE9A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17BCE-8041-A940-BBF7-1051B441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0538"/>
            <a:ext cx="7200903" cy="54006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1043E19-FB9F-584C-90D7-B93246AD0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528" y="275164"/>
            <a:ext cx="669598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ea typeface="Batang" pitchFamily="18" charset="-127"/>
                <a:cs typeface="Batang" pitchFamily="18" charset="-127"/>
              </a:rPr>
              <a:t>Of 601 papers in ACM Computer Science journals and proceedings, </a:t>
            </a:r>
            <a:br>
              <a:rPr lang="en-GB" dirty="0">
                <a:solidFill>
                  <a:srgbClr val="FF0000"/>
                </a:solidFill>
                <a:latin typeface="Calibri"/>
                <a:ea typeface="Batang" pitchFamily="18" charset="-127"/>
                <a:cs typeface="Batang" pitchFamily="18" charset="-127"/>
              </a:rPr>
            </a:br>
            <a:r>
              <a:rPr lang="en-GB" dirty="0">
                <a:solidFill>
                  <a:srgbClr val="FF0000"/>
                </a:solidFill>
                <a:latin typeface="Calibri"/>
                <a:ea typeface="Batang" pitchFamily="18" charset="-127"/>
                <a:cs typeface="Batang" pitchFamily="18" charset="-127"/>
              </a:rPr>
              <a:t>only 85 provided a link to software.</a:t>
            </a:r>
          </a:p>
          <a:p>
            <a:r>
              <a:rPr lang="en-GB" dirty="0">
                <a:solidFill>
                  <a:srgbClr val="FF0000"/>
                </a:solidFill>
                <a:latin typeface="Calibri"/>
                <a:ea typeface="Batang" pitchFamily="18" charset="-127"/>
                <a:cs typeface="Batang" pitchFamily="18" charset="-127"/>
              </a:rPr>
              <a:t>For 176 the software could not be obtained. </a:t>
            </a:r>
          </a:p>
          <a:p>
            <a:endParaRPr lang="en-GB" sz="2400" dirty="0">
              <a:solidFill>
                <a:srgbClr val="FF0000"/>
              </a:solidFill>
              <a:latin typeface="Calibri"/>
              <a:ea typeface="Batang" pitchFamily="18" charset="-127"/>
              <a:cs typeface="Batang" pitchFamily="18" charset="-127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381285F-7781-094C-9EA9-183511E66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78" y="4568810"/>
            <a:ext cx="5145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400" dirty="0" err="1">
                <a:solidFill>
                  <a:prstClr val="black"/>
                </a:solidFill>
                <a:latin typeface="Calibri"/>
                <a:ea typeface="Batang" pitchFamily="18" charset="-127"/>
                <a:cs typeface="Batang" pitchFamily="18" charset="-127"/>
              </a:rPr>
              <a:t>Collberg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Batang" pitchFamily="18" charset="-127"/>
                <a:cs typeface="Batang" pitchFamily="18" charset="-127"/>
              </a:rPr>
              <a:t>, </a:t>
            </a:r>
            <a:r>
              <a:rPr lang="en-GB" sz="1400" dirty="0" err="1">
                <a:solidFill>
                  <a:prstClr val="black"/>
                </a:solidFill>
                <a:latin typeface="Calibri"/>
                <a:ea typeface="Batang" pitchFamily="18" charset="-127"/>
                <a:cs typeface="Batang" pitchFamily="18" charset="-127"/>
              </a:rPr>
              <a:t>Proebsting</a:t>
            </a:r>
            <a:r>
              <a:rPr lang="en-GB" sz="1400" dirty="0">
                <a:solidFill>
                  <a:prstClr val="black"/>
                </a:solidFill>
                <a:latin typeface="Calibri"/>
                <a:ea typeface="Batang" pitchFamily="18" charset="-127"/>
                <a:cs typeface="Batang" pitchFamily="18" charset="-127"/>
              </a:rPr>
              <a:t>, Warren</a:t>
            </a:r>
            <a:r>
              <a:rPr lang="en-GB" sz="1400" dirty="0">
                <a:solidFill>
                  <a:prstClr val="black"/>
                </a:solidFill>
                <a:ea typeface="Batang" pitchFamily="18" charset="-127"/>
                <a:cs typeface="Batang" pitchFamily="18" charset="-127"/>
              </a:rPr>
              <a:t>, University of Arizona TR 14-04, 2015  </a:t>
            </a:r>
            <a:endParaRPr lang="en-GB" sz="1400" dirty="0">
              <a:solidFill>
                <a:prstClr val="black"/>
              </a:solidFill>
              <a:latin typeface="Calibri"/>
              <a:ea typeface="Batang" pitchFamily="18" charset="-127"/>
              <a:cs typeface="Batang" pitchFamily="18" charset="-127"/>
            </a:endParaRPr>
          </a:p>
          <a:p>
            <a:r>
              <a:rPr lang="en-GB" sz="1400" dirty="0">
                <a:solidFill>
                  <a:prstClr val="black"/>
                </a:solidFill>
                <a:ea typeface="Batang" pitchFamily="18" charset="-127"/>
                <a:cs typeface="Batang" pitchFamily="18" charset="-127"/>
              </a:rPr>
              <a:t>http://</a:t>
            </a:r>
            <a:r>
              <a:rPr lang="en-GB" sz="1400" dirty="0" err="1">
                <a:solidFill>
                  <a:prstClr val="black"/>
                </a:solidFill>
                <a:ea typeface="Batang" pitchFamily="18" charset="-127"/>
                <a:cs typeface="Batang" pitchFamily="18" charset="-127"/>
              </a:rPr>
              <a:t>reproducibility.cs.arizona.edu</a:t>
            </a:r>
            <a:r>
              <a:rPr lang="en-GB" sz="1400" dirty="0">
                <a:solidFill>
                  <a:prstClr val="black"/>
                </a:solidFill>
                <a:ea typeface="Batang" pitchFamily="18" charset="-127"/>
                <a:cs typeface="Batang" pitchFamily="18" charset="-127"/>
              </a:rPr>
              <a:t>/v2/</a:t>
            </a:r>
            <a:r>
              <a:rPr lang="en-GB" sz="1400" dirty="0" err="1">
                <a:solidFill>
                  <a:prstClr val="black"/>
                </a:solidFill>
                <a:ea typeface="Batang" pitchFamily="18" charset="-127"/>
                <a:cs typeface="Batang" pitchFamily="18" charset="-127"/>
              </a:rPr>
              <a:t>RepeatabilityTR.pdf</a:t>
            </a:r>
            <a:endParaRPr lang="en-GB" sz="1400" dirty="0">
              <a:solidFill>
                <a:prstClr val="black"/>
              </a:solidFill>
              <a:latin typeface="Calibri"/>
              <a:ea typeface="Batang" pitchFamily="18" charset="-127"/>
              <a:cs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108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2F83-DDF8-BF4A-BDC1-0464667D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change is hard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6680E-BD33-D747-8FAC-8DCF8CFB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39354"/>
            <a:ext cx="1800200" cy="817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427254-F6E4-FD49-8F4B-638E98C3B547}"/>
              </a:ext>
            </a:extLst>
          </p:cNvPr>
          <p:cNvSpPr txBox="1"/>
          <p:nvPr/>
        </p:nvSpPr>
        <p:spPr>
          <a:xfrm>
            <a:off x="107504" y="4610040"/>
            <a:ext cx="3328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/>
              <a:t>Stodden</a:t>
            </a:r>
            <a:r>
              <a:rPr lang="en-GB" sz="1000" b="1" dirty="0"/>
              <a:t>, Seiler, Ma. An empirical analysis of journal policy </a:t>
            </a:r>
            <a:br>
              <a:rPr lang="en-GB" sz="1000" b="1" dirty="0"/>
            </a:br>
            <a:r>
              <a:rPr lang="en-GB" sz="1000" b="1" dirty="0"/>
              <a:t>effectiveness for computational reproducibility</a:t>
            </a:r>
          </a:p>
          <a:p>
            <a:r>
              <a:rPr lang="en-GB" sz="1000" dirty="0">
                <a:hlinkClick r:id="rId4"/>
              </a:rPr>
              <a:t>https://doi.org/10.1073/pnas.1708290115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36EFE-79A6-8B48-80B9-689A4181DE91}"/>
              </a:ext>
            </a:extLst>
          </p:cNvPr>
          <p:cNvSpPr txBox="1"/>
          <p:nvPr/>
        </p:nvSpPr>
        <p:spPr>
          <a:xfrm>
            <a:off x="107504" y="1957159"/>
            <a:ext cx="903649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/>
              <a:t>“We require that all computer code used for </a:t>
            </a:r>
            <a:r>
              <a:rPr lang="en-GB" sz="2800" i="1" dirty="0" err="1"/>
              <a:t>modeling</a:t>
            </a:r>
            <a:r>
              <a:rPr lang="en-GB" sz="2800" i="1" dirty="0"/>
              <a:t> and/or data analysis that is not commercially available be deposited in a publicly accessible repository upon publication.” </a:t>
            </a:r>
            <a:br>
              <a:rPr lang="en-GB" sz="2800" i="1" dirty="0"/>
            </a:br>
            <a:endParaRPr lang="en-GB" sz="1400" i="1" dirty="0"/>
          </a:p>
          <a:p>
            <a:r>
              <a:rPr lang="en-GB" sz="2800" i="1" dirty="0"/>
              <a:t>“After publication, all reasonable requests for data, code, or materials must be fulfilled.”</a:t>
            </a:r>
          </a:p>
          <a:p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0A7A8-8F43-D24D-8F89-CB6B592A4B96}"/>
              </a:ext>
            </a:extLst>
          </p:cNvPr>
          <p:cNvSpPr txBox="1"/>
          <p:nvPr/>
        </p:nvSpPr>
        <p:spPr>
          <a:xfrm>
            <a:off x="2291068" y="1203598"/>
            <a:ext cx="696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In 2011 </a:t>
            </a:r>
            <a:r>
              <a:rPr lang="en-GB" sz="2800" dirty="0">
                <a:solidFill>
                  <a:prstClr val="black"/>
                </a:solidFill>
                <a:hlinkClick r:id="rId5"/>
              </a:rPr>
              <a:t>Science changed its editorial policies</a:t>
            </a:r>
            <a:r>
              <a:rPr lang="en-GB" sz="2800" dirty="0">
                <a:solidFill>
                  <a:prstClr val="black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9652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2F83-DDF8-BF4A-BDC1-0464667D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change is hard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5961F-CBBA-5346-817F-C45AD83B8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42"/>
          <a:stretch/>
        </p:blipFill>
        <p:spPr>
          <a:xfrm>
            <a:off x="107504" y="2063809"/>
            <a:ext cx="4680520" cy="245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6680E-BD33-D747-8FAC-8DCF8CFB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39354"/>
            <a:ext cx="1800200" cy="817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427254-F6E4-FD49-8F4B-638E98C3B547}"/>
              </a:ext>
            </a:extLst>
          </p:cNvPr>
          <p:cNvSpPr txBox="1"/>
          <p:nvPr/>
        </p:nvSpPr>
        <p:spPr>
          <a:xfrm>
            <a:off x="107504" y="4610040"/>
            <a:ext cx="3328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/>
              <a:t>Stodden</a:t>
            </a:r>
            <a:r>
              <a:rPr lang="en-GB" sz="1000" b="1" dirty="0"/>
              <a:t>, Seiler, Ma. An empirical analysis of journal policy </a:t>
            </a:r>
            <a:br>
              <a:rPr lang="en-GB" sz="1000" b="1" dirty="0"/>
            </a:br>
            <a:r>
              <a:rPr lang="en-GB" sz="1000" b="1" dirty="0"/>
              <a:t>effectiveness for computational reproducibility</a:t>
            </a:r>
          </a:p>
          <a:p>
            <a:r>
              <a:rPr lang="en-GB" sz="1000" dirty="0">
                <a:hlinkClick r:id="rId5"/>
              </a:rPr>
              <a:t>https://doi.org/10.1073/pnas.1708290115</a:t>
            </a:r>
            <a:endParaRPr lang="en-US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7DBA23-AE5F-4940-AE7D-FD1001FA647C}"/>
              </a:ext>
            </a:extLst>
          </p:cNvPr>
          <p:cNvGrpSpPr/>
          <p:nvPr/>
        </p:nvGrpSpPr>
        <p:grpSpPr>
          <a:xfrm>
            <a:off x="5292080" y="1639189"/>
            <a:ext cx="3516019" cy="2880320"/>
            <a:chOff x="5580112" y="2067694"/>
            <a:chExt cx="3516019" cy="2880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5B28CF-2C16-524B-AD8E-8DF07DAEB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1111"/>
            <a:stretch/>
          </p:blipFill>
          <p:spPr>
            <a:xfrm>
              <a:off x="5580112" y="2067694"/>
              <a:ext cx="3516019" cy="15121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ADCA54-0077-494D-BCA9-EFC0A2D31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451"/>
            <a:stretch/>
          </p:blipFill>
          <p:spPr>
            <a:xfrm>
              <a:off x="5580112" y="3643486"/>
              <a:ext cx="3516019" cy="13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847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B56E3-89E8-D14C-BAD7-D0226D94C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8" y="98822"/>
            <a:ext cx="6886575" cy="857250"/>
          </a:xfrm>
        </p:spPr>
        <p:txBody>
          <a:bodyPr/>
          <a:lstStyle/>
          <a:p>
            <a:r>
              <a:rPr lang="en-US"/>
              <a:t>Preservation vs Sustainability</a:t>
            </a:r>
            <a:endParaRPr lang="en-US" dirty="0"/>
          </a:p>
        </p:txBody>
      </p:sp>
      <p:pic>
        <p:nvPicPr>
          <p:cNvPr id="4" name="Picture 3" descr="The German collection of plant genetic resources (genebank, seedbank) at IPK Gatersleben is stored in glass jars in a cold store (-18C).">
            <a:extLst>
              <a:ext uri="{FF2B5EF4-FFF2-40B4-BE49-F238E27FC236}">
                <a16:creationId xmlns:a16="http://schemas.microsoft.com/office/drawing/2014/main" id="{D085882E-A2F4-1646-B07F-F8236EB78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3" y="1283010"/>
            <a:ext cx="4224469" cy="3168352"/>
          </a:xfrm>
          <a:prstGeom prst="rect">
            <a:avLst/>
          </a:prstGeom>
        </p:spPr>
      </p:pic>
      <p:pic>
        <p:nvPicPr>
          <p:cNvPr id="8" name="Picture 7" descr="A group of people in a garden&#13;&#10;&#13;&#10;Description automatically generated">
            <a:extLst>
              <a:ext uri="{FF2B5EF4-FFF2-40B4-BE49-F238E27FC236}">
                <a16:creationId xmlns:a16="http://schemas.microsoft.com/office/drawing/2014/main" id="{822BF03A-A17D-A34B-BB29-84194F3D6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/>
          <a:stretch/>
        </p:blipFill>
        <p:spPr>
          <a:xfrm>
            <a:off x="4671729" y="1275606"/>
            <a:ext cx="4224470" cy="3168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ED31A1-9B5A-D342-8CE8-682E0954180A}"/>
              </a:ext>
            </a:extLst>
          </p:cNvPr>
          <p:cNvSpPr txBox="1"/>
          <p:nvPr/>
        </p:nvSpPr>
        <p:spPr>
          <a:xfrm>
            <a:off x="5148003" y="4486493"/>
            <a:ext cx="3271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“1 Waverley Community Garden” by d-</a:t>
            </a:r>
            <a:r>
              <a:rPr lang="en-US" sz="1200" dirty="0" err="1"/>
              <a:t>olwen</a:t>
            </a:r>
            <a:r>
              <a:rPr lang="en-US" sz="1200" dirty="0"/>
              <a:t>-dee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61DFE-38F2-F24B-94F4-A36FC98A52BA}"/>
              </a:ext>
            </a:extLst>
          </p:cNvPr>
          <p:cNvSpPr txBox="1"/>
          <p:nvPr/>
        </p:nvSpPr>
        <p:spPr>
          <a:xfrm>
            <a:off x="488811" y="4486492"/>
            <a:ext cx="3806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“IPK </a:t>
            </a:r>
            <a:r>
              <a:rPr lang="en-US" sz="1200" dirty="0" err="1"/>
              <a:t>Gatersleben</a:t>
            </a:r>
            <a:r>
              <a:rPr lang="en-US" sz="1200" dirty="0"/>
              <a:t> cold storage” by Dag </a:t>
            </a:r>
            <a:r>
              <a:rPr lang="en-US" sz="1200" dirty="0" err="1"/>
              <a:t>Terje</a:t>
            </a:r>
            <a:r>
              <a:rPr lang="en-US" sz="1200" dirty="0"/>
              <a:t> Filip </a:t>
            </a:r>
            <a:r>
              <a:rPr lang="en-US" sz="1200" dirty="0" err="1"/>
              <a:t>Endresen</a:t>
            </a:r>
            <a:endParaRPr lang="en-US" sz="1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0ED2DAB-9F30-DC44-BB86-A27ED1ED1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4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B423-82FE-6A40-A1C5-F33FF4DF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Purposes of preservation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F372132-237F-6640-8001-24BBCFF49A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356516"/>
              </p:ext>
            </p:extLst>
          </p:nvPr>
        </p:nvGraphicFramePr>
        <p:xfrm>
          <a:off x="611560" y="1131590"/>
          <a:ext cx="7799014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730E5E-7A77-EF46-BD17-81E1CBA6F0D0}"/>
              </a:ext>
            </a:extLst>
          </p:cNvPr>
          <p:cNvSpPr txBox="1"/>
          <p:nvPr/>
        </p:nvSpPr>
        <p:spPr>
          <a:xfrm>
            <a:off x="0" y="4681835"/>
            <a:ext cx="529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Chue</a:t>
            </a:r>
            <a:r>
              <a:rPr lang="en-US" sz="1200" dirty="0"/>
              <a:t> Hong et al. (2010). Software Preservation Benefits Framework (Version 1.0). </a:t>
            </a:r>
            <a:br>
              <a:rPr lang="en-US" sz="1200" dirty="0"/>
            </a:br>
            <a:r>
              <a:rPr lang="en-US" sz="1200" dirty="0" err="1"/>
              <a:t>Zenodo</a:t>
            </a:r>
            <a:r>
              <a:rPr lang="en-US" sz="1200" dirty="0"/>
              <a:t>. http://</a:t>
            </a:r>
            <a:r>
              <a:rPr lang="en-US" sz="1200" dirty="0" err="1"/>
              <a:t>doi.org</a:t>
            </a:r>
            <a:r>
              <a:rPr lang="en-US" sz="1200" dirty="0"/>
              <a:t>/10.5281/zenodo.2561972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C1F6D-6241-4B41-8EB1-4F9DA7D4C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400" y="4731990"/>
            <a:ext cx="11176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1C950-579E-8645-9E56-436703E54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7166" y="1131590"/>
            <a:ext cx="484466" cy="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60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16x9 SSI template" id="{B8463C5A-2878-B644-B068-B65B2842EF73}" vid="{E8C2FA56-59AD-8C40-82FF-CB570CF078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856CD46387443811428F16B5378D3" ma:contentTypeVersion="0" ma:contentTypeDescription="Create a new document." ma:contentTypeScope="" ma:versionID="17a1fa9394e9df3ffe0f82bd7dbd484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9F67720-B1E7-4666-BB67-DC10D4B761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C2EB04-ED8C-41B0-8704-971823A5A3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4345AD3D-1F83-4DB7-B79D-F198C7164724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84211</TotalTime>
  <Words>1420</Words>
  <Application>Microsoft Macintosh PowerPoint</Application>
  <PresentationFormat>On-screen Show (16:9)</PresentationFormat>
  <Paragraphs>295</Paragraphs>
  <Slides>27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Consolas</vt:lpstr>
      <vt:lpstr>Helvetica</vt:lpstr>
      <vt:lpstr>Helvetica Light</vt:lpstr>
      <vt:lpstr>Wingdings</vt:lpstr>
      <vt:lpstr>1_Office Theme</vt:lpstr>
      <vt:lpstr> Wait a bit! Why do we care about software preservation?  Slides: https://doi.org/10.6084/m9.figshare.7701494  12th February 2019, Making Research Reproducible, Glasgow Neil Chue Hong (@npch), Software Sustainability Institute ORCID: 0000-0002-8876-7606 | N.ChueHong@software.ac.uk</vt:lpstr>
      <vt:lpstr>“Lack of access to effective software continues to be a major hindrance to scientific progress and therapeutic discovery. […] For the benefit of all society, we need to pursue new and complementary approaches to the creation and dissemination of scientific software.”  – Warren Lyford DeLano, creator of PyMOL, in 2003</vt:lpstr>
      <vt:lpstr>How much? Let’s look at GitHub</vt:lpstr>
      <vt:lpstr>Sharing is key to reproducibility</vt:lpstr>
      <vt:lpstr>PowerPoint Presentation</vt:lpstr>
      <vt:lpstr>Culture change is hard</vt:lpstr>
      <vt:lpstr>Culture change is hard</vt:lpstr>
      <vt:lpstr>Preservation vs Sustainability</vt:lpstr>
      <vt:lpstr>Purposes of preservation</vt:lpstr>
      <vt:lpstr>Software repository lifecycle</vt:lpstr>
      <vt:lpstr>What about the R-word?</vt:lpstr>
      <vt:lpstr>Software Management Plans</vt:lpstr>
      <vt:lpstr>SMP Checklist</vt:lpstr>
      <vt:lpstr>Depositing your software</vt:lpstr>
      <vt:lpstr>Why deposit software?</vt:lpstr>
      <vt:lpstr>When to deposit software?</vt:lpstr>
      <vt:lpstr>Where to deposit software?</vt:lpstr>
      <vt:lpstr>What to deposit?</vt:lpstr>
      <vt:lpstr>How to review a deposit?</vt:lpstr>
      <vt:lpstr>Research software is changing</vt:lpstr>
      <vt:lpstr>What else is going on?</vt:lpstr>
      <vt:lpstr>What can we do (now / next)?</vt:lpstr>
      <vt:lpstr>Acknowledgements</vt:lpstr>
      <vt:lpstr>About the Institute</vt:lpstr>
      <vt:lpstr>Software Sustainability Institute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Software as a researcher: being practical versus being perfect</dc:title>
  <dc:subject/>
  <dc:creator>Neil Chue Hong</dc:creator>
  <cp:keywords/>
  <dc:description/>
  <cp:lastModifiedBy>CHUE HONG Neil</cp:lastModifiedBy>
  <cp:revision>465</cp:revision>
  <dcterms:created xsi:type="dcterms:W3CDTF">2013-12-14T01:36:11Z</dcterms:created>
  <dcterms:modified xsi:type="dcterms:W3CDTF">2019-02-11T16:30:14Z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0x0101004F7856CD46387443811428F16B5378D3</vt:lpwstr>
  </property>
  <property fmtid="{D5CDD505-2E9C-101B-9397-08002B2CF9AE}" pid="3" name="_TemplateID">
    <vt:lpwstr>TC103382691033</vt:lpwstr>
  </property>
</Properties>
</file>