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1"/>
  </p:notesMasterIdLst>
  <p:sldIdLst>
    <p:sldId id="256" r:id="rId3"/>
    <p:sldId id="257" r:id="rId4"/>
    <p:sldId id="260" r:id="rId5"/>
    <p:sldId id="259" r:id="rId6"/>
    <p:sldId id="262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2753-746D-4605-8E8F-2E8A970540C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603AD-37A6-4A89-B235-820C3E7B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62f1e440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462f1e440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Katie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It is a web- based application that allows users to request help in performing data rescue related tasks for any reason. 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Examples include: migrating formats, fostering a data collection at risk of being lost until a new host is found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b="1"/>
              <a:t>Submitters</a:t>
            </a:r>
            <a:r>
              <a:rPr lang="en"/>
              <a:t> - the individuals who submit new requests - they can be guest users or they can register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b="1"/>
              <a:t>Data Heroes</a:t>
            </a:r>
            <a:r>
              <a:rPr lang="en"/>
              <a:t>- register to be involved in data rescue - they can pick from data sets to be worked on - and in many cases may have data sets sent to them given their expertise.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b="1"/>
              <a:t>Data Minions</a:t>
            </a:r>
            <a:r>
              <a:rPr lang="en"/>
              <a:t>- facilitators working to process submissions, link them with Data Heroes, and confirm completion of tasks with submitter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16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102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4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86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56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8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5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16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1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07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1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2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9653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42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6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553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4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0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52D100-0D97-4B6A-9A09-2E81756D076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0AAB95-AD6F-46C1-8315-1B3EDB3F19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59008A-0FD2-4E71-94AD-F87C9A1CD07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74A990-632D-4125-9CA7-3041E67A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5975"/>
            <a:ext cx="9144000" cy="281442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Data Nomination Tool</a:t>
            </a:r>
            <a:br>
              <a:rPr lang="en-US" sz="7200" dirty="0" smtClean="0"/>
            </a:br>
            <a:r>
              <a:rPr lang="en-US" sz="5400" i="1" dirty="0"/>
              <a:t>dataAtRisk.org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Reid Boehm</a:t>
            </a:r>
          </a:p>
          <a:p>
            <a:r>
              <a:rPr lang="en-US" dirty="0" smtClean="0">
                <a:latin typeface="+mn-lt"/>
              </a:rPr>
              <a:t>Johns Hopkins University, Data Services</a:t>
            </a:r>
            <a:endParaRPr lang="en-US" dirty="0">
              <a:latin typeface="+mn-lt"/>
            </a:endParaRPr>
          </a:p>
        </p:txBody>
      </p:sp>
      <p:pic>
        <p:nvPicPr>
          <p:cNvPr id="4" name="Google Shape;197;p32"/>
          <p:cNvPicPr preferRelativeResize="0"/>
          <p:nvPr/>
        </p:nvPicPr>
        <p:blipFill>
          <a:blip r:embed="rId2">
            <a:alphaModFix/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3613265" y="3200400"/>
            <a:ext cx="1118103" cy="9185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98;p32"/>
          <p:cNvSpPr/>
          <p:nvPr/>
        </p:nvSpPr>
        <p:spPr>
          <a:xfrm flipH="1">
            <a:off x="4878130" y="3938186"/>
            <a:ext cx="187484" cy="193403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0408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600" dirty="0" smtClean="0"/>
              <a:t>Another Tool?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 this case, Yes! </a:t>
            </a:r>
          </a:p>
          <a:p>
            <a:pPr lvl="1"/>
            <a:endParaRPr lang="en-US" sz="2800" dirty="0"/>
          </a:p>
          <a:p>
            <a:pPr marL="384038" lvl="2" indent="0">
              <a:buNone/>
            </a:pPr>
            <a:r>
              <a:rPr lang="en-US" sz="4000" dirty="0"/>
              <a:t>There is a need for a resource which provides </a:t>
            </a:r>
            <a:r>
              <a:rPr lang="en-US" sz="4000" dirty="0"/>
              <a:t>a mechanism for individuals to submit </a:t>
            </a:r>
            <a:r>
              <a:rPr lang="en-US" sz="4000" dirty="0"/>
              <a:t>earth science data </a:t>
            </a:r>
            <a:r>
              <a:rPr lang="en-US" sz="4000" dirty="0"/>
              <a:t>sets and request help with them. </a:t>
            </a:r>
            <a:endParaRPr lang="en-US" sz="4000" dirty="0"/>
          </a:p>
          <a:p>
            <a:endParaRPr lang="en-US" sz="45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607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400" dirty="0" smtClean="0"/>
              <a:t>Our Goals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To connect </a:t>
            </a:r>
            <a:r>
              <a:rPr lang="en-US" sz="3200" dirty="0"/>
              <a:t>folks with data needs to folks with data rescue expertise</a:t>
            </a:r>
            <a:r>
              <a:rPr lang="en-US" sz="32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To streamline community efforts.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To provide unaffiliated support with low barrier to entry.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To collect data about community needs.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166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/>
          <p:nvPr/>
        </p:nvSpPr>
        <p:spPr>
          <a:xfrm>
            <a:off x="1510130" y="1665833"/>
            <a:ext cx="6270075" cy="423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endParaRPr>
              <a:solidFill>
                <a:prstClr val="black"/>
              </a:solidFill>
              <a:latin typeface="Century Gothic" panose="020B0502020202020204"/>
            </a:endParaRPr>
          </a:p>
          <a:p>
            <a:pPr indent="342882"/>
            <a:endParaRPr>
              <a:solidFill>
                <a:prstClr val="black"/>
              </a:solidFill>
              <a:latin typeface="Century Gothic" panose="020B0502020202020204"/>
            </a:endParaRPr>
          </a:p>
          <a:p>
            <a:endParaRPr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80" name="Google Shape;180;p32"/>
          <p:cNvSpPr txBox="1">
            <a:spLocks noGrp="1"/>
          </p:cNvSpPr>
          <p:nvPr>
            <p:ph type="title"/>
          </p:nvPr>
        </p:nvSpPr>
        <p:spPr>
          <a:xfrm>
            <a:off x="1316805" y="306180"/>
            <a:ext cx="6398687" cy="6237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algn="ctr"/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the tool works: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Google Shape;181;p32"/>
          <p:cNvSpPr/>
          <p:nvPr/>
        </p:nvSpPr>
        <p:spPr>
          <a:xfrm>
            <a:off x="272871" y="1074938"/>
            <a:ext cx="8486212" cy="546725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lnSpc>
                <a:spcPct val="115000"/>
              </a:lnSpc>
              <a:buSzPts val="1100"/>
            </a:pPr>
            <a:endParaRPr sz="1351">
              <a:solidFill>
                <a:prstClr val="blac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2"/>
          <p:cNvSpPr/>
          <p:nvPr/>
        </p:nvSpPr>
        <p:spPr>
          <a:xfrm>
            <a:off x="394999" y="1450808"/>
            <a:ext cx="3741935" cy="279642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183" name="Google Shape;18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919" y="1903365"/>
            <a:ext cx="885751" cy="95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6828" y="2033638"/>
            <a:ext cx="499445" cy="674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68107" y="2053355"/>
            <a:ext cx="702912" cy="61998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2"/>
          <p:cNvSpPr/>
          <p:nvPr/>
        </p:nvSpPr>
        <p:spPr>
          <a:xfrm>
            <a:off x="2788549" y="2536526"/>
            <a:ext cx="123075" cy="1485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87" name="Google Shape;187;p32"/>
          <p:cNvSpPr/>
          <p:nvPr/>
        </p:nvSpPr>
        <p:spPr>
          <a:xfrm>
            <a:off x="1289599" y="1903371"/>
            <a:ext cx="114300" cy="120636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88" name="Google Shape;188;p32"/>
          <p:cNvSpPr/>
          <p:nvPr/>
        </p:nvSpPr>
        <p:spPr>
          <a:xfrm>
            <a:off x="1495535" y="1903371"/>
            <a:ext cx="126823" cy="14182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89" name="Google Shape;189;p32"/>
          <p:cNvSpPr/>
          <p:nvPr/>
        </p:nvSpPr>
        <p:spPr>
          <a:xfrm>
            <a:off x="4995009" y="4419977"/>
            <a:ext cx="168085" cy="18843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0" name="Google Shape;190;p32"/>
          <p:cNvSpPr/>
          <p:nvPr/>
        </p:nvSpPr>
        <p:spPr>
          <a:xfrm>
            <a:off x="1807134" y="1892407"/>
            <a:ext cx="115785" cy="12689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1" name="Google Shape;191;p32"/>
          <p:cNvSpPr txBox="1"/>
          <p:nvPr/>
        </p:nvSpPr>
        <p:spPr>
          <a:xfrm>
            <a:off x="555209" y="1450808"/>
            <a:ext cx="1102275" cy="26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" sz="1351" b="1" dirty="0">
                <a:solidFill>
                  <a:prstClr val="black"/>
                </a:solidFill>
                <a:latin typeface="Century Gothic" panose="020B0502020202020204"/>
              </a:rPr>
              <a:t>Data Minion</a:t>
            </a:r>
            <a:endParaRPr sz="1351" b="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2" name="Google Shape;192;p32"/>
          <p:cNvSpPr txBox="1"/>
          <p:nvPr/>
        </p:nvSpPr>
        <p:spPr>
          <a:xfrm>
            <a:off x="445319" y="2750102"/>
            <a:ext cx="1211639" cy="89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lnSpc>
                <a:spcPct val="115000"/>
              </a:lnSpc>
              <a:buSzPts val="1100"/>
            </a:pPr>
            <a:r>
              <a:rPr lang="en" sz="1351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Works behind the scenes to facilitate processing of data requests.</a:t>
            </a:r>
            <a:endParaRPr sz="135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3" name="Google Shape;193;p32"/>
          <p:cNvSpPr txBox="1"/>
          <p:nvPr/>
        </p:nvSpPr>
        <p:spPr>
          <a:xfrm>
            <a:off x="1645705" y="2764067"/>
            <a:ext cx="1102275" cy="168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lnSpc>
                <a:spcPct val="115000"/>
              </a:lnSpc>
              <a:buSzPts val="1100"/>
            </a:pPr>
            <a:r>
              <a:rPr lang="en" sz="1351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Participates in data rescue activities </a:t>
            </a:r>
            <a:endParaRPr sz="1351" dirty="0">
              <a:solidFill>
                <a:prstClr val="blac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35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4" name="Google Shape;194;p32"/>
          <p:cNvSpPr txBox="1"/>
          <p:nvPr/>
        </p:nvSpPr>
        <p:spPr>
          <a:xfrm>
            <a:off x="1990268" y="1476476"/>
            <a:ext cx="850725" cy="26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" sz="1351" b="1" dirty="0">
                <a:solidFill>
                  <a:prstClr val="black"/>
                </a:solidFill>
                <a:latin typeface="Century Gothic" panose="020B0502020202020204"/>
              </a:rPr>
              <a:t>Data Hero</a:t>
            </a:r>
            <a:endParaRPr sz="1351" b="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2992447" y="1417252"/>
            <a:ext cx="1137151" cy="26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sz="1351" b="1" dirty="0">
                <a:solidFill>
                  <a:prstClr val="black"/>
                </a:solidFill>
                <a:latin typeface="Century Gothic" panose="020B0502020202020204"/>
              </a:rPr>
              <a:t>Data Submitter</a:t>
            </a:r>
            <a:endParaRPr sz="1351" b="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6" name="Google Shape;196;p32"/>
          <p:cNvSpPr txBox="1"/>
          <p:nvPr/>
        </p:nvSpPr>
        <p:spPr>
          <a:xfrm>
            <a:off x="2814693" y="2812190"/>
            <a:ext cx="1128296" cy="82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sz="1351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Submits data in need of rescue services</a:t>
            </a:r>
            <a:endParaRPr sz="1351" dirty="0">
              <a:solidFill>
                <a:prstClr val="blac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846002" y="4455614"/>
            <a:ext cx="1118103" cy="9185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2"/>
          <p:cNvSpPr/>
          <p:nvPr/>
        </p:nvSpPr>
        <p:spPr>
          <a:xfrm flipH="1">
            <a:off x="2110867" y="5193400"/>
            <a:ext cx="187484" cy="193403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199" name="Google Shape;199;p32"/>
          <p:cNvSpPr/>
          <p:nvPr/>
        </p:nvSpPr>
        <p:spPr>
          <a:xfrm>
            <a:off x="2208781" y="4680651"/>
            <a:ext cx="580459" cy="34175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200" name="Google Shape;20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948862" y="4524913"/>
            <a:ext cx="1209673" cy="12138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2"/>
          <p:cNvSpPr/>
          <p:nvPr/>
        </p:nvSpPr>
        <p:spPr>
          <a:xfrm>
            <a:off x="2907489" y="4400947"/>
            <a:ext cx="160387" cy="139352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02" name="Google Shape;202;p32"/>
          <p:cNvSpPr/>
          <p:nvPr/>
        </p:nvSpPr>
        <p:spPr>
          <a:xfrm>
            <a:off x="3851755" y="4603515"/>
            <a:ext cx="606591" cy="33296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203" name="Google Shape;20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5143" y="4574011"/>
            <a:ext cx="657536" cy="995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668809" y="4692741"/>
            <a:ext cx="723349" cy="10921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2"/>
          <p:cNvSpPr/>
          <p:nvPr/>
        </p:nvSpPr>
        <p:spPr>
          <a:xfrm>
            <a:off x="1403906" y="2055771"/>
            <a:ext cx="114991" cy="120156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06" name="Google Shape;206;p32"/>
          <p:cNvSpPr/>
          <p:nvPr/>
        </p:nvSpPr>
        <p:spPr>
          <a:xfrm>
            <a:off x="5375449" y="4298062"/>
            <a:ext cx="168085" cy="18843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07" name="Google Shape;207;p32"/>
          <p:cNvSpPr/>
          <p:nvPr/>
        </p:nvSpPr>
        <p:spPr>
          <a:xfrm>
            <a:off x="5220243" y="4480931"/>
            <a:ext cx="168085" cy="18177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08" name="Google Shape;208;p32"/>
          <p:cNvSpPr/>
          <p:nvPr/>
        </p:nvSpPr>
        <p:spPr>
          <a:xfrm rot="-5401366">
            <a:off x="5229303" y="3645192"/>
            <a:ext cx="569039" cy="2767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209" name="Google Shape;20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373" y="2270097"/>
            <a:ext cx="1209673" cy="1213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32"/>
          <p:cNvSpPr/>
          <p:nvPr/>
        </p:nvSpPr>
        <p:spPr>
          <a:xfrm>
            <a:off x="5608455" y="2208898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1" name="Google Shape;211;p32"/>
          <p:cNvSpPr/>
          <p:nvPr/>
        </p:nvSpPr>
        <p:spPr>
          <a:xfrm rot="2175006">
            <a:off x="6117951" y="2477666"/>
            <a:ext cx="614300" cy="33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212" name="Google Shape;212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84668" y="2247968"/>
            <a:ext cx="1018587" cy="858747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2"/>
          <p:cNvSpPr/>
          <p:nvPr/>
        </p:nvSpPr>
        <p:spPr>
          <a:xfrm>
            <a:off x="6552492" y="3381779"/>
            <a:ext cx="1991845" cy="213758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4" name="Google Shape;214;p32"/>
          <p:cNvSpPr/>
          <p:nvPr/>
        </p:nvSpPr>
        <p:spPr>
          <a:xfrm>
            <a:off x="6893420" y="2917716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5" name="Google Shape;215;p32"/>
          <p:cNvSpPr/>
          <p:nvPr/>
        </p:nvSpPr>
        <p:spPr>
          <a:xfrm>
            <a:off x="7431717" y="4142010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6" name="Google Shape;216;p32"/>
          <p:cNvSpPr/>
          <p:nvPr/>
        </p:nvSpPr>
        <p:spPr>
          <a:xfrm>
            <a:off x="7230239" y="4325761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7" name="Google Shape;217;p32"/>
          <p:cNvSpPr/>
          <p:nvPr/>
        </p:nvSpPr>
        <p:spPr>
          <a:xfrm>
            <a:off x="7316044" y="4640845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8" name="Google Shape;218;p32"/>
          <p:cNvSpPr/>
          <p:nvPr/>
        </p:nvSpPr>
        <p:spPr>
          <a:xfrm>
            <a:off x="7551225" y="4713982"/>
            <a:ext cx="148321" cy="171649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19" name="Google Shape;219;p32"/>
          <p:cNvSpPr/>
          <p:nvPr/>
        </p:nvSpPr>
        <p:spPr>
          <a:xfrm>
            <a:off x="7430545" y="4393126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20" name="Google Shape;220;p32"/>
          <p:cNvSpPr/>
          <p:nvPr/>
        </p:nvSpPr>
        <p:spPr>
          <a:xfrm>
            <a:off x="7672635" y="4266701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21" name="Google Shape;221;p32"/>
          <p:cNvSpPr/>
          <p:nvPr/>
        </p:nvSpPr>
        <p:spPr>
          <a:xfrm>
            <a:off x="7687231" y="4554817"/>
            <a:ext cx="168085" cy="188435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1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222" name="Google Shape;222;p32"/>
          <p:cNvSpPr txBox="1"/>
          <p:nvPr/>
        </p:nvSpPr>
        <p:spPr>
          <a:xfrm>
            <a:off x="598197" y="5406147"/>
            <a:ext cx="2040371" cy="458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 submitted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3" name="Google Shape;223;p32"/>
          <p:cNvSpPr txBox="1"/>
          <p:nvPr/>
        </p:nvSpPr>
        <p:spPr>
          <a:xfrm>
            <a:off x="2690180" y="5542091"/>
            <a:ext cx="1741683" cy="34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Minion approves and sorts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Google Shape;224;p32"/>
          <p:cNvSpPr txBox="1"/>
          <p:nvPr/>
        </p:nvSpPr>
        <p:spPr>
          <a:xfrm>
            <a:off x="4395406" y="5718299"/>
            <a:ext cx="2271747" cy="458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Heroes search,</a:t>
            </a:r>
          </a:p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select, work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" name="Google Shape;225;p32"/>
          <p:cNvSpPr txBox="1"/>
          <p:nvPr/>
        </p:nvSpPr>
        <p:spPr>
          <a:xfrm>
            <a:off x="4322826" y="1516399"/>
            <a:ext cx="2654639" cy="458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Minion checks,</a:t>
            </a:r>
          </a:p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shares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6" name="Google Shape;226;p32"/>
          <p:cNvSpPr txBox="1"/>
          <p:nvPr/>
        </p:nvSpPr>
        <p:spPr>
          <a:xfrm>
            <a:off x="6765507" y="1683027"/>
            <a:ext cx="2144224" cy="34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Submitter approves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6758355" y="5413565"/>
            <a:ext cx="1631983" cy="692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 archived - data informs future!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4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Simple Web Application</a:t>
            </a:r>
            <a:endParaRPr lang="en-US" dirty="0"/>
          </a:p>
        </p:txBody>
      </p:sp>
      <p:pic>
        <p:nvPicPr>
          <p:cNvPr id="2050" name="Picture 2" descr="https://lh3.googleusercontent.com/Y5Kb4z5pAe_W0oXTob9GelF6YvTWl5F2kG-hpQ2RnHtV1ap8n8hnbr0lSZrBwLrS4AGNNriWyyG79onwZyIkVEdWy7ZF7TSOcxfyeFR7BRWGPttgLyOWrnXmLxAEfy5Nu-ddos9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3" b="24765"/>
          <a:stretch/>
        </p:blipFill>
        <p:spPr bwMode="auto">
          <a:xfrm>
            <a:off x="1779400" y="1852862"/>
            <a:ext cx="5437143" cy="261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8202" y="4752472"/>
            <a:ext cx="591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Hashing </a:t>
            </a:r>
            <a:r>
              <a:rPr lang="en-US" sz="2400" dirty="0" smtClean="0"/>
              <a:t>function: uniquely identifies requests, allows submissions from guest </a:t>
            </a:r>
            <a:r>
              <a:rPr lang="en-US" sz="2400" dirty="0"/>
              <a:t>users, </a:t>
            </a:r>
            <a:r>
              <a:rPr lang="en-US" sz="2400" dirty="0" smtClean="0"/>
              <a:t>and maintains data integrity.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2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Processing</a:t>
            </a:r>
            <a:endParaRPr lang="en-US" dirty="0"/>
          </a:p>
        </p:txBody>
      </p:sp>
      <p:pic>
        <p:nvPicPr>
          <p:cNvPr id="1026" name="Picture 2" descr="https://lh6.googleusercontent.com/Q7-0Fq65yAVb_LBJGkKy4N3dP5YXh7_k150mXLAGIdWndgQhfEiHHGyvGWpJ6o6Vsx_kq8GUnmpTCegyxss01-yu_tFhpB7wAFdvlfeR8TNWqQBHwgzgpiMZH2bi7iYnpMqmrHB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2024745"/>
            <a:ext cx="7654834" cy="319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7840" y="5525589"/>
            <a:ext cx="316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by Ruth Duerr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2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3274" y="1821670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Usability Testing: AGU and ESIP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Huge thank you to Sophie Hou!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/>
              <a:t>Getting the word </a:t>
            </a:r>
            <a:r>
              <a:rPr lang="en-US" sz="3000" dirty="0" smtClean="0"/>
              <a:t>out – using and assessing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Business Plan for future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Sustainability discussions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623" y="5198699"/>
            <a:ext cx="7038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Please get in touch if you’d like to be involved!</a:t>
            </a:r>
          </a:p>
          <a:p>
            <a:pPr algn="ctr"/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</a:rPr>
              <a:t>rboehm@jhu.edu</a:t>
            </a:r>
            <a:endParaRPr lang="en-US" sz="28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6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to the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Joan Saez and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Cloudbirst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LLC (Development)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Sophie Hou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Ruth Duerr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Denise Hills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James Ng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Mara Blake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Katie Mika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Natalie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Meyers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026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362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Garamond</vt:lpstr>
      <vt:lpstr>Wingdings</vt:lpstr>
      <vt:lpstr>Retrospect</vt:lpstr>
      <vt:lpstr>Savon</vt:lpstr>
      <vt:lpstr>Data Nomination Tool dataAtRisk.org</vt:lpstr>
      <vt:lpstr>Another Tool?</vt:lpstr>
      <vt:lpstr>Our Goals</vt:lpstr>
      <vt:lpstr>How the tool works:</vt:lpstr>
      <vt:lpstr>Simple Web Application</vt:lpstr>
      <vt:lpstr>Internal Processing</vt:lpstr>
      <vt:lpstr>What’s next?</vt:lpstr>
      <vt:lpstr>Thank you to the team!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 Boehm</dc:creator>
  <cp:lastModifiedBy>Reid Boehm</cp:lastModifiedBy>
  <cp:revision>9</cp:revision>
  <dcterms:created xsi:type="dcterms:W3CDTF">2019-01-15T19:53:43Z</dcterms:created>
  <dcterms:modified xsi:type="dcterms:W3CDTF">2019-01-15T21:31:35Z</dcterms:modified>
</cp:coreProperties>
</file>