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Lst>
  <p:sldSz cy="16459200" cx="219456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4d4d6a8360_3_1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d4d6a8360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748100" y="2382640"/>
            <a:ext cx="20449500" cy="6568500"/>
          </a:xfrm>
          <a:prstGeom prst="rect">
            <a:avLst/>
          </a:prstGeom>
        </p:spPr>
        <p:txBody>
          <a:bodyPr anchorCtr="0" anchor="b" bIns="219425" lIns="219425" spcFirstLastPara="1" rIns="219425" wrap="square" tIns="219425"/>
          <a:lstStyle>
            <a:lvl1pPr lvl="0" algn="ctr">
              <a:spcBef>
                <a:spcPts val="0"/>
              </a:spcBef>
              <a:spcAft>
                <a:spcPts val="0"/>
              </a:spcAft>
              <a:buSzPts val="12500"/>
              <a:buNone/>
              <a:defRPr sz="12500"/>
            </a:lvl1pPr>
            <a:lvl2pPr lvl="1" algn="ctr">
              <a:spcBef>
                <a:spcPts val="0"/>
              </a:spcBef>
              <a:spcAft>
                <a:spcPts val="0"/>
              </a:spcAft>
              <a:buSzPts val="12500"/>
              <a:buNone/>
              <a:defRPr sz="12500"/>
            </a:lvl2pPr>
            <a:lvl3pPr lvl="2" algn="ctr">
              <a:spcBef>
                <a:spcPts val="0"/>
              </a:spcBef>
              <a:spcAft>
                <a:spcPts val="0"/>
              </a:spcAft>
              <a:buSzPts val="12500"/>
              <a:buNone/>
              <a:defRPr sz="12500"/>
            </a:lvl3pPr>
            <a:lvl4pPr lvl="3" algn="ctr">
              <a:spcBef>
                <a:spcPts val="0"/>
              </a:spcBef>
              <a:spcAft>
                <a:spcPts val="0"/>
              </a:spcAft>
              <a:buSzPts val="12500"/>
              <a:buNone/>
              <a:defRPr sz="12500"/>
            </a:lvl4pPr>
            <a:lvl5pPr lvl="4" algn="ctr">
              <a:spcBef>
                <a:spcPts val="0"/>
              </a:spcBef>
              <a:spcAft>
                <a:spcPts val="0"/>
              </a:spcAft>
              <a:buSzPts val="12500"/>
              <a:buNone/>
              <a:defRPr sz="12500"/>
            </a:lvl5pPr>
            <a:lvl6pPr lvl="5" algn="ctr">
              <a:spcBef>
                <a:spcPts val="0"/>
              </a:spcBef>
              <a:spcAft>
                <a:spcPts val="0"/>
              </a:spcAft>
              <a:buSzPts val="12500"/>
              <a:buNone/>
              <a:defRPr sz="12500"/>
            </a:lvl6pPr>
            <a:lvl7pPr lvl="6" algn="ctr">
              <a:spcBef>
                <a:spcPts val="0"/>
              </a:spcBef>
              <a:spcAft>
                <a:spcPts val="0"/>
              </a:spcAft>
              <a:buSzPts val="12500"/>
              <a:buNone/>
              <a:defRPr sz="12500"/>
            </a:lvl7pPr>
            <a:lvl8pPr lvl="7" algn="ctr">
              <a:spcBef>
                <a:spcPts val="0"/>
              </a:spcBef>
              <a:spcAft>
                <a:spcPts val="0"/>
              </a:spcAft>
              <a:buSzPts val="12500"/>
              <a:buNone/>
              <a:defRPr sz="12500"/>
            </a:lvl8pPr>
            <a:lvl9pPr lvl="8" algn="ctr">
              <a:spcBef>
                <a:spcPts val="0"/>
              </a:spcBef>
              <a:spcAft>
                <a:spcPts val="0"/>
              </a:spcAft>
              <a:buSzPts val="12500"/>
              <a:buNone/>
              <a:defRPr sz="12500"/>
            </a:lvl9pPr>
          </a:lstStyle>
          <a:p/>
        </p:txBody>
      </p:sp>
      <p:sp>
        <p:nvSpPr>
          <p:cNvPr id="11" name="Google Shape;11;p2"/>
          <p:cNvSpPr txBox="1"/>
          <p:nvPr>
            <p:ph idx="1" type="subTitle"/>
          </p:nvPr>
        </p:nvSpPr>
        <p:spPr>
          <a:xfrm>
            <a:off x="748080" y="9069200"/>
            <a:ext cx="20449500" cy="2536500"/>
          </a:xfrm>
          <a:prstGeom prst="rect">
            <a:avLst/>
          </a:prstGeom>
        </p:spPr>
        <p:txBody>
          <a:bodyPr anchorCtr="0" anchor="t" bIns="219425" lIns="219425" spcFirstLastPara="1" rIns="219425" wrap="square" tIns="219425"/>
          <a:lstStyle>
            <a:lvl1pPr lvl="0" algn="ctr">
              <a:lnSpc>
                <a:spcPct val="100000"/>
              </a:lnSpc>
              <a:spcBef>
                <a:spcPts val="0"/>
              </a:spcBef>
              <a:spcAft>
                <a:spcPts val="0"/>
              </a:spcAft>
              <a:buSzPts val="6700"/>
              <a:buNone/>
              <a:defRPr sz="6700"/>
            </a:lvl1pPr>
            <a:lvl2pPr lvl="1" algn="ctr">
              <a:lnSpc>
                <a:spcPct val="100000"/>
              </a:lnSpc>
              <a:spcBef>
                <a:spcPts val="0"/>
              </a:spcBef>
              <a:spcAft>
                <a:spcPts val="0"/>
              </a:spcAft>
              <a:buSzPts val="6700"/>
              <a:buNone/>
              <a:defRPr sz="6700"/>
            </a:lvl2pPr>
            <a:lvl3pPr lvl="2" algn="ctr">
              <a:lnSpc>
                <a:spcPct val="100000"/>
              </a:lnSpc>
              <a:spcBef>
                <a:spcPts val="0"/>
              </a:spcBef>
              <a:spcAft>
                <a:spcPts val="0"/>
              </a:spcAft>
              <a:buSzPts val="6700"/>
              <a:buNone/>
              <a:defRPr sz="6700"/>
            </a:lvl3pPr>
            <a:lvl4pPr lvl="3" algn="ctr">
              <a:lnSpc>
                <a:spcPct val="100000"/>
              </a:lnSpc>
              <a:spcBef>
                <a:spcPts val="0"/>
              </a:spcBef>
              <a:spcAft>
                <a:spcPts val="0"/>
              </a:spcAft>
              <a:buSzPts val="6700"/>
              <a:buNone/>
              <a:defRPr sz="6700"/>
            </a:lvl4pPr>
            <a:lvl5pPr lvl="4" algn="ctr">
              <a:lnSpc>
                <a:spcPct val="100000"/>
              </a:lnSpc>
              <a:spcBef>
                <a:spcPts val="0"/>
              </a:spcBef>
              <a:spcAft>
                <a:spcPts val="0"/>
              </a:spcAft>
              <a:buSzPts val="6700"/>
              <a:buNone/>
              <a:defRPr sz="6700"/>
            </a:lvl5pPr>
            <a:lvl6pPr lvl="5" algn="ctr">
              <a:lnSpc>
                <a:spcPct val="100000"/>
              </a:lnSpc>
              <a:spcBef>
                <a:spcPts val="0"/>
              </a:spcBef>
              <a:spcAft>
                <a:spcPts val="0"/>
              </a:spcAft>
              <a:buSzPts val="6700"/>
              <a:buNone/>
              <a:defRPr sz="6700"/>
            </a:lvl6pPr>
            <a:lvl7pPr lvl="6" algn="ctr">
              <a:lnSpc>
                <a:spcPct val="100000"/>
              </a:lnSpc>
              <a:spcBef>
                <a:spcPts val="0"/>
              </a:spcBef>
              <a:spcAft>
                <a:spcPts val="0"/>
              </a:spcAft>
              <a:buSzPts val="6700"/>
              <a:buNone/>
              <a:defRPr sz="6700"/>
            </a:lvl7pPr>
            <a:lvl8pPr lvl="7" algn="ctr">
              <a:lnSpc>
                <a:spcPct val="100000"/>
              </a:lnSpc>
              <a:spcBef>
                <a:spcPts val="0"/>
              </a:spcBef>
              <a:spcAft>
                <a:spcPts val="0"/>
              </a:spcAft>
              <a:buSzPts val="6700"/>
              <a:buNone/>
              <a:defRPr sz="6700"/>
            </a:lvl8pPr>
            <a:lvl9pPr lvl="8" algn="ctr">
              <a:lnSpc>
                <a:spcPct val="100000"/>
              </a:lnSpc>
              <a:spcBef>
                <a:spcPts val="0"/>
              </a:spcBef>
              <a:spcAft>
                <a:spcPts val="0"/>
              </a:spcAft>
              <a:buSzPts val="6700"/>
              <a:buNone/>
              <a:defRPr sz="6700"/>
            </a:lvl9pPr>
          </a:lstStyle>
          <a:p/>
        </p:txBody>
      </p:sp>
      <p:sp>
        <p:nvSpPr>
          <p:cNvPr id="12" name="Google Shape;12;p2"/>
          <p:cNvSpPr txBox="1"/>
          <p:nvPr>
            <p:ph idx="12" type="sldNum"/>
          </p:nvPr>
        </p:nvSpPr>
        <p:spPr>
          <a:xfrm>
            <a:off x="20333899" y="14922294"/>
            <a:ext cx="1317000" cy="1259400"/>
          </a:xfrm>
          <a:prstGeom prst="rect">
            <a:avLst/>
          </a:prstGeom>
        </p:spPr>
        <p:txBody>
          <a:bodyPr anchorCtr="0" anchor="ctr" bIns="219425" lIns="219425" spcFirstLastPara="1" rIns="219425" wrap="square" tIns="219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748080" y="3539600"/>
            <a:ext cx="20449500" cy="6283500"/>
          </a:xfrm>
          <a:prstGeom prst="rect">
            <a:avLst/>
          </a:prstGeom>
        </p:spPr>
        <p:txBody>
          <a:bodyPr anchorCtr="0" anchor="b" bIns="219425" lIns="219425" spcFirstLastPara="1" rIns="219425" wrap="square" tIns="219425"/>
          <a:lstStyle>
            <a:lvl1pPr lvl="0" algn="ctr">
              <a:spcBef>
                <a:spcPts val="0"/>
              </a:spcBef>
              <a:spcAft>
                <a:spcPts val="0"/>
              </a:spcAft>
              <a:buSzPts val="28800"/>
              <a:buNone/>
              <a:defRPr sz="28800"/>
            </a:lvl1pPr>
            <a:lvl2pPr lvl="1" algn="ctr">
              <a:spcBef>
                <a:spcPts val="0"/>
              </a:spcBef>
              <a:spcAft>
                <a:spcPts val="0"/>
              </a:spcAft>
              <a:buSzPts val="28800"/>
              <a:buNone/>
              <a:defRPr sz="28800"/>
            </a:lvl2pPr>
            <a:lvl3pPr lvl="2" algn="ctr">
              <a:spcBef>
                <a:spcPts val="0"/>
              </a:spcBef>
              <a:spcAft>
                <a:spcPts val="0"/>
              </a:spcAft>
              <a:buSzPts val="28800"/>
              <a:buNone/>
              <a:defRPr sz="28800"/>
            </a:lvl3pPr>
            <a:lvl4pPr lvl="3" algn="ctr">
              <a:spcBef>
                <a:spcPts val="0"/>
              </a:spcBef>
              <a:spcAft>
                <a:spcPts val="0"/>
              </a:spcAft>
              <a:buSzPts val="28800"/>
              <a:buNone/>
              <a:defRPr sz="28800"/>
            </a:lvl4pPr>
            <a:lvl5pPr lvl="4" algn="ctr">
              <a:spcBef>
                <a:spcPts val="0"/>
              </a:spcBef>
              <a:spcAft>
                <a:spcPts val="0"/>
              </a:spcAft>
              <a:buSzPts val="28800"/>
              <a:buNone/>
              <a:defRPr sz="28800"/>
            </a:lvl5pPr>
            <a:lvl6pPr lvl="5" algn="ctr">
              <a:spcBef>
                <a:spcPts val="0"/>
              </a:spcBef>
              <a:spcAft>
                <a:spcPts val="0"/>
              </a:spcAft>
              <a:buSzPts val="28800"/>
              <a:buNone/>
              <a:defRPr sz="28800"/>
            </a:lvl6pPr>
            <a:lvl7pPr lvl="6" algn="ctr">
              <a:spcBef>
                <a:spcPts val="0"/>
              </a:spcBef>
              <a:spcAft>
                <a:spcPts val="0"/>
              </a:spcAft>
              <a:buSzPts val="28800"/>
              <a:buNone/>
              <a:defRPr sz="28800"/>
            </a:lvl7pPr>
            <a:lvl8pPr lvl="7" algn="ctr">
              <a:spcBef>
                <a:spcPts val="0"/>
              </a:spcBef>
              <a:spcAft>
                <a:spcPts val="0"/>
              </a:spcAft>
              <a:buSzPts val="28800"/>
              <a:buNone/>
              <a:defRPr sz="28800"/>
            </a:lvl8pPr>
            <a:lvl9pPr lvl="8" algn="ctr">
              <a:spcBef>
                <a:spcPts val="0"/>
              </a:spcBef>
              <a:spcAft>
                <a:spcPts val="0"/>
              </a:spcAft>
              <a:buSzPts val="28800"/>
              <a:buNone/>
              <a:defRPr sz="28800"/>
            </a:lvl9pPr>
          </a:lstStyle>
          <a:p>
            <a:r>
              <a:t>xx%</a:t>
            </a:r>
          </a:p>
        </p:txBody>
      </p:sp>
      <p:sp>
        <p:nvSpPr>
          <p:cNvPr id="46" name="Google Shape;46;p11"/>
          <p:cNvSpPr txBox="1"/>
          <p:nvPr>
            <p:ph idx="1" type="body"/>
          </p:nvPr>
        </p:nvSpPr>
        <p:spPr>
          <a:xfrm>
            <a:off x="748080" y="10087120"/>
            <a:ext cx="20449500" cy="4162500"/>
          </a:xfrm>
          <a:prstGeom prst="rect">
            <a:avLst/>
          </a:prstGeom>
        </p:spPr>
        <p:txBody>
          <a:bodyPr anchorCtr="0" anchor="t" bIns="219425" lIns="219425" spcFirstLastPara="1" rIns="219425" wrap="square" tIns="219425"/>
          <a:lstStyle>
            <a:lvl1pPr indent="-501650" lvl="0" marL="457200" algn="ctr">
              <a:spcBef>
                <a:spcPts val="0"/>
              </a:spcBef>
              <a:spcAft>
                <a:spcPts val="0"/>
              </a:spcAft>
              <a:buSzPts val="4300"/>
              <a:buChar char="●"/>
              <a:defRPr/>
            </a:lvl1pPr>
            <a:lvl2pPr indent="-444500" lvl="1" marL="914400" algn="ctr">
              <a:spcBef>
                <a:spcPts val="3900"/>
              </a:spcBef>
              <a:spcAft>
                <a:spcPts val="0"/>
              </a:spcAft>
              <a:buSzPts val="3400"/>
              <a:buChar char="○"/>
              <a:defRPr/>
            </a:lvl2pPr>
            <a:lvl3pPr indent="-444500" lvl="2" marL="1371600" algn="ctr">
              <a:spcBef>
                <a:spcPts val="3900"/>
              </a:spcBef>
              <a:spcAft>
                <a:spcPts val="0"/>
              </a:spcAft>
              <a:buSzPts val="3400"/>
              <a:buChar char="■"/>
              <a:defRPr/>
            </a:lvl3pPr>
            <a:lvl4pPr indent="-444500" lvl="3" marL="1828800" algn="ctr">
              <a:spcBef>
                <a:spcPts val="3900"/>
              </a:spcBef>
              <a:spcAft>
                <a:spcPts val="0"/>
              </a:spcAft>
              <a:buSzPts val="3400"/>
              <a:buChar char="●"/>
              <a:defRPr/>
            </a:lvl4pPr>
            <a:lvl5pPr indent="-444500" lvl="4" marL="2286000" algn="ctr">
              <a:spcBef>
                <a:spcPts val="3900"/>
              </a:spcBef>
              <a:spcAft>
                <a:spcPts val="0"/>
              </a:spcAft>
              <a:buSzPts val="3400"/>
              <a:buChar char="○"/>
              <a:defRPr/>
            </a:lvl5pPr>
            <a:lvl6pPr indent="-444500" lvl="5" marL="2743200" algn="ctr">
              <a:spcBef>
                <a:spcPts val="3900"/>
              </a:spcBef>
              <a:spcAft>
                <a:spcPts val="0"/>
              </a:spcAft>
              <a:buSzPts val="3400"/>
              <a:buChar char="■"/>
              <a:defRPr/>
            </a:lvl6pPr>
            <a:lvl7pPr indent="-444500" lvl="6" marL="3200400" algn="ctr">
              <a:spcBef>
                <a:spcPts val="3900"/>
              </a:spcBef>
              <a:spcAft>
                <a:spcPts val="0"/>
              </a:spcAft>
              <a:buSzPts val="3400"/>
              <a:buChar char="●"/>
              <a:defRPr/>
            </a:lvl7pPr>
            <a:lvl8pPr indent="-444500" lvl="7" marL="3657600" algn="ctr">
              <a:spcBef>
                <a:spcPts val="3900"/>
              </a:spcBef>
              <a:spcAft>
                <a:spcPts val="0"/>
              </a:spcAft>
              <a:buSzPts val="3400"/>
              <a:buChar char="○"/>
              <a:defRPr/>
            </a:lvl8pPr>
            <a:lvl9pPr indent="-444500" lvl="8" marL="4114800" algn="ctr">
              <a:spcBef>
                <a:spcPts val="3900"/>
              </a:spcBef>
              <a:spcAft>
                <a:spcPts val="3900"/>
              </a:spcAft>
              <a:buSzPts val="3400"/>
              <a:buChar char="■"/>
              <a:defRPr/>
            </a:lvl9pPr>
          </a:lstStyle>
          <a:p/>
        </p:txBody>
      </p:sp>
      <p:sp>
        <p:nvSpPr>
          <p:cNvPr id="47" name="Google Shape;47;p11"/>
          <p:cNvSpPr txBox="1"/>
          <p:nvPr>
            <p:ph idx="12" type="sldNum"/>
          </p:nvPr>
        </p:nvSpPr>
        <p:spPr>
          <a:xfrm>
            <a:off x="20333899" y="14922294"/>
            <a:ext cx="1317000" cy="1259400"/>
          </a:xfrm>
          <a:prstGeom prst="rect">
            <a:avLst/>
          </a:prstGeom>
        </p:spPr>
        <p:txBody>
          <a:bodyPr anchorCtr="0" anchor="ctr" bIns="219425" lIns="219425" spcFirstLastPara="1" rIns="219425" wrap="square" tIns="219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20333899" y="14922294"/>
            <a:ext cx="1317000" cy="1259400"/>
          </a:xfrm>
          <a:prstGeom prst="rect">
            <a:avLst/>
          </a:prstGeom>
        </p:spPr>
        <p:txBody>
          <a:bodyPr anchorCtr="0" anchor="ctr" bIns="219425" lIns="219425" spcFirstLastPara="1" rIns="219425" wrap="square" tIns="219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748080" y="6882720"/>
            <a:ext cx="20449500" cy="2693700"/>
          </a:xfrm>
          <a:prstGeom prst="rect">
            <a:avLst/>
          </a:prstGeom>
        </p:spPr>
        <p:txBody>
          <a:bodyPr anchorCtr="0" anchor="ctr" bIns="219425" lIns="219425" spcFirstLastPara="1" rIns="219425" wrap="square" tIns="219425"/>
          <a:lstStyle>
            <a:lvl1pPr lvl="0" algn="ctr">
              <a:spcBef>
                <a:spcPts val="0"/>
              </a:spcBef>
              <a:spcAft>
                <a:spcPts val="0"/>
              </a:spcAft>
              <a:buSzPts val="8700"/>
              <a:buNone/>
              <a:defRPr sz="8700"/>
            </a:lvl1pPr>
            <a:lvl2pPr lvl="1" algn="ctr">
              <a:spcBef>
                <a:spcPts val="0"/>
              </a:spcBef>
              <a:spcAft>
                <a:spcPts val="0"/>
              </a:spcAft>
              <a:buSzPts val="8700"/>
              <a:buNone/>
              <a:defRPr sz="8700"/>
            </a:lvl2pPr>
            <a:lvl3pPr lvl="2" algn="ctr">
              <a:spcBef>
                <a:spcPts val="0"/>
              </a:spcBef>
              <a:spcAft>
                <a:spcPts val="0"/>
              </a:spcAft>
              <a:buSzPts val="8700"/>
              <a:buNone/>
              <a:defRPr sz="8700"/>
            </a:lvl3pPr>
            <a:lvl4pPr lvl="3" algn="ctr">
              <a:spcBef>
                <a:spcPts val="0"/>
              </a:spcBef>
              <a:spcAft>
                <a:spcPts val="0"/>
              </a:spcAft>
              <a:buSzPts val="8700"/>
              <a:buNone/>
              <a:defRPr sz="8700"/>
            </a:lvl4pPr>
            <a:lvl5pPr lvl="4" algn="ctr">
              <a:spcBef>
                <a:spcPts val="0"/>
              </a:spcBef>
              <a:spcAft>
                <a:spcPts val="0"/>
              </a:spcAft>
              <a:buSzPts val="8700"/>
              <a:buNone/>
              <a:defRPr sz="8700"/>
            </a:lvl5pPr>
            <a:lvl6pPr lvl="5" algn="ctr">
              <a:spcBef>
                <a:spcPts val="0"/>
              </a:spcBef>
              <a:spcAft>
                <a:spcPts val="0"/>
              </a:spcAft>
              <a:buSzPts val="8700"/>
              <a:buNone/>
              <a:defRPr sz="8700"/>
            </a:lvl6pPr>
            <a:lvl7pPr lvl="6" algn="ctr">
              <a:spcBef>
                <a:spcPts val="0"/>
              </a:spcBef>
              <a:spcAft>
                <a:spcPts val="0"/>
              </a:spcAft>
              <a:buSzPts val="8700"/>
              <a:buNone/>
              <a:defRPr sz="8700"/>
            </a:lvl7pPr>
            <a:lvl8pPr lvl="7" algn="ctr">
              <a:spcBef>
                <a:spcPts val="0"/>
              </a:spcBef>
              <a:spcAft>
                <a:spcPts val="0"/>
              </a:spcAft>
              <a:buSzPts val="8700"/>
              <a:buNone/>
              <a:defRPr sz="8700"/>
            </a:lvl8pPr>
            <a:lvl9pPr lvl="8" algn="ctr">
              <a:spcBef>
                <a:spcPts val="0"/>
              </a:spcBef>
              <a:spcAft>
                <a:spcPts val="0"/>
              </a:spcAft>
              <a:buSzPts val="8700"/>
              <a:buNone/>
              <a:defRPr sz="8700"/>
            </a:lvl9pPr>
          </a:lstStyle>
          <a:p/>
        </p:txBody>
      </p:sp>
      <p:sp>
        <p:nvSpPr>
          <p:cNvPr id="15" name="Google Shape;15;p3"/>
          <p:cNvSpPr txBox="1"/>
          <p:nvPr>
            <p:ph idx="12" type="sldNum"/>
          </p:nvPr>
        </p:nvSpPr>
        <p:spPr>
          <a:xfrm>
            <a:off x="20333899" y="14922294"/>
            <a:ext cx="1317000" cy="1259400"/>
          </a:xfrm>
          <a:prstGeom prst="rect">
            <a:avLst/>
          </a:prstGeom>
        </p:spPr>
        <p:txBody>
          <a:bodyPr anchorCtr="0" anchor="ctr" bIns="219425" lIns="219425" spcFirstLastPara="1" rIns="219425" wrap="square" tIns="219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748080" y="1424080"/>
            <a:ext cx="20449500" cy="1832400"/>
          </a:xfrm>
          <a:prstGeom prst="rect">
            <a:avLst/>
          </a:prstGeom>
        </p:spPr>
        <p:txBody>
          <a:bodyPr anchorCtr="0" anchor="t" bIns="219425" lIns="219425" spcFirstLastPara="1" rIns="219425" wrap="square" tIns="219425"/>
          <a:lstStyle>
            <a:lvl1pPr lvl="0">
              <a:spcBef>
                <a:spcPts val="0"/>
              </a:spcBef>
              <a:spcAft>
                <a:spcPts val="0"/>
              </a:spcAft>
              <a:buSzPts val="6700"/>
              <a:buNone/>
              <a:defRPr/>
            </a:lvl1pPr>
            <a:lvl2pPr lvl="1">
              <a:spcBef>
                <a:spcPts val="0"/>
              </a:spcBef>
              <a:spcAft>
                <a:spcPts val="0"/>
              </a:spcAft>
              <a:buSzPts val="6700"/>
              <a:buNone/>
              <a:defRPr/>
            </a:lvl2pPr>
            <a:lvl3pPr lvl="2">
              <a:spcBef>
                <a:spcPts val="0"/>
              </a:spcBef>
              <a:spcAft>
                <a:spcPts val="0"/>
              </a:spcAft>
              <a:buSzPts val="6700"/>
              <a:buNone/>
              <a:defRPr/>
            </a:lvl3pPr>
            <a:lvl4pPr lvl="3">
              <a:spcBef>
                <a:spcPts val="0"/>
              </a:spcBef>
              <a:spcAft>
                <a:spcPts val="0"/>
              </a:spcAft>
              <a:buSzPts val="6700"/>
              <a:buNone/>
              <a:defRPr/>
            </a:lvl4pPr>
            <a:lvl5pPr lvl="4">
              <a:spcBef>
                <a:spcPts val="0"/>
              </a:spcBef>
              <a:spcAft>
                <a:spcPts val="0"/>
              </a:spcAft>
              <a:buSzPts val="6700"/>
              <a:buNone/>
              <a:defRPr/>
            </a:lvl5pPr>
            <a:lvl6pPr lvl="5">
              <a:spcBef>
                <a:spcPts val="0"/>
              </a:spcBef>
              <a:spcAft>
                <a:spcPts val="0"/>
              </a:spcAft>
              <a:buSzPts val="6700"/>
              <a:buNone/>
              <a:defRPr/>
            </a:lvl6pPr>
            <a:lvl7pPr lvl="6">
              <a:spcBef>
                <a:spcPts val="0"/>
              </a:spcBef>
              <a:spcAft>
                <a:spcPts val="0"/>
              </a:spcAft>
              <a:buSzPts val="6700"/>
              <a:buNone/>
              <a:defRPr/>
            </a:lvl7pPr>
            <a:lvl8pPr lvl="7">
              <a:spcBef>
                <a:spcPts val="0"/>
              </a:spcBef>
              <a:spcAft>
                <a:spcPts val="0"/>
              </a:spcAft>
              <a:buSzPts val="6700"/>
              <a:buNone/>
              <a:defRPr/>
            </a:lvl8pPr>
            <a:lvl9pPr lvl="8">
              <a:spcBef>
                <a:spcPts val="0"/>
              </a:spcBef>
              <a:spcAft>
                <a:spcPts val="0"/>
              </a:spcAft>
              <a:buSzPts val="6700"/>
              <a:buNone/>
              <a:defRPr/>
            </a:lvl9pPr>
          </a:lstStyle>
          <a:p/>
        </p:txBody>
      </p:sp>
      <p:sp>
        <p:nvSpPr>
          <p:cNvPr id="18" name="Google Shape;18;p4"/>
          <p:cNvSpPr txBox="1"/>
          <p:nvPr>
            <p:ph idx="1" type="body"/>
          </p:nvPr>
        </p:nvSpPr>
        <p:spPr>
          <a:xfrm>
            <a:off x="748080" y="3687920"/>
            <a:ext cx="20449500" cy="10932300"/>
          </a:xfrm>
          <a:prstGeom prst="rect">
            <a:avLst/>
          </a:prstGeom>
        </p:spPr>
        <p:txBody>
          <a:bodyPr anchorCtr="0" anchor="t" bIns="219425" lIns="219425" spcFirstLastPara="1" rIns="219425" wrap="square" tIns="219425"/>
          <a:lstStyle>
            <a:lvl1pPr indent="-501650" lvl="0" marL="457200">
              <a:spcBef>
                <a:spcPts val="0"/>
              </a:spcBef>
              <a:spcAft>
                <a:spcPts val="0"/>
              </a:spcAft>
              <a:buSzPts val="4300"/>
              <a:buChar char="●"/>
              <a:defRPr/>
            </a:lvl1pPr>
            <a:lvl2pPr indent="-444500" lvl="1" marL="914400">
              <a:spcBef>
                <a:spcPts val="3900"/>
              </a:spcBef>
              <a:spcAft>
                <a:spcPts val="0"/>
              </a:spcAft>
              <a:buSzPts val="3400"/>
              <a:buChar char="○"/>
              <a:defRPr/>
            </a:lvl2pPr>
            <a:lvl3pPr indent="-444500" lvl="2" marL="1371600">
              <a:spcBef>
                <a:spcPts val="3900"/>
              </a:spcBef>
              <a:spcAft>
                <a:spcPts val="0"/>
              </a:spcAft>
              <a:buSzPts val="3400"/>
              <a:buChar char="■"/>
              <a:defRPr/>
            </a:lvl3pPr>
            <a:lvl4pPr indent="-444500" lvl="3" marL="1828800">
              <a:spcBef>
                <a:spcPts val="3900"/>
              </a:spcBef>
              <a:spcAft>
                <a:spcPts val="0"/>
              </a:spcAft>
              <a:buSzPts val="3400"/>
              <a:buChar char="●"/>
              <a:defRPr/>
            </a:lvl4pPr>
            <a:lvl5pPr indent="-444500" lvl="4" marL="2286000">
              <a:spcBef>
                <a:spcPts val="3900"/>
              </a:spcBef>
              <a:spcAft>
                <a:spcPts val="0"/>
              </a:spcAft>
              <a:buSzPts val="3400"/>
              <a:buChar char="○"/>
              <a:defRPr/>
            </a:lvl5pPr>
            <a:lvl6pPr indent="-444500" lvl="5" marL="2743200">
              <a:spcBef>
                <a:spcPts val="3900"/>
              </a:spcBef>
              <a:spcAft>
                <a:spcPts val="0"/>
              </a:spcAft>
              <a:buSzPts val="3400"/>
              <a:buChar char="■"/>
              <a:defRPr/>
            </a:lvl6pPr>
            <a:lvl7pPr indent="-444500" lvl="6" marL="3200400">
              <a:spcBef>
                <a:spcPts val="3900"/>
              </a:spcBef>
              <a:spcAft>
                <a:spcPts val="0"/>
              </a:spcAft>
              <a:buSzPts val="3400"/>
              <a:buChar char="●"/>
              <a:defRPr/>
            </a:lvl7pPr>
            <a:lvl8pPr indent="-444500" lvl="7" marL="3657600">
              <a:spcBef>
                <a:spcPts val="3900"/>
              </a:spcBef>
              <a:spcAft>
                <a:spcPts val="0"/>
              </a:spcAft>
              <a:buSzPts val="3400"/>
              <a:buChar char="○"/>
              <a:defRPr/>
            </a:lvl8pPr>
            <a:lvl9pPr indent="-444500" lvl="8" marL="4114800">
              <a:spcBef>
                <a:spcPts val="3900"/>
              </a:spcBef>
              <a:spcAft>
                <a:spcPts val="3900"/>
              </a:spcAft>
              <a:buSzPts val="3400"/>
              <a:buChar char="■"/>
              <a:defRPr/>
            </a:lvl9pPr>
          </a:lstStyle>
          <a:p/>
        </p:txBody>
      </p:sp>
      <p:sp>
        <p:nvSpPr>
          <p:cNvPr id="19" name="Google Shape;19;p4"/>
          <p:cNvSpPr txBox="1"/>
          <p:nvPr>
            <p:ph idx="12" type="sldNum"/>
          </p:nvPr>
        </p:nvSpPr>
        <p:spPr>
          <a:xfrm>
            <a:off x="20333899" y="14922294"/>
            <a:ext cx="1317000" cy="1259400"/>
          </a:xfrm>
          <a:prstGeom prst="rect">
            <a:avLst/>
          </a:prstGeom>
        </p:spPr>
        <p:txBody>
          <a:bodyPr anchorCtr="0" anchor="ctr" bIns="219425" lIns="219425" spcFirstLastPara="1" rIns="219425" wrap="square" tIns="219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748080" y="1424080"/>
            <a:ext cx="20449500" cy="1832400"/>
          </a:xfrm>
          <a:prstGeom prst="rect">
            <a:avLst/>
          </a:prstGeom>
        </p:spPr>
        <p:txBody>
          <a:bodyPr anchorCtr="0" anchor="t" bIns="219425" lIns="219425" spcFirstLastPara="1" rIns="219425" wrap="square" tIns="219425"/>
          <a:lstStyle>
            <a:lvl1pPr lvl="0">
              <a:spcBef>
                <a:spcPts val="0"/>
              </a:spcBef>
              <a:spcAft>
                <a:spcPts val="0"/>
              </a:spcAft>
              <a:buSzPts val="6700"/>
              <a:buNone/>
              <a:defRPr/>
            </a:lvl1pPr>
            <a:lvl2pPr lvl="1">
              <a:spcBef>
                <a:spcPts val="0"/>
              </a:spcBef>
              <a:spcAft>
                <a:spcPts val="0"/>
              </a:spcAft>
              <a:buSzPts val="6700"/>
              <a:buNone/>
              <a:defRPr/>
            </a:lvl2pPr>
            <a:lvl3pPr lvl="2">
              <a:spcBef>
                <a:spcPts val="0"/>
              </a:spcBef>
              <a:spcAft>
                <a:spcPts val="0"/>
              </a:spcAft>
              <a:buSzPts val="6700"/>
              <a:buNone/>
              <a:defRPr/>
            </a:lvl3pPr>
            <a:lvl4pPr lvl="3">
              <a:spcBef>
                <a:spcPts val="0"/>
              </a:spcBef>
              <a:spcAft>
                <a:spcPts val="0"/>
              </a:spcAft>
              <a:buSzPts val="6700"/>
              <a:buNone/>
              <a:defRPr/>
            </a:lvl4pPr>
            <a:lvl5pPr lvl="4">
              <a:spcBef>
                <a:spcPts val="0"/>
              </a:spcBef>
              <a:spcAft>
                <a:spcPts val="0"/>
              </a:spcAft>
              <a:buSzPts val="6700"/>
              <a:buNone/>
              <a:defRPr/>
            </a:lvl5pPr>
            <a:lvl6pPr lvl="5">
              <a:spcBef>
                <a:spcPts val="0"/>
              </a:spcBef>
              <a:spcAft>
                <a:spcPts val="0"/>
              </a:spcAft>
              <a:buSzPts val="6700"/>
              <a:buNone/>
              <a:defRPr/>
            </a:lvl6pPr>
            <a:lvl7pPr lvl="6">
              <a:spcBef>
                <a:spcPts val="0"/>
              </a:spcBef>
              <a:spcAft>
                <a:spcPts val="0"/>
              </a:spcAft>
              <a:buSzPts val="6700"/>
              <a:buNone/>
              <a:defRPr/>
            </a:lvl7pPr>
            <a:lvl8pPr lvl="7">
              <a:spcBef>
                <a:spcPts val="0"/>
              </a:spcBef>
              <a:spcAft>
                <a:spcPts val="0"/>
              </a:spcAft>
              <a:buSzPts val="6700"/>
              <a:buNone/>
              <a:defRPr/>
            </a:lvl8pPr>
            <a:lvl9pPr lvl="8">
              <a:spcBef>
                <a:spcPts val="0"/>
              </a:spcBef>
              <a:spcAft>
                <a:spcPts val="0"/>
              </a:spcAft>
              <a:buSzPts val="6700"/>
              <a:buNone/>
              <a:defRPr/>
            </a:lvl9pPr>
          </a:lstStyle>
          <a:p/>
        </p:txBody>
      </p:sp>
      <p:sp>
        <p:nvSpPr>
          <p:cNvPr id="22" name="Google Shape;22;p5"/>
          <p:cNvSpPr txBox="1"/>
          <p:nvPr>
            <p:ph idx="1" type="body"/>
          </p:nvPr>
        </p:nvSpPr>
        <p:spPr>
          <a:xfrm>
            <a:off x="748080" y="3687920"/>
            <a:ext cx="9599700" cy="10932300"/>
          </a:xfrm>
          <a:prstGeom prst="rect">
            <a:avLst/>
          </a:prstGeom>
        </p:spPr>
        <p:txBody>
          <a:bodyPr anchorCtr="0" anchor="t" bIns="219425" lIns="219425" spcFirstLastPara="1" rIns="219425" wrap="square" tIns="219425"/>
          <a:lstStyle>
            <a:lvl1pPr indent="-444500" lvl="0" marL="457200">
              <a:spcBef>
                <a:spcPts val="0"/>
              </a:spcBef>
              <a:spcAft>
                <a:spcPts val="0"/>
              </a:spcAft>
              <a:buSzPts val="3400"/>
              <a:buChar char="●"/>
              <a:defRPr sz="3400"/>
            </a:lvl1pPr>
            <a:lvl2pPr indent="-412750" lvl="1" marL="914400">
              <a:spcBef>
                <a:spcPts val="3900"/>
              </a:spcBef>
              <a:spcAft>
                <a:spcPts val="0"/>
              </a:spcAft>
              <a:buSzPts val="2900"/>
              <a:buChar char="○"/>
              <a:defRPr sz="2900"/>
            </a:lvl2pPr>
            <a:lvl3pPr indent="-412750" lvl="2" marL="1371600">
              <a:spcBef>
                <a:spcPts val="3900"/>
              </a:spcBef>
              <a:spcAft>
                <a:spcPts val="0"/>
              </a:spcAft>
              <a:buSzPts val="2900"/>
              <a:buChar char="■"/>
              <a:defRPr sz="2900"/>
            </a:lvl3pPr>
            <a:lvl4pPr indent="-412750" lvl="3" marL="1828800">
              <a:spcBef>
                <a:spcPts val="3900"/>
              </a:spcBef>
              <a:spcAft>
                <a:spcPts val="0"/>
              </a:spcAft>
              <a:buSzPts val="2900"/>
              <a:buChar char="●"/>
              <a:defRPr sz="2900"/>
            </a:lvl4pPr>
            <a:lvl5pPr indent="-412750" lvl="4" marL="2286000">
              <a:spcBef>
                <a:spcPts val="3900"/>
              </a:spcBef>
              <a:spcAft>
                <a:spcPts val="0"/>
              </a:spcAft>
              <a:buSzPts val="2900"/>
              <a:buChar char="○"/>
              <a:defRPr sz="2900"/>
            </a:lvl5pPr>
            <a:lvl6pPr indent="-412750" lvl="5" marL="2743200">
              <a:spcBef>
                <a:spcPts val="3900"/>
              </a:spcBef>
              <a:spcAft>
                <a:spcPts val="0"/>
              </a:spcAft>
              <a:buSzPts val="2900"/>
              <a:buChar char="■"/>
              <a:defRPr sz="2900"/>
            </a:lvl6pPr>
            <a:lvl7pPr indent="-412750" lvl="6" marL="3200400">
              <a:spcBef>
                <a:spcPts val="3900"/>
              </a:spcBef>
              <a:spcAft>
                <a:spcPts val="0"/>
              </a:spcAft>
              <a:buSzPts val="2900"/>
              <a:buChar char="●"/>
              <a:defRPr sz="2900"/>
            </a:lvl7pPr>
            <a:lvl8pPr indent="-412750" lvl="7" marL="3657600">
              <a:spcBef>
                <a:spcPts val="3900"/>
              </a:spcBef>
              <a:spcAft>
                <a:spcPts val="0"/>
              </a:spcAft>
              <a:buSzPts val="2900"/>
              <a:buChar char="○"/>
              <a:defRPr sz="2900"/>
            </a:lvl8pPr>
            <a:lvl9pPr indent="-412750" lvl="8" marL="4114800">
              <a:spcBef>
                <a:spcPts val="3900"/>
              </a:spcBef>
              <a:spcAft>
                <a:spcPts val="3900"/>
              </a:spcAft>
              <a:buSzPts val="2900"/>
              <a:buChar char="■"/>
              <a:defRPr sz="2900"/>
            </a:lvl9pPr>
          </a:lstStyle>
          <a:p/>
        </p:txBody>
      </p:sp>
      <p:sp>
        <p:nvSpPr>
          <p:cNvPr id="23" name="Google Shape;23;p5"/>
          <p:cNvSpPr txBox="1"/>
          <p:nvPr>
            <p:ph idx="2" type="body"/>
          </p:nvPr>
        </p:nvSpPr>
        <p:spPr>
          <a:xfrm>
            <a:off x="11597760" y="3687920"/>
            <a:ext cx="9599700" cy="10932300"/>
          </a:xfrm>
          <a:prstGeom prst="rect">
            <a:avLst/>
          </a:prstGeom>
        </p:spPr>
        <p:txBody>
          <a:bodyPr anchorCtr="0" anchor="t" bIns="219425" lIns="219425" spcFirstLastPara="1" rIns="219425" wrap="square" tIns="219425"/>
          <a:lstStyle>
            <a:lvl1pPr indent="-444500" lvl="0" marL="457200">
              <a:spcBef>
                <a:spcPts val="0"/>
              </a:spcBef>
              <a:spcAft>
                <a:spcPts val="0"/>
              </a:spcAft>
              <a:buSzPts val="3400"/>
              <a:buChar char="●"/>
              <a:defRPr sz="3400"/>
            </a:lvl1pPr>
            <a:lvl2pPr indent="-412750" lvl="1" marL="914400">
              <a:spcBef>
                <a:spcPts val="3900"/>
              </a:spcBef>
              <a:spcAft>
                <a:spcPts val="0"/>
              </a:spcAft>
              <a:buSzPts val="2900"/>
              <a:buChar char="○"/>
              <a:defRPr sz="2900"/>
            </a:lvl2pPr>
            <a:lvl3pPr indent="-412750" lvl="2" marL="1371600">
              <a:spcBef>
                <a:spcPts val="3900"/>
              </a:spcBef>
              <a:spcAft>
                <a:spcPts val="0"/>
              </a:spcAft>
              <a:buSzPts val="2900"/>
              <a:buChar char="■"/>
              <a:defRPr sz="2900"/>
            </a:lvl3pPr>
            <a:lvl4pPr indent="-412750" lvl="3" marL="1828800">
              <a:spcBef>
                <a:spcPts val="3900"/>
              </a:spcBef>
              <a:spcAft>
                <a:spcPts val="0"/>
              </a:spcAft>
              <a:buSzPts val="2900"/>
              <a:buChar char="●"/>
              <a:defRPr sz="2900"/>
            </a:lvl4pPr>
            <a:lvl5pPr indent="-412750" lvl="4" marL="2286000">
              <a:spcBef>
                <a:spcPts val="3900"/>
              </a:spcBef>
              <a:spcAft>
                <a:spcPts val="0"/>
              </a:spcAft>
              <a:buSzPts val="2900"/>
              <a:buChar char="○"/>
              <a:defRPr sz="2900"/>
            </a:lvl5pPr>
            <a:lvl6pPr indent="-412750" lvl="5" marL="2743200">
              <a:spcBef>
                <a:spcPts val="3900"/>
              </a:spcBef>
              <a:spcAft>
                <a:spcPts val="0"/>
              </a:spcAft>
              <a:buSzPts val="2900"/>
              <a:buChar char="■"/>
              <a:defRPr sz="2900"/>
            </a:lvl6pPr>
            <a:lvl7pPr indent="-412750" lvl="6" marL="3200400">
              <a:spcBef>
                <a:spcPts val="3900"/>
              </a:spcBef>
              <a:spcAft>
                <a:spcPts val="0"/>
              </a:spcAft>
              <a:buSzPts val="2900"/>
              <a:buChar char="●"/>
              <a:defRPr sz="2900"/>
            </a:lvl7pPr>
            <a:lvl8pPr indent="-412750" lvl="7" marL="3657600">
              <a:spcBef>
                <a:spcPts val="3900"/>
              </a:spcBef>
              <a:spcAft>
                <a:spcPts val="0"/>
              </a:spcAft>
              <a:buSzPts val="2900"/>
              <a:buChar char="○"/>
              <a:defRPr sz="2900"/>
            </a:lvl8pPr>
            <a:lvl9pPr indent="-412750" lvl="8" marL="4114800">
              <a:spcBef>
                <a:spcPts val="3900"/>
              </a:spcBef>
              <a:spcAft>
                <a:spcPts val="3900"/>
              </a:spcAft>
              <a:buSzPts val="2900"/>
              <a:buChar char="■"/>
              <a:defRPr sz="2900"/>
            </a:lvl9pPr>
          </a:lstStyle>
          <a:p/>
        </p:txBody>
      </p:sp>
      <p:sp>
        <p:nvSpPr>
          <p:cNvPr id="24" name="Google Shape;24;p5"/>
          <p:cNvSpPr txBox="1"/>
          <p:nvPr>
            <p:ph idx="12" type="sldNum"/>
          </p:nvPr>
        </p:nvSpPr>
        <p:spPr>
          <a:xfrm>
            <a:off x="20333899" y="14922294"/>
            <a:ext cx="1317000" cy="1259400"/>
          </a:xfrm>
          <a:prstGeom prst="rect">
            <a:avLst/>
          </a:prstGeom>
        </p:spPr>
        <p:txBody>
          <a:bodyPr anchorCtr="0" anchor="ctr" bIns="219425" lIns="219425" spcFirstLastPara="1" rIns="219425" wrap="square" tIns="219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748080" y="1424080"/>
            <a:ext cx="20449500" cy="1832400"/>
          </a:xfrm>
          <a:prstGeom prst="rect">
            <a:avLst/>
          </a:prstGeom>
        </p:spPr>
        <p:txBody>
          <a:bodyPr anchorCtr="0" anchor="t" bIns="219425" lIns="219425" spcFirstLastPara="1" rIns="219425" wrap="square" tIns="219425"/>
          <a:lstStyle>
            <a:lvl1pPr lvl="0">
              <a:spcBef>
                <a:spcPts val="0"/>
              </a:spcBef>
              <a:spcAft>
                <a:spcPts val="0"/>
              </a:spcAft>
              <a:buSzPts val="6700"/>
              <a:buNone/>
              <a:defRPr/>
            </a:lvl1pPr>
            <a:lvl2pPr lvl="1">
              <a:spcBef>
                <a:spcPts val="0"/>
              </a:spcBef>
              <a:spcAft>
                <a:spcPts val="0"/>
              </a:spcAft>
              <a:buSzPts val="6700"/>
              <a:buNone/>
              <a:defRPr/>
            </a:lvl2pPr>
            <a:lvl3pPr lvl="2">
              <a:spcBef>
                <a:spcPts val="0"/>
              </a:spcBef>
              <a:spcAft>
                <a:spcPts val="0"/>
              </a:spcAft>
              <a:buSzPts val="6700"/>
              <a:buNone/>
              <a:defRPr/>
            </a:lvl3pPr>
            <a:lvl4pPr lvl="3">
              <a:spcBef>
                <a:spcPts val="0"/>
              </a:spcBef>
              <a:spcAft>
                <a:spcPts val="0"/>
              </a:spcAft>
              <a:buSzPts val="6700"/>
              <a:buNone/>
              <a:defRPr/>
            </a:lvl4pPr>
            <a:lvl5pPr lvl="4">
              <a:spcBef>
                <a:spcPts val="0"/>
              </a:spcBef>
              <a:spcAft>
                <a:spcPts val="0"/>
              </a:spcAft>
              <a:buSzPts val="6700"/>
              <a:buNone/>
              <a:defRPr/>
            </a:lvl5pPr>
            <a:lvl6pPr lvl="5">
              <a:spcBef>
                <a:spcPts val="0"/>
              </a:spcBef>
              <a:spcAft>
                <a:spcPts val="0"/>
              </a:spcAft>
              <a:buSzPts val="6700"/>
              <a:buNone/>
              <a:defRPr/>
            </a:lvl6pPr>
            <a:lvl7pPr lvl="6">
              <a:spcBef>
                <a:spcPts val="0"/>
              </a:spcBef>
              <a:spcAft>
                <a:spcPts val="0"/>
              </a:spcAft>
              <a:buSzPts val="6700"/>
              <a:buNone/>
              <a:defRPr/>
            </a:lvl7pPr>
            <a:lvl8pPr lvl="7">
              <a:spcBef>
                <a:spcPts val="0"/>
              </a:spcBef>
              <a:spcAft>
                <a:spcPts val="0"/>
              </a:spcAft>
              <a:buSzPts val="6700"/>
              <a:buNone/>
              <a:defRPr/>
            </a:lvl8pPr>
            <a:lvl9pPr lvl="8">
              <a:spcBef>
                <a:spcPts val="0"/>
              </a:spcBef>
              <a:spcAft>
                <a:spcPts val="0"/>
              </a:spcAft>
              <a:buSzPts val="6700"/>
              <a:buNone/>
              <a:defRPr/>
            </a:lvl9pPr>
          </a:lstStyle>
          <a:p/>
        </p:txBody>
      </p:sp>
      <p:sp>
        <p:nvSpPr>
          <p:cNvPr id="27" name="Google Shape;27;p6"/>
          <p:cNvSpPr txBox="1"/>
          <p:nvPr>
            <p:ph idx="12" type="sldNum"/>
          </p:nvPr>
        </p:nvSpPr>
        <p:spPr>
          <a:xfrm>
            <a:off x="20333899" y="14922294"/>
            <a:ext cx="1317000" cy="1259400"/>
          </a:xfrm>
          <a:prstGeom prst="rect">
            <a:avLst/>
          </a:prstGeom>
        </p:spPr>
        <p:txBody>
          <a:bodyPr anchorCtr="0" anchor="ctr" bIns="219425" lIns="219425" spcFirstLastPara="1" rIns="219425" wrap="square" tIns="219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748080" y="1777920"/>
            <a:ext cx="6739200" cy="2418600"/>
          </a:xfrm>
          <a:prstGeom prst="rect">
            <a:avLst/>
          </a:prstGeom>
        </p:spPr>
        <p:txBody>
          <a:bodyPr anchorCtr="0" anchor="b" bIns="219425" lIns="219425" spcFirstLastPara="1" rIns="219425" wrap="square" tIns="219425"/>
          <a:lstStyle>
            <a:lvl1pPr lvl="0">
              <a:spcBef>
                <a:spcPts val="0"/>
              </a:spcBef>
              <a:spcAft>
                <a:spcPts val="0"/>
              </a:spcAft>
              <a:buSzPts val="5800"/>
              <a:buNone/>
              <a:defRPr sz="5800"/>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p:txBody>
      </p:sp>
      <p:sp>
        <p:nvSpPr>
          <p:cNvPr id="30" name="Google Shape;30;p7"/>
          <p:cNvSpPr txBox="1"/>
          <p:nvPr>
            <p:ph idx="1" type="body"/>
          </p:nvPr>
        </p:nvSpPr>
        <p:spPr>
          <a:xfrm>
            <a:off x="748080" y="4446720"/>
            <a:ext cx="6739200" cy="10174200"/>
          </a:xfrm>
          <a:prstGeom prst="rect">
            <a:avLst/>
          </a:prstGeom>
        </p:spPr>
        <p:txBody>
          <a:bodyPr anchorCtr="0" anchor="t" bIns="219425" lIns="219425" spcFirstLastPara="1" rIns="219425" wrap="square" tIns="219425"/>
          <a:lstStyle>
            <a:lvl1pPr indent="-412750" lvl="0" marL="457200">
              <a:spcBef>
                <a:spcPts val="0"/>
              </a:spcBef>
              <a:spcAft>
                <a:spcPts val="0"/>
              </a:spcAft>
              <a:buSzPts val="2900"/>
              <a:buChar char="●"/>
              <a:defRPr sz="2900"/>
            </a:lvl1pPr>
            <a:lvl2pPr indent="-412750" lvl="1" marL="914400">
              <a:spcBef>
                <a:spcPts val="3900"/>
              </a:spcBef>
              <a:spcAft>
                <a:spcPts val="0"/>
              </a:spcAft>
              <a:buSzPts val="2900"/>
              <a:buChar char="○"/>
              <a:defRPr sz="2900"/>
            </a:lvl2pPr>
            <a:lvl3pPr indent="-412750" lvl="2" marL="1371600">
              <a:spcBef>
                <a:spcPts val="3900"/>
              </a:spcBef>
              <a:spcAft>
                <a:spcPts val="0"/>
              </a:spcAft>
              <a:buSzPts val="2900"/>
              <a:buChar char="■"/>
              <a:defRPr sz="2900"/>
            </a:lvl3pPr>
            <a:lvl4pPr indent="-412750" lvl="3" marL="1828800">
              <a:spcBef>
                <a:spcPts val="3900"/>
              </a:spcBef>
              <a:spcAft>
                <a:spcPts val="0"/>
              </a:spcAft>
              <a:buSzPts val="2900"/>
              <a:buChar char="●"/>
              <a:defRPr sz="2900"/>
            </a:lvl4pPr>
            <a:lvl5pPr indent="-412750" lvl="4" marL="2286000">
              <a:spcBef>
                <a:spcPts val="3900"/>
              </a:spcBef>
              <a:spcAft>
                <a:spcPts val="0"/>
              </a:spcAft>
              <a:buSzPts val="2900"/>
              <a:buChar char="○"/>
              <a:defRPr sz="2900"/>
            </a:lvl5pPr>
            <a:lvl6pPr indent="-412750" lvl="5" marL="2743200">
              <a:spcBef>
                <a:spcPts val="3900"/>
              </a:spcBef>
              <a:spcAft>
                <a:spcPts val="0"/>
              </a:spcAft>
              <a:buSzPts val="2900"/>
              <a:buChar char="■"/>
              <a:defRPr sz="2900"/>
            </a:lvl6pPr>
            <a:lvl7pPr indent="-412750" lvl="6" marL="3200400">
              <a:spcBef>
                <a:spcPts val="3900"/>
              </a:spcBef>
              <a:spcAft>
                <a:spcPts val="0"/>
              </a:spcAft>
              <a:buSzPts val="2900"/>
              <a:buChar char="●"/>
              <a:defRPr sz="2900"/>
            </a:lvl7pPr>
            <a:lvl8pPr indent="-412750" lvl="7" marL="3657600">
              <a:spcBef>
                <a:spcPts val="3900"/>
              </a:spcBef>
              <a:spcAft>
                <a:spcPts val="0"/>
              </a:spcAft>
              <a:buSzPts val="2900"/>
              <a:buChar char="○"/>
              <a:defRPr sz="2900"/>
            </a:lvl8pPr>
            <a:lvl9pPr indent="-412750" lvl="8" marL="4114800">
              <a:spcBef>
                <a:spcPts val="3900"/>
              </a:spcBef>
              <a:spcAft>
                <a:spcPts val="3900"/>
              </a:spcAft>
              <a:buSzPts val="2900"/>
              <a:buChar char="■"/>
              <a:defRPr sz="2900"/>
            </a:lvl9pPr>
          </a:lstStyle>
          <a:p/>
        </p:txBody>
      </p:sp>
      <p:sp>
        <p:nvSpPr>
          <p:cNvPr id="31" name="Google Shape;31;p7"/>
          <p:cNvSpPr txBox="1"/>
          <p:nvPr>
            <p:ph idx="12" type="sldNum"/>
          </p:nvPr>
        </p:nvSpPr>
        <p:spPr>
          <a:xfrm>
            <a:off x="20333899" y="14922294"/>
            <a:ext cx="1317000" cy="1259400"/>
          </a:xfrm>
          <a:prstGeom prst="rect">
            <a:avLst/>
          </a:prstGeom>
        </p:spPr>
        <p:txBody>
          <a:bodyPr anchorCtr="0" anchor="ctr" bIns="219425" lIns="219425" spcFirstLastPara="1" rIns="219425" wrap="square" tIns="219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176600" y="1440480"/>
            <a:ext cx="15282600" cy="13090500"/>
          </a:xfrm>
          <a:prstGeom prst="rect">
            <a:avLst/>
          </a:prstGeom>
        </p:spPr>
        <p:txBody>
          <a:bodyPr anchorCtr="0" anchor="ctr" bIns="219425" lIns="219425" spcFirstLastPara="1" rIns="219425" wrap="square" tIns="219425"/>
          <a:lstStyle>
            <a:lvl1pPr lvl="0">
              <a:spcBef>
                <a:spcPts val="0"/>
              </a:spcBef>
              <a:spcAft>
                <a:spcPts val="0"/>
              </a:spcAft>
              <a:buSzPts val="11500"/>
              <a:buNone/>
              <a:defRPr sz="11500"/>
            </a:lvl1pPr>
            <a:lvl2pPr lvl="1">
              <a:spcBef>
                <a:spcPts val="0"/>
              </a:spcBef>
              <a:spcAft>
                <a:spcPts val="0"/>
              </a:spcAft>
              <a:buSzPts val="11500"/>
              <a:buNone/>
              <a:defRPr sz="11500"/>
            </a:lvl2pPr>
            <a:lvl3pPr lvl="2">
              <a:spcBef>
                <a:spcPts val="0"/>
              </a:spcBef>
              <a:spcAft>
                <a:spcPts val="0"/>
              </a:spcAft>
              <a:buSzPts val="11500"/>
              <a:buNone/>
              <a:defRPr sz="11500"/>
            </a:lvl3pPr>
            <a:lvl4pPr lvl="3">
              <a:spcBef>
                <a:spcPts val="0"/>
              </a:spcBef>
              <a:spcAft>
                <a:spcPts val="0"/>
              </a:spcAft>
              <a:buSzPts val="11500"/>
              <a:buNone/>
              <a:defRPr sz="11500"/>
            </a:lvl4pPr>
            <a:lvl5pPr lvl="4">
              <a:spcBef>
                <a:spcPts val="0"/>
              </a:spcBef>
              <a:spcAft>
                <a:spcPts val="0"/>
              </a:spcAft>
              <a:buSzPts val="11500"/>
              <a:buNone/>
              <a:defRPr sz="11500"/>
            </a:lvl5pPr>
            <a:lvl6pPr lvl="5">
              <a:spcBef>
                <a:spcPts val="0"/>
              </a:spcBef>
              <a:spcAft>
                <a:spcPts val="0"/>
              </a:spcAft>
              <a:buSzPts val="11500"/>
              <a:buNone/>
              <a:defRPr sz="11500"/>
            </a:lvl6pPr>
            <a:lvl7pPr lvl="6">
              <a:spcBef>
                <a:spcPts val="0"/>
              </a:spcBef>
              <a:spcAft>
                <a:spcPts val="0"/>
              </a:spcAft>
              <a:buSzPts val="11500"/>
              <a:buNone/>
              <a:defRPr sz="11500"/>
            </a:lvl7pPr>
            <a:lvl8pPr lvl="7">
              <a:spcBef>
                <a:spcPts val="0"/>
              </a:spcBef>
              <a:spcAft>
                <a:spcPts val="0"/>
              </a:spcAft>
              <a:buSzPts val="11500"/>
              <a:buNone/>
              <a:defRPr sz="11500"/>
            </a:lvl8pPr>
            <a:lvl9pPr lvl="8">
              <a:spcBef>
                <a:spcPts val="0"/>
              </a:spcBef>
              <a:spcAft>
                <a:spcPts val="0"/>
              </a:spcAft>
              <a:buSzPts val="11500"/>
              <a:buNone/>
              <a:defRPr sz="11500"/>
            </a:lvl9pPr>
          </a:lstStyle>
          <a:p/>
        </p:txBody>
      </p:sp>
      <p:sp>
        <p:nvSpPr>
          <p:cNvPr id="34" name="Google Shape;34;p8"/>
          <p:cNvSpPr txBox="1"/>
          <p:nvPr>
            <p:ph idx="12" type="sldNum"/>
          </p:nvPr>
        </p:nvSpPr>
        <p:spPr>
          <a:xfrm>
            <a:off x="20333899" y="14922294"/>
            <a:ext cx="1317000" cy="1259400"/>
          </a:xfrm>
          <a:prstGeom prst="rect">
            <a:avLst/>
          </a:prstGeom>
        </p:spPr>
        <p:txBody>
          <a:bodyPr anchorCtr="0" anchor="ctr" bIns="219425" lIns="219425" spcFirstLastPara="1" rIns="219425" wrap="square" tIns="219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0972800" y="-400"/>
            <a:ext cx="10972800" cy="16459200"/>
          </a:xfrm>
          <a:prstGeom prst="rect">
            <a:avLst/>
          </a:prstGeom>
          <a:solidFill>
            <a:schemeClr val="lt2"/>
          </a:solidFill>
          <a:ln>
            <a:noFill/>
          </a:ln>
        </p:spPr>
        <p:txBody>
          <a:bodyPr anchorCtr="0" anchor="ctr" bIns="219425" lIns="219425" spcFirstLastPara="1" rIns="219425" wrap="square" tIns="219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637200" y="3946160"/>
            <a:ext cx="9708300" cy="4743300"/>
          </a:xfrm>
          <a:prstGeom prst="rect">
            <a:avLst/>
          </a:prstGeom>
        </p:spPr>
        <p:txBody>
          <a:bodyPr anchorCtr="0" anchor="b" bIns="219425" lIns="219425" spcFirstLastPara="1" rIns="219425" wrap="square" tIns="219425"/>
          <a:lstStyle>
            <a:lvl1pPr lvl="0" algn="ctr">
              <a:spcBef>
                <a:spcPts val="0"/>
              </a:spcBef>
              <a:spcAft>
                <a:spcPts val="0"/>
              </a:spcAft>
              <a:buSzPts val="10100"/>
              <a:buNone/>
              <a:defRPr sz="10100"/>
            </a:lvl1pPr>
            <a:lvl2pPr lvl="1" algn="ctr">
              <a:spcBef>
                <a:spcPts val="0"/>
              </a:spcBef>
              <a:spcAft>
                <a:spcPts val="0"/>
              </a:spcAft>
              <a:buSzPts val="10100"/>
              <a:buNone/>
              <a:defRPr sz="10100"/>
            </a:lvl2pPr>
            <a:lvl3pPr lvl="2" algn="ctr">
              <a:spcBef>
                <a:spcPts val="0"/>
              </a:spcBef>
              <a:spcAft>
                <a:spcPts val="0"/>
              </a:spcAft>
              <a:buSzPts val="10100"/>
              <a:buNone/>
              <a:defRPr sz="10100"/>
            </a:lvl3pPr>
            <a:lvl4pPr lvl="3" algn="ctr">
              <a:spcBef>
                <a:spcPts val="0"/>
              </a:spcBef>
              <a:spcAft>
                <a:spcPts val="0"/>
              </a:spcAft>
              <a:buSzPts val="10100"/>
              <a:buNone/>
              <a:defRPr sz="10100"/>
            </a:lvl4pPr>
            <a:lvl5pPr lvl="4" algn="ctr">
              <a:spcBef>
                <a:spcPts val="0"/>
              </a:spcBef>
              <a:spcAft>
                <a:spcPts val="0"/>
              </a:spcAft>
              <a:buSzPts val="10100"/>
              <a:buNone/>
              <a:defRPr sz="10100"/>
            </a:lvl5pPr>
            <a:lvl6pPr lvl="5" algn="ctr">
              <a:spcBef>
                <a:spcPts val="0"/>
              </a:spcBef>
              <a:spcAft>
                <a:spcPts val="0"/>
              </a:spcAft>
              <a:buSzPts val="10100"/>
              <a:buNone/>
              <a:defRPr sz="10100"/>
            </a:lvl6pPr>
            <a:lvl7pPr lvl="6" algn="ctr">
              <a:spcBef>
                <a:spcPts val="0"/>
              </a:spcBef>
              <a:spcAft>
                <a:spcPts val="0"/>
              </a:spcAft>
              <a:buSzPts val="10100"/>
              <a:buNone/>
              <a:defRPr sz="10100"/>
            </a:lvl7pPr>
            <a:lvl8pPr lvl="7" algn="ctr">
              <a:spcBef>
                <a:spcPts val="0"/>
              </a:spcBef>
              <a:spcAft>
                <a:spcPts val="0"/>
              </a:spcAft>
              <a:buSzPts val="10100"/>
              <a:buNone/>
              <a:defRPr sz="10100"/>
            </a:lvl8pPr>
            <a:lvl9pPr lvl="8" algn="ctr">
              <a:spcBef>
                <a:spcPts val="0"/>
              </a:spcBef>
              <a:spcAft>
                <a:spcPts val="0"/>
              </a:spcAft>
              <a:buSzPts val="10100"/>
              <a:buNone/>
              <a:defRPr sz="10100"/>
            </a:lvl9pPr>
          </a:lstStyle>
          <a:p/>
        </p:txBody>
      </p:sp>
      <p:sp>
        <p:nvSpPr>
          <p:cNvPr id="38" name="Google Shape;38;p9"/>
          <p:cNvSpPr txBox="1"/>
          <p:nvPr>
            <p:ph idx="1" type="subTitle"/>
          </p:nvPr>
        </p:nvSpPr>
        <p:spPr>
          <a:xfrm>
            <a:off x="637200" y="8969840"/>
            <a:ext cx="9708300" cy="3952200"/>
          </a:xfrm>
          <a:prstGeom prst="rect">
            <a:avLst/>
          </a:prstGeom>
        </p:spPr>
        <p:txBody>
          <a:bodyPr anchorCtr="0" anchor="t" bIns="219425" lIns="219425" spcFirstLastPara="1" rIns="219425" wrap="square" tIns="219425"/>
          <a:lstStyle>
            <a:lvl1pPr lvl="0" algn="ctr">
              <a:lnSpc>
                <a:spcPct val="100000"/>
              </a:lnSpc>
              <a:spcBef>
                <a:spcPts val="0"/>
              </a:spcBef>
              <a:spcAft>
                <a:spcPts val="0"/>
              </a:spcAft>
              <a:buSzPts val="5100"/>
              <a:buNone/>
              <a:defRPr sz="5100"/>
            </a:lvl1pPr>
            <a:lvl2pPr lvl="1" algn="ctr">
              <a:lnSpc>
                <a:spcPct val="100000"/>
              </a:lnSpc>
              <a:spcBef>
                <a:spcPts val="0"/>
              </a:spcBef>
              <a:spcAft>
                <a:spcPts val="0"/>
              </a:spcAft>
              <a:buSzPts val="5100"/>
              <a:buNone/>
              <a:defRPr sz="5100"/>
            </a:lvl2pPr>
            <a:lvl3pPr lvl="2" algn="ctr">
              <a:lnSpc>
                <a:spcPct val="100000"/>
              </a:lnSpc>
              <a:spcBef>
                <a:spcPts val="0"/>
              </a:spcBef>
              <a:spcAft>
                <a:spcPts val="0"/>
              </a:spcAft>
              <a:buSzPts val="5100"/>
              <a:buNone/>
              <a:defRPr sz="5100"/>
            </a:lvl3pPr>
            <a:lvl4pPr lvl="3" algn="ctr">
              <a:lnSpc>
                <a:spcPct val="100000"/>
              </a:lnSpc>
              <a:spcBef>
                <a:spcPts val="0"/>
              </a:spcBef>
              <a:spcAft>
                <a:spcPts val="0"/>
              </a:spcAft>
              <a:buSzPts val="5100"/>
              <a:buNone/>
              <a:defRPr sz="5100"/>
            </a:lvl4pPr>
            <a:lvl5pPr lvl="4" algn="ctr">
              <a:lnSpc>
                <a:spcPct val="100000"/>
              </a:lnSpc>
              <a:spcBef>
                <a:spcPts val="0"/>
              </a:spcBef>
              <a:spcAft>
                <a:spcPts val="0"/>
              </a:spcAft>
              <a:buSzPts val="5100"/>
              <a:buNone/>
              <a:defRPr sz="5100"/>
            </a:lvl5pPr>
            <a:lvl6pPr lvl="5" algn="ctr">
              <a:lnSpc>
                <a:spcPct val="100000"/>
              </a:lnSpc>
              <a:spcBef>
                <a:spcPts val="0"/>
              </a:spcBef>
              <a:spcAft>
                <a:spcPts val="0"/>
              </a:spcAft>
              <a:buSzPts val="5100"/>
              <a:buNone/>
              <a:defRPr sz="5100"/>
            </a:lvl6pPr>
            <a:lvl7pPr lvl="6" algn="ctr">
              <a:lnSpc>
                <a:spcPct val="100000"/>
              </a:lnSpc>
              <a:spcBef>
                <a:spcPts val="0"/>
              </a:spcBef>
              <a:spcAft>
                <a:spcPts val="0"/>
              </a:spcAft>
              <a:buSzPts val="5100"/>
              <a:buNone/>
              <a:defRPr sz="5100"/>
            </a:lvl7pPr>
            <a:lvl8pPr lvl="7" algn="ctr">
              <a:lnSpc>
                <a:spcPct val="100000"/>
              </a:lnSpc>
              <a:spcBef>
                <a:spcPts val="0"/>
              </a:spcBef>
              <a:spcAft>
                <a:spcPts val="0"/>
              </a:spcAft>
              <a:buSzPts val="5100"/>
              <a:buNone/>
              <a:defRPr sz="5100"/>
            </a:lvl8pPr>
            <a:lvl9pPr lvl="8" algn="ctr">
              <a:lnSpc>
                <a:spcPct val="100000"/>
              </a:lnSpc>
              <a:spcBef>
                <a:spcPts val="0"/>
              </a:spcBef>
              <a:spcAft>
                <a:spcPts val="0"/>
              </a:spcAft>
              <a:buSzPts val="5100"/>
              <a:buNone/>
              <a:defRPr sz="5100"/>
            </a:lvl9pPr>
          </a:lstStyle>
          <a:p/>
        </p:txBody>
      </p:sp>
      <p:sp>
        <p:nvSpPr>
          <p:cNvPr id="39" name="Google Shape;39;p9"/>
          <p:cNvSpPr txBox="1"/>
          <p:nvPr>
            <p:ph idx="2" type="body"/>
          </p:nvPr>
        </p:nvSpPr>
        <p:spPr>
          <a:xfrm>
            <a:off x="11854800" y="2317040"/>
            <a:ext cx="9208800" cy="11824500"/>
          </a:xfrm>
          <a:prstGeom prst="rect">
            <a:avLst/>
          </a:prstGeom>
        </p:spPr>
        <p:txBody>
          <a:bodyPr anchorCtr="0" anchor="ctr" bIns="219425" lIns="219425" spcFirstLastPara="1" rIns="219425" wrap="square" tIns="219425"/>
          <a:lstStyle>
            <a:lvl1pPr indent="-501650" lvl="0" marL="457200">
              <a:spcBef>
                <a:spcPts val="0"/>
              </a:spcBef>
              <a:spcAft>
                <a:spcPts val="0"/>
              </a:spcAft>
              <a:buSzPts val="4300"/>
              <a:buChar char="●"/>
              <a:defRPr/>
            </a:lvl1pPr>
            <a:lvl2pPr indent="-444500" lvl="1" marL="914400">
              <a:spcBef>
                <a:spcPts val="3900"/>
              </a:spcBef>
              <a:spcAft>
                <a:spcPts val="0"/>
              </a:spcAft>
              <a:buSzPts val="3400"/>
              <a:buChar char="○"/>
              <a:defRPr/>
            </a:lvl2pPr>
            <a:lvl3pPr indent="-444500" lvl="2" marL="1371600">
              <a:spcBef>
                <a:spcPts val="3900"/>
              </a:spcBef>
              <a:spcAft>
                <a:spcPts val="0"/>
              </a:spcAft>
              <a:buSzPts val="3400"/>
              <a:buChar char="■"/>
              <a:defRPr/>
            </a:lvl3pPr>
            <a:lvl4pPr indent="-444500" lvl="3" marL="1828800">
              <a:spcBef>
                <a:spcPts val="3900"/>
              </a:spcBef>
              <a:spcAft>
                <a:spcPts val="0"/>
              </a:spcAft>
              <a:buSzPts val="3400"/>
              <a:buChar char="●"/>
              <a:defRPr/>
            </a:lvl4pPr>
            <a:lvl5pPr indent="-444500" lvl="4" marL="2286000">
              <a:spcBef>
                <a:spcPts val="3900"/>
              </a:spcBef>
              <a:spcAft>
                <a:spcPts val="0"/>
              </a:spcAft>
              <a:buSzPts val="3400"/>
              <a:buChar char="○"/>
              <a:defRPr/>
            </a:lvl5pPr>
            <a:lvl6pPr indent="-444500" lvl="5" marL="2743200">
              <a:spcBef>
                <a:spcPts val="3900"/>
              </a:spcBef>
              <a:spcAft>
                <a:spcPts val="0"/>
              </a:spcAft>
              <a:buSzPts val="3400"/>
              <a:buChar char="■"/>
              <a:defRPr/>
            </a:lvl6pPr>
            <a:lvl7pPr indent="-444500" lvl="6" marL="3200400">
              <a:spcBef>
                <a:spcPts val="3900"/>
              </a:spcBef>
              <a:spcAft>
                <a:spcPts val="0"/>
              </a:spcAft>
              <a:buSzPts val="3400"/>
              <a:buChar char="●"/>
              <a:defRPr/>
            </a:lvl7pPr>
            <a:lvl8pPr indent="-444500" lvl="7" marL="3657600">
              <a:spcBef>
                <a:spcPts val="3900"/>
              </a:spcBef>
              <a:spcAft>
                <a:spcPts val="0"/>
              </a:spcAft>
              <a:buSzPts val="3400"/>
              <a:buChar char="○"/>
              <a:defRPr/>
            </a:lvl8pPr>
            <a:lvl9pPr indent="-444500" lvl="8" marL="4114800">
              <a:spcBef>
                <a:spcPts val="3900"/>
              </a:spcBef>
              <a:spcAft>
                <a:spcPts val="3900"/>
              </a:spcAft>
              <a:buSzPts val="3400"/>
              <a:buChar char="■"/>
              <a:defRPr/>
            </a:lvl9pPr>
          </a:lstStyle>
          <a:p/>
        </p:txBody>
      </p:sp>
      <p:sp>
        <p:nvSpPr>
          <p:cNvPr id="40" name="Google Shape;40;p9"/>
          <p:cNvSpPr txBox="1"/>
          <p:nvPr>
            <p:ph idx="12" type="sldNum"/>
          </p:nvPr>
        </p:nvSpPr>
        <p:spPr>
          <a:xfrm>
            <a:off x="20333899" y="14922294"/>
            <a:ext cx="1317000" cy="1259400"/>
          </a:xfrm>
          <a:prstGeom prst="rect">
            <a:avLst/>
          </a:prstGeom>
        </p:spPr>
        <p:txBody>
          <a:bodyPr anchorCtr="0" anchor="ctr" bIns="219425" lIns="219425" spcFirstLastPara="1" rIns="219425" wrap="square" tIns="219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748080" y="13537840"/>
            <a:ext cx="14397300" cy="1935900"/>
          </a:xfrm>
          <a:prstGeom prst="rect">
            <a:avLst/>
          </a:prstGeom>
        </p:spPr>
        <p:txBody>
          <a:bodyPr anchorCtr="0" anchor="ctr" bIns="219425" lIns="219425" spcFirstLastPara="1" rIns="219425" wrap="square" tIns="219425"/>
          <a:lstStyle>
            <a:lvl1pPr indent="-228600" lvl="0" marL="457200">
              <a:lnSpc>
                <a:spcPct val="100000"/>
              </a:lnSpc>
              <a:spcBef>
                <a:spcPts val="0"/>
              </a:spcBef>
              <a:spcAft>
                <a:spcPts val="0"/>
              </a:spcAft>
              <a:buSzPts val="4300"/>
              <a:buNone/>
              <a:defRPr/>
            </a:lvl1pPr>
          </a:lstStyle>
          <a:p/>
        </p:txBody>
      </p:sp>
      <p:sp>
        <p:nvSpPr>
          <p:cNvPr id="43" name="Google Shape;43;p10"/>
          <p:cNvSpPr txBox="1"/>
          <p:nvPr>
            <p:ph idx="12" type="sldNum"/>
          </p:nvPr>
        </p:nvSpPr>
        <p:spPr>
          <a:xfrm>
            <a:off x="20333899" y="14922294"/>
            <a:ext cx="1317000" cy="1259400"/>
          </a:xfrm>
          <a:prstGeom prst="rect">
            <a:avLst/>
          </a:prstGeom>
        </p:spPr>
        <p:txBody>
          <a:bodyPr anchorCtr="0" anchor="ctr" bIns="219425" lIns="219425" spcFirstLastPara="1" rIns="219425" wrap="square" tIns="219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48080" y="1424080"/>
            <a:ext cx="20449500" cy="1832400"/>
          </a:xfrm>
          <a:prstGeom prst="rect">
            <a:avLst/>
          </a:prstGeom>
          <a:noFill/>
          <a:ln>
            <a:noFill/>
          </a:ln>
        </p:spPr>
        <p:txBody>
          <a:bodyPr anchorCtr="0" anchor="t" bIns="219425" lIns="219425" spcFirstLastPara="1" rIns="219425" wrap="square" tIns="219425"/>
          <a:lstStyle>
            <a:lvl1pPr lvl="0">
              <a:spcBef>
                <a:spcPts val="0"/>
              </a:spcBef>
              <a:spcAft>
                <a:spcPts val="0"/>
              </a:spcAft>
              <a:buClr>
                <a:schemeClr val="dk1"/>
              </a:buClr>
              <a:buSzPts val="6700"/>
              <a:buNone/>
              <a:defRPr sz="6700">
                <a:solidFill>
                  <a:schemeClr val="dk1"/>
                </a:solidFill>
              </a:defRPr>
            </a:lvl1pPr>
            <a:lvl2pPr lvl="1">
              <a:spcBef>
                <a:spcPts val="0"/>
              </a:spcBef>
              <a:spcAft>
                <a:spcPts val="0"/>
              </a:spcAft>
              <a:buClr>
                <a:schemeClr val="dk1"/>
              </a:buClr>
              <a:buSzPts val="6700"/>
              <a:buNone/>
              <a:defRPr sz="6700">
                <a:solidFill>
                  <a:schemeClr val="dk1"/>
                </a:solidFill>
              </a:defRPr>
            </a:lvl2pPr>
            <a:lvl3pPr lvl="2">
              <a:spcBef>
                <a:spcPts val="0"/>
              </a:spcBef>
              <a:spcAft>
                <a:spcPts val="0"/>
              </a:spcAft>
              <a:buClr>
                <a:schemeClr val="dk1"/>
              </a:buClr>
              <a:buSzPts val="6700"/>
              <a:buNone/>
              <a:defRPr sz="6700">
                <a:solidFill>
                  <a:schemeClr val="dk1"/>
                </a:solidFill>
              </a:defRPr>
            </a:lvl3pPr>
            <a:lvl4pPr lvl="3">
              <a:spcBef>
                <a:spcPts val="0"/>
              </a:spcBef>
              <a:spcAft>
                <a:spcPts val="0"/>
              </a:spcAft>
              <a:buClr>
                <a:schemeClr val="dk1"/>
              </a:buClr>
              <a:buSzPts val="6700"/>
              <a:buNone/>
              <a:defRPr sz="6700">
                <a:solidFill>
                  <a:schemeClr val="dk1"/>
                </a:solidFill>
              </a:defRPr>
            </a:lvl4pPr>
            <a:lvl5pPr lvl="4">
              <a:spcBef>
                <a:spcPts val="0"/>
              </a:spcBef>
              <a:spcAft>
                <a:spcPts val="0"/>
              </a:spcAft>
              <a:buClr>
                <a:schemeClr val="dk1"/>
              </a:buClr>
              <a:buSzPts val="6700"/>
              <a:buNone/>
              <a:defRPr sz="6700">
                <a:solidFill>
                  <a:schemeClr val="dk1"/>
                </a:solidFill>
              </a:defRPr>
            </a:lvl5pPr>
            <a:lvl6pPr lvl="5">
              <a:spcBef>
                <a:spcPts val="0"/>
              </a:spcBef>
              <a:spcAft>
                <a:spcPts val="0"/>
              </a:spcAft>
              <a:buClr>
                <a:schemeClr val="dk1"/>
              </a:buClr>
              <a:buSzPts val="6700"/>
              <a:buNone/>
              <a:defRPr sz="6700">
                <a:solidFill>
                  <a:schemeClr val="dk1"/>
                </a:solidFill>
              </a:defRPr>
            </a:lvl6pPr>
            <a:lvl7pPr lvl="6">
              <a:spcBef>
                <a:spcPts val="0"/>
              </a:spcBef>
              <a:spcAft>
                <a:spcPts val="0"/>
              </a:spcAft>
              <a:buClr>
                <a:schemeClr val="dk1"/>
              </a:buClr>
              <a:buSzPts val="6700"/>
              <a:buNone/>
              <a:defRPr sz="6700">
                <a:solidFill>
                  <a:schemeClr val="dk1"/>
                </a:solidFill>
              </a:defRPr>
            </a:lvl7pPr>
            <a:lvl8pPr lvl="7">
              <a:spcBef>
                <a:spcPts val="0"/>
              </a:spcBef>
              <a:spcAft>
                <a:spcPts val="0"/>
              </a:spcAft>
              <a:buClr>
                <a:schemeClr val="dk1"/>
              </a:buClr>
              <a:buSzPts val="6700"/>
              <a:buNone/>
              <a:defRPr sz="6700">
                <a:solidFill>
                  <a:schemeClr val="dk1"/>
                </a:solidFill>
              </a:defRPr>
            </a:lvl8pPr>
            <a:lvl9pPr lvl="8">
              <a:spcBef>
                <a:spcPts val="0"/>
              </a:spcBef>
              <a:spcAft>
                <a:spcPts val="0"/>
              </a:spcAft>
              <a:buClr>
                <a:schemeClr val="dk1"/>
              </a:buClr>
              <a:buSzPts val="6700"/>
              <a:buNone/>
              <a:defRPr sz="6700">
                <a:solidFill>
                  <a:schemeClr val="dk1"/>
                </a:solidFill>
              </a:defRPr>
            </a:lvl9pPr>
          </a:lstStyle>
          <a:p/>
        </p:txBody>
      </p:sp>
      <p:sp>
        <p:nvSpPr>
          <p:cNvPr id="7" name="Google Shape;7;p1"/>
          <p:cNvSpPr txBox="1"/>
          <p:nvPr>
            <p:ph idx="1" type="body"/>
          </p:nvPr>
        </p:nvSpPr>
        <p:spPr>
          <a:xfrm>
            <a:off x="748080" y="3687920"/>
            <a:ext cx="20449500" cy="10932300"/>
          </a:xfrm>
          <a:prstGeom prst="rect">
            <a:avLst/>
          </a:prstGeom>
          <a:noFill/>
          <a:ln>
            <a:noFill/>
          </a:ln>
        </p:spPr>
        <p:txBody>
          <a:bodyPr anchorCtr="0" anchor="t" bIns="219425" lIns="219425" spcFirstLastPara="1" rIns="219425" wrap="square" tIns="219425"/>
          <a:lstStyle>
            <a:lvl1pPr indent="-501650" lvl="0" marL="457200">
              <a:lnSpc>
                <a:spcPct val="115000"/>
              </a:lnSpc>
              <a:spcBef>
                <a:spcPts val="0"/>
              </a:spcBef>
              <a:spcAft>
                <a:spcPts val="0"/>
              </a:spcAft>
              <a:buClr>
                <a:schemeClr val="dk2"/>
              </a:buClr>
              <a:buSzPts val="4300"/>
              <a:buChar char="●"/>
              <a:defRPr sz="4300">
                <a:solidFill>
                  <a:schemeClr val="dk2"/>
                </a:solidFill>
              </a:defRPr>
            </a:lvl1pPr>
            <a:lvl2pPr indent="-444500" lvl="1" marL="914400">
              <a:lnSpc>
                <a:spcPct val="115000"/>
              </a:lnSpc>
              <a:spcBef>
                <a:spcPts val="3900"/>
              </a:spcBef>
              <a:spcAft>
                <a:spcPts val="0"/>
              </a:spcAft>
              <a:buClr>
                <a:schemeClr val="dk2"/>
              </a:buClr>
              <a:buSzPts val="3400"/>
              <a:buChar char="○"/>
              <a:defRPr sz="3400">
                <a:solidFill>
                  <a:schemeClr val="dk2"/>
                </a:solidFill>
              </a:defRPr>
            </a:lvl2pPr>
            <a:lvl3pPr indent="-444500" lvl="2" marL="1371600">
              <a:lnSpc>
                <a:spcPct val="115000"/>
              </a:lnSpc>
              <a:spcBef>
                <a:spcPts val="3900"/>
              </a:spcBef>
              <a:spcAft>
                <a:spcPts val="0"/>
              </a:spcAft>
              <a:buClr>
                <a:schemeClr val="dk2"/>
              </a:buClr>
              <a:buSzPts val="3400"/>
              <a:buChar char="■"/>
              <a:defRPr sz="3400">
                <a:solidFill>
                  <a:schemeClr val="dk2"/>
                </a:solidFill>
              </a:defRPr>
            </a:lvl3pPr>
            <a:lvl4pPr indent="-444500" lvl="3" marL="1828800">
              <a:lnSpc>
                <a:spcPct val="115000"/>
              </a:lnSpc>
              <a:spcBef>
                <a:spcPts val="3900"/>
              </a:spcBef>
              <a:spcAft>
                <a:spcPts val="0"/>
              </a:spcAft>
              <a:buClr>
                <a:schemeClr val="dk2"/>
              </a:buClr>
              <a:buSzPts val="3400"/>
              <a:buChar char="●"/>
              <a:defRPr sz="3400">
                <a:solidFill>
                  <a:schemeClr val="dk2"/>
                </a:solidFill>
              </a:defRPr>
            </a:lvl4pPr>
            <a:lvl5pPr indent="-444500" lvl="4" marL="2286000">
              <a:lnSpc>
                <a:spcPct val="115000"/>
              </a:lnSpc>
              <a:spcBef>
                <a:spcPts val="3900"/>
              </a:spcBef>
              <a:spcAft>
                <a:spcPts val="0"/>
              </a:spcAft>
              <a:buClr>
                <a:schemeClr val="dk2"/>
              </a:buClr>
              <a:buSzPts val="3400"/>
              <a:buChar char="○"/>
              <a:defRPr sz="3400">
                <a:solidFill>
                  <a:schemeClr val="dk2"/>
                </a:solidFill>
              </a:defRPr>
            </a:lvl5pPr>
            <a:lvl6pPr indent="-444500" lvl="5" marL="2743200">
              <a:lnSpc>
                <a:spcPct val="115000"/>
              </a:lnSpc>
              <a:spcBef>
                <a:spcPts val="3900"/>
              </a:spcBef>
              <a:spcAft>
                <a:spcPts val="0"/>
              </a:spcAft>
              <a:buClr>
                <a:schemeClr val="dk2"/>
              </a:buClr>
              <a:buSzPts val="3400"/>
              <a:buChar char="■"/>
              <a:defRPr sz="3400">
                <a:solidFill>
                  <a:schemeClr val="dk2"/>
                </a:solidFill>
              </a:defRPr>
            </a:lvl6pPr>
            <a:lvl7pPr indent="-444500" lvl="6" marL="3200400">
              <a:lnSpc>
                <a:spcPct val="115000"/>
              </a:lnSpc>
              <a:spcBef>
                <a:spcPts val="3900"/>
              </a:spcBef>
              <a:spcAft>
                <a:spcPts val="0"/>
              </a:spcAft>
              <a:buClr>
                <a:schemeClr val="dk2"/>
              </a:buClr>
              <a:buSzPts val="3400"/>
              <a:buChar char="●"/>
              <a:defRPr sz="3400">
                <a:solidFill>
                  <a:schemeClr val="dk2"/>
                </a:solidFill>
              </a:defRPr>
            </a:lvl7pPr>
            <a:lvl8pPr indent="-444500" lvl="7" marL="3657600">
              <a:lnSpc>
                <a:spcPct val="115000"/>
              </a:lnSpc>
              <a:spcBef>
                <a:spcPts val="3900"/>
              </a:spcBef>
              <a:spcAft>
                <a:spcPts val="0"/>
              </a:spcAft>
              <a:buClr>
                <a:schemeClr val="dk2"/>
              </a:buClr>
              <a:buSzPts val="3400"/>
              <a:buChar char="○"/>
              <a:defRPr sz="3400">
                <a:solidFill>
                  <a:schemeClr val="dk2"/>
                </a:solidFill>
              </a:defRPr>
            </a:lvl8pPr>
            <a:lvl9pPr indent="-444500" lvl="8" marL="4114800">
              <a:lnSpc>
                <a:spcPct val="115000"/>
              </a:lnSpc>
              <a:spcBef>
                <a:spcPts val="3900"/>
              </a:spcBef>
              <a:spcAft>
                <a:spcPts val="3900"/>
              </a:spcAft>
              <a:buClr>
                <a:schemeClr val="dk2"/>
              </a:buClr>
              <a:buSzPts val="3400"/>
              <a:buChar char="■"/>
              <a:defRPr sz="3400">
                <a:solidFill>
                  <a:schemeClr val="dk2"/>
                </a:solidFill>
              </a:defRPr>
            </a:lvl9pPr>
          </a:lstStyle>
          <a:p/>
        </p:txBody>
      </p:sp>
      <p:sp>
        <p:nvSpPr>
          <p:cNvPr id="8" name="Google Shape;8;p1"/>
          <p:cNvSpPr txBox="1"/>
          <p:nvPr>
            <p:ph idx="12" type="sldNum"/>
          </p:nvPr>
        </p:nvSpPr>
        <p:spPr>
          <a:xfrm>
            <a:off x="20333899" y="14922294"/>
            <a:ext cx="1317000" cy="1259400"/>
          </a:xfrm>
          <a:prstGeom prst="rect">
            <a:avLst/>
          </a:prstGeom>
          <a:noFill/>
          <a:ln>
            <a:noFill/>
          </a:ln>
        </p:spPr>
        <p:txBody>
          <a:bodyPr anchorCtr="0" anchor="ctr" bIns="219425" lIns="219425" spcFirstLastPara="1" rIns="219425" wrap="square" tIns="219425">
            <a:noAutofit/>
          </a:bodyPr>
          <a:lstStyle>
            <a:lvl1pPr lvl="0" algn="r">
              <a:buNone/>
              <a:defRPr sz="2400">
                <a:solidFill>
                  <a:schemeClr val="dk2"/>
                </a:solidFill>
              </a:defRPr>
            </a:lvl1pPr>
            <a:lvl2pPr lvl="1" algn="r">
              <a:buNone/>
              <a:defRPr sz="2400">
                <a:solidFill>
                  <a:schemeClr val="dk2"/>
                </a:solidFill>
              </a:defRPr>
            </a:lvl2pPr>
            <a:lvl3pPr lvl="2" algn="r">
              <a:buNone/>
              <a:defRPr sz="2400">
                <a:solidFill>
                  <a:schemeClr val="dk2"/>
                </a:solidFill>
              </a:defRPr>
            </a:lvl3pPr>
            <a:lvl4pPr lvl="3" algn="r">
              <a:buNone/>
              <a:defRPr sz="2400">
                <a:solidFill>
                  <a:schemeClr val="dk2"/>
                </a:solidFill>
              </a:defRPr>
            </a:lvl4pPr>
            <a:lvl5pPr lvl="4" algn="r">
              <a:buNone/>
              <a:defRPr sz="2400">
                <a:solidFill>
                  <a:schemeClr val="dk2"/>
                </a:solidFill>
              </a:defRPr>
            </a:lvl5pPr>
            <a:lvl6pPr lvl="5" algn="r">
              <a:buNone/>
              <a:defRPr sz="2400">
                <a:solidFill>
                  <a:schemeClr val="dk2"/>
                </a:solidFill>
              </a:defRPr>
            </a:lvl6pPr>
            <a:lvl7pPr lvl="6" algn="r">
              <a:buNone/>
              <a:defRPr sz="2400">
                <a:solidFill>
                  <a:schemeClr val="dk2"/>
                </a:solidFill>
              </a:defRPr>
            </a:lvl7pPr>
            <a:lvl8pPr lvl="7" algn="r">
              <a:buNone/>
              <a:defRPr sz="2400">
                <a:solidFill>
                  <a:schemeClr val="dk2"/>
                </a:solidFill>
              </a:defRPr>
            </a:lvl8pPr>
            <a:lvl9pPr lvl="8" algn="r">
              <a:buNone/>
              <a:defRPr sz="24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4671676" y="3573018"/>
            <a:ext cx="6966601" cy="4607033"/>
          </a:xfrm>
          <a:prstGeom prst="rect">
            <a:avLst/>
          </a:prstGeom>
          <a:noFill/>
          <a:ln>
            <a:noFill/>
          </a:ln>
        </p:spPr>
      </p:pic>
      <p:pic>
        <p:nvPicPr>
          <p:cNvPr id="55" name="Google Shape;55;p13"/>
          <p:cNvPicPr preferRelativeResize="0"/>
          <p:nvPr/>
        </p:nvPicPr>
        <p:blipFill>
          <a:blip r:embed="rId4">
            <a:alphaModFix/>
          </a:blip>
          <a:stretch>
            <a:fillRect/>
          </a:stretch>
        </p:blipFill>
        <p:spPr>
          <a:xfrm>
            <a:off x="15645162" y="8832150"/>
            <a:ext cx="5019618" cy="3943601"/>
          </a:xfrm>
          <a:prstGeom prst="rect">
            <a:avLst/>
          </a:prstGeom>
          <a:noFill/>
          <a:ln>
            <a:noFill/>
          </a:ln>
        </p:spPr>
      </p:pic>
      <p:cxnSp>
        <p:nvCxnSpPr>
          <p:cNvPr id="56" name="Google Shape;56;p13"/>
          <p:cNvCxnSpPr/>
          <p:nvPr/>
        </p:nvCxnSpPr>
        <p:spPr>
          <a:xfrm>
            <a:off x="6940500" y="3175920"/>
            <a:ext cx="53100" cy="12655500"/>
          </a:xfrm>
          <a:prstGeom prst="straightConnector1">
            <a:avLst/>
          </a:prstGeom>
          <a:noFill/>
          <a:ln cap="flat" cmpd="sng" w="38100">
            <a:solidFill>
              <a:schemeClr val="dk2"/>
            </a:solidFill>
            <a:prstDash val="solid"/>
            <a:round/>
            <a:headEnd len="med" w="med" type="none"/>
            <a:tailEnd len="med" w="med" type="none"/>
          </a:ln>
        </p:spPr>
      </p:cxnSp>
      <p:sp>
        <p:nvSpPr>
          <p:cNvPr id="57" name="Google Shape;57;p13"/>
          <p:cNvSpPr txBox="1"/>
          <p:nvPr/>
        </p:nvSpPr>
        <p:spPr>
          <a:xfrm>
            <a:off x="4306475" y="222700"/>
            <a:ext cx="12878400" cy="2099700"/>
          </a:xfrm>
          <a:prstGeom prst="rect">
            <a:avLst/>
          </a:prstGeom>
          <a:noFill/>
          <a:ln>
            <a:noFill/>
          </a:ln>
        </p:spPr>
        <p:txBody>
          <a:bodyPr anchorCtr="0" anchor="t" bIns="219425" lIns="219425" spcFirstLastPara="1" rIns="219425" wrap="square" tIns="219425">
            <a:noAutofit/>
          </a:bodyPr>
          <a:lstStyle/>
          <a:p>
            <a:pPr indent="0" lvl="0" marL="0" rtl="0" algn="ctr">
              <a:spcBef>
                <a:spcPts val="0"/>
              </a:spcBef>
              <a:spcAft>
                <a:spcPts val="0"/>
              </a:spcAft>
              <a:buNone/>
            </a:pPr>
            <a:r>
              <a:rPr lang="en" sz="4800"/>
              <a:t>Data Use Feedback</a:t>
            </a:r>
            <a:endParaRPr sz="4800"/>
          </a:p>
          <a:p>
            <a:pPr indent="0" lvl="0" marL="0" rtl="0" algn="ctr">
              <a:spcBef>
                <a:spcPts val="0"/>
              </a:spcBef>
              <a:spcAft>
                <a:spcPts val="0"/>
              </a:spcAft>
              <a:buNone/>
            </a:pPr>
            <a:r>
              <a:rPr lang="en" sz="3400"/>
              <a:t>James Gallagher,</a:t>
            </a:r>
            <a:r>
              <a:rPr baseline="30000" lang="en" sz="3400"/>
              <a:t>*</a:t>
            </a:r>
            <a:r>
              <a:rPr lang="en" sz="3400"/>
              <a:t> Nathan Potter,</a:t>
            </a:r>
            <a:r>
              <a:rPr baseline="30000" lang="en" sz="3400"/>
              <a:t>*</a:t>
            </a:r>
            <a:r>
              <a:rPr lang="en" sz="3400"/>
              <a:t> Peter Cornillon,</a:t>
            </a:r>
            <a:r>
              <a:rPr baseline="30000" lang="en" sz="3400"/>
              <a:t>*</a:t>
            </a:r>
            <a:r>
              <a:rPr lang="en" sz="3400"/>
              <a:t> Bob Simons</a:t>
            </a:r>
            <a:r>
              <a:rPr baseline="30000" lang="en" sz="3400"/>
              <a:t>†</a:t>
            </a:r>
            <a:endParaRPr sz="3400"/>
          </a:p>
          <a:p>
            <a:pPr indent="0" lvl="0" marL="0" rtl="0" algn="ctr">
              <a:spcBef>
                <a:spcPts val="0"/>
              </a:spcBef>
              <a:spcAft>
                <a:spcPts val="0"/>
              </a:spcAft>
              <a:buNone/>
            </a:pPr>
            <a:r>
              <a:rPr baseline="30000" lang="en" sz="3400"/>
              <a:t>*</a:t>
            </a:r>
            <a:r>
              <a:rPr lang="en" sz="3400"/>
              <a:t>OPeNDAP, </a:t>
            </a:r>
            <a:r>
              <a:rPr baseline="30000" lang="en" sz="3400"/>
              <a:t>†</a:t>
            </a:r>
            <a:r>
              <a:rPr lang="en" sz="3400"/>
              <a:t>NOAA</a:t>
            </a:r>
            <a:endParaRPr sz="3400"/>
          </a:p>
        </p:txBody>
      </p:sp>
      <p:sp>
        <p:nvSpPr>
          <p:cNvPr id="58" name="Google Shape;58;p13"/>
          <p:cNvSpPr txBox="1"/>
          <p:nvPr/>
        </p:nvSpPr>
        <p:spPr>
          <a:xfrm>
            <a:off x="7151225" y="3447975"/>
            <a:ext cx="7188900" cy="109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229100" y="3271225"/>
            <a:ext cx="6627300" cy="3315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600"/>
              </a:spcBef>
              <a:spcAft>
                <a:spcPts val="0"/>
              </a:spcAft>
              <a:buClr>
                <a:schemeClr val="dk1"/>
              </a:buClr>
              <a:buSzPts val="1100"/>
              <a:buFont typeface="Arial"/>
              <a:buNone/>
            </a:pPr>
            <a:r>
              <a:rPr lang="en" sz="1800">
                <a:solidFill>
                  <a:schemeClr val="dk1"/>
                </a:solidFill>
              </a:rPr>
              <a:t>OPeNDAP has developed a proof-of-concept system that people can use to provide feedback on scientific datasets. Although this system is coupled with OPeNDAP compatible data servers, it has been implemented as a stand alone system and is neither dependent on any particular OPeNDAP server nor is the </a:t>
            </a:r>
            <a:r>
              <a:rPr i="1" lang="en" sz="1800">
                <a:solidFill>
                  <a:schemeClr val="dk1"/>
                </a:solidFill>
              </a:rPr>
              <a:t>concept</a:t>
            </a:r>
            <a:r>
              <a:rPr lang="en" sz="1800">
                <a:solidFill>
                  <a:schemeClr val="dk1"/>
                </a:solidFill>
              </a:rPr>
              <a:t> dependent on OPeNDAP itself. The system could be extended to work with data accessible using a variety of online access protocols so long as sufficient understandable metadata for the datasets is also available online. </a:t>
            </a:r>
            <a:endParaRPr sz="1800">
              <a:solidFill>
                <a:schemeClr val="dk1"/>
              </a:solidFill>
            </a:endParaRPr>
          </a:p>
        </p:txBody>
      </p:sp>
      <p:cxnSp>
        <p:nvCxnSpPr>
          <p:cNvPr id="60" name="Google Shape;60;p13"/>
          <p:cNvCxnSpPr/>
          <p:nvPr/>
        </p:nvCxnSpPr>
        <p:spPr>
          <a:xfrm>
            <a:off x="14497625" y="3175920"/>
            <a:ext cx="53100" cy="12655500"/>
          </a:xfrm>
          <a:prstGeom prst="straightConnector1">
            <a:avLst/>
          </a:prstGeom>
          <a:noFill/>
          <a:ln cap="flat" cmpd="sng" w="38100">
            <a:solidFill>
              <a:schemeClr val="dk2"/>
            </a:solidFill>
            <a:prstDash val="solid"/>
            <a:round/>
            <a:headEnd len="med" w="med" type="none"/>
            <a:tailEnd len="med" w="med" type="none"/>
          </a:ln>
        </p:spPr>
      </p:cxnSp>
      <p:sp>
        <p:nvSpPr>
          <p:cNvPr id="61" name="Google Shape;61;p13"/>
          <p:cNvSpPr txBox="1"/>
          <p:nvPr/>
        </p:nvSpPr>
        <p:spPr>
          <a:xfrm>
            <a:off x="14460800" y="15831425"/>
            <a:ext cx="7299000" cy="5082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600"/>
              </a:spcBef>
              <a:spcAft>
                <a:spcPts val="0"/>
              </a:spcAft>
              <a:buClr>
                <a:schemeClr val="dk1"/>
              </a:buClr>
              <a:buSzPts val="1100"/>
              <a:buFont typeface="Arial"/>
              <a:buNone/>
            </a:pPr>
            <a:r>
              <a:rPr b="1" lang="en">
                <a:solidFill>
                  <a:schemeClr val="dk1"/>
                </a:solidFill>
              </a:rPr>
              <a:t>This project was started using a Funding Friday grant from ESIP.</a:t>
            </a:r>
            <a:endParaRPr b="1"/>
          </a:p>
        </p:txBody>
      </p:sp>
      <p:sp>
        <p:nvSpPr>
          <p:cNvPr id="62" name="Google Shape;62;p13"/>
          <p:cNvSpPr/>
          <p:nvPr/>
        </p:nvSpPr>
        <p:spPr>
          <a:xfrm>
            <a:off x="344525" y="14892425"/>
            <a:ext cx="6237600" cy="634200"/>
          </a:xfrm>
          <a:prstGeom prst="roundRect">
            <a:avLst>
              <a:gd fmla="val 16667" name="adj"/>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Data servers are modified to include the URL to the Feedback system.</a:t>
            </a:r>
            <a:endParaRPr/>
          </a:p>
        </p:txBody>
      </p:sp>
      <p:sp>
        <p:nvSpPr>
          <p:cNvPr id="63" name="Google Shape;63;p13"/>
          <p:cNvSpPr/>
          <p:nvPr/>
        </p:nvSpPr>
        <p:spPr>
          <a:xfrm>
            <a:off x="344525" y="10611375"/>
            <a:ext cx="6237600" cy="508200"/>
          </a:xfrm>
          <a:prstGeom prst="roundRect">
            <a:avLst>
              <a:gd fmla="val 16667" name="adj"/>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The Data User Feedback interface is built using metadata from the dataset.</a:t>
            </a:r>
            <a:endParaRPr b="1"/>
          </a:p>
        </p:txBody>
      </p:sp>
      <p:sp>
        <p:nvSpPr>
          <p:cNvPr id="64" name="Google Shape;64;p13"/>
          <p:cNvSpPr/>
          <p:nvPr/>
        </p:nvSpPr>
        <p:spPr>
          <a:xfrm>
            <a:off x="7245300" y="14153925"/>
            <a:ext cx="6966600" cy="1372800"/>
          </a:xfrm>
          <a:prstGeom prst="roundRect">
            <a:avLst>
              <a:gd fmla="val 16667" name="adj"/>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The Feedback system can be incorporated into a number of user Interfaces. </a:t>
            </a:r>
            <a:endParaRPr b="1"/>
          </a:p>
          <a:p>
            <a:pPr indent="-317500" lvl="0" marL="457200" rtl="0" algn="l">
              <a:spcBef>
                <a:spcPts val="0"/>
              </a:spcBef>
              <a:spcAft>
                <a:spcPts val="0"/>
              </a:spcAft>
              <a:buClr>
                <a:srgbClr val="000000"/>
              </a:buClr>
              <a:buSzPts val="1400"/>
              <a:buChar char="●"/>
            </a:pPr>
            <a:r>
              <a:rPr b="1" lang="en"/>
              <a:t>Web interfaces bundled with data server can provide 'Feedback' buttons; </a:t>
            </a:r>
            <a:endParaRPr b="1"/>
          </a:p>
          <a:p>
            <a:pPr indent="-317500" lvl="0" marL="457200" rtl="0" algn="l">
              <a:spcBef>
                <a:spcPts val="0"/>
              </a:spcBef>
              <a:spcAft>
                <a:spcPts val="0"/>
              </a:spcAft>
              <a:buClr>
                <a:srgbClr val="000000"/>
              </a:buClr>
              <a:buSzPts val="1400"/>
              <a:buChar char="●"/>
            </a:pPr>
            <a:r>
              <a:rPr b="1" lang="en"/>
              <a:t>Users can access the Feedback URL using Python, Matlab, ...; and </a:t>
            </a:r>
            <a:endParaRPr b="1"/>
          </a:p>
          <a:p>
            <a:pPr indent="-317500" lvl="0" marL="457200" rtl="0" algn="l">
              <a:spcBef>
                <a:spcPts val="0"/>
              </a:spcBef>
              <a:spcAft>
                <a:spcPts val="0"/>
              </a:spcAft>
              <a:buClr>
                <a:srgbClr val="000000"/>
              </a:buClr>
              <a:buSzPts val="1400"/>
              <a:buChar char="●"/>
            </a:pPr>
            <a:r>
              <a:rPr b="1" lang="en"/>
              <a:t>Standalone software can be modified to work with the system.</a:t>
            </a:r>
            <a:endParaRPr b="1"/>
          </a:p>
        </p:txBody>
      </p:sp>
      <p:sp>
        <p:nvSpPr>
          <p:cNvPr id="65" name="Google Shape;65;p13"/>
          <p:cNvSpPr txBox="1"/>
          <p:nvPr/>
        </p:nvSpPr>
        <p:spPr>
          <a:xfrm>
            <a:off x="14992225" y="2884750"/>
            <a:ext cx="6125100" cy="72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400"/>
              <a:t>Future Work</a:t>
            </a:r>
            <a:endParaRPr sz="3400"/>
          </a:p>
        </p:txBody>
      </p:sp>
      <p:sp>
        <p:nvSpPr>
          <p:cNvPr id="66" name="Google Shape;66;p13"/>
          <p:cNvSpPr txBox="1"/>
          <p:nvPr/>
        </p:nvSpPr>
        <p:spPr>
          <a:xfrm>
            <a:off x="7683063" y="2884750"/>
            <a:ext cx="6125100" cy="72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400"/>
              <a:t>A Prototype Interface</a:t>
            </a:r>
            <a:endParaRPr sz="3400"/>
          </a:p>
        </p:txBody>
      </p:sp>
      <p:sp>
        <p:nvSpPr>
          <p:cNvPr id="67" name="Google Shape;67;p13"/>
          <p:cNvSpPr txBox="1"/>
          <p:nvPr/>
        </p:nvSpPr>
        <p:spPr>
          <a:xfrm>
            <a:off x="457450" y="2884750"/>
            <a:ext cx="6125100" cy="72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400"/>
              <a:t>The Idea</a:t>
            </a:r>
            <a:endParaRPr sz="3400"/>
          </a:p>
        </p:txBody>
      </p:sp>
      <p:pic>
        <p:nvPicPr>
          <p:cNvPr id="68" name="Google Shape;68;p13"/>
          <p:cNvPicPr preferRelativeResize="0"/>
          <p:nvPr/>
        </p:nvPicPr>
        <p:blipFill>
          <a:blip r:embed="rId5">
            <a:alphaModFix/>
          </a:blip>
          <a:stretch>
            <a:fillRect/>
          </a:stretch>
        </p:blipFill>
        <p:spPr>
          <a:xfrm>
            <a:off x="7077775" y="3607450"/>
            <a:ext cx="7298902" cy="8295306"/>
          </a:xfrm>
          <a:prstGeom prst="rect">
            <a:avLst/>
          </a:prstGeom>
          <a:noFill/>
          <a:ln cap="flat" cmpd="sng" w="9525">
            <a:solidFill>
              <a:srgbClr val="000000"/>
            </a:solidFill>
            <a:prstDash val="solid"/>
            <a:round/>
            <a:headEnd len="sm" w="sm" type="none"/>
            <a:tailEnd len="sm" w="sm" type="none"/>
          </a:ln>
        </p:spPr>
      </p:pic>
      <p:sp>
        <p:nvSpPr>
          <p:cNvPr id="69" name="Google Shape;69;p13"/>
          <p:cNvSpPr txBox="1"/>
          <p:nvPr/>
        </p:nvSpPr>
        <p:spPr>
          <a:xfrm>
            <a:off x="7080525" y="12044575"/>
            <a:ext cx="7299000" cy="1844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800"/>
              <a:t>The form provides a user interface with fields to comment on the entire dataset (</a:t>
            </a:r>
            <a:r>
              <a:rPr b="1" lang="en" sz="1800">
                <a:solidFill>
                  <a:srgbClr val="CC0000"/>
                </a:solidFill>
              </a:rPr>
              <a:t>A</a:t>
            </a:r>
            <a:r>
              <a:rPr lang="en" sz="1800"/>
              <a:t>), individual variables (</a:t>
            </a:r>
            <a:r>
              <a:rPr b="1" lang="en" sz="1800">
                <a:solidFill>
                  <a:srgbClr val="CC0000"/>
                </a:solidFill>
              </a:rPr>
              <a:t>B</a:t>
            </a:r>
            <a:r>
              <a:rPr lang="en" sz="1800"/>
              <a:t>) and also individual metadata attributes (</a:t>
            </a:r>
            <a:r>
              <a:rPr b="1" lang="en" sz="1800">
                <a:solidFill>
                  <a:srgbClr val="CC0000"/>
                </a:solidFill>
              </a:rPr>
              <a:t>C</a:t>
            </a:r>
            <a:r>
              <a:rPr lang="en" sz="1800"/>
              <a:t>). In this way the feedback comments can be unambiguously associated with particular components of the dataset without requiring the user to do that work, allowing them to focus on expressing their thoughts. </a:t>
            </a:r>
            <a:endParaRPr sz="1800"/>
          </a:p>
        </p:txBody>
      </p:sp>
      <p:grpSp>
        <p:nvGrpSpPr>
          <p:cNvPr id="70" name="Google Shape;70;p13"/>
          <p:cNvGrpSpPr/>
          <p:nvPr/>
        </p:nvGrpSpPr>
        <p:grpSpPr>
          <a:xfrm>
            <a:off x="13874550" y="5807135"/>
            <a:ext cx="519300" cy="3315065"/>
            <a:chOff x="14132980" y="5637560"/>
            <a:chExt cx="519300" cy="3315065"/>
          </a:xfrm>
        </p:grpSpPr>
        <p:sp>
          <p:nvSpPr>
            <p:cNvPr id="71" name="Google Shape;71;p13"/>
            <p:cNvSpPr txBox="1"/>
            <p:nvPr/>
          </p:nvSpPr>
          <p:spPr>
            <a:xfrm>
              <a:off x="14132980" y="5637560"/>
              <a:ext cx="5193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CC0000"/>
                  </a:solidFill>
                </a:rPr>
                <a:t>A</a:t>
              </a:r>
              <a:endParaRPr b="1" sz="3000">
                <a:solidFill>
                  <a:srgbClr val="CC0000"/>
                </a:solidFill>
              </a:endParaRPr>
            </a:p>
          </p:txBody>
        </p:sp>
        <p:sp>
          <p:nvSpPr>
            <p:cNvPr id="72" name="Google Shape;72;p13"/>
            <p:cNvSpPr txBox="1"/>
            <p:nvPr/>
          </p:nvSpPr>
          <p:spPr>
            <a:xfrm>
              <a:off x="14132980" y="7093845"/>
              <a:ext cx="441600" cy="6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CC0000"/>
                  </a:solidFill>
                </a:rPr>
                <a:t>B</a:t>
              </a:r>
              <a:endParaRPr b="1" sz="3000">
                <a:solidFill>
                  <a:srgbClr val="CC0000"/>
                </a:solidFill>
              </a:endParaRPr>
            </a:p>
          </p:txBody>
        </p:sp>
        <p:sp>
          <p:nvSpPr>
            <p:cNvPr id="73" name="Google Shape;73;p13"/>
            <p:cNvSpPr txBox="1"/>
            <p:nvPr/>
          </p:nvSpPr>
          <p:spPr>
            <a:xfrm>
              <a:off x="14132980" y="8229925"/>
              <a:ext cx="5193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CC0000"/>
                  </a:solidFill>
                </a:rPr>
                <a:t>C</a:t>
              </a:r>
              <a:endParaRPr b="1" sz="3000">
                <a:solidFill>
                  <a:srgbClr val="CC0000"/>
                </a:solidFill>
              </a:endParaRPr>
            </a:p>
          </p:txBody>
        </p:sp>
      </p:grpSp>
      <p:sp>
        <p:nvSpPr>
          <p:cNvPr id="74" name="Google Shape;74;p13"/>
          <p:cNvSpPr/>
          <p:nvPr/>
        </p:nvSpPr>
        <p:spPr>
          <a:xfrm>
            <a:off x="14671675" y="8256250"/>
            <a:ext cx="6966600" cy="634200"/>
          </a:xfrm>
          <a:prstGeom prst="roundRect">
            <a:avLst>
              <a:gd fmla="val 16667" name="adj"/>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The Feedback system can be used by lots of different servers and can accommodate protocols besides OPeNDAP.</a:t>
            </a:r>
            <a:endParaRPr b="1"/>
          </a:p>
        </p:txBody>
      </p:sp>
      <p:sp>
        <p:nvSpPr>
          <p:cNvPr id="75" name="Google Shape;75;p13"/>
          <p:cNvSpPr/>
          <p:nvPr/>
        </p:nvSpPr>
        <p:spPr>
          <a:xfrm>
            <a:off x="14759650" y="12916500"/>
            <a:ext cx="6878700" cy="585600"/>
          </a:xfrm>
          <a:prstGeom prst="roundRect">
            <a:avLst>
              <a:gd fmla="val 16667" name="adj"/>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The feedback provided by users can be used in many ways.</a:t>
            </a:r>
            <a:endParaRPr b="1"/>
          </a:p>
        </p:txBody>
      </p:sp>
      <p:sp>
        <p:nvSpPr>
          <p:cNvPr id="76" name="Google Shape;76;p13"/>
          <p:cNvSpPr/>
          <p:nvPr/>
        </p:nvSpPr>
        <p:spPr>
          <a:xfrm>
            <a:off x="14759650" y="13614675"/>
            <a:ext cx="6966600" cy="18447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rPr>
              <a:t>How you can help: Work with us to continue this development. &lt;support@opendap.org&gt;</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We see this project sharing much in common with both the DataONE and W3C annotation projects. Ideally we will find future alignment and synergy between the three.</a:t>
            </a:r>
            <a:endParaRPr/>
          </a:p>
        </p:txBody>
      </p:sp>
      <p:pic>
        <p:nvPicPr>
          <p:cNvPr id="77" name="Google Shape;77;p13"/>
          <p:cNvPicPr preferRelativeResize="0"/>
          <p:nvPr/>
        </p:nvPicPr>
        <p:blipFill>
          <a:blip r:embed="rId6">
            <a:alphaModFix/>
          </a:blip>
          <a:stretch>
            <a:fillRect/>
          </a:stretch>
        </p:blipFill>
        <p:spPr>
          <a:xfrm>
            <a:off x="211166" y="6586216"/>
            <a:ext cx="6645147" cy="3822699"/>
          </a:xfrm>
          <a:prstGeom prst="rect">
            <a:avLst/>
          </a:prstGeom>
          <a:noFill/>
          <a:ln>
            <a:noFill/>
          </a:ln>
        </p:spPr>
      </p:pic>
      <p:pic>
        <p:nvPicPr>
          <p:cNvPr id="78" name="Google Shape;78;p13"/>
          <p:cNvPicPr preferRelativeResize="0"/>
          <p:nvPr/>
        </p:nvPicPr>
        <p:blipFill>
          <a:blip r:embed="rId7">
            <a:alphaModFix/>
          </a:blip>
          <a:stretch>
            <a:fillRect/>
          </a:stretch>
        </p:blipFill>
        <p:spPr>
          <a:xfrm>
            <a:off x="2101290" y="11236036"/>
            <a:ext cx="2747613" cy="3315074"/>
          </a:xfrm>
          <a:prstGeom prst="rect">
            <a:avLst/>
          </a:prstGeom>
          <a:noFill/>
          <a:ln>
            <a:noFill/>
          </a:ln>
        </p:spPr>
      </p:pic>
      <p:grpSp>
        <p:nvGrpSpPr>
          <p:cNvPr id="79" name="Google Shape;79;p13"/>
          <p:cNvGrpSpPr/>
          <p:nvPr/>
        </p:nvGrpSpPr>
        <p:grpSpPr>
          <a:xfrm>
            <a:off x="14816370" y="3651309"/>
            <a:ext cx="1354200" cy="1553400"/>
            <a:chOff x="20038350" y="953050"/>
            <a:chExt cx="1354200" cy="1553400"/>
          </a:xfrm>
        </p:grpSpPr>
        <p:sp>
          <p:nvSpPr>
            <p:cNvPr id="80" name="Google Shape;80;p13"/>
            <p:cNvSpPr/>
            <p:nvPr/>
          </p:nvSpPr>
          <p:spPr>
            <a:xfrm>
              <a:off x="20038350" y="953050"/>
              <a:ext cx="1354200" cy="1553400"/>
            </a:xfrm>
            <a:prstGeom prst="downArrowCallout">
              <a:avLst>
                <a:gd fmla="val 25000" name="adj1"/>
                <a:gd fmla="val 25000" name="adj2"/>
                <a:gd fmla="val 25000" name="adj3"/>
                <a:gd fmla="val 64977" name="adj4"/>
              </a:avLst>
            </a:prstGeom>
            <a:solidFill>
              <a:srgbClr val="B4A7D6"/>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Annotation</a:t>
              </a:r>
              <a:br>
                <a:rPr lang="en"/>
              </a:br>
              <a:r>
                <a:rPr lang="en"/>
                <a:t>Standards</a:t>
              </a:r>
              <a:endParaRPr/>
            </a:p>
          </p:txBody>
        </p:sp>
        <p:pic>
          <p:nvPicPr>
            <p:cNvPr id="81" name="Google Shape;81;p13"/>
            <p:cNvPicPr preferRelativeResize="0"/>
            <p:nvPr/>
          </p:nvPicPr>
          <p:blipFill>
            <a:blip r:embed="rId8">
              <a:alphaModFix/>
            </a:blip>
            <a:stretch>
              <a:fillRect/>
            </a:stretch>
          </p:blipFill>
          <p:spPr>
            <a:xfrm>
              <a:off x="20372538" y="1006772"/>
              <a:ext cx="685800" cy="447675"/>
            </a:xfrm>
            <a:prstGeom prst="rect">
              <a:avLst/>
            </a:prstGeom>
            <a:noFill/>
            <a:ln>
              <a:noFill/>
            </a:ln>
          </p:spPr>
        </p:pic>
      </p:grpSp>
      <p:sp>
        <p:nvSpPr>
          <p:cNvPr id="82" name="Google Shape;82;p13"/>
          <p:cNvSpPr txBox="1"/>
          <p:nvPr/>
        </p:nvSpPr>
        <p:spPr>
          <a:xfrm>
            <a:off x="166804" y="15843541"/>
            <a:ext cx="4382400" cy="50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b="1" lang="en">
                <a:solidFill>
                  <a:schemeClr val="dk1"/>
                </a:solidFill>
              </a:rPr>
              <a:t>ESIP Winter 2019 - Bethesda, MD</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