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0" r:id="rId2"/>
    <p:sldMasterId id="2147483687" r:id="rId3"/>
    <p:sldMasterId id="2147483699" r:id="rId4"/>
  </p:sldMasterIdLst>
  <p:notesMasterIdLst>
    <p:notesMasterId r:id="rId47"/>
  </p:notesMasterIdLst>
  <p:sldIdLst>
    <p:sldId id="265" r:id="rId5"/>
    <p:sldId id="266" r:id="rId6"/>
    <p:sldId id="267" r:id="rId7"/>
    <p:sldId id="268" r:id="rId8"/>
    <p:sldId id="257" r:id="rId9"/>
    <p:sldId id="258" r:id="rId10"/>
    <p:sldId id="259" r:id="rId11"/>
    <p:sldId id="260" r:id="rId12"/>
    <p:sldId id="261" r:id="rId13"/>
    <p:sldId id="262" r:id="rId14"/>
    <p:sldId id="263" r:id="rId15"/>
    <p:sldId id="264" r:id="rId16"/>
    <p:sldId id="459" r:id="rId17"/>
    <p:sldId id="401" r:id="rId18"/>
    <p:sldId id="489" r:id="rId19"/>
    <p:sldId id="506" r:id="rId20"/>
    <p:sldId id="404" r:id="rId21"/>
    <p:sldId id="454" r:id="rId22"/>
    <p:sldId id="492" r:id="rId23"/>
    <p:sldId id="493" r:id="rId24"/>
    <p:sldId id="491" r:id="rId25"/>
    <p:sldId id="508" r:id="rId26"/>
    <p:sldId id="511" r:id="rId27"/>
    <p:sldId id="515" r:id="rId28"/>
    <p:sldId id="514" r:id="rId29"/>
    <p:sldId id="505" r:id="rId30"/>
    <p:sldId id="269" r:id="rId31"/>
    <p:sldId id="326" r:id="rId32"/>
    <p:sldId id="327" r:id="rId33"/>
    <p:sldId id="336" r:id="rId34"/>
    <p:sldId id="328" r:id="rId35"/>
    <p:sldId id="331" r:id="rId36"/>
    <p:sldId id="329" r:id="rId37"/>
    <p:sldId id="332" r:id="rId38"/>
    <p:sldId id="333" r:id="rId39"/>
    <p:sldId id="334" r:id="rId40"/>
    <p:sldId id="335" r:id="rId41"/>
    <p:sldId id="338" r:id="rId42"/>
    <p:sldId id="337" r:id="rId43"/>
    <p:sldId id="339" r:id="rId44"/>
    <p:sldId id="340" r:id="rId45"/>
    <p:sldId id="341"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4674"/>
  </p:normalViewPr>
  <p:slideViewPr>
    <p:cSldViewPr snapToGrid="0" snapToObjects="1" showGuides="1">
      <p:cViewPr varScale="1">
        <p:scale>
          <a:sx n="121" d="100"/>
          <a:sy n="121" d="100"/>
        </p:scale>
        <p:origin x="200" y="3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80D4CD-280C-C448-B88B-09F4021D5C63}" type="datetimeFigureOut">
              <a:rPr lang="en-US" smtClean="0"/>
              <a:t>1/17/19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3765D7-0DBD-594F-BE28-D9F856861B68}" type="slidenum">
              <a:rPr lang="en-US" smtClean="0"/>
              <a:t>‹#›</a:t>
            </a:fld>
            <a:endParaRPr lang="en-US"/>
          </a:p>
        </p:txBody>
      </p:sp>
    </p:spTree>
    <p:extLst>
      <p:ext uri="{BB962C8B-B14F-4D97-AF65-F5344CB8AC3E}">
        <p14:creationId xmlns:p14="http://schemas.microsoft.com/office/powerpoint/2010/main" val="2857511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pbs.org/wgbh/nova/physics/newton-alchemy.htm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pbs.org/wgbh/nova/physics/newton-alchemy.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pbs.org/wgbh/nova/physics/newton-alchemy.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pbs.org/wgbh/nova/physics/newton-alchemy.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Magnum Opus - ‘great work’</a:t>
            </a:r>
            <a:endParaRPr lang="en-US" b="0" dirty="0">
              <a:effectLst/>
            </a:endParaRPr>
          </a:p>
          <a:p>
            <a:pPr rtl="0"/>
            <a:r>
              <a:rPr lang="en-US" sz="1200" b="0" i="0" u="none" strike="noStrike" kern="1200" dirty="0">
                <a:solidFill>
                  <a:schemeClr val="tx1"/>
                </a:solidFill>
                <a:effectLst/>
                <a:latin typeface="+mn-lt"/>
                <a:ea typeface="+mn-ea"/>
                <a:cs typeface="+mn-cs"/>
              </a:rPr>
              <a:t>Isaac Newton, Robert Boyle</a:t>
            </a:r>
            <a:endParaRPr lang="en-US" b="0" dirty="0">
              <a:effectLst/>
            </a:endParaRPr>
          </a:p>
          <a:p>
            <a:pPr rtl="0"/>
            <a:r>
              <a:rPr lang="en-US" sz="1200" b="0" i="0" u="sng" strike="noStrike" kern="1200" dirty="0">
                <a:solidFill>
                  <a:schemeClr val="tx1"/>
                </a:solidFill>
                <a:effectLst/>
                <a:latin typeface="+mn-lt"/>
                <a:ea typeface="+mn-ea"/>
                <a:cs typeface="+mn-cs"/>
                <a:hlinkClick r:id="rId3"/>
              </a:rPr>
              <a:t>https://www.pbs.org/wgbh/nova/physics/newton-alchemy.html</a:t>
            </a:r>
            <a:endParaRPr lang="en-US" b="0" dirty="0">
              <a:effectLst/>
            </a:endParaRPr>
          </a:p>
          <a:p>
            <a:pPr rtl="0"/>
            <a:r>
              <a:rPr lang="en-US" sz="1200" b="0" i="0" u="none" strike="noStrike" kern="1200" dirty="0">
                <a:solidFill>
                  <a:schemeClr val="tx1"/>
                </a:solidFill>
                <a:effectLst/>
                <a:latin typeface="+mn-lt"/>
                <a:ea typeface="+mn-ea"/>
                <a:cs typeface="+mn-cs"/>
              </a:rPr>
              <a:t>https://</a:t>
            </a:r>
            <a:r>
              <a:rPr lang="en-US" sz="1200" b="0" i="0" u="none" strike="noStrike" kern="1200" dirty="0" err="1">
                <a:solidFill>
                  <a:schemeClr val="tx1"/>
                </a:solidFill>
                <a:effectLst/>
                <a:latin typeface="+mn-lt"/>
                <a:ea typeface="+mn-ea"/>
                <a:cs typeface="+mn-cs"/>
              </a:rPr>
              <a:t>en.wikipedia.org</a:t>
            </a:r>
            <a:r>
              <a:rPr lang="en-US" sz="1200" b="0" i="0" u="none" strike="noStrike" kern="1200" dirty="0">
                <a:solidFill>
                  <a:schemeClr val="tx1"/>
                </a:solidFill>
                <a:effectLst/>
                <a:latin typeface="+mn-lt"/>
                <a:ea typeface="+mn-ea"/>
                <a:cs typeface="+mn-cs"/>
              </a:rPr>
              <a:t>/wiki/</a:t>
            </a:r>
            <a:r>
              <a:rPr lang="en-US" sz="1200" b="0" i="0" u="none" strike="noStrike" kern="1200" dirty="0" err="1">
                <a:solidFill>
                  <a:schemeClr val="tx1"/>
                </a:solidFill>
                <a:effectLst/>
                <a:latin typeface="+mn-lt"/>
                <a:ea typeface="+mn-ea"/>
                <a:cs typeface="+mn-cs"/>
              </a:rPr>
              <a:t>Isaac_Newton</a:t>
            </a:r>
            <a:r>
              <a:rPr lang="en-US" sz="1200" b="0" i="0" u="none" strike="noStrike" kern="1200" dirty="0">
                <a:solidFill>
                  <a:schemeClr val="tx1"/>
                </a:solidFill>
                <a:effectLst/>
                <a:latin typeface="+mn-lt"/>
                <a:ea typeface="+mn-ea"/>
                <a:cs typeface="+mn-cs"/>
              </a:rPr>
              <a:t>#/media/File:Sir_Isaac_Newton_by_Sir_Godfrey_Kneller,_</a:t>
            </a:r>
            <a:r>
              <a:rPr lang="en-US" sz="1200" b="0" i="0" u="none" strike="noStrike" kern="1200" dirty="0" err="1">
                <a:solidFill>
                  <a:schemeClr val="tx1"/>
                </a:solidFill>
                <a:effectLst/>
                <a:latin typeface="+mn-lt"/>
                <a:ea typeface="+mn-ea"/>
                <a:cs typeface="+mn-cs"/>
              </a:rPr>
              <a:t>Bt.jpg</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382BD7-8B60-0041-9B2F-48DCF28F3A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3901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E63BDE55-E386-4641-8667-096291CCF120}" type="slidenum">
              <a:rPr kumimoji="0" lang="en-US" sz="1400" b="0" i="0" u="none" strike="noStrike" kern="0" cap="none" spc="0" normalizeH="0" baseline="0" noProof="0" smtClean="0">
                <a:ln>
                  <a:noFill/>
                </a:ln>
                <a:solidFill>
                  <a:srgbClr val="000000"/>
                </a:solidFill>
                <a:effectLst/>
                <a:uLnTx/>
                <a:uFillTx/>
                <a:latin typeface="Arial"/>
                <a:ea typeface="Arial"/>
                <a:cs typeface="Arial"/>
                <a:sym typeface="Arial"/>
                <a:rtl val="0"/>
              </a:rPr>
              <a:pPr marL="0" marR="0" lvl="0" indent="0" algn="l" defTabSz="914400" rtl="0" eaLnBrk="0" fontAlgn="base" latinLnBrk="0" hangingPunct="0">
                <a:lnSpc>
                  <a:spcPct val="100000"/>
                </a:lnSpc>
                <a:spcBef>
                  <a:spcPct val="0"/>
                </a:spcBef>
                <a:spcAft>
                  <a:spcPct val="0"/>
                </a:spcAft>
                <a:buClrTx/>
                <a:buSzTx/>
                <a:buFontTx/>
                <a:buNone/>
                <a:tabLst/>
                <a:defRPr/>
              </a:pPr>
              <a:t>15</a:t>
            </a:fld>
            <a:endParaRPr kumimoji="0" lang="en-US" sz="1400" b="0" i="0" u="none" strike="noStrike" kern="0" cap="none" spc="0" normalizeH="0" baseline="0" noProof="0">
              <a:ln>
                <a:noFill/>
              </a:ln>
              <a:solidFill>
                <a:srgbClr val="000000"/>
              </a:solidFill>
              <a:effectLst/>
              <a:uLnTx/>
              <a:uFillTx/>
              <a:latin typeface="Arial"/>
              <a:ea typeface="Arial"/>
              <a:cs typeface="Arial"/>
              <a:sym typeface="Arial"/>
              <a:rtl val="0"/>
            </a:endParaRPr>
          </a:p>
        </p:txBody>
      </p:sp>
    </p:spTree>
    <p:extLst>
      <p:ext uri="{BB962C8B-B14F-4D97-AF65-F5344CB8AC3E}">
        <p14:creationId xmlns:p14="http://schemas.microsoft.com/office/powerpoint/2010/main" val="3122219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06968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6AD089-1B97-1148-B788-3DE278CAE53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61223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6AD089-1B97-1148-B788-3DE278CAE53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7823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6AD089-1B97-1148-B788-3DE278CAE53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030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6AD089-1B97-1148-B788-3DE278CAE53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554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6AD089-1B97-1148-B788-3DE278CAE53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16047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6AD089-1B97-1148-B788-3DE278CAE53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6418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382BD7-8B60-0041-9B2F-48DCF28F3A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9617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382BD7-8B60-0041-9B2F-48DCF28F3A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9185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382BD7-8B60-0041-9B2F-48DCF28F3A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4193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Magnum Opus - ‘great work’</a:t>
            </a:r>
            <a:endParaRPr lang="en-US" b="0" dirty="0">
              <a:effectLst/>
            </a:endParaRPr>
          </a:p>
          <a:p>
            <a:pPr rtl="0"/>
            <a:r>
              <a:rPr lang="en-US" sz="1200" b="0" i="0" u="none" strike="noStrike" kern="1200" dirty="0">
                <a:solidFill>
                  <a:schemeClr val="tx1"/>
                </a:solidFill>
                <a:effectLst/>
                <a:latin typeface="+mn-lt"/>
                <a:ea typeface="+mn-ea"/>
                <a:cs typeface="+mn-cs"/>
              </a:rPr>
              <a:t>Isaac Newton, Robert Boyle</a:t>
            </a:r>
            <a:endParaRPr lang="en-US" b="0" dirty="0">
              <a:effectLst/>
            </a:endParaRPr>
          </a:p>
          <a:p>
            <a:pPr rtl="0"/>
            <a:r>
              <a:rPr lang="en-US" sz="1200" b="0" i="0" u="sng" strike="noStrike" kern="1200" dirty="0">
                <a:solidFill>
                  <a:schemeClr val="tx1"/>
                </a:solidFill>
                <a:effectLst/>
                <a:latin typeface="+mn-lt"/>
                <a:ea typeface="+mn-ea"/>
                <a:cs typeface="+mn-cs"/>
                <a:hlinkClick r:id="rId3"/>
              </a:rPr>
              <a:t>https://www.pbs.org/wgbh/nova/physics/newton-alchemy.html</a:t>
            </a:r>
            <a:endParaRPr lang="en-US" b="0" dirty="0">
              <a:effectLst/>
            </a:endParaRPr>
          </a:p>
          <a:p>
            <a:pPr rtl="0"/>
            <a:r>
              <a:rPr lang="en-US" sz="1200" b="0" i="0" u="none" strike="noStrike" kern="1200" dirty="0">
                <a:solidFill>
                  <a:schemeClr val="tx1"/>
                </a:solidFill>
                <a:effectLst/>
                <a:latin typeface="+mn-lt"/>
                <a:ea typeface="+mn-ea"/>
                <a:cs typeface="+mn-cs"/>
              </a:rPr>
              <a:t>https://</a:t>
            </a:r>
            <a:r>
              <a:rPr lang="en-US" sz="1200" b="0" i="0" u="none" strike="noStrike" kern="1200" dirty="0" err="1">
                <a:solidFill>
                  <a:schemeClr val="tx1"/>
                </a:solidFill>
                <a:effectLst/>
                <a:latin typeface="+mn-lt"/>
                <a:ea typeface="+mn-ea"/>
                <a:cs typeface="+mn-cs"/>
              </a:rPr>
              <a:t>en.wikipedia.org</a:t>
            </a:r>
            <a:r>
              <a:rPr lang="en-US" sz="1200" b="0" i="0" u="none" strike="noStrike" kern="1200" dirty="0">
                <a:solidFill>
                  <a:schemeClr val="tx1"/>
                </a:solidFill>
                <a:effectLst/>
                <a:latin typeface="+mn-lt"/>
                <a:ea typeface="+mn-ea"/>
                <a:cs typeface="+mn-cs"/>
              </a:rPr>
              <a:t>/wiki/</a:t>
            </a:r>
            <a:r>
              <a:rPr lang="en-US" sz="1200" b="0" i="0" u="none" strike="noStrike" kern="1200" dirty="0" err="1">
                <a:solidFill>
                  <a:schemeClr val="tx1"/>
                </a:solidFill>
                <a:effectLst/>
                <a:latin typeface="+mn-lt"/>
                <a:ea typeface="+mn-ea"/>
                <a:cs typeface="+mn-cs"/>
              </a:rPr>
              <a:t>Isaac_Newton</a:t>
            </a:r>
            <a:r>
              <a:rPr lang="en-US" sz="1200" b="0" i="0" u="none" strike="noStrike" kern="1200" dirty="0">
                <a:solidFill>
                  <a:schemeClr val="tx1"/>
                </a:solidFill>
                <a:effectLst/>
                <a:latin typeface="+mn-lt"/>
                <a:ea typeface="+mn-ea"/>
                <a:cs typeface="+mn-cs"/>
              </a:rPr>
              <a:t>#/media/File:Sir_Isaac_Newton_by_Sir_Godfrey_Kneller,_</a:t>
            </a:r>
            <a:r>
              <a:rPr lang="en-US" sz="1200" b="0" i="0" u="none" strike="noStrike" kern="1200" dirty="0" err="1">
                <a:solidFill>
                  <a:schemeClr val="tx1"/>
                </a:solidFill>
                <a:effectLst/>
                <a:latin typeface="+mn-lt"/>
                <a:ea typeface="+mn-ea"/>
                <a:cs typeface="+mn-cs"/>
              </a:rPr>
              <a:t>Bt.jpg</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382BD7-8B60-0041-9B2F-48DCF28F3A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0771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Magnum Opus - ‘great work’</a:t>
            </a:r>
            <a:endParaRPr lang="en-US" b="0" dirty="0">
              <a:effectLst/>
            </a:endParaRPr>
          </a:p>
          <a:p>
            <a:pPr rtl="0"/>
            <a:r>
              <a:rPr lang="en-US" sz="1200" b="0" i="0" u="none" strike="noStrike" kern="1200" dirty="0">
                <a:solidFill>
                  <a:schemeClr val="tx1"/>
                </a:solidFill>
                <a:effectLst/>
                <a:latin typeface="+mn-lt"/>
                <a:ea typeface="+mn-ea"/>
                <a:cs typeface="+mn-cs"/>
              </a:rPr>
              <a:t>Isaac Newton, Robert Boyle</a:t>
            </a:r>
            <a:endParaRPr lang="en-US" b="0" dirty="0">
              <a:effectLst/>
            </a:endParaRPr>
          </a:p>
          <a:p>
            <a:pPr rtl="0"/>
            <a:r>
              <a:rPr lang="en-US" sz="1200" b="0" i="0" u="sng" strike="noStrike" kern="1200" dirty="0">
                <a:solidFill>
                  <a:schemeClr val="tx1"/>
                </a:solidFill>
                <a:effectLst/>
                <a:latin typeface="+mn-lt"/>
                <a:ea typeface="+mn-ea"/>
                <a:cs typeface="+mn-cs"/>
                <a:hlinkClick r:id="rId3"/>
              </a:rPr>
              <a:t>https://www.pbs.org/wgbh/nova/physics/newton-alchemy.html</a:t>
            </a:r>
            <a:endParaRPr lang="en-US" b="0" dirty="0">
              <a:effectLst/>
            </a:endParaRPr>
          </a:p>
          <a:p>
            <a:pPr rtl="0"/>
            <a:r>
              <a:rPr lang="en-US" sz="1200" b="0" i="0" u="none" strike="noStrike" kern="1200" dirty="0">
                <a:solidFill>
                  <a:schemeClr val="tx1"/>
                </a:solidFill>
                <a:effectLst/>
                <a:latin typeface="+mn-lt"/>
                <a:ea typeface="+mn-ea"/>
                <a:cs typeface="+mn-cs"/>
              </a:rPr>
              <a:t>https://</a:t>
            </a:r>
            <a:r>
              <a:rPr lang="en-US" sz="1200" b="0" i="0" u="none" strike="noStrike" kern="1200" dirty="0" err="1">
                <a:solidFill>
                  <a:schemeClr val="tx1"/>
                </a:solidFill>
                <a:effectLst/>
                <a:latin typeface="+mn-lt"/>
                <a:ea typeface="+mn-ea"/>
                <a:cs typeface="+mn-cs"/>
              </a:rPr>
              <a:t>en.wikipedia.org</a:t>
            </a:r>
            <a:r>
              <a:rPr lang="en-US" sz="1200" b="0" i="0" u="none" strike="noStrike" kern="1200" dirty="0">
                <a:solidFill>
                  <a:schemeClr val="tx1"/>
                </a:solidFill>
                <a:effectLst/>
                <a:latin typeface="+mn-lt"/>
                <a:ea typeface="+mn-ea"/>
                <a:cs typeface="+mn-cs"/>
              </a:rPr>
              <a:t>/wiki/</a:t>
            </a:r>
            <a:r>
              <a:rPr lang="en-US" sz="1200" b="0" i="0" u="none" strike="noStrike" kern="1200" dirty="0" err="1">
                <a:solidFill>
                  <a:schemeClr val="tx1"/>
                </a:solidFill>
                <a:effectLst/>
                <a:latin typeface="+mn-lt"/>
                <a:ea typeface="+mn-ea"/>
                <a:cs typeface="+mn-cs"/>
              </a:rPr>
              <a:t>Isaac_Newton</a:t>
            </a:r>
            <a:r>
              <a:rPr lang="en-US" sz="1200" b="0" i="0" u="none" strike="noStrike" kern="1200" dirty="0">
                <a:solidFill>
                  <a:schemeClr val="tx1"/>
                </a:solidFill>
                <a:effectLst/>
                <a:latin typeface="+mn-lt"/>
                <a:ea typeface="+mn-ea"/>
                <a:cs typeface="+mn-cs"/>
              </a:rPr>
              <a:t>#/media/File:Sir_Isaac_Newton_by_Sir_Godfrey_Kneller,_</a:t>
            </a:r>
            <a:r>
              <a:rPr lang="en-US" sz="1200" b="0" i="0" u="none" strike="noStrike" kern="1200" dirty="0" err="1">
                <a:solidFill>
                  <a:schemeClr val="tx1"/>
                </a:solidFill>
                <a:effectLst/>
                <a:latin typeface="+mn-lt"/>
                <a:ea typeface="+mn-ea"/>
                <a:cs typeface="+mn-cs"/>
              </a:rPr>
              <a:t>Bt.jpg</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382BD7-8B60-0041-9B2F-48DCF28F3A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1054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Magnum Opus - ‘great work’</a:t>
            </a:r>
            <a:endParaRPr lang="en-US" b="0" dirty="0">
              <a:effectLst/>
            </a:endParaRPr>
          </a:p>
          <a:p>
            <a:pPr rtl="0"/>
            <a:r>
              <a:rPr lang="en-US" sz="1200" b="0" i="0" u="none" strike="noStrike" kern="1200" dirty="0">
                <a:solidFill>
                  <a:schemeClr val="tx1"/>
                </a:solidFill>
                <a:effectLst/>
                <a:latin typeface="+mn-lt"/>
                <a:ea typeface="+mn-ea"/>
                <a:cs typeface="+mn-cs"/>
              </a:rPr>
              <a:t>Isaac Newton, Robert Boyle</a:t>
            </a:r>
            <a:endParaRPr lang="en-US" b="0" dirty="0">
              <a:effectLst/>
            </a:endParaRPr>
          </a:p>
          <a:p>
            <a:pPr rtl="0"/>
            <a:r>
              <a:rPr lang="en-US" sz="1200" b="0" i="0" u="sng" strike="noStrike" kern="1200" dirty="0">
                <a:solidFill>
                  <a:schemeClr val="tx1"/>
                </a:solidFill>
                <a:effectLst/>
                <a:latin typeface="+mn-lt"/>
                <a:ea typeface="+mn-ea"/>
                <a:cs typeface="+mn-cs"/>
                <a:hlinkClick r:id="rId3"/>
              </a:rPr>
              <a:t>https://www.pbs.org/wgbh/nova/physics/newton-alchemy.html</a:t>
            </a:r>
            <a:endParaRPr lang="en-US" b="0" dirty="0">
              <a:effectLst/>
            </a:endParaRPr>
          </a:p>
          <a:p>
            <a:pPr rtl="0"/>
            <a:r>
              <a:rPr lang="en-US" sz="1200" b="0" i="0" u="none" strike="noStrike" kern="1200" dirty="0">
                <a:solidFill>
                  <a:schemeClr val="tx1"/>
                </a:solidFill>
                <a:effectLst/>
                <a:latin typeface="+mn-lt"/>
                <a:ea typeface="+mn-ea"/>
                <a:cs typeface="+mn-cs"/>
              </a:rPr>
              <a:t>https://</a:t>
            </a:r>
            <a:r>
              <a:rPr lang="en-US" sz="1200" b="0" i="0" u="none" strike="noStrike" kern="1200" dirty="0" err="1">
                <a:solidFill>
                  <a:schemeClr val="tx1"/>
                </a:solidFill>
                <a:effectLst/>
                <a:latin typeface="+mn-lt"/>
                <a:ea typeface="+mn-ea"/>
                <a:cs typeface="+mn-cs"/>
              </a:rPr>
              <a:t>en.wikipedia.org</a:t>
            </a:r>
            <a:r>
              <a:rPr lang="en-US" sz="1200" b="0" i="0" u="none" strike="noStrike" kern="1200" dirty="0">
                <a:solidFill>
                  <a:schemeClr val="tx1"/>
                </a:solidFill>
                <a:effectLst/>
                <a:latin typeface="+mn-lt"/>
                <a:ea typeface="+mn-ea"/>
                <a:cs typeface="+mn-cs"/>
              </a:rPr>
              <a:t>/wiki/</a:t>
            </a:r>
            <a:r>
              <a:rPr lang="en-US" sz="1200" b="0" i="0" u="none" strike="noStrike" kern="1200" dirty="0" err="1">
                <a:solidFill>
                  <a:schemeClr val="tx1"/>
                </a:solidFill>
                <a:effectLst/>
                <a:latin typeface="+mn-lt"/>
                <a:ea typeface="+mn-ea"/>
                <a:cs typeface="+mn-cs"/>
              </a:rPr>
              <a:t>Isaac_Newton</a:t>
            </a:r>
            <a:r>
              <a:rPr lang="en-US" sz="1200" b="0" i="0" u="none" strike="noStrike" kern="1200" dirty="0">
                <a:solidFill>
                  <a:schemeClr val="tx1"/>
                </a:solidFill>
                <a:effectLst/>
                <a:latin typeface="+mn-lt"/>
                <a:ea typeface="+mn-ea"/>
                <a:cs typeface="+mn-cs"/>
              </a:rPr>
              <a:t>#/media/File:Sir_Isaac_Newton_by_Sir_Godfrey_Kneller,_</a:t>
            </a:r>
            <a:r>
              <a:rPr lang="en-US" sz="1200" b="0" i="0" u="none" strike="noStrike" kern="1200" dirty="0" err="1">
                <a:solidFill>
                  <a:schemeClr val="tx1"/>
                </a:solidFill>
                <a:effectLst/>
                <a:latin typeface="+mn-lt"/>
                <a:ea typeface="+mn-ea"/>
                <a:cs typeface="+mn-cs"/>
              </a:rPr>
              <a:t>Bt.jpg</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382BD7-8B60-0041-9B2F-48DCF28F3A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8003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59518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309645" rtl="0" eaLnBrk="0" fontAlgn="base" latinLnBrk="0" hangingPunct="0">
              <a:lnSpc>
                <a:spcPct val="100000"/>
              </a:lnSpc>
              <a:spcBef>
                <a:spcPct val="0"/>
              </a:spcBef>
              <a:spcAft>
                <a:spcPct val="0"/>
              </a:spcAft>
              <a:buClrTx/>
              <a:buSzTx/>
              <a:buFontTx/>
              <a:buNone/>
              <a:tabLst/>
              <a:defRPr/>
            </a:pPr>
            <a:fld id="{40CBBE72-8C8A-E543-BEAB-77394919E9D8}" type="slidenum">
              <a:rPr kumimoji="0" lang="en-US" sz="1900" b="0" i="0" u="none" strike="noStrike" kern="1200" cap="none" spc="0" normalizeH="0" baseline="0" noProof="0" smtClean="0">
                <a:ln>
                  <a:noFill/>
                </a:ln>
                <a:solidFill>
                  <a:srgbClr val="000000"/>
                </a:solidFill>
                <a:effectLst/>
                <a:uLnTx/>
                <a:uFillTx/>
                <a:latin typeface="Helvetica Light" charset="0"/>
                <a:ea typeface="ＭＳ Ｐゴシック" charset="0"/>
                <a:sym typeface="Helvetica Light" charset="0"/>
              </a:rPr>
              <a:pPr marL="0" marR="0" lvl="0" indent="0" algn="l" defTabSz="309645" rtl="0" eaLnBrk="0" fontAlgn="base" latinLnBrk="0" hangingPunct="0">
                <a:lnSpc>
                  <a:spcPct val="100000"/>
                </a:lnSpc>
                <a:spcBef>
                  <a:spcPct val="0"/>
                </a:spcBef>
                <a:spcAft>
                  <a:spcPct val="0"/>
                </a:spcAft>
                <a:buClrTx/>
                <a:buSzTx/>
                <a:buFontTx/>
                <a:buNone/>
                <a:tabLst/>
                <a:defRPr/>
              </a:pPr>
              <a:t>14</a:t>
            </a:fld>
            <a:endParaRPr kumimoji="0" lang="en-US" sz="1900" b="0" i="0" u="none" strike="noStrike" kern="1200" cap="none" spc="0" normalizeH="0" baseline="0" noProof="0">
              <a:ln>
                <a:noFill/>
              </a:ln>
              <a:solidFill>
                <a:srgbClr val="000000"/>
              </a:solidFill>
              <a:effectLst/>
              <a:uLnTx/>
              <a:uFillTx/>
              <a:latin typeface="Helvetica Light" charset="0"/>
              <a:ea typeface="ＭＳ Ｐゴシック" charset="0"/>
              <a:sym typeface="Helvetica Light" charset="0"/>
            </a:endParaRPr>
          </a:p>
        </p:txBody>
      </p:sp>
    </p:spTree>
    <p:extLst>
      <p:ext uri="{BB962C8B-B14F-4D97-AF65-F5344CB8AC3E}">
        <p14:creationId xmlns:p14="http://schemas.microsoft.com/office/powerpoint/2010/main" val="2884290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324077"/>
            <a:ext cx="10515600" cy="640080"/>
          </a:xfrm>
        </p:spPr>
        <p:txBody>
          <a:bodyPr anchor="ctr" anchorCtr="1">
            <a:normAutofit/>
          </a:bodyPr>
          <a:lstStyle>
            <a:lvl1pPr algn="ctr">
              <a:defRPr sz="44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8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073228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40735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851496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42577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1/17/19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extLst>
      <p:ext uri="{BB962C8B-B14F-4D97-AF65-F5344CB8AC3E}">
        <p14:creationId xmlns:p14="http://schemas.microsoft.com/office/powerpoint/2010/main" val="1426698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1/17/19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321392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1/17/19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269151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1/17/19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340099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1/17/19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30671322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1/17/19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292093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35476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spcAft>
                <a:spcPts val="500"/>
              </a:spcAft>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303812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4628817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61904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1489461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643572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1/17/19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extLst>
      <p:ext uri="{BB962C8B-B14F-4D97-AF65-F5344CB8AC3E}">
        <p14:creationId xmlns:p14="http://schemas.microsoft.com/office/powerpoint/2010/main" val="302307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031110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D1F7F3B0-0F65-FF4A-8C72-4FBBB61FBDF4}" type="datetime1">
              <a:rPr lang="en-US" smtClean="0"/>
              <a:t>1/17/19</a:t>
            </a:fld>
            <a:endParaRPr lang="en-US" dirty="0"/>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1333554" y="6156367"/>
            <a:ext cx="497695" cy="365125"/>
          </a:xfrm>
          <a:prstGeom prst="rect">
            <a:avLst/>
          </a:prstGeom>
        </p:spPr>
        <p:txBody>
          <a:bodyPr/>
          <a:lstStyle/>
          <a:p>
            <a:fld id="{ECEA1E32-80FB-F840-8C53-A6735255DEE1}" type="slidenum">
              <a:rPr lang="en-US" smtClean="0"/>
              <a:t>‹#›</a:t>
            </a:fld>
            <a:endParaRPr lang="en-US"/>
          </a:p>
        </p:txBody>
      </p:sp>
    </p:spTree>
    <p:extLst>
      <p:ext uri="{BB962C8B-B14F-4D97-AF65-F5344CB8AC3E}">
        <p14:creationId xmlns:p14="http://schemas.microsoft.com/office/powerpoint/2010/main" val="18142783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A9DC6146-2CD2-CA47-AD09-8E9C50EB3C34}" type="datetime1">
              <a:rPr lang="en-US" smtClean="0"/>
              <a:t>1/17/19</a:t>
            </a:fld>
            <a:endParaRPr lang="en-US" dirty="0"/>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1333554" y="6156367"/>
            <a:ext cx="497695" cy="365125"/>
          </a:xfrm>
          <a:prstGeom prst="rect">
            <a:avLst/>
          </a:prstGeom>
        </p:spPr>
        <p:txBody>
          <a:bodyPr/>
          <a:lstStyle/>
          <a:p>
            <a:fld id="{ECEA1E32-80FB-F840-8C53-A6735255DEE1}" type="slidenum">
              <a:rPr lang="en-US" smtClean="0"/>
              <a:t>‹#›</a:t>
            </a:fld>
            <a:endParaRPr lang="en-US"/>
          </a:p>
        </p:txBody>
      </p:sp>
    </p:spTree>
    <p:extLst>
      <p:ext uri="{BB962C8B-B14F-4D97-AF65-F5344CB8AC3E}">
        <p14:creationId xmlns:p14="http://schemas.microsoft.com/office/powerpoint/2010/main" val="6535588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27D88FFA-A346-BB4F-BF05-7B9FC56D83EA}" type="datetime1">
              <a:rPr lang="en-US" smtClean="0"/>
              <a:t>1/17/19</a:t>
            </a:fld>
            <a:endParaRPr lang="en-US"/>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1333554" y="6156367"/>
            <a:ext cx="497695" cy="365125"/>
          </a:xfrm>
          <a:prstGeom prst="rect">
            <a:avLst/>
          </a:prstGeom>
        </p:spPr>
        <p:txBody>
          <a:bodyPr/>
          <a:lstStyle/>
          <a:p>
            <a:fld id="{ECEA1E32-80FB-F840-8C53-A6735255DEE1}" type="slidenum">
              <a:rPr lang="en-US" smtClean="0"/>
              <a:t>‹#›</a:t>
            </a:fld>
            <a:endParaRPr lang="en-US"/>
          </a:p>
        </p:txBody>
      </p:sp>
    </p:spTree>
    <p:extLst>
      <p:ext uri="{BB962C8B-B14F-4D97-AF65-F5344CB8AC3E}">
        <p14:creationId xmlns:p14="http://schemas.microsoft.com/office/powerpoint/2010/main" val="14239712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AD9A6463-9669-2545-9C3D-75C6CEB3F20D}" type="datetime1">
              <a:rPr lang="en-US" smtClean="0"/>
              <a:t>1/17/19</a:t>
            </a:fld>
            <a:endParaRPr lang="en-US"/>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11333554" y="6156367"/>
            <a:ext cx="497695" cy="365125"/>
          </a:xfrm>
          <a:prstGeom prst="rect">
            <a:avLst/>
          </a:prstGeom>
        </p:spPr>
        <p:txBody>
          <a:bodyPr/>
          <a:lstStyle/>
          <a:p>
            <a:fld id="{ECEA1E32-80FB-F840-8C53-A6735255DEE1}" type="slidenum">
              <a:rPr lang="en-US" smtClean="0"/>
              <a:t>‹#›</a:t>
            </a:fld>
            <a:endParaRPr lang="en-US"/>
          </a:p>
        </p:txBody>
      </p:sp>
    </p:spTree>
    <p:extLst>
      <p:ext uri="{BB962C8B-B14F-4D97-AF65-F5344CB8AC3E}">
        <p14:creationId xmlns:p14="http://schemas.microsoft.com/office/powerpoint/2010/main" val="3160662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55103"/>
            <a:ext cx="10515600" cy="640080"/>
          </a:xfrm>
        </p:spPr>
        <p:txBody>
          <a:bodyPr anchor="ctr" anchorCtr="1"/>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00527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3"/>
            <a:ext cx="2844800" cy="365125"/>
          </a:xfrm>
          <a:prstGeom prst="rect">
            <a:avLst/>
          </a:prstGeom>
        </p:spPr>
        <p:txBody>
          <a:bodyPr/>
          <a:lstStyle/>
          <a:p>
            <a:fld id="{FDD790D9-1265-1044-92A7-3DA8A83FF3C6}" type="datetime1">
              <a:rPr lang="en-US" smtClean="0"/>
              <a:t>1/17/19</a:t>
            </a:fld>
            <a:endParaRPr lang="en-US"/>
          </a:p>
        </p:txBody>
      </p:sp>
      <p:sp>
        <p:nvSpPr>
          <p:cNvPr id="8" name="Footer Placeholder 7"/>
          <p:cNvSpPr>
            <a:spLocks noGrp="1"/>
          </p:cNvSpPr>
          <p:nvPr>
            <p:ph type="ftr" sz="quarter" idx="11"/>
          </p:nvPr>
        </p:nvSpPr>
        <p:spPr>
          <a:xfrm>
            <a:off x="4165600" y="6356353"/>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11333554" y="6156367"/>
            <a:ext cx="497695" cy="365125"/>
          </a:xfrm>
          <a:prstGeom prst="rect">
            <a:avLst/>
          </a:prstGeom>
        </p:spPr>
        <p:txBody>
          <a:bodyPr/>
          <a:lstStyle/>
          <a:p>
            <a:fld id="{ECEA1E32-80FB-F840-8C53-A6735255DEE1}" type="slidenum">
              <a:rPr lang="en-US" smtClean="0"/>
              <a:t>‹#›</a:t>
            </a:fld>
            <a:endParaRPr lang="en-US"/>
          </a:p>
        </p:txBody>
      </p:sp>
    </p:spTree>
    <p:extLst>
      <p:ext uri="{BB962C8B-B14F-4D97-AF65-F5344CB8AC3E}">
        <p14:creationId xmlns:p14="http://schemas.microsoft.com/office/powerpoint/2010/main" val="39749448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3"/>
            <a:ext cx="2844800" cy="365125"/>
          </a:xfrm>
          <a:prstGeom prst="rect">
            <a:avLst/>
          </a:prstGeom>
        </p:spPr>
        <p:txBody>
          <a:bodyPr/>
          <a:lstStyle/>
          <a:p>
            <a:fld id="{86A54F5F-833B-4F47-AB56-CD67F0E306F5}" type="datetime1">
              <a:rPr lang="en-US" smtClean="0"/>
              <a:t>1/17/19</a:t>
            </a:fld>
            <a:endParaRPr lang="en-US"/>
          </a:p>
        </p:txBody>
      </p:sp>
      <p:sp>
        <p:nvSpPr>
          <p:cNvPr id="4" name="Footer Placeholder 3"/>
          <p:cNvSpPr>
            <a:spLocks noGrp="1"/>
          </p:cNvSpPr>
          <p:nvPr>
            <p:ph type="ftr" sz="quarter" idx="11"/>
          </p:nvPr>
        </p:nvSpPr>
        <p:spPr>
          <a:xfrm>
            <a:off x="4165600" y="6356353"/>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11333554" y="6156367"/>
            <a:ext cx="497695" cy="365125"/>
          </a:xfrm>
          <a:prstGeom prst="rect">
            <a:avLst/>
          </a:prstGeom>
        </p:spPr>
        <p:txBody>
          <a:bodyPr/>
          <a:lstStyle/>
          <a:p>
            <a:fld id="{ECEA1E32-80FB-F840-8C53-A6735255DEE1}" type="slidenum">
              <a:rPr lang="en-US" smtClean="0"/>
              <a:t>‹#›</a:t>
            </a:fld>
            <a:endParaRPr lang="en-US"/>
          </a:p>
        </p:txBody>
      </p:sp>
    </p:spTree>
    <p:extLst>
      <p:ext uri="{BB962C8B-B14F-4D97-AF65-F5344CB8AC3E}">
        <p14:creationId xmlns:p14="http://schemas.microsoft.com/office/powerpoint/2010/main" val="10258340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3"/>
            <a:ext cx="2844800" cy="365125"/>
          </a:xfrm>
          <a:prstGeom prst="rect">
            <a:avLst/>
          </a:prstGeom>
        </p:spPr>
        <p:txBody>
          <a:bodyPr/>
          <a:lstStyle/>
          <a:p>
            <a:fld id="{A6EA8BE5-C17F-8C45-9520-52BDB5FC43AD}" type="datetime1">
              <a:rPr lang="en-US" smtClean="0"/>
              <a:t>1/17/19</a:t>
            </a:fld>
            <a:endParaRPr lang="en-US"/>
          </a:p>
        </p:txBody>
      </p:sp>
      <p:sp>
        <p:nvSpPr>
          <p:cNvPr id="3" name="Footer Placeholder 2"/>
          <p:cNvSpPr>
            <a:spLocks noGrp="1"/>
          </p:cNvSpPr>
          <p:nvPr>
            <p:ph type="ftr" sz="quarter" idx="11"/>
          </p:nvPr>
        </p:nvSpPr>
        <p:spPr>
          <a:xfrm>
            <a:off x="4165600" y="6356353"/>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11333554" y="6156367"/>
            <a:ext cx="497695" cy="365125"/>
          </a:xfrm>
          <a:prstGeom prst="rect">
            <a:avLst/>
          </a:prstGeom>
        </p:spPr>
        <p:txBody>
          <a:bodyPr/>
          <a:lstStyle/>
          <a:p>
            <a:fld id="{ECEA1E32-80FB-F840-8C53-A6735255DEE1}" type="slidenum">
              <a:rPr lang="en-US" smtClean="0"/>
              <a:t>‹#›</a:t>
            </a:fld>
            <a:endParaRPr lang="en-US"/>
          </a:p>
        </p:txBody>
      </p:sp>
    </p:spTree>
    <p:extLst>
      <p:ext uri="{BB962C8B-B14F-4D97-AF65-F5344CB8AC3E}">
        <p14:creationId xmlns:p14="http://schemas.microsoft.com/office/powerpoint/2010/main" val="23945102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0CFAED1B-04B5-7A45-BEA4-C3940F806AA2}" type="datetime1">
              <a:rPr lang="en-US" smtClean="0"/>
              <a:t>1/17/19</a:t>
            </a:fld>
            <a:endParaRPr lang="en-US"/>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11333554" y="6156367"/>
            <a:ext cx="497695" cy="365125"/>
          </a:xfrm>
          <a:prstGeom prst="rect">
            <a:avLst/>
          </a:prstGeom>
        </p:spPr>
        <p:txBody>
          <a:bodyPr/>
          <a:lstStyle/>
          <a:p>
            <a:fld id="{ECEA1E32-80FB-F840-8C53-A6735255DEE1}" type="slidenum">
              <a:rPr lang="en-US" smtClean="0"/>
              <a:t>‹#›</a:t>
            </a:fld>
            <a:endParaRPr lang="en-US"/>
          </a:p>
        </p:txBody>
      </p:sp>
    </p:spTree>
    <p:extLst>
      <p:ext uri="{BB962C8B-B14F-4D97-AF65-F5344CB8AC3E}">
        <p14:creationId xmlns:p14="http://schemas.microsoft.com/office/powerpoint/2010/main" val="25794953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4C2B49FD-2FD8-4747-8110-8F4AF0901969}" type="datetime1">
              <a:rPr lang="en-US" smtClean="0"/>
              <a:t>1/17/19</a:t>
            </a:fld>
            <a:endParaRPr lang="en-US"/>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11333554" y="6156367"/>
            <a:ext cx="497695" cy="365125"/>
          </a:xfrm>
          <a:prstGeom prst="rect">
            <a:avLst/>
          </a:prstGeom>
        </p:spPr>
        <p:txBody>
          <a:bodyPr/>
          <a:lstStyle/>
          <a:p>
            <a:fld id="{ECEA1E32-80FB-F840-8C53-A6735255DEE1}" type="slidenum">
              <a:rPr lang="en-US" smtClean="0"/>
              <a:t>‹#›</a:t>
            </a:fld>
            <a:endParaRPr lang="en-US"/>
          </a:p>
        </p:txBody>
      </p:sp>
    </p:spTree>
    <p:extLst>
      <p:ext uri="{BB962C8B-B14F-4D97-AF65-F5344CB8AC3E}">
        <p14:creationId xmlns:p14="http://schemas.microsoft.com/office/powerpoint/2010/main" val="20846213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0EDDC113-92A8-AE48-A51A-305A4F627997}" type="datetime1">
              <a:rPr lang="en-US" smtClean="0"/>
              <a:t>1/17/19</a:t>
            </a:fld>
            <a:endParaRPr lang="en-US"/>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1333554" y="6156367"/>
            <a:ext cx="497695" cy="365125"/>
          </a:xfrm>
          <a:prstGeom prst="rect">
            <a:avLst/>
          </a:prstGeom>
        </p:spPr>
        <p:txBody>
          <a:bodyPr/>
          <a:lstStyle/>
          <a:p>
            <a:fld id="{ECEA1E32-80FB-F840-8C53-A6735255DEE1}" type="slidenum">
              <a:rPr lang="en-US" smtClean="0"/>
              <a:t>‹#›</a:t>
            </a:fld>
            <a:endParaRPr lang="en-US"/>
          </a:p>
        </p:txBody>
      </p:sp>
    </p:spTree>
    <p:extLst>
      <p:ext uri="{BB962C8B-B14F-4D97-AF65-F5344CB8AC3E}">
        <p14:creationId xmlns:p14="http://schemas.microsoft.com/office/powerpoint/2010/main" val="41405658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11BC5592-2BD9-464F-B34D-EAFEDB98B2E2}" type="datetime1">
              <a:rPr lang="en-US" smtClean="0"/>
              <a:t>1/17/19</a:t>
            </a:fld>
            <a:endParaRPr lang="en-US"/>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1333554" y="6156367"/>
            <a:ext cx="497695" cy="365125"/>
          </a:xfrm>
          <a:prstGeom prst="rect">
            <a:avLst/>
          </a:prstGeom>
        </p:spPr>
        <p:txBody>
          <a:bodyPr/>
          <a:lstStyle/>
          <a:p>
            <a:fld id="{ECEA1E32-80FB-F840-8C53-A6735255DEE1}" type="slidenum">
              <a:rPr lang="en-US" smtClean="0"/>
              <a:t>‹#›</a:t>
            </a:fld>
            <a:endParaRPr lang="en-US"/>
          </a:p>
        </p:txBody>
      </p:sp>
    </p:spTree>
    <p:extLst>
      <p:ext uri="{BB962C8B-B14F-4D97-AF65-F5344CB8AC3E}">
        <p14:creationId xmlns:p14="http://schemas.microsoft.com/office/powerpoint/2010/main" val="2586511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5" name="Picture 1" descr="DataONE_LOGO_Transparent.tif"/>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645570" y="2073276"/>
            <a:ext cx="6909593" cy="165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Placeholder 6"/>
          <p:cNvSpPr>
            <a:spLocks noGrp="1"/>
          </p:cNvSpPr>
          <p:nvPr>
            <p:ph type="body" sz="quarter" idx="11" hasCustomPrompt="1"/>
          </p:nvPr>
        </p:nvSpPr>
        <p:spPr>
          <a:xfrm>
            <a:off x="2720975" y="3810000"/>
            <a:ext cx="6780904" cy="443488"/>
          </a:xfrm>
          <a:prstGeom prst="rect">
            <a:avLst/>
          </a:prstGeom>
        </p:spPr>
        <p:txBody>
          <a:bodyPr vert="horz" lIns="34299" tIns="17150" rIns="34299" bIns="17150"/>
          <a:lstStyle>
            <a:lvl1pPr>
              <a:defRPr sz="1998" b="1" cap="all" baseline="0">
                <a:solidFill>
                  <a:srgbClr val="646B7A"/>
                </a:solidFill>
                <a:latin typeface="Raleway"/>
                <a:cs typeface="Raleway"/>
              </a:defRPr>
            </a:lvl1pPr>
            <a:lvl2pPr>
              <a:defRPr sz="1998" cap="all">
                <a:latin typeface="Raleway"/>
                <a:cs typeface="Raleway"/>
              </a:defRPr>
            </a:lvl2pPr>
            <a:lvl3pPr>
              <a:defRPr sz="1998" cap="all">
                <a:latin typeface="Raleway"/>
                <a:cs typeface="Raleway"/>
              </a:defRPr>
            </a:lvl3pPr>
            <a:lvl4pPr>
              <a:defRPr sz="1998" cap="all">
                <a:latin typeface="Raleway"/>
                <a:cs typeface="Raleway"/>
              </a:defRPr>
            </a:lvl4pPr>
            <a:lvl5pPr>
              <a:defRPr sz="1998" cap="all">
                <a:latin typeface="Raleway"/>
                <a:cs typeface="Raleway"/>
              </a:defRPr>
            </a:lvl5pPr>
          </a:lstStyle>
          <a:p>
            <a:pPr lvl="0"/>
            <a:r>
              <a:rPr lang="en-US" dirty="0"/>
              <a:t>SESSION NUMBER / NAME</a:t>
            </a:r>
          </a:p>
        </p:txBody>
      </p:sp>
      <p:sp>
        <p:nvSpPr>
          <p:cNvPr id="4" name="Text Placeholder 6"/>
          <p:cNvSpPr>
            <a:spLocks noGrp="1"/>
          </p:cNvSpPr>
          <p:nvPr>
            <p:ph type="body" sz="quarter" idx="12" hasCustomPrompt="1"/>
          </p:nvPr>
        </p:nvSpPr>
        <p:spPr>
          <a:xfrm>
            <a:off x="2725291" y="4329521"/>
            <a:ext cx="6780904" cy="443488"/>
          </a:xfrm>
          <a:prstGeom prst="rect">
            <a:avLst/>
          </a:prstGeom>
        </p:spPr>
        <p:txBody>
          <a:bodyPr vert="horz" lIns="34299" tIns="17150" rIns="34299" bIns="17150"/>
          <a:lstStyle>
            <a:lvl1pPr>
              <a:defRPr sz="1998" b="0" cap="none" baseline="0">
                <a:solidFill>
                  <a:srgbClr val="646B7A"/>
                </a:solidFill>
                <a:latin typeface="Raleway"/>
                <a:cs typeface="Raleway"/>
              </a:defRPr>
            </a:lvl1pPr>
            <a:lvl2pPr>
              <a:defRPr sz="1998" cap="all">
                <a:latin typeface="Raleway"/>
                <a:cs typeface="Raleway"/>
              </a:defRPr>
            </a:lvl2pPr>
            <a:lvl3pPr>
              <a:defRPr sz="1998" cap="all">
                <a:latin typeface="Raleway"/>
                <a:cs typeface="Raleway"/>
              </a:defRPr>
            </a:lvl3pPr>
            <a:lvl4pPr>
              <a:defRPr sz="1998" cap="all">
                <a:latin typeface="Raleway"/>
                <a:cs typeface="Raleway"/>
              </a:defRPr>
            </a:lvl4pPr>
            <a:lvl5pPr>
              <a:defRPr sz="1998" cap="all">
                <a:latin typeface="Raleway"/>
                <a:cs typeface="Raleway"/>
              </a:defRPr>
            </a:lvl5pPr>
          </a:lstStyle>
          <a:p>
            <a:pPr lvl="0"/>
            <a:r>
              <a:rPr lang="en-US" dirty="0"/>
              <a:t>Speakers </a:t>
            </a:r>
            <a:r>
              <a:rPr lang="en-US" dirty="0" err="1"/>
              <a:t>Etc</a:t>
            </a:r>
            <a:endParaRPr lang="en-US" dirty="0"/>
          </a:p>
        </p:txBody>
      </p:sp>
      <p:sp>
        <p:nvSpPr>
          <p:cNvPr id="2" name="Rectangle 1"/>
          <p:cNvSpPr/>
          <p:nvPr userDrawn="1"/>
        </p:nvSpPr>
        <p:spPr>
          <a:xfrm>
            <a:off x="11444448" y="6175974"/>
            <a:ext cx="747552" cy="792677"/>
          </a:xfrm>
          <a:prstGeom prst="rect">
            <a:avLst/>
          </a:prstGeom>
          <a:solidFill>
            <a:srgbClr val="FFFFFF"/>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671" tIns="67671" rIns="67671" bIns="67671" numCol="1" spcCol="38100" rtlCol="0" anchor="ctr">
            <a:spAutoFit/>
          </a:bodyPr>
          <a:lstStyle/>
          <a:p>
            <a:pPr marL="0" marR="0" indent="0" algn="ctr" defTabSz="1099649" rtl="0" fontAlgn="auto" latinLnBrk="0" hangingPunct="0">
              <a:lnSpc>
                <a:spcPct val="100000"/>
              </a:lnSpc>
              <a:spcBef>
                <a:spcPts val="0"/>
              </a:spcBef>
              <a:spcAft>
                <a:spcPts val="0"/>
              </a:spcAft>
              <a:buClrTx/>
              <a:buSzTx/>
              <a:buFontTx/>
              <a:buNone/>
              <a:tabLst/>
            </a:pPr>
            <a:endParaRPr kumimoji="0" lang="en-US" sz="4263"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2636468289"/>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Ingle Content">
    <p:spTree>
      <p:nvGrpSpPr>
        <p:cNvPr id="1" name=""/>
        <p:cNvGrpSpPr/>
        <p:nvPr/>
      </p:nvGrpSpPr>
      <p:grpSpPr>
        <a:xfrm>
          <a:off x="0" y="0"/>
          <a:ext cx="0" cy="0"/>
          <a:chOff x="0" y="0"/>
          <a:chExt cx="0" cy="0"/>
        </a:xfrm>
      </p:grpSpPr>
      <p:sp>
        <p:nvSpPr>
          <p:cNvPr id="9" name="Content Placeholder 8"/>
          <p:cNvSpPr>
            <a:spLocks noGrp="1"/>
          </p:cNvSpPr>
          <p:nvPr>
            <p:ph sz="quarter" idx="11"/>
          </p:nvPr>
        </p:nvSpPr>
        <p:spPr>
          <a:xfrm>
            <a:off x="385519" y="1763615"/>
            <a:ext cx="11452145" cy="4223643"/>
          </a:xfrm>
          <a:prstGeom prst="rect">
            <a:avLst/>
          </a:prstGeom>
        </p:spPr>
        <p:txBody>
          <a:bodyPr vert="horz" lIns="34299" tIns="17150" rIns="34299" bIns="17150"/>
          <a:lstStyle>
            <a:lvl1pPr algn="l">
              <a:defRPr sz="2664">
                <a:solidFill>
                  <a:srgbClr val="646B7A"/>
                </a:solidFill>
                <a:latin typeface="Raleway"/>
                <a:cs typeface="Raleway"/>
              </a:defRPr>
            </a:lvl1pPr>
            <a:lvl2pPr marL="882069" indent="-428342" algn="l">
              <a:buFont typeface="Arial"/>
              <a:buChar char="•"/>
              <a:defRPr sz="2664">
                <a:solidFill>
                  <a:srgbClr val="646B7A"/>
                </a:solidFill>
                <a:latin typeface="Raleway"/>
                <a:cs typeface="Raleway"/>
              </a:defRPr>
            </a:lvl2pPr>
            <a:lvl3pPr marL="1336588" indent="-428342" algn="l" defTabSz="303807">
              <a:buFont typeface="Arial"/>
              <a:buChar char="•"/>
              <a:defRPr sz="2664" i="1">
                <a:solidFill>
                  <a:srgbClr val="646B7A"/>
                </a:solidFill>
                <a:latin typeface="Raleway"/>
                <a:cs typeface="Raleway"/>
              </a:defRPr>
            </a:lvl3pPr>
            <a:lvl4pPr marL="1385768" indent="0" algn="l">
              <a:buFont typeface="Arial"/>
              <a:buNone/>
              <a:defRPr sz="2664" i="1">
                <a:solidFill>
                  <a:srgbClr val="D4550F"/>
                </a:solidFill>
                <a:latin typeface="Raleway"/>
                <a:cs typeface="Raleway"/>
              </a:defRPr>
            </a:lvl4pPr>
            <a:lvl5pPr marL="1956892" indent="-571123" algn="l">
              <a:buFont typeface="Arial"/>
              <a:buChar char="•"/>
              <a:defRPr sz="2931">
                <a:latin typeface="Raleway"/>
                <a:cs typeface="Raleway"/>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3"/>
          <p:cNvSpPr>
            <a:spLocks noGrp="1"/>
          </p:cNvSpPr>
          <p:nvPr>
            <p:ph type="body" sz="quarter" idx="10" hasCustomPrompt="1"/>
          </p:nvPr>
        </p:nvSpPr>
        <p:spPr>
          <a:xfrm>
            <a:off x="1617267" y="134850"/>
            <a:ext cx="8957468" cy="548998"/>
          </a:xfrm>
          <a:prstGeom prst="rect">
            <a:avLst/>
          </a:prstGeom>
        </p:spPr>
        <p:txBody>
          <a:bodyPr vert="horz" lIns="34299" tIns="17150" rIns="34299" bIns="17150"/>
          <a:lstStyle>
            <a:lvl1pPr>
              <a:defRPr sz="2931">
                <a:solidFill>
                  <a:schemeClr val="accent1"/>
                </a:solidFill>
                <a:latin typeface="Raleway"/>
                <a:cs typeface="Raleway"/>
              </a:defRPr>
            </a:lvl1pPr>
            <a:lvl2pPr>
              <a:defRPr sz="2931">
                <a:solidFill>
                  <a:schemeClr val="accent4"/>
                </a:solidFill>
                <a:latin typeface="Raleway"/>
                <a:cs typeface="Raleway"/>
              </a:defRPr>
            </a:lvl2pPr>
            <a:lvl3pPr>
              <a:defRPr sz="2931">
                <a:solidFill>
                  <a:schemeClr val="accent4"/>
                </a:solidFill>
                <a:latin typeface="Raleway"/>
                <a:cs typeface="Raleway"/>
              </a:defRPr>
            </a:lvl3pPr>
            <a:lvl4pPr>
              <a:defRPr sz="2931">
                <a:solidFill>
                  <a:schemeClr val="accent4"/>
                </a:solidFill>
                <a:latin typeface="Raleway"/>
                <a:cs typeface="Raleway"/>
              </a:defRPr>
            </a:lvl4pPr>
            <a:lvl5pPr>
              <a:defRPr sz="2931">
                <a:solidFill>
                  <a:schemeClr val="accent4"/>
                </a:solidFill>
                <a:latin typeface="Raleway"/>
                <a:cs typeface="Raleway"/>
              </a:defRPr>
            </a:lvl5pPr>
          </a:lstStyle>
          <a:p>
            <a:pPr lvl="0"/>
            <a:r>
              <a:rPr lang="en-US" dirty="0"/>
              <a:t>Title</a:t>
            </a:r>
          </a:p>
        </p:txBody>
      </p:sp>
      <p:sp>
        <p:nvSpPr>
          <p:cNvPr id="7" name="Shape 1988"/>
          <p:cNvSpPr>
            <a:spLocks noChangeShapeType="1"/>
          </p:cNvSpPr>
          <p:nvPr userDrawn="1"/>
        </p:nvSpPr>
        <p:spPr bwMode="auto">
          <a:xfrm>
            <a:off x="5738814" y="800533"/>
            <a:ext cx="714375" cy="0"/>
          </a:xfrm>
          <a:prstGeom prst="line">
            <a:avLst/>
          </a:prstGeom>
          <a:noFill/>
          <a:ln w="19050" cmpd="sng">
            <a:solidFill>
              <a:srgbClr val="357098"/>
            </a:solidFill>
            <a:miter lim="400000"/>
            <a:headEnd/>
            <a:tailEnd/>
          </a:ln>
          <a:extLst>
            <a:ext uri="{909E8E84-426E-40dd-AFC4-6F175D3DCCD1}">
              <a14:hiddenFill xmlns:a14="http://schemas.microsoft.com/office/drawing/2010/main" xmlns="">
                <a:noFill/>
              </a14:hiddenFill>
            </a:ext>
          </a:extLst>
        </p:spPr>
        <p:txBody>
          <a:bodyPr lIns="25383" tIns="25383" rIns="25383" bIns="25383" anchor="ctr"/>
          <a:lstStyle/>
          <a:p>
            <a:endParaRPr lang="en-US" sz="2398"/>
          </a:p>
        </p:txBody>
      </p:sp>
      <p:sp>
        <p:nvSpPr>
          <p:cNvPr id="8" name="Text Placeholder 3"/>
          <p:cNvSpPr>
            <a:spLocks noGrp="1"/>
          </p:cNvSpPr>
          <p:nvPr>
            <p:ph type="body" sz="quarter" idx="13" hasCustomPrompt="1"/>
          </p:nvPr>
        </p:nvSpPr>
        <p:spPr>
          <a:xfrm>
            <a:off x="1616317" y="925726"/>
            <a:ext cx="8957468" cy="381981"/>
          </a:xfrm>
          <a:prstGeom prst="rect">
            <a:avLst/>
          </a:prstGeom>
        </p:spPr>
        <p:txBody>
          <a:bodyPr vert="horz" lIns="34299" tIns="17150" rIns="34299" bIns="17150"/>
          <a:lstStyle>
            <a:lvl1pPr>
              <a:defRPr sz="2131" b="0" baseline="0">
                <a:solidFill>
                  <a:srgbClr val="357098"/>
                </a:solidFill>
                <a:latin typeface="Raleway"/>
                <a:cs typeface="Raleway"/>
              </a:defRPr>
            </a:lvl1pPr>
            <a:lvl2pPr>
              <a:defRPr sz="2931">
                <a:solidFill>
                  <a:schemeClr val="accent4"/>
                </a:solidFill>
                <a:latin typeface="Raleway"/>
                <a:cs typeface="Raleway"/>
              </a:defRPr>
            </a:lvl2pPr>
            <a:lvl3pPr>
              <a:defRPr sz="2931">
                <a:solidFill>
                  <a:schemeClr val="accent4"/>
                </a:solidFill>
                <a:latin typeface="Raleway"/>
                <a:cs typeface="Raleway"/>
              </a:defRPr>
            </a:lvl3pPr>
            <a:lvl4pPr>
              <a:defRPr sz="2931">
                <a:solidFill>
                  <a:schemeClr val="accent4"/>
                </a:solidFill>
                <a:latin typeface="Raleway"/>
                <a:cs typeface="Raleway"/>
              </a:defRPr>
            </a:lvl4pPr>
            <a:lvl5pPr>
              <a:defRPr sz="2931">
                <a:solidFill>
                  <a:schemeClr val="accent4"/>
                </a:solidFill>
                <a:latin typeface="Raleway"/>
                <a:cs typeface="Raleway"/>
              </a:defRPr>
            </a:lvl5pPr>
          </a:lstStyle>
          <a:p>
            <a:pPr lvl="0"/>
            <a:r>
              <a:rPr lang="en-US" dirty="0"/>
              <a:t>Subtitle if needed</a:t>
            </a:r>
          </a:p>
        </p:txBody>
      </p:sp>
      <p:sp>
        <p:nvSpPr>
          <p:cNvPr id="11" name="Shape 21"/>
          <p:cNvSpPr>
            <a:spLocks noGrp="1"/>
          </p:cNvSpPr>
          <p:nvPr>
            <p:ph type="sldNum" sz="quarter" idx="4"/>
          </p:nvPr>
        </p:nvSpPr>
        <p:spPr>
          <a:xfrm>
            <a:off x="11714648" y="6562725"/>
            <a:ext cx="367021" cy="228600"/>
          </a:xfrm>
          <a:prstGeom prst="rect">
            <a:avLst/>
          </a:prstGeom>
        </p:spPr>
        <p:txBody>
          <a:bodyPr lIns="0" tIns="17150" rIns="0" bIns="17150" anchor="ctr" anchorCtr="1"/>
          <a:lstStyle>
            <a:lvl1pPr algn="ctr">
              <a:defRPr sz="1199">
                <a:solidFill>
                  <a:srgbClr val="F2F1F3"/>
                </a:solidFill>
                <a:latin typeface="Raleway"/>
                <a:cs typeface="Raleway"/>
                <a:sym typeface="Work Sans" charset="0"/>
              </a:defRPr>
            </a:lvl1pPr>
          </a:lstStyle>
          <a:p>
            <a:pPr>
              <a:defRPr/>
            </a:pPr>
            <a:fld id="{8F55EFAA-459D-C540-A99B-51BBCBF043E1}" type="slidenum">
              <a:rPr lang="en-US" smtClean="0"/>
              <a:pPr>
                <a:defRPr/>
              </a:pPr>
              <a:t>‹#›</a:t>
            </a:fld>
            <a:endParaRPr lang="en-US" dirty="0"/>
          </a:p>
        </p:txBody>
      </p:sp>
    </p:spTree>
    <p:extLst>
      <p:ext uri="{BB962C8B-B14F-4D97-AF65-F5344CB8AC3E}">
        <p14:creationId xmlns:p14="http://schemas.microsoft.com/office/powerpoint/2010/main" val="680216685"/>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ntent Centered">
    <p:spTree>
      <p:nvGrpSpPr>
        <p:cNvPr id="1" name=""/>
        <p:cNvGrpSpPr/>
        <p:nvPr/>
      </p:nvGrpSpPr>
      <p:grpSpPr>
        <a:xfrm>
          <a:off x="0" y="0"/>
          <a:ext cx="0" cy="0"/>
          <a:chOff x="0" y="0"/>
          <a:chExt cx="0" cy="0"/>
        </a:xfrm>
      </p:grpSpPr>
      <p:sp>
        <p:nvSpPr>
          <p:cNvPr id="9" name="Content Placeholder 8"/>
          <p:cNvSpPr>
            <a:spLocks noGrp="1"/>
          </p:cNvSpPr>
          <p:nvPr>
            <p:ph sz="quarter" idx="11"/>
          </p:nvPr>
        </p:nvSpPr>
        <p:spPr>
          <a:xfrm>
            <a:off x="385519" y="1763615"/>
            <a:ext cx="5486400" cy="4223643"/>
          </a:xfrm>
          <a:prstGeom prst="rect">
            <a:avLst/>
          </a:prstGeom>
        </p:spPr>
        <p:txBody>
          <a:bodyPr vert="horz" lIns="34299" tIns="17150" rIns="34299" bIns="17150"/>
          <a:lstStyle>
            <a:lvl1pPr algn="l">
              <a:defRPr sz="2664">
                <a:solidFill>
                  <a:srgbClr val="646B7A"/>
                </a:solidFill>
                <a:latin typeface="Raleway"/>
                <a:cs typeface="Raleway"/>
              </a:defRPr>
            </a:lvl1pPr>
            <a:lvl2pPr marL="882069" indent="-428342" algn="l">
              <a:buFont typeface="Arial"/>
              <a:buChar char="•"/>
              <a:defRPr sz="2664">
                <a:solidFill>
                  <a:srgbClr val="646B7A"/>
                </a:solidFill>
                <a:latin typeface="Raleway"/>
                <a:cs typeface="Raleway"/>
              </a:defRPr>
            </a:lvl2pPr>
            <a:lvl3pPr marL="1336588" indent="-428342" algn="l" defTabSz="303807">
              <a:buFont typeface="Arial"/>
              <a:buChar char="•"/>
              <a:defRPr sz="2664" i="1">
                <a:solidFill>
                  <a:srgbClr val="646B7A"/>
                </a:solidFill>
                <a:latin typeface="Raleway"/>
                <a:cs typeface="Raleway"/>
              </a:defRPr>
            </a:lvl3pPr>
            <a:lvl4pPr marL="1385768" indent="0" algn="l">
              <a:buFont typeface="Arial"/>
              <a:buNone/>
              <a:defRPr sz="2664" i="1">
                <a:solidFill>
                  <a:srgbClr val="D4550F"/>
                </a:solidFill>
                <a:latin typeface="Raleway"/>
                <a:cs typeface="Raleway"/>
              </a:defRPr>
            </a:lvl4pPr>
            <a:lvl5pPr marL="1956892" indent="-571123" algn="l">
              <a:buFont typeface="Arial"/>
              <a:buChar char="•"/>
              <a:defRPr sz="2931">
                <a:latin typeface="Raleway"/>
                <a:cs typeface="Raleway"/>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3"/>
          <p:cNvSpPr>
            <a:spLocks noGrp="1"/>
          </p:cNvSpPr>
          <p:nvPr>
            <p:ph type="body" sz="quarter" idx="10" hasCustomPrompt="1"/>
          </p:nvPr>
        </p:nvSpPr>
        <p:spPr>
          <a:xfrm>
            <a:off x="1617267" y="134850"/>
            <a:ext cx="8957468" cy="548998"/>
          </a:xfrm>
          <a:prstGeom prst="rect">
            <a:avLst/>
          </a:prstGeom>
        </p:spPr>
        <p:txBody>
          <a:bodyPr vert="horz" lIns="34299" tIns="17150" rIns="34299" bIns="17150"/>
          <a:lstStyle>
            <a:lvl1pPr>
              <a:defRPr sz="2931">
                <a:solidFill>
                  <a:srgbClr val="D4550F"/>
                </a:solidFill>
                <a:latin typeface="Raleway"/>
                <a:cs typeface="Raleway"/>
              </a:defRPr>
            </a:lvl1pPr>
            <a:lvl2pPr>
              <a:defRPr sz="2931">
                <a:solidFill>
                  <a:schemeClr val="accent4"/>
                </a:solidFill>
                <a:latin typeface="Raleway"/>
                <a:cs typeface="Raleway"/>
              </a:defRPr>
            </a:lvl2pPr>
            <a:lvl3pPr>
              <a:defRPr sz="2931">
                <a:solidFill>
                  <a:schemeClr val="accent4"/>
                </a:solidFill>
                <a:latin typeface="Raleway"/>
                <a:cs typeface="Raleway"/>
              </a:defRPr>
            </a:lvl3pPr>
            <a:lvl4pPr>
              <a:defRPr sz="2931">
                <a:solidFill>
                  <a:schemeClr val="accent4"/>
                </a:solidFill>
                <a:latin typeface="Raleway"/>
                <a:cs typeface="Raleway"/>
              </a:defRPr>
            </a:lvl4pPr>
            <a:lvl5pPr>
              <a:defRPr sz="2931">
                <a:solidFill>
                  <a:schemeClr val="accent4"/>
                </a:solidFill>
                <a:latin typeface="Raleway"/>
                <a:cs typeface="Raleway"/>
              </a:defRPr>
            </a:lvl5pPr>
          </a:lstStyle>
          <a:p>
            <a:pPr lvl="0"/>
            <a:r>
              <a:rPr lang="en-US" dirty="0"/>
              <a:t>Title</a:t>
            </a:r>
          </a:p>
        </p:txBody>
      </p:sp>
      <p:sp>
        <p:nvSpPr>
          <p:cNvPr id="5" name="Shape 1988"/>
          <p:cNvSpPr>
            <a:spLocks noChangeShapeType="1"/>
          </p:cNvSpPr>
          <p:nvPr userDrawn="1"/>
        </p:nvSpPr>
        <p:spPr bwMode="auto">
          <a:xfrm>
            <a:off x="5738814" y="800533"/>
            <a:ext cx="714375" cy="0"/>
          </a:xfrm>
          <a:prstGeom prst="line">
            <a:avLst/>
          </a:prstGeom>
          <a:noFill/>
          <a:ln w="19050" cmpd="sng">
            <a:solidFill>
              <a:srgbClr val="357098"/>
            </a:solidFill>
            <a:miter lim="400000"/>
            <a:headEnd/>
            <a:tailEnd/>
          </a:ln>
          <a:extLst>
            <a:ext uri="{909E8E84-426E-40dd-AFC4-6F175D3DCCD1}">
              <a14:hiddenFill xmlns:a14="http://schemas.microsoft.com/office/drawing/2010/main" xmlns="">
                <a:noFill/>
              </a14:hiddenFill>
            </a:ext>
          </a:extLst>
        </p:spPr>
        <p:txBody>
          <a:bodyPr lIns="25383" tIns="25383" rIns="25383" bIns="25383" anchor="ctr"/>
          <a:lstStyle/>
          <a:p>
            <a:endParaRPr lang="en-US" sz="2398"/>
          </a:p>
        </p:txBody>
      </p:sp>
      <p:sp>
        <p:nvSpPr>
          <p:cNvPr id="7" name="Content Placeholder 8"/>
          <p:cNvSpPr>
            <a:spLocks noGrp="1"/>
          </p:cNvSpPr>
          <p:nvPr>
            <p:ph sz="quarter" idx="12"/>
          </p:nvPr>
        </p:nvSpPr>
        <p:spPr>
          <a:xfrm>
            <a:off x="6357873" y="1771773"/>
            <a:ext cx="5486400" cy="4223643"/>
          </a:xfrm>
          <a:prstGeom prst="rect">
            <a:avLst/>
          </a:prstGeom>
        </p:spPr>
        <p:txBody>
          <a:bodyPr vert="horz" lIns="34299" tIns="17150" rIns="34299" bIns="17150"/>
          <a:lstStyle>
            <a:lvl1pPr algn="l">
              <a:defRPr sz="2664">
                <a:solidFill>
                  <a:srgbClr val="646B7A"/>
                </a:solidFill>
                <a:latin typeface="Raleway"/>
                <a:cs typeface="Raleway"/>
              </a:defRPr>
            </a:lvl1pPr>
            <a:lvl2pPr marL="882069" indent="-428342" algn="l">
              <a:buFont typeface="Arial"/>
              <a:buChar char="•"/>
              <a:defRPr sz="2664">
                <a:solidFill>
                  <a:srgbClr val="646B7A"/>
                </a:solidFill>
                <a:latin typeface="Raleway"/>
                <a:cs typeface="Raleway"/>
              </a:defRPr>
            </a:lvl2pPr>
            <a:lvl3pPr marL="1336588" indent="-428342" algn="l" defTabSz="303807">
              <a:buFont typeface="Arial"/>
              <a:buChar char="•"/>
              <a:defRPr sz="2664" i="1">
                <a:solidFill>
                  <a:srgbClr val="646B7A"/>
                </a:solidFill>
                <a:latin typeface="Raleway"/>
                <a:cs typeface="Raleway"/>
              </a:defRPr>
            </a:lvl3pPr>
            <a:lvl4pPr marL="1385768" indent="0" algn="l">
              <a:buFont typeface="Arial"/>
              <a:buNone/>
              <a:defRPr sz="2664" i="1">
                <a:solidFill>
                  <a:srgbClr val="D4550F"/>
                </a:solidFill>
                <a:latin typeface="Raleway"/>
                <a:cs typeface="Raleway"/>
              </a:defRPr>
            </a:lvl4pPr>
            <a:lvl5pPr marL="1956892" indent="-571123" algn="l">
              <a:buFont typeface="Arial"/>
              <a:buChar char="•"/>
              <a:defRPr sz="2931">
                <a:latin typeface="Raleway"/>
                <a:cs typeface="Raleway"/>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3"/>
          <p:cNvSpPr>
            <a:spLocks noGrp="1"/>
          </p:cNvSpPr>
          <p:nvPr>
            <p:ph type="body" sz="quarter" idx="13" hasCustomPrompt="1"/>
          </p:nvPr>
        </p:nvSpPr>
        <p:spPr>
          <a:xfrm>
            <a:off x="1616317" y="925726"/>
            <a:ext cx="8957468" cy="381981"/>
          </a:xfrm>
          <a:prstGeom prst="rect">
            <a:avLst/>
          </a:prstGeom>
        </p:spPr>
        <p:txBody>
          <a:bodyPr vert="horz" lIns="34299" tIns="17150" rIns="34299" bIns="17150"/>
          <a:lstStyle>
            <a:lvl1pPr>
              <a:defRPr sz="2131" b="0" baseline="0">
                <a:solidFill>
                  <a:srgbClr val="357098"/>
                </a:solidFill>
                <a:latin typeface="Raleway"/>
                <a:cs typeface="Raleway"/>
              </a:defRPr>
            </a:lvl1pPr>
            <a:lvl2pPr>
              <a:defRPr sz="2931">
                <a:solidFill>
                  <a:schemeClr val="accent4"/>
                </a:solidFill>
                <a:latin typeface="Raleway"/>
                <a:cs typeface="Raleway"/>
              </a:defRPr>
            </a:lvl2pPr>
            <a:lvl3pPr>
              <a:defRPr sz="2931">
                <a:solidFill>
                  <a:schemeClr val="accent4"/>
                </a:solidFill>
                <a:latin typeface="Raleway"/>
                <a:cs typeface="Raleway"/>
              </a:defRPr>
            </a:lvl3pPr>
            <a:lvl4pPr>
              <a:defRPr sz="2931">
                <a:solidFill>
                  <a:schemeClr val="accent4"/>
                </a:solidFill>
                <a:latin typeface="Raleway"/>
                <a:cs typeface="Raleway"/>
              </a:defRPr>
            </a:lvl4pPr>
            <a:lvl5pPr>
              <a:defRPr sz="2931">
                <a:solidFill>
                  <a:schemeClr val="accent4"/>
                </a:solidFill>
                <a:latin typeface="Raleway"/>
                <a:cs typeface="Raleway"/>
              </a:defRPr>
            </a:lvl5pPr>
          </a:lstStyle>
          <a:p>
            <a:pPr lvl="0"/>
            <a:r>
              <a:rPr lang="en-US" dirty="0"/>
              <a:t>Subtitle if needed</a:t>
            </a:r>
          </a:p>
        </p:txBody>
      </p:sp>
      <p:sp>
        <p:nvSpPr>
          <p:cNvPr id="10" name="Shape 21"/>
          <p:cNvSpPr>
            <a:spLocks noGrp="1"/>
          </p:cNvSpPr>
          <p:nvPr>
            <p:ph type="sldNum" sz="quarter" idx="4"/>
          </p:nvPr>
        </p:nvSpPr>
        <p:spPr>
          <a:xfrm>
            <a:off x="11714648" y="6562725"/>
            <a:ext cx="367021" cy="228600"/>
          </a:xfrm>
          <a:prstGeom prst="rect">
            <a:avLst/>
          </a:prstGeom>
        </p:spPr>
        <p:txBody>
          <a:bodyPr lIns="0" tIns="17150" rIns="0" bIns="17150" anchor="ctr" anchorCtr="1"/>
          <a:lstStyle>
            <a:lvl1pPr algn="ctr">
              <a:defRPr sz="1199">
                <a:solidFill>
                  <a:srgbClr val="F2F1F3"/>
                </a:solidFill>
                <a:latin typeface="Raleway"/>
                <a:cs typeface="Raleway"/>
                <a:sym typeface="Work Sans" charset="0"/>
              </a:defRPr>
            </a:lvl1pPr>
          </a:lstStyle>
          <a:p>
            <a:pPr>
              <a:defRPr/>
            </a:pPr>
            <a:fld id="{8F55EFAA-459D-C540-A99B-51BBCBF043E1}" type="slidenum">
              <a:rPr lang="en-US" smtClean="0"/>
              <a:pPr>
                <a:defRPr/>
              </a:pPr>
              <a:t>‹#›</a:t>
            </a:fld>
            <a:endParaRPr lang="en-US" dirty="0"/>
          </a:p>
        </p:txBody>
      </p:sp>
    </p:spTree>
    <p:extLst>
      <p:ext uri="{BB962C8B-B14F-4D97-AF65-F5344CB8AC3E}">
        <p14:creationId xmlns:p14="http://schemas.microsoft.com/office/powerpoint/2010/main" val="81201757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4"/>
            <a:ext cx="10515600" cy="640080"/>
          </a:xfrm>
        </p:spPr>
        <p:txBody>
          <a:bodyPr>
            <a:normAutofit/>
          </a:bodyPr>
          <a:lstStyle>
            <a:lvl1pPr>
              <a:defRPr sz="3600"/>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sz="2800">
                <a:latin typeface="Avenir Book" charset="0"/>
                <a:ea typeface="Avenir Book" charset="0"/>
                <a:cs typeface="Avenir Book" charset="0"/>
              </a:defRPr>
            </a:lvl1pPr>
            <a:lvl2pPr>
              <a:defRPr sz="2400">
                <a:latin typeface="Avenir Book" charset="0"/>
                <a:ea typeface="Avenir Book" charset="0"/>
                <a:cs typeface="Avenir Book" charset="0"/>
              </a:defRPr>
            </a:lvl2pPr>
            <a:lvl3pPr>
              <a:defRPr sz="2000">
                <a:latin typeface="Avenir Book" charset="0"/>
                <a:ea typeface="Avenir Book" charset="0"/>
                <a:cs typeface="Avenir Book" charset="0"/>
              </a:defRPr>
            </a:lvl3pPr>
            <a:lvl4pPr>
              <a:defRPr sz="1800">
                <a:latin typeface="Avenir Book" charset="0"/>
                <a:ea typeface="Avenir Book" charset="0"/>
                <a:cs typeface="Avenir Book" charset="0"/>
              </a:defRPr>
            </a:lvl4pPr>
            <a:lvl5pPr>
              <a:defRPr sz="1600">
                <a:latin typeface="Avenir Book" charset="0"/>
                <a:ea typeface="Avenir Book" charset="0"/>
                <a:cs typeface="Avenir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latin typeface="Avenir Book" charset="0"/>
                <a:ea typeface="Avenir Book" charset="0"/>
                <a:cs typeface="Avenir Book" charset="0"/>
              </a:defRPr>
            </a:lvl1pPr>
            <a:lvl2pPr>
              <a:defRPr>
                <a:latin typeface="Avenir Book" charset="0"/>
                <a:ea typeface="Avenir Book" charset="0"/>
                <a:cs typeface="Avenir Book" charset="0"/>
              </a:defRPr>
            </a:lvl2pPr>
            <a:lvl3pPr>
              <a:defRPr>
                <a:latin typeface="Avenir Book" charset="0"/>
                <a:ea typeface="Avenir Book" charset="0"/>
                <a:cs typeface="Avenir Book" charset="0"/>
              </a:defRPr>
            </a:lvl3pPr>
            <a:lvl4pPr>
              <a:defRPr>
                <a:latin typeface="Avenir Book" charset="0"/>
                <a:ea typeface="Avenir Book" charset="0"/>
                <a:cs typeface="Avenir Book" charset="0"/>
              </a:defRPr>
            </a:lvl4pPr>
            <a:lvl5pPr>
              <a:defRPr>
                <a:latin typeface="Avenir Book" charset="0"/>
                <a:ea typeface="Avenir Book" charset="0"/>
                <a:cs typeface="Avenir Book"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523009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ntent Right">
    <p:spTree>
      <p:nvGrpSpPr>
        <p:cNvPr id="1" name=""/>
        <p:cNvGrpSpPr/>
        <p:nvPr/>
      </p:nvGrpSpPr>
      <p:grpSpPr>
        <a:xfrm>
          <a:off x="0" y="0"/>
          <a:ext cx="0" cy="0"/>
          <a:chOff x="0" y="0"/>
          <a:chExt cx="0" cy="0"/>
        </a:xfrm>
      </p:grpSpPr>
      <p:sp>
        <p:nvSpPr>
          <p:cNvPr id="9" name="Content Placeholder 8"/>
          <p:cNvSpPr>
            <a:spLocks noGrp="1"/>
          </p:cNvSpPr>
          <p:nvPr>
            <p:ph sz="quarter" idx="11"/>
          </p:nvPr>
        </p:nvSpPr>
        <p:spPr>
          <a:xfrm>
            <a:off x="385519" y="923798"/>
            <a:ext cx="5486400" cy="5063460"/>
          </a:xfrm>
          <a:prstGeom prst="rect">
            <a:avLst/>
          </a:prstGeom>
        </p:spPr>
        <p:txBody>
          <a:bodyPr vert="horz" lIns="34299" tIns="17150" rIns="34299" bIns="17150"/>
          <a:lstStyle>
            <a:lvl1pPr algn="l">
              <a:defRPr sz="2664">
                <a:solidFill>
                  <a:srgbClr val="646B7A"/>
                </a:solidFill>
                <a:latin typeface="Raleway"/>
                <a:cs typeface="Raleway"/>
              </a:defRPr>
            </a:lvl1pPr>
            <a:lvl2pPr marL="882069" indent="-428342" algn="l">
              <a:buFont typeface="Arial"/>
              <a:buChar char="•"/>
              <a:defRPr sz="2664">
                <a:solidFill>
                  <a:srgbClr val="646B7A"/>
                </a:solidFill>
                <a:latin typeface="Raleway"/>
                <a:cs typeface="Raleway"/>
              </a:defRPr>
            </a:lvl2pPr>
            <a:lvl3pPr marL="1336588" indent="-428342" algn="l" defTabSz="303807">
              <a:buFont typeface="Arial"/>
              <a:buChar char="•"/>
              <a:defRPr sz="2664" i="1">
                <a:solidFill>
                  <a:srgbClr val="646B7A"/>
                </a:solidFill>
                <a:latin typeface="Raleway"/>
                <a:cs typeface="Raleway"/>
              </a:defRPr>
            </a:lvl3pPr>
            <a:lvl4pPr marL="1385768" indent="0" algn="l">
              <a:buFont typeface="Arial"/>
              <a:buNone/>
              <a:defRPr sz="2664" i="1">
                <a:solidFill>
                  <a:srgbClr val="DE6A10"/>
                </a:solidFill>
                <a:latin typeface="Raleway"/>
                <a:cs typeface="Raleway"/>
              </a:defRPr>
            </a:lvl4pPr>
            <a:lvl5pPr marL="1956892" indent="-571123" algn="l">
              <a:buFont typeface="Arial"/>
              <a:buChar char="•"/>
              <a:defRPr sz="2931">
                <a:latin typeface="Raleway"/>
                <a:cs typeface="Raleway"/>
              </a:defRPr>
            </a:lvl5pPr>
          </a:lstStyle>
          <a:p>
            <a:pPr lvl="0"/>
            <a:endParaRPr lang="en-US" dirty="0"/>
          </a:p>
        </p:txBody>
      </p:sp>
      <p:sp>
        <p:nvSpPr>
          <p:cNvPr id="4" name="Text Placeholder 3"/>
          <p:cNvSpPr>
            <a:spLocks noGrp="1"/>
          </p:cNvSpPr>
          <p:nvPr>
            <p:ph type="body" sz="quarter" idx="10" hasCustomPrompt="1"/>
          </p:nvPr>
        </p:nvSpPr>
        <p:spPr>
          <a:xfrm>
            <a:off x="6341630" y="134850"/>
            <a:ext cx="5499111" cy="548998"/>
          </a:xfrm>
          <a:prstGeom prst="rect">
            <a:avLst/>
          </a:prstGeom>
        </p:spPr>
        <p:txBody>
          <a:bodyPr vert="horz" lIns="34299" tIns="17150" rIns="34299" bIns="17150"/>
          <a:lstStyle>
            <a:lvl1pPr>
              <a:defRPr sz="2931">
                <a:solidFill>
                  <a:srgbClr val="D4550F"/>
                </a:solidFill>
                <a:latin typeface="Raleway"/>
                <a:cs typeface="Raleway"/>
              </a:defRPr>
            </a:lvl1pPr>
            <a:lvl2pPr>
              <a:defRPr sz="2931">
                <a:solidFill>
                  <a:schemeClr val="accent4"/>
                </a:solidFill>
                <a:latin typeface="Raleway"/>
                <a:cs typeface="Raleway"/>
              </a:defRPr>
            </a:lvl2pPr>
            <a:lvl3pPr>
              <a:defRPr sz="2931">
                <a:solidFill>
                  <a:schemeClr val="accent4"/>
                </a:solidFill>
                <a:latin typeface="Raleway"/>
                <a:cs typeface="Raleway"/>
              </a:defRPr>
            </a:lvl3pPr>
            <a:lvl4pPr>
              <a:defRPr sz="2931">
                <a:solidFill>
                  <a:schemeClr val="accent4"/>
                </a:solidFill>
                <a:latin typeface="Raleway"/>
                <a:cs typeface="Raleway"/>
              </a:defRPr>
            </a:lvl4pPr>
            <a:lvl5pPr>
              <a:defRPr sz="2931">
                <a:solidFill>
                  <a:schemeClr val="accent4"/>
                </a:solidFill>
                <a:latin typeface="Raleway"/>
                <a:cs typeface="Raleway"/>
              </a:defRPr>
            </a:lvl5pPr>
          </a:lstStyle>
          <a:p>
            <a:pPr lvl="0"/>
            <a:r>
              <a:rPr lang="en-US" dirty="0"/>
              <a:t>Title</a:t>
            </a:r>
          </a:p>
        </p:txBody>
      </p:sp>
      <p:sp>
        <p:nvSpPr>
          <p:cNvPr id="5" name="Shape 1988"/>
          <p:cNvSpPr>
            <a:spLocks noChangeShapeType="1"/>
          </p:cNvSpPr>
          <p:nvPr userDrawn="1"/>
        </p:nvSpPr>
        <p:spPr bwMode="auto">
          <a:xfrm>
            <a:off x="8741079" y="800533"/>
            <a:ext cx="714375" cy="0"/>
          </a:xfrm>
          <a:prstGeom prst="line">
            <a:avLst/>
          </a:prstGeom>
          <a:noFill/>
          <a:ln w="19050" cmpd="sng">
            <a:solidFill>
              <a:srgbClr val="357098"/>
            </a:solidFill>
            <a:miter lim="400000"/>
            <a:headEnd/>
            <a:tailEnd/>
          </a:ln>
          <a:extLst>
            <a:ext uri="{909E8E84-426E-40dd-AFC4-6F175D3DCCD1}">
              <a14:hiddenFill xmlns:a14="http://schemas.microsoft.com/office/drawing/2010/main" xmlns="">
                <a:noFill/>
              </a14:hiddenFill>
            </a:ext>
          </a:extLst>
        </p:spPr>
        <p:txBody>
          <a:bodyPr lIns="25383" tIns="25383" rIns="25383" bIns="25383" anchor="ctr"/>
          <a:lstStyle/>
          <a:p>
            <a:endParaRPr lang="en-US" sz="2398"/>
          </a:p>
        </p:txBody>
      </p:sp>
      <p:sp>
        <p:nvSpPr>
          <p:cNvPr id="7" name="Content Placeholder 8"/>
          <p:cNvSpPr>
            <a:spLocks noGrp="1"/>
          </p:cNvSpPr>
          <p:nvPr>
            <p:ph sz="quarter" idx="12"/>
          </p:nvPr>
        </p:nvSpPr>
        <p:spPr>
          <a:xfrm>
            <a:off x="6357873" y="1771773"/>
            <a:ext cx="5486400" cy="4223643"/>
          </a:xfrm>
          <a:prstGeom prst="rect">
            <a:avLst/>
          </a:prstGeom>
        </p:spPr>
        <p:txBody>
          <a:bodyPr vert="horz" lIns="34299" tIns="17150" rIns="34299" bIns="17150"/>
          <a:lstStyle>
            <a:lvl1pPr algn="l">
              <a:defRPr sz="2664">
                <a:solidFill>
                  <a:srgbClr val="646B7A"/>
                </a:solidFill>
                <a:latin typeface="Raleway"/>
                <a:cs typeface="Raleway"/>
              </a:defRPr>
            </a:lvl1pPr>
            <a:lvl2pPr marL="882069" indent="-428342" algn="l">
              <a:buFont typeface="Arial"/>
              <a:buChar char="•"/>
              <a:defRPr sz="2664">
                <a:solidFill>
                  <a:srgbClr val="646B7A"/>
                </a:solidFill>
                <a:latin typeface="Raleway"/>
                <a:cs typeface="Raleway"/>
              </a:defRPr>
            </a:lvl2pPr>
            <a:lvl3pPr marL="1336588" indent="-428342" algn="l" defTabSz="303807">
              <a:buFont typeface="Arial"/>
              <a:buChar char="•"/>
              <a:defRPr sz="2664" i="1">
                <a:solidFill>
                  <a:srgbClr val="646B7A"/>
                </a:solidFill>
                <a:latin typeface="Raleway"/>
                <a:cs typeface="Raleway"/>
              </a:defRPr>
            </a:lvl3pPr>
            <a:lvl4pPr marL="1385768" indent="0" algn="l">
              <a:buFont typeface="Arial"/>
              <a:buNone/>
              <a:defRPr sz="2664" i="1">
                <a:solidFill>
                  <a:srgbClr val="D4550F"/>
                </a:solidFill>
                <a:latin typeface="Raleway"/>
                <a:cs typeface="Raleway"/>
              </a:defRPr>
            </a:lvl4pPr>
            <a:lvl5pPr marL="1956892" indent="-571123" algn="l">
              <a:buFont typeface="Arial"/>
              <a:buChar char="•"/>
              <a:defRPr sz="2931">
                <a:latin typeface="Raleway"/>
                <a:cs typeface="Raleway"/>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3"/>
          <p:cNvSpPr>
            <a:spLocks noGrp="1"/>
          </p:cNvSpPr>
          <p:nvPr>
            <p:ph type="body" sz="quarter" idx="13" hasCustomPrompt="1"/>
          </p:nvPr>
        </p:nvSpPr>
        <p:spPr>
          <a:xfrm>
            <a:off x="6340679" y="925726"/>
            <a:ext cx="5499111" cy="381981"/>
          </a:xfrm>
          <a:prstGeom prst="rect">
            <a:avLst/>
          </a:prstGeom>
        </p:spPr>
        <p:txBody>
          <a:bodyPr vert="horz" lIns="34299" tIns="17150" rIns="34299" bIns="17150"/>
          <a:lstStyle>
            <a:lvl1pPr>
              <a:defRPr sz="2131" b="0" baseline="0">
                <a:solidFill>
                  <a:srgbClr val="357098"/>
                </a:solidFill>
                <a:latin typeface="Raleway"/>
                <a:cs typeface="Raleway"/>
              </a:defRPr>
            </a:lvl1pPr>
            <a:lvl2pPr>
              <a:defRPr sz="2931">
                <a:solidFill>
                  <a:schemeClr val="accent4"/>
                </a:solidFill>
                <a:latin typeface="Raleway"/>
                <a:cs typeface="Raleway"/>
              </a:defRPr>
            </a:lvl2pPr>
            <a:lvl3pPr>
              <a:defRPr sz="2931">
                <a:solidFill>
                  <a:schemeClr val="accent4"/>
                </a:solidFill>
                <a:latin typeface="Raleway"/>
                <a:cs typeface="Raleway"/>
              </a:defRPr>
            </a:lvl3pPr>
            <a:lvl4pPr>
              <a:defRPr sz="2931">
                <a:solidFill>
                  <a:schemeClr val="accent4"/>
                </a:solidFill>
                <a:latin typeface="Raleway"/>
                <a:cs typeface="Raleway"/>
              </a:defRPr>
            </a:lvl4pPr>
            <a:lvl5pPr>
              <a:defRPr sz="2931">
                <a:solidFill>
                  <a:schemeClr val="accent4"/>
                </a:solidFill>
                <a:latin typeface="Raleway"/>
                <a:cs typeface="Raleway"/>
              </a:defRPr>
            </a:lvl5pPr>
          </a:lstStyle>
          <a:p>
            <a:pPr lvl="0"/>
            <a:r>
              <a:rPr lang="en-US" dirty="0"/>
              <a:t>Subtitle if needed</a:t>
            </a:r>
          </a:p>
        </p:txBody>
      </p:sp>
      <p:sp>
        <p:nvSpPr>
          <p:cNvPr id="10" name="Shape 21"/>
          <p:cNvSpPr>
            <a:spLocks noGrp="1"/>
          </p:cNvSpPr>
          <p:nvPr>
            <p:ph type="sldNum" sz="quarter" idx="4"/>
          </p:nvPr>
        </p:nvSpPr>
        <p:spPr>
          <a:xfrm>
            <a:off x="11714648" y="6562725"/>
            <a:ext cx="367021" cy="228600"/>
          </a:xfrm>
          <a:prstGeom prst="rect">
            <a:avLst/>
          </a:prstGeom>
        </p:spPr>
        <p:txBody>
          <a:bodyPr lIns="0" tIns="17150" rIns="0" bIns="17150" anchor="ctr" anchorCtr="1"/>
          <a:lstStyle>
            <a:lvl1pPr algn="ctr">
              <a:defRPr sz="1199">
                <a:solidFill>
                  <a:srgbClr val="F2F1F3"/>
                </a:solidFill>
                <a:latin typeface="Raleway"/>
                <a:cs typeface="Raleway"/>
                <a:sym typeface="Work Sans" charset="0"/>
              </a:defRPr>
            </a:lvl1pPr>
          </a:lstStyle>
          <a:p>
            <a:pPr>
              <a:defRPr/>
            </a:pPr>
            <a:fld id="{8F55EFAA-459D-C540-A99B-51BBCBF043E1}" type="slidenum">
              <a:rPr lang="en-US" smtClean="0"/>
              <a:pPr>
                <a:defRPr/>
              </a:pPr>
              <a:t>‹#›</a:t>
            </a:fld>
            <a:endParaRPr lang="en-US" dirty="0"/>
          </a:p>
        </p:txBody>
      </p:sp>
    </p:spTree>
    <p:extLst>
      <p:ext uri="{BB962C8B-B14F-4D97-AF65-F5344CB8AC3E}">
        <p14:creationId xmlns:p14="http://schemas.microsoft.com/office/powerpoint/2010/main" val="1724203659"/>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Lef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61215" y="134850"/>
            <a:ext cx="5499111" cy="548998"/>
          </a:xfrm>
          <a:prstGeom prst="rect">
            <a:avLst/>
          </a:prstGeom>
        </p:spPr>
        <p:txBody>
          <a:bodyPr vert="horz" lIns="34299" tIns="17150" rIns="34299" bIns="17150"/>
          <a:lstStyle>
            <a:lvl1pPr>
              <a:defRPr sz="2931">
                <a:solidFill>
                  <a:srgbClr val="D4550F"/>
                </a:solidFill>
                <a:latin typeface="Raleway"/>
                <a:cs typeface="Raleway"/>
              </a:defRPr>
            </a:lvl1pPr>
            <a:lvl2pPr>
              <a:defRPr sz="2931">
                <a:solidFill>
                  <a:schemeClr val="accent4"/>
                </a:solidFill>
                <a:latin typeface="Raleway"/>
                <a:cs typeface="Raleway"/>
              </a:defRPr>
            </a:lvl2pPr>
            <a:lvl3pPr>
              <a:defRPr sz="2931">
                <a:solidFill>
                  <a:schemeClr val="accent4"/>
                </a:solidFill>
                <a:latin typeface="Raleway"/>
                <a:cs typeface="Raleway"/>
              </a:defRPr>
            </a:lvl3pPr>
            <a:lvl4pPr>
              <a:defRPr sz="2931">
                <a:solidFill>
                  <a:schemeClr val="accent4"/>
                </a:solidFill>
                <a:latin typeface="Raleway"/>
                <a:cs typeface="Raleway"/>
              </a:defRPr>
            </a:lvl4pPr>
            <a:lvl5pPr>
              <a:defRPr sz="2931">
                <a:solidFill>
                  <a:schemeClr val="accent4"/>
                </a:solidFill>
                <a:latin typeface="Raleway"/>
                <a:cs typeface="Raleway"/>
              </a:defRPr>
            </a:lvl5pPr>
          </a:lstStyle>
          <a:p>
            <a:pPr lvl="0"/>
            <a:r>
              <a:rPr lang="en-US" dirty="0"/>
              <a:t>Title</a:t>
            </a:r>
          </a:p>
        </p:txBody>
      </p:sp>
      <p:sp>
        <p:nvSpPr>
          <p:cNvPr id="5" name="Shape 1988"/>
          <p:cNvSpPr>
            <a:spLocks noChangeShapeType="1"/>
          </p:cNvSpPr>
          <p:nvPr userDrawn="1"/>
        </p:nvSpPr>
        <p:spPr bwMode="auto">
          <a:xfrm>
            <a:off x="2760665" y="800533"/>
            <a:ext cx="714375" cy="0"/>
          </a:xfrm>
          <a:prstGeom prst="line">
            <a:avLst/>
          </a:prstGeom>
          <a:noFill/>
          <a:ln w="19050" cmpd="sng">
            <a:solidFill>
              <a:srgbClr val="357098"/>
            </a:solidFill>
            <a:miter lim="400000"/>
            <a:headEnd/>
            <a:tailEnd/>
          </a:ln>
          <a:extLst>
            <a:ext uri="{909E8E84-426E-40dd-AFC4-6F175D3DCCD1}">
              <a14:hiddenFill xmlns:a14="http://schemas.microsoft.com/office/drawing/2010/main" xmlns="">
                <a:noFill/>
              </a14:hiddenFill>
            </a:ext>
          </a:extLst>
        </p:spPr>
        <p:txBody>
          <a:bodyPr lIns="25383" tIns="25383" rIns="25383" bIns="25383" anchor="ctr"/>
          <a:lstStyle/>
          <a:p>
            <a:endParaRPr lang="en-US" sz="2398"/>
          </a:p>
        </p:txBody>
      </p:sp>
      <p:sp>
        <p:nvSpPr>
          <p:cNvPr id="7" name="Content Placeholder 8"/>
          <p:cNvSpPr>
            <a:spLocks noGrp="1"/>
          </p:cNvSpPr>
          <p:nvPr>
            <p:ph sz="quarter" idx="12"/>
          </p:nvPr>
        </p:nvSpPr>
        <p:spPr>
          <a:xfrm>
            <a:off x="377459" y="1771773"/>
            <a:ext cx="5486400" cy="4223643"/>
          </a:xfrm>
          <a:prstGeom prst="rect">
            <a:avLst/>
          </a:prstGeom>
        </p:spPr>
        <p:txBody>
          <a:bodyPr vert="horz" lIns="34299" tIns="17150" rIns="34299" bIns="17150"/>
          <a:lstStyle>
            <a:lvl1pPr algn="l">
              <a:defRPr sz="2664">
                <a:solidFill>
                  <a:srgbClr val="646B7A"/>
                </a:solidFill>
                <a:latin typeface="Raleway"/>
                <a:cs typeface="Raleway"/>
              </a:defRPr>
            </a:lvl1pPr>
            <a:lvl2pPr marL="882069" indent="-428342" algn="l">
              <a:buFont typeface="Arial"/>
              <a:buChar char="•"/>
              <a:defRPr sz="2664">
                <a:solidFill>
                  <a:srgbClr val="646B7A"/>
                </a:solidFill>
                <a:latin typeface="Raleway"/>
                <a:cs typeface="Raleway"/>
              </a:defRPr>
            </a:lvl2pPr>
            <a:lvl3pPr marL="1336588" indent="-428342" algn="l" defTabSz="303807">
              <a:buFont typeface="Arial"/>
              <a:buChar char="•"/>
              <a:defRPr sz="2664" i="1" baseline="0">
                <a:solidFill>
                  <a:srgbClr val="646B7A"/>
                </a:solidFill>
                <a:latin typeface="Raleway"/>
                <a:cs typeface="Raleway"/>
              </a:defRPr>
            </a:lvl3pPr>
            <a:lvl4pPr marL="1385768" indent="0" algn="l">
              <a:buFont typeface="Arial"/>
              <a:buNone/>
              <a:defRPr sz="2664" i="1">
                <a:solidFill>
                  <a:srgbClr val="D4550F"/>
                </a:solidFill>
                <a:latin typeface="Raleway"/>
                <a:cs typeface="Raleway"/>
              </a:defRPr>
            </a:lvl4pPr>
            <a:lvl5pPr marL="1956892" indent="-571123" algn="l">
              <a:buFont typeface="Arial"/>
              <a:buChar char="•"/>
              <a:defRPr sz="2931">
                <a:latin typeface="Raleway"/>
                <a:cs typeface="Raleway"/>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3"/>
          <p:cNvSpPr>
            <a:spLocks noGrp="1"/>
          </p:cNvSpPr>
          <p:nvPr>
            <p:ph type="body" sz="quarter" idx="13" hasCustomPrompt="1"/>
          </p:nvPr>
        </p:nvSpPr>
        <p:spPr>
          <a:xfrm>
            <a:off x="360265" y="925726"/>
            <a:ext cx="5499111" cy="381981"/>
          </a:xfrm>
          <a:prstGeom prst="rect">
            <a:avLst/>
          </a:prstGeom>
        </p:spPr>
        <p:txBody>
          <a:bodyPr vert="horz" lIns="34299" tIns="17150" rIns="34299" bIns="17150"/>
          <a:lstStyle>
            <a:lvl1pPr>
              <a:defRPr sz="2131" b="0" baseline="0">
                <a:solidFill>
                  <a:srgbClr val="357098"/>
                </a:solidFill>
                <a:latin typeface="Raleway"/>
                <a:cs typeface="Raleway"/>
              </a:defRPr>
            </a:lvl1pPr>
            <a:lvl2pPr>
              <a:defRPr sz="2931">
                <a:solidFill>
                  <a:schemeClr val="accent4"/>
                </a:solidFill>
                <a:latin typeface="Raleway"/>
                <a:cs typeface="Raleway"/>
              </a:defRPr>
            </a:lvl2pPr>
            <a:lvl3pPr>
              <a:defRPr sz="2931">
                <a:solidFill>
                  <a:schemeClr val="accent4"/>
                </a:solidFill>
                <a:latin typeface="Raleway"/>
                <a:cs typeface="Raleway"/>
              </a:defRPr>
            </a:lvl3pPr>
            <a:lvl4pPr>
              <a:defRPr sz="2931">
                <a:solidFill>
                  <a:schemeClr val="accent4"/>
                </a:solidFill>
                <a:latin typeface="Raleway"/>
                <a:cs typeface="Raleway"/>
              </a:defRPr>
            </a:lvl4pPr>
            <a:lvl5pPr>
              <a:defRPr sz="2931">
                <a:solidFill>
                  <a:schemeClr val="accent4"/>
                </a:solidFill>
                <a:latin typeface="Raleway"/>
                <a:cs typeface="Raleway"/>
              </a:defRPr>
            </a:lvl5pPr>
          </a:lstStyle>
          <a:p>
            <a:pPr lvl="0"/>
            <a:r>
              <a:rPr lang="en-US" dirty="0"/>
              <a:t>Subtitle if needed</a:t>
            </a:r>
          </a:p>
        </p:txBody>
      </p:sp>
      <p:sp>
        <p:nvSpPr>
          <p:cNvPr id="9" name="Content Placeholder 8"/>
          <p:cNvSpPr>
            <a:spLocks noGrp="1"/>
          </p:cNvSpPr>
          <p:nvPr>
            <p:ph sz="quarter" idx="11"/>
          </p:nvPr>
        </p:nvSpPr>
        <p:spPr>
          <a:xfrm>
            <a:off x="6353920" y="923798"/>
            <a:ext cx="5486400" cy="5063460"/>
          </a:xfrm>
          <a:prstGeom prst="rect">
            <a:avLst/>
          </a:prstGeom>
        </p:spPr>
        <p:txBody>
          <a:bodyPr vert="horz" lIns="34299" tIns="17150" rIns="34299" bIns="17150"/>
          <a:lstStyle>
            <a:lvl1pPr algn="l">
              <a:defRPr sz="2664">
                <a:solidFill>
                  <a:srgbClr val="646B7A"/>
                </a:solidFill>
                <a:latin typeface="Raleway"/>
                <a:cs typeface="Raleway"/>
              </a:defRPr>
            </a:lvl1pPr>
            <a:lvl2pPr marL="882069" indent="-428342" algn="l">
              <a:buFont typeface="Arial"/>
              <a:buChar char="•"/>
              <a:defRPr sz="2664">
                <a:solidFill>
                  <a:srgbClr val="646B7A"/>
                </a:solidFill>
                <a:latin typeface="Raleway"/>
                <a:cs typeface="Raleway"/>
              </a:defRPr>
            </a:lvl2pPr>
            <a:lvl3pPr marL="1336588" indent="-428342" algn="l" defTabSz="303807">
              <a:buFont typeface="Arial"/>
              <a:buChar char="•"/>
              <a:defRPr sz="2664" i="1">
                <a:solidFill>
                  <a:srgbClr val="646B7A"/>
                </a:solidFill>
                <a:latin typeface="Raleway"/>
                <a:cs typeface="Raleway"/>
              </a:defRPr>
            </a:lvl3pPr>
            <a:lvl4pPr marL="1385768" indent="0" algn="l">
              <a:buFont typeface="Arial"/>
              <a:buNone/>
              <a:defRPr sz="2664" i="1">
                <a:solidFill>
                  <a:srgbClr val="DE6A10"/>
                </a:solidFill>
                <a:latin typeface="Raleway"/>
                <a:cs typeface="Raleway"/>
              </a:defRPr>
            </a:lvl4pPr>
            <a:lvl5pPr marL="1956892" indent="-571123" algn="l">
              <a:buFont typeface="Arial"/>
              <a:buChar char="•"/>
              <a:defRPr sz="2931">
                <a:latin typeface="Raleway"/>
                <a:cs typeface="Raleway"/>
              </a:defRPr>
            </a:lvl5pPr>
          </a:lstStyle>
          <a:p>
            <a:pPr lvl="0"/>
            <a:endParaRPr lang="en-US" dirty="0"/>
          </a:p>
        </p:txBody>
      </p:sp>
      <p:sp>
        <p:nvSpPr>
          <p:cNvPr id="10" name="Shape 21"/>
          <p:cNvSpPr>
            <a:spLocks noGrp="1"/>
          </p:cNvSpPr>
          <p:nvPr>
            <p:ph type="sldNum" sz="quarter" idx="4"/>
          </p:nvPr>
        </p:nvSpPr>
        <p:spPr>
          <a:xfrm>
            <a:off x="11714648" y="6562725"/>
            <a:ext cx="367021" cy="228600"/>
          </a:xfrm>
          <a:prstGeom prst="rect">
            <a:avLst/>
          </a:prstGeom>
        </p:spPr>
        <p:txBody>
          <a:bodyPr lIns="0" tIns="17150" rIns="0" bIns="17150" anchor="ctr" anchorCtr="1"/>
          <a:lstStyle>
            <a:lvl1pPr algn="ctr">
              <a:defRPr sz="1199">
                <a:solidFill>
                  <a:srgbClr val="F2F1F3"/>
                </a:solidFill>
                <a:latin typeface="Raleway"/>
                <a:cs typeface="Raleway"/>
                <a:sym typeface="Work Sans" charset="0"/>
              </a:defRPr>
            </a:lvl1pPr>
          </a:lstStyle>
          <a:p>
            <a:pPr>
              <a:defRPr/>
            </a:pPr>
            <a:fld id="{8F55EFAA-459D-C540-A99B-51BBCBF043E1}" type="slidenum">
              <a:rPr lang="en-US" smtClean="0"/>
              <a:pPr>
                <a:defRPr/>
              </a:pPr>
              <a:t>‹#›</a:t>
            </a:fld>
            <a:endParaRPr lang="en-US" dirty="0"/>
          </a:p>
        </p:txBody>
      </p:sp>
    </p:spTree>
    <p:extLst>
      <p:ext uri="{BB962C8B-B14F-4D97-AF65-F5344CB8AC3E}">
        <p14:creationId xmlns:p14="http://schemas.microsoft.com/office/powerpoint/2010/main" val="1756130347"/>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with slide number">
    <p:spTree>
      <p:nvGrpSpPr>
        <p:cNvPr id="1" name=""/>
        <p:cNvGrpSpPr/>
        <p:nvPr/>
      </p:nvGrpSpPr>
      <p:grpSpPr>
        <a:xfrm>
          <a:off x="0" y="0"/>
          <a:ext cx="0" cy="0"/>
          <a:chOff x="0" y="0"/>
          <a:chExt cx="0" cy="0"/>
        </a:xfrm>
      </p:grpSpPr>
      <p:sp>
        <p:nvSpPr>
          <p:cNvPr id="4" name="Shape 21"/>
          <p:cNvSpPr>
            <a:spLocks noGrp="1"/>
          </p:cNvSpPr>
          <p:nvPr>
            <p:ph type="sldNum" sz="quarter" idx="4"/>
          </p:nvPr>
        </p:nvSpPr>
        <p:spPr>
          <a:xfrm>
            <a:off x="11714648" y="6562725"/>
            <a:ext cx="367021" cy="228600"/>
          </a:xfrm>
          <a:prstGeom prst="rect">
            <a:avLst/>
          </a:prstGeom>
        </p:spPr>
        <p:txBody>
          <a:bodyPr lIns="0" tIns="17150" rIns="0" bIns="17150" anchor="ctr" anchorCtr="1"/>
          <a:lstStyle>
            <a:lvl1pPr algn="ctr">
              <a:defRPr sz="1199">
                <a:solidFill>
                  <a:srgbClr val="F2F1F3"/>
                </a:solidFill>
                <a:latin typeface="Raleway"/>
                <a:cs typeface="Raleway"/>
                <a:sym typeface="Work Sans" charset="0"/>
              </a:defRPr>
            </a:lvl1pPr>
          </a:lstStyle>
          <a:p>
            <a:pPr>
              <a:defRPr/>
            </a:pPr>
            <a:fld id="{8F55EFAA-459D-C540-A99B-51BBCBF043E1}" type="slidenum">
              <a:rPr lang="en-US" smtClean="0"/>
              <a:pPr>
                <a:defRPr/>
              </a:pPr>
              <a:t>‹#›</a:t>
            </a:fld>
            <a:endParaRPr lang="en-US" dirty="0"/>
          </a:p>
        </p:txBody>
      </p:sp>
    </p:spTree>
    <p:extLst>
      <p:ext uri="{BB962C8B-B14F-4D97-AF65-F5344CB8AC3E}">
        <p14:creationId xmlns:p14="http://schemas.microsoft.com/office/powerpoint/2010/main" val="2598885701"/>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ad">
    <p:spTree>
      <p:nvGrpSpPr>
        <p:cNvPr id="1" name=""/>
        <p:cNvGrpSpPr/>
        <p:nvPr/>
      </p:nvGrpSpPr>
      <p:grpSpPr>
        <a:xfrm>
          <a:off x="0" y="0"/>
          <a:ext cx="0" cy="0"/>
          <a:chOff x="0" y="0"/>
          <a:chExt cx="0" cy="0"/>
        </a:xfrm>
      </p:grpSpPr>
      <p:grpSp>
        <p:nvGrpSpPr>
          <p:cNvPr id="6" name="Group 442"/>
          <p:cNvGrpSpPr>
            <a:grpSpLocks/>
          </p:cNvGrpSpPr>
          <p:nvPr userDrawn="1"/>
        </p:nvGrpSpPr>
        <p:grpSpPr bwMode="auto">
          <a:xfrm>
            <a:off x="1237456" y="2035175"/>
            <a:ext cx="2120107" cy="3717131"/>
            <a:chOff x="0" y="0"/>
            <a:chExt cx="4239998" cy="7434337"/>
          </a:xfrm>
        </p:grpSpPr>
        <p:sp>
          <p:nvSpPr>
            <p:cNvPr id="7" name="Shape 436"/>
            <p:cNvSpPr>
              <a:spLocks noChangeArrowheads="1"/>
            </p:cNvSpPr>
            <p:nvPr/>
          </p:nvSpPr>
          <p:spPr bwMode="auto">
            <a:xfrm>
              <a:off x="12700" y="62003"/>
              <a:ext cx="4214598" cy="7372334"/>
            </a:xfrm>
            <a:prstGeom prst="rect">
              <a:avLst/>
            </a:prstGeom>
            <a:noFill/>
            <a:ln w="25400">
              <a:solidFill>
                <a:srgbClr val="3F9897"/>
              </a:solidFill>
              <a:miter lim="400000"/>
              <a:headEnd/>
              <a:tailEnd/>
            </a:ln>
            <a:extLst>
              <a:ext uri="{909E8E84-426E-40dd-AFC4-6F175D3DCCD1}">
                <a14:hiddenFill xmlns:a14="http://schemas.microsoft.com/office/drawing/2010/main" xmlns="">
                  <a:solidFill>
                    <a:srgbClr val="FFFFFF"/>
                  </a:solidFill>
                </a14:hiddenFill>
              </a:ext>
            </a:extLst>
          </p:spPr>
          <p:txBody>
            <a:bodyPr lIns="50800" tIns="50800" rIns="50800" bIns="50800" anchor="ctr"/>
            <a:lstStyle/>
            <a:p>
              <a:pPr algn="ctr" eaLnBrk="1"/>
              <a:endParaRPr lang="en-US" sz="1599">
                <a:solidFill>
                  <a:srgbClr val="FFFFFF"/>
                </a:solidFill>
                <a:latin typeface="Raleway" charset="0"/>
                <a:cs typeface="Raleway" charset="0"/>
              </a:endParaRPr>
            </a:p>
          </p:txBody>
        </p:sp>
        <p:sp>
          <p:nvSpPr>
            <p:cNvPr id="8" name="Shape 437"/>
            <p:cNvSpPr>
              <a:spLocks noChangeArrowheads="1"/>
            </p:cNvSpPr>
            <p:nvPr/>
          </p:nvSpPr>
          <p:spPr bwMode="auto">
            <a:xfrm>
              <a:off x="0" y="0"/>
              <a:ext cx="4239998" cy="1627822"/>
            </a:xfrm>
            <a:prstGeom prst="rect">
              <a:avLst/>
            </a:prstGeom>
            <a:gradFill rotWithShape="1">
              <a:gsLst>
                <a:gs pos="0">
                  <a:srgbClr val="3F9897"/>
                </a:gs>
                <a:gs pos="100000">
                  <a:srgbClr val="336799"/>
                </a:gs>
              </a:gsLst>
              <a:path path="shape">
                <a:fillToRect l="46855" t="103432" r="53143" b="-3432"/>
              </a:path>
            </a:gradFill>
            <a:ln>
              <a:noFill/>
            </a:ln>
            <a:extLst>
              <a:ext uri="{91240B29-F687-4f45-9708-019B960494DF}">
                <a14:hiddenLine xmlns:a14="http://schemas.microsoft.com/office/drawing/2010/main" xmlns="" w="12700">
                  <a:solidFill>
                    <a:srgbClr val="000000"/>
                  </a:solidFill>
                  <a:miter lim="400000"/>
                  <a:headEnd/>
                  <a:tailEnd/>
                </a14:hiddenLine>
              </a:ext>
            </a:extLst>
          </p:spPr>
          <p:txBody>
            <a:bodyPr lIns="50800" tIns="50800" rIns="50800" bIns="50800" anchor="ctr"/>
            <a:lstStyle/>
            <a:p>
              <a:pPr algn="ctr" eaLnBrk="1"/>
              <a:endParaRPr lang="en-US" sz="1599">
                <a:solidFill>
                  <a:srgbClr val="FFFFFF"/>
                </a:solidFill>
                <a:latin typeface="Raleway" charset="0"/>
                <a:cs typeface="Raleway" charset="0"/>
              </a:endParaRPr>
            </a:p>
          </p:txBody>
        </p:sp>
        <p:sp>
          <p:nvSpPr>
            <p:cNvPr id="11" name="Shape 439"/>
            <p:cNvSpPr>
              <a:spLocks noChangeArrowheads="1"/>
            </p:cNvSpPr>
            <p:nvPr/>
          </p:nvSpPr>
          <p:spPr bwMode="auto">
            <a:xfrm>
              <a:off x="590830" y="4452725"/>
              <a:ext cx="3058338" cy="5332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lIns="50800" tIns="50800" rIns="50800" bIns="50800">
              <a:spAutoFit/>
            </a:bodyPr>
            <a:lstStyle/>
            <a:p>
              <a:pPr algn="ctr" eaLnBrk="1"/>
              <a:endParaRPr lang="en-US" sz="1066">
                <a:solidFill>
                  <a:srgbClr val="646B7A"/>
                </a:solidFill>
                <a:latin typeface="Raleway" charset="0"/>
                <a:cs typeface="Raleway" charset="0"/>
                <a:sym typeface="Work Sans Light" charset="0"/>
              </a:endParaRPr>
            </a:p>
          </p:txBody>
        </p:sp>
        <p:sp>
          <p:nvSpPr>
            <p:cNvPr id="12" name="Shape 441"/>
            <p:cNvSpPr>
              <a:spLocks noChangeShapeType="1"/>
            </p:cNvSpPr>
            <p:nvPr/>
          </p:nvSpPr>
          <p:spPr bwMode="auto">
            <a:xfrm flipV="1">
              <a:off x="1314107" y="4069453"/>
              <a:ext cx="1611783" cy="1"/>
            </a:xfrm>
            <a:prstGeom prst="line">
              <a:avLst/>
            </a:prstGeom>
            <a:noFill/>
            <a:ln w="12700">
              <a:solidFill>
                <a:srgbClr val="3F9897"/>
              </a:solidFill>
              <a:miter lim="400000"/>
              <a:headEnd/>
              <a:tailEnd/>
            </a:ln>
            <a:extLst>
              <a:ext uri="{909E8E84-426E-40dd-AFC4-6F175D3DCCD1}">
                <a14:hiddenFill xmlns:a14="http://schemas.microsoft.com/office/drawing/2010/main" xmlns="">
                  <a:noFill/>
                </a14:hiddenFill>
              </a:ext>
            </a:extLst>
          </p:spPr>
          <p:txBody>
            <a:bodyPr lIns="50800" tIns="50800" rIns="50800" bIns="50800" anchor="ctr"/>
            <a:lstStyle/>
            <a:p>
              <a:endParaRPr lang="en-US" sz="2398"/>
            </a:p>
          </p:txBody>
        </p:sp>
      </p:grpSp>
      <p:grpSp>
        <p:nvGrpSpPr>
          <p:cNvPr id="13" name="Group 449"/>
          <p:cNvGrpSpPr>
            <a:grpSpLocks/>
          </p:cNvGrpSpPr>
          <p:nvPr userDrawn="1"/>
        </p:nvGrpSpPr>
        <p:grpSpPr bwMode="auto">
          <a:xfrm>
            <a:off x="3769519" y="2035175"/>
            <a:ext cx="2120107" cy="3717131"/>
            <a:chOff x="0" y="0"/>
            <a:chExt cx="4239998" cy="7434337"/>
          </a:xfrm>
        </p:grpSpPr>
        <p:sp>
          <p:nvSpPr>
            <p:cNvPr id="14" name="Shape 443"/>
            <p:cNvSpPr>
              <a:spLocks noChangeArrowheads="1"/>
            </p:cNvSpPr>
            <p:nvPr/>
          </p:nvSpPr>
          <p:spPr bwMode="auto">
            <a:xfrm>
              <a:off x="12700" y="62003"/>
              <a:ext cx="4214598" cy="7372334"/>
            </a:xfrm>
            <a:prstGeom prst="rect">
              <a:avLst/>
            </a:prstGeom>
            <a:noFill/>
            <a:ln w="25400">
              <a:solidFill>
                <a:srgbClr val="3F9897"/>
              </a:solidFill>
              <a:miter lim="400000"/>
              <a:headEnd/>
              <a:tailEnd/>
            </a:ln>
            <a:extLst>
              <a:ext uri="{909E8E84-426E-40dd-AFC4-6F175D3DCCD1}">
                <a14:hiddenFill xmlns:a14="http://schemas.microsoft.com/office/drawing/2010/main" xmlns="">
                  <a:solidFill>
                    <a:srgbClr val="FFFFFF"/>
                  </a:solidFill>
                </a14:hiddenFill>
              </a:ext>
            </a:extLst>
          </p:spPr>
          <p:txBody>
            <a:bodyPr lIns="50800" tIns="50800" rIns="50800" bIns="50800" anchor="ctr"/>
            <a:lstStyle/>
            <a:p>
              <a:pPr algn="ctr" eaLnBrk="1"/>
              <a:endParaRPr lang="en-US" sz="1599">
                <a:solidFill>
                  <a:srgbClr val="FFFFFF"/>
                </a:solidFill>
                <a:latin typeface="Raleway" charset="0"/>
                <a:cs typeface="Raleway" charset="0"/>
              </a:endParaRPr>
            </a:p>
          </p:txBody>
        </p:sp>
        <p:sp>
          <p:nvSpPr>
            <p:cNvPr id="15" name="Shape 444"/>
            <p:cNvSpPr>
              <a:spLocks noChangeArrowheads="1"/>
            </p:cNvSpPr>
            <p:nvPr/>
          </p:nvSpPr>
          <p:spPr bwMode="auto">
            <a:xfrm>
              <a:off x="0" y="0"/>
              <a:ext cx="4239998" cy="1627822"/>
            </a:xfrm>
            <a:prstGeom prst="rect">
              <a:avLst/>
            </a:prstGeom>
            <a:gradFill rotWithShape="1">
              <a:gsLst>
                <a:gs pos="0">
                  <a:srgbClr val="3F9897"/>
                </a:gs>
                <a:gs pos="100000">
                  <a:srgbClr val="336799"/>
                </a:gs>
              </a:gsLst>
              <a:path path="shape">
                <a:fillToRect l="46855" t="103432" r="53143" b="-3432"/>
              </a:path>
            </a:gradFill>
            <a:ln>
              <a:noFill/>
            </a:ln>
            <a:extLst>
              <a:ext uri="{91240B29-F687-4f45-9708-019B960494DF}">
                <a14:hiddenLine xmlns:a14="http://schemas.microsoft.com/office/drawing/2010/main" xmlns="" w="12700">
                  <a:solidFill>
                    <a:srgbClr val="000000"/>
                  </a:solidFill>
                  <a:miter lim="400000"/>
                  <a:headEnd/>
                  <a:tailEnd/>
                </a14:hiddenLine>
              </a:ext>
            </a:extLst>
          </p:spPr>
          <p:txBody>
            <a:bodyPr lIns="50800" tIns="50800" rIns="50800" bIns="50800" anchor="ctr"/>
            <a:lstStyle/>
            <a:p>
              <a:pPr algn="ctr" eaLnBrk="1"/>
              <a:endParaRPr lang="en-US" sz="1599">
                <a:solidFill>
                  <a:srgbClr val="FFFFFF"/>
                </a:solidFill>
                <a:latin typeface="Raleway" charset="0"/>
                <a:cs typeface="Raleway" charset="0"/>
              </a:endParaRPr>
            </a:p>
          </p:txBody>
        </p:sp>
        <p:sp>
          <p:nvSpPr>
            <p:cNvPr id="19" name="Shape 448"/>
            <p:cNvSpPr>
              <a:spLocks noChangeShapeType="1"/>
            </p:cNvSpPr>
            <p:nvPr/>
          </p:nvSpPr>
          <p:spPr bwMode="auto">
            <a:xfrm flipV="1">
              <a:off x="1314107" y="4069453"/>
              <a:ext cx="1611783" cy="1"/>
            </a:xfrm>
            <a:prstGeom prst="line">
              <a:avLst/>
            </a:prstGeom>
            <a:noFill/>
            <a:ln w="12700">
              <a:solidFill>
                <a:srgbClr val="3F9897"/>
              </a:solidFill>
              <a:miter lim="400000"/>
              <a:headEnd/>
              <a:tailEnd/>
            </a:ln>
            <a:extLst>
              <a:ext uri="{909E8E84-426E-40dd-AFC4-6F175D3DCCD1}">
                <a14:hiddenFill xmlns:a14="http://schemas.microsoft.com/office/drawing/2010/main" xmlns="">
                  <a:noFill/>
                </a14:hiddenFill>
              </a:ext>
            </a:extLst>
          </p:spPr>
          <p:txBody>
            <a:bodyPr lIns="50800" tIns="50800" rIns="50800" bIns="50800" anchor="ctr"/>
            <a:lstStyle/>
            <a:p>
              <a:endParaRPr lang="en-US" sz="2398"/>
            </a:p>
          </p:txBody>
        </p:sp>
      </p:grpSp>
      <p:grpSp>
        <p:nvGrpSpPr>
          <p:cNvPr id="20" name="Group 456"/>
          <p:cNvGrpSpPr>
            <a:grpSpLocks/>
          </p:cNvGrpSpPr>
          <p:nvPr userDrawn="1"/>
        </p:nvGrpSpPr>
        <p:grpSpPr bwMode="auto">
          <a:xfrm>
            <a:off x="6302375" y="2035175"/>
            <a:ext cx="2120107" cy="3717131"/>
            <a:chOff x="0" y="0"/>
            <a:chExt cx="4239998" cy="7434337"/>
          </a:xfrm>
        </p:grpSpPr>
        <p:sp>
          <p:nvSpPr>
            <p:cNvPr id="21" name="Shape 450"/>
            <p:cNvSpPr>
              <a:spLocks noChangeArrowheads="1"/>
            </p:cNvSpPr>
            <p:nvPr/>
          </p:nvSpPr>
          <p:spPr bwMode="auto">
            <a:xfrm>
              <a:off x="12700" y="62003"/>
              <a:ext cx="4214598" cy="7372334"/>
            </a:xfrm>
            <a:prstGeom prst="rect">
              <a:avLst/>
            </a:prstGeom>
            <a:noFill/>
            <a:ln w="25400">
              <a:solidFill>
                <a:srgbClr val="3F9897"/>
              </a:solidFill>
              <a:miter lim="400000"/>
              <a:headEnd/>
              <a:tailEnd/>
            </a:ln>
            <a:extLst>
              <a:ext uri="{909E8E84-426E-40dd-AFC4-6F175D3DCCD1}">
                <a14:hiddenFill xmlns:a14="http://schemas.microsoft.com/office/drawing/2010/main" xmlns="">
                  <a:solidFill>
                    <a:srgbClr val="FFFFFF"/>
                  </a:solidFill>
                </a14:hiddenFill>
              </a:ext>
            </a:extLst>
          </p:spPr>
          <p:txBody>
            <a:bodyPr lIns="50800" tIns="50800" rIns="50800" bIns="50800" anchor="ctr"/>
            <a:lstStyle/>
            <a:p>
              <a:pPr algn="ctr" eaLnBrk="1"/>
              <a:endParaRPr lang="en-US" sz="1599">
                <a:solidFill>
                  <a:srgbClr val="FFFFFF"/>
                </a:solidFill>
                <a:latin typeface="Raleway" charset="0"/>
                <a:cs typeface="Raleway" charset="0"/>
              </a:endParaRPr>
            </a:p>
          </p:txBody>
        </p:sp>
        <p:sp>
          <p:nvSpPr>
            <p:cNvPr id="22" name="Shape 451"/>
            <p:cNvSpPr>
              <a:spLocks noChangeArrowheads="1"/>
            </p:cNvSpPr>
            <p:nvPr/>
          </p:nvSpPr>
          <p:spPr bwMode="auto">
            <a:xfrm>
              <a:off x="0" y="0"/>
              <a:ext cx="4239998" cy="1627822"/>
            </a:xfrm>
            <a:prstGeom prst="rect">
              <a:avLst/>
            </a:prstGeom>
            <a:gradFill rotWithShape="1">
              <a:gsLst>
                <a:gs pos="0">
                  <a:srgbClr val="3F9897"/>
                </a:gs>
                <a:gs pos="100000">
                  <a:srgbClr val="336799"/>
                </a:gs>
              </a:gsLst>
              <a:path path="shape">
                <a:fillToRect l="46855" t="103432" r="53143" b="-3432"/>
              </a:path>
            </a:gradFill>
            <a:ln>
              <a:noFill/>
            </a:ln>
            <a:extLst>
              <a:ext uri="{91240B29-F687-4f45-9708-019B960494DF}">
                <a14:hiddenLine xmlns:a14="http://schemas.microsoft.com/office/drawing/2010/main" xmlns="" w="12700">
                  <a:solidFill>
                    <a:srgbClr val="000000"/>
                  </a:solidFill>
                  <a:miter lim="400000"/>
                  <a:headEnd/>
                  <a:tailEnd/>
                </a14:hiddenLine>
              </a:ext>
            </a:extLst>
          </p:spPr>
          <p:txBody>
            <a:bodyPr lIns="50800" tIns="50800" rIns="50800" bIns="50800" anchor="ctr"/>
            <a:lstStyle/>
            <a:p>
              <a:pPr algn="ctr" eaLnBrk="1"/>
              <a:endParaRPr lang="en-US" sz="1599">
                <a:solidFill>
                  <a:srgbClr val="FFFFFF"/>
                </a:solidFill>
                <a:latin typeface="Raleway" charset="0"/>
                <a:cs typeface="Raleway" charset="0"/>
              </a:endParaRPr>
            </a:p>
          </p:txBody>
        </p:sp>
        <p:sp>
          <p:nvSpPr>
            <p:cNvPr id="23" name="Shape 452"/>
            <p:cNvSpPr/>
            <p:nvPr/>
          </p:nvSpPr>
          <p:spPr>
            <a:xfrm>
              <a:off x="2017349" y="2092783"/>
              <a:ext cx="205302" cy="1517227"/>
            </a:xfrm>
            <a:prstGeom prst="rect">
              <a:avLst/>
            </a:prstGeom>
            <a:noFill/>
            <a:ln w="12700" cap="flat">
              <a:noFill/>
              <a:miter lim="400000"/>
            </a:ln>
            <a:effectLst/>
            <a:extLst/>
          </p:spPr>
          <p:txBody>
            <a:bodyPr wrap="none" lIns="50800" tIns="50800" rIns="50800" bIns="50800" anchor="b">
              <a:spAutoFit/>
            </a:bodyPr>
            <a:lstStyle>
              <a:lvl1pPr>
                <a:defRPr sz="3200" spc="-96">
                  <a:solidFill>
                    <a:srgbClr val="646B7A"/>
                  </a:solidFill>
                  <a:latin typeface="Work Sans Medium"/>
                  <a:ea typeface="Work Sans Medium"/>
                  <a:cs typeface="Work Sans Medium"/>
                  <a:sym typeface="Work Sans Medium"/>
                </a:defRPr>
              </a:lvl1pPr>
            </a:lstStyle>
            <a:p>
              <a:pPr algn="ctr" eaLnBrk="1" fontAlgn="auto">
                <a:spcBef>
                  <a:spcPts val="0"/>
                </a:spcBef>
                <a:spcAft>
                  <a:spcPts val="0"/>
                </a:spcAft>
                <a:defRPr/>
              </a:pPr>
              <a:endParaRPr sz="4263" kern="0" dirty="0">
                <a:latin typeface="Raleway"/>
                <a:cs typeface="Raleway"/>
              </a:endParaRPr>
            </a:p>
          </p:txBody>
        </p:sp>
        <p:sp>
          <p:nvSpPr>
            <p:cNvPr id="26" name="Shape 455"/>
            <p:cNvSpPr>
              <a:spLocks noChangeShapeType="1"/>
            </p:cNvSpPr>
            <p:nvPr/>
          </p:nvSpPr>
          <p:spPr bwMode="auto">
            <a:xfrm flipV="1">
              <a:off x="1314106" y="4069453"/>
              <a:ext cx="1611783" cy="1"/>
            </a:xfrm>
            <a:prstGeom prst="line">
              <a:avLst/>
            </a:prstGeom>
            <a:noFill/>
            <a:ln w="12700">
              <a:solidFill>
                <a:srgbClr val="3F9897"/>
              </a:solidFill>
              <a:miter lim="400000"/>
              <a:headEnd/>
              <a:tailEnd/>
            </a:ln>
            <a:extLst>
              <a:ext uri="{909E8E84-426E-40dd-AFC4-6F175D3DCCD1}">
                <a14:hiddenFill xmlns:a14="http://schemas.microsoft.com/office/drawing/2010/main" xmlns="">
                  <a:noFill/>
                </a14:hiddenFill>
              </a:ext>
            </a:extLst>
          </p:spPr>
          <p:txBody>
            <a:bodyPr lIns="50800" tIns="50800" rIns="50800" bIns="50800" anchor="ctr"/>
            <a:lstStyle/>
            <a:p>
              <a:endParaRPr lang="en-US" sz="2398"/>
            </a:p>
          </p:txBody>
        </p:sp>
      </p:grpSp>
      <p:grpSp>
        <p:nvGrpSpPr>
          <p:cNvPr id="27" name="Group 463"/>
          <p:cNvGrpSpPr>
            <a:grpSpLocks/>
          </p:cNvGrpSpPr>
          <p:nvPr userDrawn="1"/>
        </p:nvGrpSpPr>
        <p:grpSpPr bwMode="auto">
          <a:xfrm>
            <a:off x="8834437" y="2035175"/>
            <a:ext cx="2120107" cy="3717131"/>
            <a:chOff x="0" y="0"/>
            <a:chExt cx="4239998" cy="7434337"/>
          </a:xfrm>
        </p:grpSpPr>
        <p:sp>
          <p:nvSpPr>
            <p:cNvPr id="28" name="Shape 457"/>
            <p:cNvSpPr>
              <a:spLocks noChangeArrowheads="1"/>
            </p:cNvSpPr>
            <p:nvPr/>
          </p:nvSpPr>
          <p:spPr bwMode="auto">
            <a:xfrm>
              <a:off x="12700" y="62003"/>
              <a:ext cx="4214598" cy="7372334"/>
            </a:xfrm>
            <a:prstGeom prst="rect">
              <a:avLst/>
            </a:prstGeom>
            <a:noFill/>
            <a:ln w="25400">
              <a:solidFill>
                <a:srgbClr val="3F9897"/>
              </a:solidFill>
              <a:miter lim="400000"/>
              <a:headEnd/>
              <a:tailEnd/>
            </a:ln>
            <a:extLst>
              <a:ext uri="{909E8E84-426E-40dd-AFC4-6F175D3DCCD1}">
                <a14:hiddenFill xmlns:a14="http://schemas.microsoft.com/office/drawing/2010/main" xmlns="">
                  <a:solidFill>
                    <a:srgbClr val="FFFFFF"/>
                  </a:solidFill>
                </a14:hiddenFill>
              </a:ext>
            </a:extLst>
          </p:spPr>
          <p:txBody>
            <a:bodyPr lIns="50800" tIns="50800" rIns="50800" bIns="50800" anchor="ctr"/>
            <a:lstStyle/>
            <a:p>
              <a:pPr algn="ctr" eaLnBrk="1"/>
              <a:endParaRPr lang="en-US" sz="1599">
                <a:solidFill>
                  <a:srgbClr val="FFFFFF"/>
                </a:solidFill>
                <a:latin typeface="Raleway" charset="0"/>
                <a:cs typeface="Raleway" charset="0"/>
              </a:endParaRPr>
            </a:p>
          </p:txBody>
        </p:sp>
        <p:sp>
          <p:nvSpPr>
            <p:cNvPr id="29" name="Shape 458"/>
            <p:cNvSpPr>
              <a:spLocks noChangeArrowheads="1"/>
            </p:cNvSpPr>
            <p:nvPr/>
          </p:nvSpPr>
          <p:spPr bwMode="auto">
            <a:xfrm>
              <a:off x="0" y="0"/>
              <a:ext cx="4239998" cy="1627822"/>
            </a:xfrm>
            <a:prstGeom prst="rect">
              <a:avLst/>
            </a:prstGeom>
            <a:gradFill rotWithShape="1">
              <a:gsLst>
                <a:gs pos="0">
                  <a:srgbClr val="3F9897"/>
                </a:gs>
                <a:gs pos="100000">
                  <a:srgbClr val="336799"/>
                </a:gs>
              </a:gsLst>
              <a:path path="shape">
                <a:fillToRect l="46855" t="103432" r="53143" b="-3432"/>
              </a:path>
            </a:gradFill>
            <a:ln>
              <a:noFill/>
            </a:ln>
            <a:extLst>
              <a:ext uri="{91240B29-F687-4f45-9708-019B960494DF}">
                <a14:hiddenLine xmlns:a14="http://schemas.microsoft.com/office/drawing/2010/main" xmlns="" w="12700">
                  <a:solidFill>
                    <a:srgbClr val="000000"/>
                  </a:solidFill>
                  <a:miter lim="400000"/>
                  <a:headEnd/>
                  <a:tailEnd/>
                </a14:hiddenLine>
              </a:ext>
            </a:extLst>
          </p:spPr>
          <p:txBody>
            <a:bodyPr lIns="50800" tIns="50800" rIns="50800" bIns="50800" anchor="ctr"/>
            <a:lstStyle/>
            <a:p>
              <a:pPr algn="ctr" eaLnBrk="1"/>
              <a:endParaRPr lang="en-US" sz="1599" dirty="0">
                <a:solidFill>
                  <a:srgbClr val="FFFFFF"/>
                </a:solidFill>
                <a:latin typeface="Raleway" charset="0"/>
                <a:cs typeface="Raleway" charset="0"/>
              </a:endParaRPr>
            </a:p>
          </p:txBody>
        </p:sp>
        <p:sp>
          <p:nvSpPr>
            <p:cNvPr id="33" name="Shape 462"/>
            <p:cNvSpPr>
              <a:spLocks noChangeShapeType="1"/>
            </p:cNvSpPr>
            <p:nvPr/>
          </p:nvSpPr>
          <p:spPr bwMode="auto">
            <a:xfrm flipV="1">
              <a:off x="1314107" y="4069453"/>
              <a:ext cx="1611783" cy="1"/>
            </a:xfrm>
            <a:prstGeom prst="line">
              <a:avLst/>
            </a:prstGeom>
            <a:noFill/>
            <a:ln w="12700">
              <a:solidFill>
                <a:srgbClr val="3F9897"/>
              </a:solidFill>
              <a:miter lim="400000"/>
              <a:headEnd/>
              <a:tailEnd/>
            </a:ln>
            <a:extLst>
              <a:ext uri="{909E8E84-426E-40dd-AFC4-6F175D3DCCD1}">
                <a14:hiddenFill xmlns:a14="http://schemas.microsoft.com/office/drawing/2010/main" xmlns="">
                  <a:noFill/>
                </a14:hiddenFill>
              </a:ext>
            </a:extLst>
          </p:spPr>
          <p:txBody>
            <a:bodyPr lIns="50800" tIns="50800" rIns="50800" bIns="50800" anchor="ctr"/>
            <a:lstStyle/>
            <a:p>
              <a:endParaRPr lang="en-US" sz="2398"/>
            </a:p>
          </p:txBody>
        </p:sp>
      </p:grpSp>
      <p:sp>
        <p:nvSpPr>
          <p:cNvPr id="30" name="Text Placeholder 3"/>
          <p:cNvSpPr>
            <a:spLocks noGrp="1"/>
          </p:cNvSpPr>
          <p:nvPr>
            <p:ph type="body" sz="quarter" idx="10" hasCustomPrompt="1"/>
          </p:nvPr>
        </p:nvSpPr>
        <p:spPr>
          <a:xfrm>
            <a:off x="1617267" y="134850"/>
            <a:ext cx="8957468" cy="548998"/>
          </a:xfrm>
          <a:prstGeom prst="rect">
            <a:avLst/>
          </a:prstGeom>
        </p:spPr>
        <p:txBody>
          <a:bodyPr vert="horz" lIns="34299" tIns="17150" rIns="34299" bIns="17150"/>
          <a:lstStyle>
            <a:lvl1pPr>
              <a:defRPr sz="2931">
                <a:solidFill>
                  <a:srgbClr val="D4550F"/>
                </a:solidFill>
                <a:latin typeface="Raleway"/>
                <a:cs typeface="Raleway"/>
              </a:defRPr>
            </a:lvl1pPr>
            <a:lvl2pPr>
              <a:defRPr sz="2931">
                <a:solidFill>
                  <a:schemeClr val="accent4"/>
                </a:solidFill>
                <a:latin typeface="Raleway"/>
                <a:cs typeface="Raleway"/>
              </a:defRPr>
            </a:lvl2pPr>
            <a:lvl3pPr>
              <a:defRPr sz="2931">
                <a:solidFill>
                  <a:schemeClr val="accent4"/>
                </a:solidFill>
                <a:latin typeface="Raleway"/>
                <a:cs typeface="Raleway"/>
              </a:defRPr>
            </a:lvl3pPr>
            <a:lvl4pPr>
              <a:defRPr sz="2931">
                <a:solidFill>
                  <a:schemeClr val="accent4"/>
                </a:solidFill>
                <a:latin typeface="Raleway"/>
                <a:cs typeface="Raleway"/>
              </a:defRPr>
            </a:lvl4pPr>
            <a:lvl5pPr>
              <a:defRPr sz="2931">
                <a:solidFill>
                  <a:schemeClr val="accent4"/>
                </a:solidFill>
                <a:latin typeface="Raleway"/>
                <a:cs typeface="Raleway"/>
              </a:defRPr>
            </a:lvl5pPr>
          </a:lstStyle>
          <a:p>
            <a:pPr lvl="0"/>
            <a:r>
              <a:rPr lang="en-US" dirty="0"/>
              <a:t>Title</a:t>
            </a:r>
          </a:p>
        </p:txBody>
      </p:sp>
      <p:sp>
        <p:nvSpPr>
          <p:cNvPr id="31" name="Shape 1988"/>
          <p:cNvSpPr>
            <a:spLocks noChangeShapeType="1"/>
          </p:cNvSpPr>
          <p:nvPr userDrawn="1"/>
        </p:nvSpPr>
        <p:spPr bwMode="auto">
          <a:xfrm>
            <a:off x="5738814" y="800533"/>
            <a:ext cx="714375" cy="0"/>
          </a:xfrm>
          <a:prstGeom prst="line">
            <a:avLst/>
          </a:prstGeom>
          <a:noFill/>
          <a:ln w="19050" cmpd="sng">
            <a:solidFill>
              <a:srgbClr val="357098"/>
            </a:solidFill>
            <a:miter lim="400000"/>
            <a:headEnd/>
            <a:tailEnd/>
          </a:ln>
          <a:extLst>
            <a:ext uri="{909E8E84-426E-40dd-AFC4-6F175D3DCCD1}">
              <a14:hiddenFill xmlns:a14="http://schemas.microsoft.com/office/drawing/2010/main" xmlns="">
                <a:noFill/>
              </a14:hiddenFill>
            </a:ext>
          </a:extLst>
        </p:spPr>
        <p:txBody>
          <a:bodyPr lIns="25383" tIns="25383" rIns="25383" bIns="25383" anchor="ctr"/>
          <a:lstStyle/>
          <a:p>
            <a:endParaRPr lang="en-US" sz="2398"/>
          </a:p>
        </p:txBody>
      </p:sp>
      <p:sp>
        <p:nvSpPr>
          <p:cNvPr id="32" name="Text Placeholder 3"/>
          <p:cNvSpPr>
            <a:spLocks noGrp="1"/>
          </p:cNvSpPr>
          <p:nvPr>
            <p:ph type="body" sz="quarter" idx="13" hasCustomPrompt="1"/>
          </p:nvPr>
        </p:nvSpPr>
        <p:spPr>
          <a:xfrm>
            <a:off x="1616317" y="925726"/>
            <a:ext cx="8957468" cy="381981"/>
          </a:xfrm>
          <a:prstGeom prst="rect">
            <a:avLst/>
          </a:prstGeom>
        </p:spPr>
        <p:txBody>
          <a:bodyPr vert="horz" lIns="34299" tIns="17150" rIns="34299" bIns="17150"/>
          <a:lstStyle>
            <a:lvl1pPr>
              <a:defRPr sz="2131" b="0" baseline="0">
                <a:solidFill>
                  <a:srgbClr val="357098"/>
                </a:solidFill>
                <a:latin typeface="Raleway"/>
                <a:cs typeface="Raleway"/>
              </a:defRPr>
            </a:lvl1pPr>
            <a:lvl2pPr>
              <a:defRPr sz="2931">
                <a:solidFill>
                  <a:schemeClr val="accent4"/>
                </a:solidFill>
                <a:latin typeface="Raleway"/>
                <a:cs typeface="Raleway"/>
              </a:defRPr>
            </a:lvl2pPr>
            <a:lvl3pPr>
              <a:defRPr sz="2931">
                <a:solidFill>
                  <a:schemeClr val="accent4"/>
                </a:solidFill>
                <a:latin typeface="Raleway"/>
                <a:cs typeface="Raleway"/>
              </a:defRPr>
            </a:lvl3pPr>
            <a:lvl4pPr>
              <a:defRPr sz="2931">
                <a:solidFill>
                  <a:schemeClr val="accent4"/>
                </a:solidFill>
                <a:latin typeface="Raleway"/>
                <a:cs typeface="Raleway"/>
              </a:defRPr>
            </a:lvl4pPr>
            <a:lvl5pPr>
              <a:defRPr sz="2931">
                <a:solidFill>
                  <a:schemeClr val="accent4"/>
                </a:solidFill>
                <a:latin typeface="Raleway"/>
                <a:cs typeface="Raleway"/>
              </a:defRPr>
            </a:lvl5pPr>
          </a:lstStyle>
          <a:p>
            <a:pPr lvl="0"/>
            <a:r>
              <a:rPr lang="en-US" dirty="0"/>
              <a:t>Subtitle if needed</a:t>
            </a:r>
          </a:p>
        </p:txBody>
      </p:sp>
      <p:sp>
        <p:nvSpPr>
          <p:cNvPr id="25" name="Shape 21"/>
          <p:cNvSpPr>
            <a:spLocks noGrp="1"/>
          </p:cNvSpPr>
          <p:nvPr>
            <p:ph type="sldNum" sz="quarter" idx="4"/>
          </p:nvPr>
        </p:nvSpPr>
        <p:spPr>
          <a:xfrm>
            <a:off x="11714648" y="6562725"/>
            <a:ext cx="367021" cy="228600"/>
          </a:xfrm>
          <a:prstGeom prst="rect">
            <a:avLst/>
          </a:prstGeom>
        </p:spPr>
        <p:txBody>
          <a:bodyPr lIns="0" tIns="17150" rIns="0" bIns="17150" anchor="ctr" anchorCtr="1"/>
          <a:lstStyle>
            <a:lvl1pPr algn="ctr">
              <a:defRPr sz="1199">
                <a:solidFill>
                  <a:srgbClr val="F2F1F3"/>
                </a:solidFill>
                <a:latin typeface="Raleway"/>
                <a:cs typeface="Raleway"/>
                <a:sym typeface="Work Sans" charset="0"/>
              </a:defRPr>
            </a:lvl1pPr>
          </a:lstStyle>
          <a:p>
            <a:pPr>
              <a:defRPr/>
            </a:pPr>
            <a:fld id="{8F55EFAA-459D-C540-A99B-51BBCBF043E1}" type="slidenum">
              <a:rPr lang="en-US" smtClean="0"/>
              <a:pPr>
                <a:defRPr/>
              </a:pPr>
              <a:t>‹#›</a:t>
            </a:fld>
            <a:endParaRPr lang="en-US" dirty="0"/>
          </a:p>
        </p:txBody>
      </p:sp>
    </p:spTree>
    <p:extLst>
      <p:ext uri="{BB962C8B-B14F-4D97-AF65-F5344CB8AC3E}">
        <p14:creationId xmlns:p14="http://schemas.microsoft.com/office/powerpoint/2010/main" val="1712726350"/>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Milestones">
    <p:spTree>
      <p:nvGrpSpPr>
        <p:cNvPr id="1" name=""/>
        <p:cNvGrpSpPr/>
        <p:nvPr/>
      </p:nvGrpSpPr>
      <p:grpSpPr>
        <a:xfrm>
          <a:off x="0" y="0"/>
          <a:ext cx="0" cy="0"/>
          <a:chOff x="0" y="0"/>
          <a:chExt cx="0" cy="0"/>
        </a:xfrm>
      </p:grpSpPr>
      <p:sp>
        <p:nvSpPr>
          <p:cNvPr id="14" name="Content Placeholder 8"/>
          <p:cNvSpPr>
            <a:spLocks noGrp="1"/>
          </p:cNvSpPr>
          <p:nvPr>
            <p:ph sz="quarter" idx="13"/>
          </p:nvPr>
        </p:nvSpPr>
        <p:spPr>
          <a:xfrm>
            <a:off x="2746660" y="3871823"/>
            <a:ext cx="8419968" cy="1488921"/>
          </a:xfrm>
          <a:prstGeom prst="rect">
            <a:avLst/>
          </a:prstGeom>
        </p:spPr>
        <p:txBody>
          <a:bodyPr vert="horz" lIns="34299" tIns="17150" rIns="34299" bIns="17150"/>
          <a:lstStyle>
            <a:lvl1pPr algn="l">
              <a:defRPr sz="2664">
                <a:solidFill>
                  <a:srgbClr val="646B7A"/>
                </a:solidFill>
                <a:latin typeface="Raleway"/>
                <a:cs typeface="Raleway"/>
              </a:defRPr>
            </a:lvl1pPr>
            <a:lvl2pPr marL="882069" indent="-428342" algn="l">
              <a:buFont typeface="Arial"/>
              <a:buChar char="•"/>
              <a:defRPr sz="2664">
                <a:solidFill>
                  <a:srgbClr val="646B7A"/>
                </a:solidFill>
                <a:latin typeface="Raleway"/>
                <a:cs typeface="Raleway"/>
              </a:defRPr>
            </a:lvl2pPr>
            <a:lvl3pPr marL="1336588" indent="-428342" algn="l" defTabSz="303807">
              <a:buFont typeface="Arial"/>
              <a:buChar char="•"/>
              <a:defRPr sz="2664" i="1">
                <a:solidFill>
                  <a:srgbClr val="646B7A"/>
                </a:solidFill>
                <a:latin typeface="Raleway"/>
                <a:cs typeface="Raleway"/>
              </a:defRPr>
            </a:lvl3pPr>
            <a:lvl4pPr marL="1385768" indent="0" algn="l">
              <a:buFont typeface="Arial"/>
              <a:buNone/>
              <a:defRPr sz="2664" i="1">
                <a:solidFill>
                  <a:srgbClr val="D4550F"/>
                </a:solidFill>
                <a:latin typeface="Raleway"/>
                <a:cs typeface="Raleway"/>
              </a:defRPr>
            </a:lvl4pPr>
            <a:lvl5pPr marL="1956892" indent="-571123" algn="l">
              <a:buFont typeface="Arial"/>
              <a:buChar char="•"/>
              <a:defRPr sz="2931">
                <a:latin typeface="Raleway"/>
                <a:cs typeface="Raleway"/>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Content Placeholder 8"/>
          <p:cNvSpPr>
            <a:spLocks noGrp="1"/>
          </p:cNvSpPr>
          <p:nvPr>
            <p:ph sz="quarter" idx="12"/>
          </p:nvPr>
        </p:nvSpPr>
        <p:spPr>
          <a:xfrm>
            <a:off x="2738493" y="2071910"/>
            <a:ext cx="8419968" cy="1488921"/>
          </a:xfrm>
          <a:prstGeom prst="rect">
            <a:avLst/>
          </a:prstGeom>
        </p:spPr>
        <p:txBody>
          <a:bodyPr vert="horz" lIns="34299" tIns="17150" rIns="34299" bIns="17150"/>
          <a:lstStyle>
            <a:lvl1pPr algn="l">
              <a:defRPr sz="2664">
                <a:solidFill>
                  <a:srgbClr val="646B7A"/>
                </a:solidFill>
                <a:latin typeface="Raleway"/>
                <a:cs typeface="Raleway"/>
              </a:defRPr>
            </a:lvl1pPr>
            <a:lvl2pPr marL="882069" indent="-428342" algn="l">
              <a:buFont typeface="Arial"/>
              <a:buChar char="•"/>
              <a:defRPr sz="2664">
                <a:solidFill>
                  <a:srgbClr val="646B7A"/>
                </a:solidFill>
                <a:latin typeface="Raleway"/>
                <a:cs typeface="Raleway"/>
              </a:defRPr>
            </a:lvl2pPr>
            <a:lvl3pPr marL="1336588" indent="-428342" algn="l" defTabSz="303807">
              <a:buFont typeface="Arial"/>
              <a:buChar char="•"/>
              <a:defRPr sz="2664" i="1">
                <a:solidFill>
                  <a:srgbClr val="646B7A"/>
                </a:solidFill>
                <a:latin typeface="Raleway"/>
                <a:cs typeface="Raleway"/>
              </a:defRPr>
            </a:lvl3pPr>
            <a:lvl4pPr marL="1385768" indent="0" algn="l">
              <a:buFont typeface="Arial"/>
              <a:buNone/>
              <a:defRPr sz="2664" i="1">
                <a:solidFill>
                  <a:srgbClr val="D4550F"/>
                </a:solidFill>
                <a:latin typeface="Raleway"/>
                <a:cs typeface="Raleway"/>
              </a:defRPr>
            </a:lvl4pPr>
            <a:lvl5pPr marL="1956892" indent="-571123" algn="l">
              <a:buFont typeface="Arial"/>
              <a:buChar char="•"/>
              <a:defRPr sz="2931">
                <a:latin typeface="Raleway"/>
                <a:cs typeface="Raleway"/>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7" name="Straight Connector 6"/>
          <p:cNvCxnSpPr/>
          <p:nvPr userDrawn="1"/>
        </p:nvCxnSpPr>
        <p:spPr>
          <a:xfrm>
            <a:off x="1707207" y="4485"/>
            <a:ext cx="0" cy="6858000"/>
          </a:xfrm>
          <a:prstGeom prst="line">
            <a:avLst/>
          </a:prstGeom>
          <a:noFill/>
          <a:ln w="50800" cap="flat">
            <a:solidFill>
              <a:srgbClr val="357098"/>
            </a:solidFill>
            <a:prstDash val="solid"/>
            <a:miter lim="400000"/>
          </a:ln>
          <a:effectLst/>
          <a:sp3d/>
        </p:spPr>
        <p:style>
          <a:lnRef idx="0">
            <a:scrgbClr r="0" g="0" b="0"/>
          </a:lnRef>
          <a:fillRef idx="0">
            <a:scrgbClr r="0" g="0" b="0"/>
          </a:fillRef>
          <a:effectRef idx="0">
            <a:scrgbClr r="0" g="0" b="0"/>
          </a:effectRef>
          <a:fontRef idx="none"/>
        </p:style>
      </p:cxnSp>
      <p:sp>
        <p:nvSpPr>
          <p:cNvPr id="8" name="Shape 299"/>
          <p:cNvSpPr/>
          <p:nvPr userDrawn="1"/>
        </p:nvSpPr>
        <p:spPr bwMode="auto">
          <a:xfrm>
            <a:off x="1043226" y="1878090"/>
            <a:ext cx="1286532" cy="1286178"/>
          </a:xfrm>
          <a:prstGeom prst="ellipse">
            <a:avLst/>
          </a:prstGeom>
          <a:gradFill flip="none" rotWithShape="1">
            <a:gsLst>
              <a:gs pos="0">
                <a:srgbClr val="3F9897"/>
              </a:gs>
              <a:gs pos="100000">
                <a:srgbClr val="336799"/>
              </a:gs>
            </a:gsLst>
            <a:path path="circle">
              <a:fillToRect l="100000" t="100000"/>
            </a:path>
            <a:tileRect r="-100000" b="-100000"/>
          </a:gradFill>
          <a:ln w="12700" cap="flat">
            <a:noFill/>
            <a:miter lim="400000"/>
          </a:ln>
          <a:effectLst/>
        </p:spPr>
        <p:txBody>
          <a:bodyPr lIns="25383" tIns="25383" rIns="25383" bIns="25383" anchor="ctr"/>
          <a:lstStyle/>
          <a:p>
            <a:pPr algn="ctr" eaLnBrk="1" fontAlgn="auto">
              <a:spcBef>
                <a:spcPts val="0"/>
              </a:spcBef>
              <a:spcAft>
                <a:spcPts val="0"/>
              </a:spcAft>
              <a:defRPr sz="3200">
                <a:solidFill>
                  <a:srgbClr val="FFFFFF"/>
                </a:solidFill>
              </a:defRPr>
            </a:pPr>
            <a:r>
              <a:rPr lang="en-US" sz="3064" kern="0" dirty="0">
                <a:solidFill>
                  <a:srgbClr val="FFFFFF"/>
                </a:solidFill>
                <a:latin typeface="Raleway"/>
                <a:ea typeface="+mn-ea"/>
                <a:cs typeface="Raleway"/>
                <a:sym typeface="Helvetica Light"/>
              </a:rPr>
              <a:t>18m</a:t>
            </a:r>
            <a:endParaRPr sz="3064" kern="0" dirty="0">
              <a:solidFill>
                <a:srgbClr val="FFFFFF"/>
              </a:solidFill>
              <a:latin typeface="Raleway"/>
              <a:ea typeface="+mn-ea"/>
              <a:cs typeface="Raleway"/>
              <a:sym typeface="Helvetica Light"/>
            </a:endParaRPr>
          </a:p>
        </p:txBody>
      </p:sp>
      <p:sp>
        <p:nvSpPr>
          <p:cNvPr id="9" name="Shape 299"/>
          <p:cNvSpPr/>
          <p:nvPr userDrawn="1"/>
        </p:nvSpPr>
        <p:spPr bwMode="auto">
          <a:xfrm>
            <a:off x="1043226" y="3914704"/>
            <a:ext cx="1286532" cy="1286178"/>
          </a:xfrm>
          <a:prstGeom prst="ellipse">
            <a:avLst/>
          </a:prstGeom>
          <a:gradFill flip="none" rotWithShape="1">
            <a:gsLst>
              <a:gs pos="0">
                <a:srgbClr val="3F9897"/>
              </a:gs>
              <a:gs pos="100000">
                <a:srgbClr val="336799"/>
              </a:gs>
            </a:gsLst>
            <a:path path="circle">
              <a:fillToRect l="100000" t="100000"/>
            </a:path>
            <a:tileRect r="-100000" b="-100000"/>
          </a:gradFill>
          <a:ln w="12700" cap="flat">
            <a:noFill/>
            <a:miter lim="400000"/>
          </a:ln>
          <a:effectLst/>
        </p:spPr>
        <p:txBody>
          <a:bodyPr lIns="25383" tIns="25383" rIns="25383" bIns="25383" anchor="ctr"/>
          <a:lstStyle/>
          <a:p>
            <a:pPr algn="ctr" eaLnBrk="1" fontAlgn="auto">
              <a:spcBef>
                <a:spcPts val="0"/>
              </a:spcBef>
              <a:spcAft>
                <a:spcPts val="0"/>
              </a:spcAft>
              <a:defRPr sz="3200">
                <a:solidFill>
                  <a:srgbClr val="FFFFFF"/>
                </a:solidFill>
              </a:defRPr>
            </a:pPr>
            <a:r>
              <a:rPr lang="en-US" sz="3064" kern="0" dirty="0">
                <a:solidFill>
                  <a:srgbClr val="FFFFFF"/>
                </a:solidFill>
                <a:latin typeface="Raleway"/>
                <a:cs typeface="Raleway"/>
                <a:sym typeface="Helvetica Light"/>
              </a:rPr>
              <a:t>36m</a:t>
            </a:r>
            <a:endParaRPr sz="3064" kern="0" dirty="0">
              <a:solidFill>
                <a:srgbClr val="FFFFFF"/>
              </a:solidFill>
              <a:latin typeface="+mn-lt"/>
              <a:ea typeface="+mn-ea"/>
              <a:cs typeface="+mn-cs"/>
              <a:sym typeface="Helvetica Light"/>
            </a:endParaRPr>
          </a:p>
        </p:txBody>
      </p:sp>
      <p:sp>
        <p:nvSpPr>
          <p:cNvPr id="10" name="Text Placeholder 3"/>
          <p:cNvSpPr>
            <a:spLocks noGrp="1"/>
          </p:cNvSpPr>
          <p:nvPr>
            <p:ph type="body" sz="quarter" idx="14" hasCustomPrompt="1"/>
          </p:nvPr>
        </p:nvSpPr>
        <p:spPr>
          <a:xfrm>
            <a:off x="2185615" y="122853"/>
            <a:ext cx="9553981" cy="548998"/>
          </a:xfrm>
          <a:prstGeom prst="rect">
            <a:avLst/>
          </a:prstGeom>
        </p:spPr>
        <p:txBody>
          <a:bodyPr vert="horz" lIns="34299" tIns="17150" rIns="34299" bIns="17150"/>
          <a:lstStyle>
            <a:lvl1pPr>
              <a:defRPr sz="2931">
                <a:solidFill>
                  <a:srgbClr val="D4550F"/>
                </a:solidFill>
                <a:latin typeface="Raleway"/>
                <a:cs typeface="Raleway"/>
              </a:defRPr>
            </a:lvl1pPr>
            <a:lvl2pPr>
              <a:defRPr sz="2931">
                <a:solidFill>
                  <a:schemeClr val="accent4"/>
                </a:solidFill>
                <a:latin typeface="Raleway"/>
                <a:cs typeface="Raleway"/>
              </a:defRPr>
            </a:lvl2pPr>
            <a:lvl3pPr>
              <a:defRPr sz="2931">
                <a:solidFill>
                  <a:schemeClr val="accent4"/>
                </a:solidFill>
                <a:latin typeface="Raleway"/>
                <a:cs typeface="Raleway"/>
              </a:defRPr>
            </a:lvl3pPr>
            <a:lvl4pPr>
              <a:defRPr sz="2931">
                <a:solidFill>
                  <a:schemeClr val="accent4"/>
                </a:solidFill>
                <a:latin typeface="Raleway"/>
                <a:cs typeface="Raleway"/>
              </a:defRPr>
            </a:lvl4pPr>
            <a:lvl5pPr>
              <a:defRPr sz="2931">
                <a:solidFill>
                  <a:schemeClr val="accent4"/>
                </a:solidFill>
                <a:latin typeface="Raleway"/>
                <a:cs typeface="Raleway"/>
              </a:defRPr>
            </a:lvl5pPr>
          </a:lstStyle>
          <a:p>
            <a:pPr lvl="0"/>
            <a:r>
              <a:rPr lang="en-US" dirty="0"/>
              <a:t>Title</a:t>
            </a:r>
          </a:p>
        </p:txBody>
      </p:sp>
      <p:sp>
        <p:nvSpPr>
          <p:cNvPr id="11" name="Shape 1988"/>
          <p:cNvSpPr>
            <a:spLocks noChangeShapeType="1"/>
          </p:cNvSpPr>
          <p:nvPr userDrawn="1"/>
        </p:nvSpPr>
        <p:spPr bwMode="auto">
          <a:xfrm>
            <a:off x="6591445" y="788536"/>
            <a:ext cx="714375" cy="0"/>
          </a:xfrm>
          <a:prstGeom prst="line">
            <a:avLst/>
          </a:prstGeom>
          <a:noFill/>
          <a:ln w="19050" cmpd="sng">
            <a:solidFill>
              <a:srgbClr val="357098"/>
            </a:solidFill>
            <a:miter lim="400000"/>
            <a:headEnd/>
            <a:tailEnd/>
          </a:ln>
          <a:extLst>
            <a:ext uri="{909E8E84-426E-40dd-AFC4-6F175D3DCCD1}">
              <a14:hiddenFill xmlns:a14="http://schemas.microsoft.com/office/drawing/2010/main" xmlns="">
                <a:noFill/>
              </a14:hiddenFill>
            </a:ext>
          </a:extLst>
        </p:spPr>
        <p:txBody>
          <a:bodyPr lIns="25383" tIns="25383" rIns="25383" bIns="25383" anchor="ctr"/>
          <a:lstStyle/>
          <a:p>
            <a:endParaRPr lang="en-US" sz="2398"/>
          </a:p>
        </p:txBody>
      </p:sp>
      <p:sp>
        <p:nvSpPr>
          <p:cNvPr id="12" name="Text Placeholder 3"/>
          <p:cNvSpPr>
            <a:spLocks noGrp="1"/>
          </p:cNvSpPr>
          <p:nvPr>
            <p:ph type="body" sz="quarter" idx="15" hasCustomPrompt="1"/>
          </p:nvPr>
        </p:nvSpPr>
        <p:spPr>
          <a:xfrm>
            <a:off x="2184664" y="913729"/>
            <a:ext cx="9553981" cy="381981"/>
          </a:xfrm>
          <a:prstGeom prst="rect">
            <a:avLst/>
          </a:prstGeom>
        </p:spPr>
        <p:txBody>
          <a:bodyPr vert="horz" lIns="34299" tIns="17150" rIns="34299" bIns="17150"/>
          <a:lstStyle>
            <a:lvl1pPr>
              <a:defRPr sz="2131" b="0" baseline="0">
                <a:solidFill>
                  <a:srgbClr val="357098"/>
                </a:solidFill>
                <a:latin typeface="Raleway"/>
                <a:cs typeface="Raleway"/>
              </a:defRPr>
            </a:lvl1pPr>
            <a:lvl2pPr>
              <a:defRPr sz="2931">
                <a:solidFill>
                  <a:schemeClr val="accent4"/>
                </a:solidFill>
                <a:latin typeface="Raleway"/>
                <a:cs typeface="Raleway"/>
              </a:defRPr>
            </a:lvl2pPr>
            <a:lvl3pPr>
              <a:defRPr sz="2931">
                <a:solidFill>
                  <a:schemeClr val="accent4"/>
                </a:solidFill>
                <a:latin typeface="Raleway"/>
                <a:cs typeface="Raleway"/>
              </a:defRPr>
            </a:lvl3pPr>
            <a:lvl4pPr>
              <a:defRPr sz="2931">
                <a:solidFill>
                  <a:schemeClr val="accent4"/>
                </a:solidFill>
                <a:latin typeface="Raleway"/>
                <a:cs typeface="Raleway"/>
              </a:defRPr>
            </a:lvl4pPr>
            <a:lvl5pPr>
              <a:defRPr sz="2931">
                <a:solidFill>
                  <a:schemeClr val="accent4"/>
                </a:solidFill>
                <a:latin typeface="Raleway"/>
                <a:cs typeface="Raleway"/>
              </a:defRPr>
            </a:lvl5pPr>
          </a:lstStyle>
          <a:p>
            <a:pPr lvl="0"/>
            <a:r>
              <a:rPr lang="en-US" dirty="0"/>
              <a:t>Subtitle if needed</a:t>
            </a:r>
          </a:p>
        </p:txBody>
      </p:sp>
      <p:sp>
        <p:nvSpPr>
          <p:cNvPr id="15" name="Shape 21"/>
          <p:cNvSpPr>
            <a:spLocks noGrp="1"/>
          </p:cNvSpPr>
          <p:nvPr>
            <p:ph type="sldNum" sz="quarter" idx="4"/>
          </p:nvPr>
        </p:nvSpPr>
        <p:spPr>
          <a:xfrm>
            <a:off x="11714648" y="6562725"/>
            <a:ext cx="367021" cy="228600"/>
          </a:xfrm>
          <a:prstGeom prst="rect">
            <a:avLst/>
          </a:prstGeom>
        </p:spPr>
        <p:txBody>
          <a:bodyPr lIns="0" tIns="17150" rIns="0" bIns="17150" anchor="ctr" anchorCtr="1"/>
          <a:lstStyle>
            <a:lvl1pPr algn="ctr">
              <a:defRPr sz="1199">
                <a:solidFill>
                  <a:srgbClr val="F2F1F3"/>
                </a:solidFill>
                <a:latin typeface="Raleway"/>
                <a:cs typeface="Raleway"/>
                <a:sym typeface="Work Sans" charset="0"/>
              </a:defRPr>
            </a:lvl1pPr>
          </a:lstStyle>
          <a:p>
            <a:pPr>
              <a:defRPr/>
            </a:pPr>
            <a:fld id="{8F55EFAA-459D-C540-A99B-51BBCBF043E1}" type="slidenum">
              <a:rPr lang="en-US" smtClean="0"/>
              <a:pPr>
                <a:defRPr/>
              </a:pPr>
              <a:t>‹#›</a:t>
            </a:fld>
            <a:endParaRPr lang="en-US" dirty="0"/>
          </a:p>
        </p:txBody>
      </p:sp>
    </p:spTree>
    <p:extLst>
      <p:ext uri="{BB962C8B-B14F-4D97-AF65-F5344CB8AC3E}">
        <p14:creationId xmlns:p14="http://schemas.microsoft.com/office/powerpoint/2010/main" val="2511319358"/>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eft Bar">
    <p:spTree>
      <p:nvGrpSpPr>
        <p:cNvPr id="1" name=""/>
        <p:cNvGrpSpPr/>
        <p:nvPr/>
      </p:nvGrpSpPr>
      <p:grpSpPr>
        <a:xfrm>
          <a:off x="0" y="0"/>
          <a:ext cx="0" cy="0"/>
          <a:chOff x="0" y="0"/>
          <a:chExt cx="0" cy="0"/>
        </a:xfrm>
      </p:grpSpPr>
      <p:cxnSp>
        <p:nvCxnSpPr>
          <p:cNvPr id="13" name="Straight Connector 12"/>
          <p:cNvCxnSpPr/>
          <p:nvPr userDrawn="1"/>
        </p:nvCxnSpPr>
        <p:spPr>
          <a:xfrm>
            <a:off x="1707207" y="4485"/>
            <a:ext cx="0" cy="6858000"/>
          </a:xfrm>
          <a:prstGeom prst="line">
            <a:avLst/>
          </a:prstGeom>
          <a:noFill/>
          <a:ln w="50800" cap="flat">
            <a:solidFill>
              <a:srgbClr val="357098"/>
            </a:solidFill>
            <a:prstDash val="solid"/>
            <a:miter lim="400000"/>
          </a:ln>
          <a:effectLst/>
          <a:sp3d/>
        </p:spPr>
        <p:style>
          <a:lnRef idx="0">
            <a:scrgbClr r="0" g="0" b="0"/>
          </a:lnRef>
          <a:fillRef idx="0">
            <a:scrgbClr r="0" g="0" b="0"/>
          </a:fillRef>
          <a:effectRef idx="0">
            <a:scrgbClr r="0" g="0" b="0"/>
          </a:effectRef>
          <a:fontRef idx="none"/>
        </p:style>
      </p:cxnSp>
      <p:sp>
        <p:nvSpPr>
          <p:cNvPr id="18" name="Content Placeholder 8"/>
          <p:cNvSpPr>
            <a:spLocks noGrp="1"/>
          </p:cNvSpPr>
          <p:nvPr>
            <p:ph sz="quarter" idx="13"/>
          </p:nvPr>
        </p:nvSpPr>
        <p:spPr>
          <a:xfrm>
            <a:off x="2746660" y="3871823"/>
            <a:ext cx="8419968" cy="1488921"/>
          </a:xfrm>
          <a:prstGeom prst="rect">
            <a:avLst/>
          </a:prstGeom>
        </p:spPr>
        <p:txBody>
          <a:bodyPr vert="horz" lIns="34299" tIns="17150" rIns="34299" bIns="17150"/>
          <a:lstStyle>
            <a:lvl1pPr algn="l">
              <a:defRPr sz="2664">
                <a:solidFill>
                  <a:srgbClr val="646B7A"/>
                </a:solidFill>
                <a:latin typeface="Raleway"/>
                <a:cs typeface="Raleway"/>
              </a:defRPr>
            </a:lvl1pPr>
            <a:lvl2pPr marL="882069" indent="-428342" algn="l">
              <a:buFont typeface="Arial"/>
              <a:buChar char="•"/>
              <a:defRPr sz="2664">
                <a:solidFill>
                  <a:srgbClr val="646B7A"/>
                </a:solidFill>
                <a:latin typeface="Raleway"/>
                <a:cs typeface="Raleway"/>
              </a:defRPr>
            </a:lvl2pPr>
            <a:lvl3pPr marL="1336588" indent="-428342" algn="l" defTabSz="303807">
              <a:buFont typeface="Arial"/>
              <a:buChar char="•"/>
              <a:defRPr sz="2664" i="1">
                <a:solidFill>
                  <a:srgbClr val="646B7A"/>
                </a:solidFill>
                <a:latin typeface="Raleway"/>
                <a:cs typeface="Raleway"/>
              </a:defRPr>
            </a:lvl3pPr>
            <a:lvl4pPr marL="1385768" indent="0" algn="l">
              <a:buFont typeface="Arial"/>
              <a:buNone/>
              <a:defRPr sz="2664" i="1">
                <a:solidFill>
                  <a:srgbClr val="D4550F"/>
                </a:solidFill>
                <a:latin typeface="Raleway"/>
                <a:cs typeface="Raleway"/>
              </a:defRPr>
            </a:lvl4pPr>
            <a:lvl5pPr marL="1956892" indent="-571123" algn="l">
              <a:buFont typeface="Arial"/>
              <a:buChar char="•"/>
              <a:defRPr sz="2931">
                <a:latin typeface="Raleway"/>
                <a:cs typeface="Raleway"/>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9" name="Content Placeholder 8"/>
          <p:cNvSpPr>
            <a:spLocks noGrp="1"/>
          </p:cNvSpPr>
          <p:nvPr>
            <p:ph sz="quarter" idx="12"/>
          </p:nvPr>
        </p:nvSpPr>
        <p:spPr>
          <a:xfrm>
            <a:off x="2738493" y="2071910"/>
            <a:ext cx="8419968" cy="1488921"/>
          </a:xfrm>
          <a:prstGeom prst="rect">
            <a:avLst/>
          </a:prstGeom>
        </p:spPr>
        <p:txBody>
          <a:bodyPr vert="horz" lIns="34299" tIns="17150" rIns="34299" bIns="17150"/>
          <a:lstStyle>
            <a:lvl1pPr algn="l">
              <a:defRPr sz="2664">
                <a:solidFill>
                  <a:srgbClr val="646B7A"/>
                </a:solidFill>
                <a:latin typeface="Raleway"/>
                <a:cs typeface="Raleway"/>
              </a:defRPr>
            </a:lvl1pPr>
            <a:lvl2pPr marL="882069" indent="-428342" algn="l">
              <a:buFont typeface="Arial"/>
              <a:buChar char="•"/>
              <a:defRPr sz="2664">
                <a:solidFill>
                  <a:srgbClr val="646B7A"/>
                </a:solidFill>
                <a:latin typeface="Raleway"/>
                <a:cs typeface="Raleway"/>
              </a:defRPr>
            </a:lvl2pPr>
            <a:lvl3pPr marL="1336588" indent="-428342" algn="l" defTabSz="303807">
              <a:buFont typeface="Arial"/>
              <a:buChar char="•"/>
              <a:defRPr sz="2664" i="1">
                <a:solidFill>
                  <a:srgbClr val="646B7A"/>
                </a:solidFill>
                <a:latin typeface="Raleway"/>
                <a:cs typeface="Raleway"/>
              </a:defRPr>
            </a:lvl3pPr>
            <a:lvl4pPr marL="1385768" indent="0" algn="l">
              <a:buFont typeface="Arial"/>
              <a:buNone/>
              <a:defRPr sz="2664" i="1">
                <a:solidFill>
                  <a:srgbClr val="D4550F"/>
                </a:solidFill>
                <a:latin typeface="Raleway"/>
                <a:cs typeface="Raleway"/>
              </a:defRPr>
            </a:lvl4pPr>
            <a:lvl5pPr marL="1956892" indent="-571123" algn="l">
              <a:buFont typeface="Arial"/>
              <a:buChar char="•"/>
              <a:defRPr sz="2931">
                <a:latin typeface="Raleway"/>
                <a:cs typeface="Raleway"/>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0" name="Text Placeholder 3"/>
          <p:cNvSpPr>
            <a:spLocks noGrp="1"/>
          </p:cNvSpPr>
          <p:nvPr>
            <p:ph type="body" sz="quarter" idx="14" hasCustomPrompt="1"/>
          </p:nvPr>
        </p:nvSpPr>
        <p:spPr>
          <a:xfrm>
            <a:off x="2185615" y="122853"/>
            <a:ext cx="9553981" cy="548998"/>
          </a:xfrm>
          <a:prstGeom prst="rect">
            <a:avLst/>
          </a:prstGeom>
        </p:spPr>
        <p:txBody>
          <a:bodyPr vert="horz" lIns="34299" tIns="17150" rIns="34299" bIns="17150"/>
          <a:lstStyle>
            <a:lvl1pPr>
              <a:defRPr sz="2931">
                <a:solidFill>
                  <a:srgbClr val="D4550F"/>
                </a:solidFill>
                <a:latin typeface="Raleway"/>
                <a:cs typeface="Raleway"/>
              </a:defRPr>
            </a:lvl1pPr>
            <a:lvl2pPr>
              <a:defRPr sz="2931">
                <a:solidFill>
                  <a:schemeClr val="accent4"/>
                </a:solidFill>
                <a:latin typeface="Raleway"/>
                <a:cs typeface="Raleway"/>
              </a:defRPr>
            </a:lvl2pPr>
            <a:lvl3pPr>
              <a:defRPr sz="2931">
                <a:solidFill>
                  <a:schemeClr val="accent4"/>
                </a:solidFill>
                <a:latin typeface="Raleway"/>
                <a:cs typeface="Raleway"/>
              </a:defRPr>
            </a:lvl3pPr>
            <a:lvl4pPr>
              <a:defRPr sz="2931">
                <a:solidFill>
                  <a:schemeClr val="accent4"/>
                </a:solidFill>
                <a:latin typeface="Raleway"/>
                <a:cs typeface="Raleway"/>
              </a:defRPr>
            </a:lvl4pPr>
            <a:lvl5pPr>
              <a:defRPr sz="2931">
                <a:solidFill>
                  <a:schemeClr val="accent4"/>
                </a:solidFill>
                <a:latin typeface="Raleway"/>
                <a:cs typeface="Raleway"/>
              </a:defRPr>
            </a:lvl5pPr>
          </a:lstStyle>
          <a:p>
            <a:pPr lvl="0"/>
            <a:r>
              <a:rPr lang="en-US" dirty="0"/>
              <a:t>Title</a:t>
            </a:r>
          </a:p>
        </p:txBody>
      </p:sp>
      <p:sp>
        <p:nvSpPr>
          <p:cNvPr id="21" name="Shape 1988"/>
          <p:cNvSpPr>
            <a:spLocks noChangeShapeType="1"/>
          </p:cNvSpPr>
          <p:nvPr userDrawn="1"/>
        </p:nvSpPr>
        <p:spPr bwMode="auto">
          <a:xfrm>
            <a:off x="6591445" y="788536"/>
            <a:ext cx="714375" cy="0"/>
          </a:xfrm>
          <a:prstGeom prst="line">
            <a:avLst/>
          </a:prstGeom>
          <a:noFill/>
          <a:ln w="19050" cmpd="sng">
            <a:solidFill>
              <a:srgbClr val="357098"/>
            </a:solidFill>
            <a:miter lim="400000"/>
            <a:headEnd/>
            <a:tailEnd/>
          </a:ln>
          <a:extLst>
            <a:ext uri="{909E8E84-426E-40dd-AFC4-6F175D3DCCD1}">
              <a14:hiddenFill xmlns:a14="http://schemas.microsoft.com/office/drawing/2010/main" xmlns="">
                <a:noFill/>
              </a14:hiddenFill>
            </a:ext>
          </a:extLst>
        </p:spPr>
        <p:txBody>
          <a:bodyPr lIns="25383" tIns="25383" rIns="25383" bIns="25383" anchor="ctr"/>
          <a:lstStyle/>
          <a:p>
            <a:endParaRPr lang="en-US" sz="2398"/>
          </a:p>
        </p:txBody>
      </p:sp>
      <p:sp>
        <p:nvSpPr>
          <p:cNvPr id="22" name="Text Placeholder 3"/>
          <p:cNvSpPr>
            <a:spLocks noGrp="1"/>
          </p:cNvSpPr>
          <p:nvPr>
            <p:ph type="body" sz="quarter" idx="15" hasCustomPrompt="1"/>
          </p:nvPr>
        </p:nvSpPr>
        <p:spPr>
          <a:xfrm>
            <a:off x="2184664" y="913729"/>
            <a:ext cx="9553981" cy="381981"/>
          </a:xfrm>
          <a:prstGeom prst="rect">
            <a:avLst/>
          </a:prstGeom>
        </p:spPr>
        <p:txBody>
          <a:bodyPr vert="horz" lIns="34299" tIns="17150" rIns="34299" bIns="17150"/>
          <a:lstStyle>
            <a:lvl1pPr>
              <a:defRPr sz="2131" b="0" baseline="0">
                <a:solidFill>
                  <a:srgbClr val="357098"/>
                </a:solidFill>
                <a:latin typeface="Raleway"/>
                <a:cs typeface="Raleway"/>
              </a:defRPr>
            </a:lvl1pPr>
            <a:lvl2pPr>
              <a:defRPr sz="2931">
                <a:solidFill>
                  <a:schemeClr val="accent4"/>
                </a:solidFill>
                <a:latin typeface="Raleway"/>
                <a:cs typeface="Raleway"/>
              </a:defRPr>
            </a:lvl2pPr>
            <a:lvl3pPr>
              <a:defRPr sz="2931">
                <a:solidFill>
                  <a:schemeClr val="accent4"/>
                </a:solidFill>
                <a:latin typeface="Raleway"/>
                <a:cs typeface="Raleway"/>
              </a:defRPr>
            </a:lvl3pPr>
            <a:lvl4pPr>
              <a:defRPr sz="2931">
                <a:solidFill>
                  <a:schemeClr val="accent4"/>
                </a:solidFill>
                <a:latin typeface="Raleway"/>
                <a:cs typeface="Raleway"/>
              </a:defRPr>
            </a:lvl4pPr>
            <a:lvl5pPr>
              <a:defRPr sz="2931">
                <a:solidFill>
                  <a:schemeClr val="accent4"/>
                </a:solidFill>
                <a:latin typeface="Raleway"/>
                <a:cs typeface="Raleway"/>
              </a:defRPr>
            </a:lvl5pPr>
          </a:lstStyle>
          <a:p>
            <a:pPr lvl="0"/>
            <a:r>
              <a:rPr lang="en-US" dirty="0"/>
              <a:t>Subtitle if needed</a:t>
            </a:r>
          </a:p>
        </p:txBody>
      </p:sp>
      <p:sp>
        <p:nvSpPr>
          <p:cNvPr id="10" name="Shape 21"/>
          <p:cNvSpPr>
            <a:spLocks noGrp="1"/>
          </p:cNvSpPr>
          <p:nvPr>
            <p:ph type="sldNum" sz="quarter" idx="4"/>
          </p:nvPr>
        </p:nvSpPr>
        <p:spPr>
          <a:xfrm>
            <a:off x="11714648" y="6562725"/>
            <a:ext cx="367021" cy="228600"/>
          </a:xfrm>
          <a:prstGeom prst="rect">
            <a:avLst/>
          </a:prstGeom>
        </p:spPr>
        <p:txBody>
          <a:bodyPr lIns="0" tIns="17150" rIns="0" bIns="17150" anchor="ctr" anchorCtr="1"/>
          <a:lstStyle>
            <a:lvl1pPr algn="ctr">
              <a:defRPr sz="1199">
                <a:solidFill>
                  <a:srgbClr val="F2F1F3"/>
                </a:solidFill>
                <a:latin typeface="Raleway"/>
                <a:cs typeface="Raleway"/>
                <a:sym typeface="Work Sans" charset="0"/>
              </a:defRPr>
            </a:lvl1pPr>
          </a:lstStyle>
          <a:p>
            <a:pPr>
              <a:defRPr/>
            </a:pPr>
            <a:fld id="{8F55EFAA-459D-C540-A99B-51BBCBF043E1}" type="slidenum">
              <a:rPr lang="en-US" smtClean="0"/>
              <a:pPr>
                <a:defRPr/>
              </a:pPr>
              <a:t>‹#›</a:t>
            </a:fld>
            <a:endParaRPr lang="en-US" dirty="0"/>
          </a:p>
        </p:txBody>
      </p:sp>
    </p:spTree>
    <p:extLst>
      <p:ext uri="{BB962C8B-B14F-4D97-AF65-F5344CB8AC3E}">
        <p14:creationId xmlns:p14="http://schemas.microsoft.com/office/powerpoint/2010/main" val="1299007732"/>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SIngle Content">
    <p:spTree>
      <p:nvGrpSpPr>
        <p:cNvPr id="1" name=""/>
        <p:cNvGrpSpPr/>
        <p:nvPr/>
      </p:nvGrpSpPr>
      <p:grpSpPr>
        <a:xfrm>
          <a:off x="0" y="0"/>
          <a:ext cx="0" cy="0"/>
          <a:chOff x="0" y="0"/>
          <a:chExt cx="0" cy="0"/>
        </a:xfrm>
      </p:grpSpPr>
      <p:sp>
        <p:nvSpPr>
          <p:cNvPr id="6" name="Text Placeholder 3"/>
          <p:cNvSpPr>
            <a:spLocks noGrp="1"/>
          </p:cNvSpPr>
          <p:nvPr>
            <p:ph type="body" sz="quarter" idx="10" hasCustomPrompt="1"/>
          </p:nvPr>
        </p:nvSpPr>
        <p:spPr>
          <a:xfrm>
            <a:off x="1617267" y="134850"/>
            <a:ext cx="8957468" cy="548998"/>
          </a:xfrm>
          <a:prstGeom prst="rect">
            <a:avLst/>
          </a:prstGeom>
        </p:spPr>
        <p:txBody>
          <a:bodyPr vert="horz" lIns="34299" tIns="17150" rIns="34299" bIns="17150"/>
          <a:lstStyle>
            <a:lvl1pPr>
              <a:defRPr sz="2931">
                <a:solidFill>
                  <a:schemeClr val="accent1"/>
                </a:solidFill>
                <a:latin typeface="Raleway"/>
                <a:cs typeface="Raleway"/>
              </a:defRPr>
            </a:lvl1pPr>
            <a:lvl2pPr>
              <a:defRPr sz="2931">
                <a:solidFill>
                  <a:schemeClr val="accent4"/>
                </a:solidFill>
                <a:latin typeface="Raleway"/>
                <a:cs typeface="Raleway"/>
              </a:defRPr>
            </a:lvl2pPr>
            <a:lvl3pPr>
              <a:defRPr sz="2931">
                <a:solidFill>
                  <a:schemeClr val="accent4"/>
                </a:solidFill>
                <a:latin typeface="Raleway"/>
                <a:cs typeface="Raleway"/>
              </a:defRPr>
            </a:lvl3pPr>
            <a:lvl4pPr>
              <a:defRPr sz="2931">
                <a:solidFill>
                  <a:schemeClr val="accent4"/>
                </a:solidFill>
                <a:latin typeface="Raleway"/>
                <a:cs typeface="Raleway"/>
              </a:defRPr>
            </a:lvl4pPr>
            <a:lvl5pPr>
              <a:defRPr sz="2931">
                <a:solidFill>
                  <a:schemeClr val="accent4"/>
                </a:solidFill>
                <a:latin typeface="Raleway"/>
                <a:cs typeface="Raleway"/>
              </a:defRPr>
            </a:lvl5pPr>
          </a:lstStyle>
          <a:p>
            <a:pPr lvl="0"/>
            <a:r>
              <a:rPr lang="en-US" dirty="0"/>
              <a:t>Title</a:t>
            </a:r>
          </a:p>
        </p:txBody>
      </p:sp>
      <p:sp>
        <p:nvSpPr>
          <p:cNvPr id="7" name="Shape 1988"/>
          <p:cNvSpPr>
            <a:spLocks noChangeShapeType="1"/>
          </p:cNvSpPr>
          <p:nvPr userDrawn="1"/>
        </p:nvSpPr>
        <p:spPr bwMode="auto">
          <a:xfrm>
            <a:off x="5738814" y="800533"/>
            <a:ext cx="714375" cy="0"/>
          </a:xfrm>
          <a:prstGeom prst="line">
            <a:avLst/>
          </a:prstGeom>
          <a:noFill/>
          <a:ln w="19050" cmpd="sng">
            <a:solidFill>
              <a:srgbClr val="357098"/>
            </a:solidFill>
            <a:miter lim="400000"/>
            <a:headEnd/>
            <a:tailEnd/>
          </a:ln>
          <a:extLst>
            <a:ext uri="{909E8E84-426E-40dd-AFC4-6F175D3DCCD1}">
              <a14:hiddenFill xmlns:a14="http://schemas.microsoft.com/office/drawing/2010/main" xmlns="">
                <a:noFill/>
              </a14:hiddenFill>
            </a:ext>
          </a:extLst>
        </p:spPr>
        <p:txBody>
          <a:bodyPr lIns="25383" tIns="25383" rIns="25383" bIns="25383" anchor="ctr"/>
          <a:lstStyle/>
          <a:p>
            <a:endParaRPr lang="en-US" sz="2398"/>
          </a:p>
        </p:txBody>
      </p:sp>
      <p:sp>
        <p:nvSpPr>
          <p:cNvPr id="5" name="Shape 21"/>
          <p:cNvSpPr>
            <a:spLocks noGrp="1"/>
          </p:cNvSpPr>
          <p:nvPr>
            <p:ph type="sldNum" sz="quarter" idx="4"/>
          </p:nvPr>
        </p:nvSpPr>
        <p:spPr>
          <a:xfrm>
            <a:off x="11736253" y="6526781"/>
            <a:ext cx="340963" cy="300488"/>
          </a:xfrm>
          <a:prstGeom prst="rect">
            <a:avLst/>
          </a:prstGeom>
        </p:spPr>
        <p:txBody>
          <a:bodyPr lIns="0" tIns="17150" rIns="0" bIns="17150" anchor="ctr" anchorCtr="1"/>
          <a:lstStyle>
            <a:lvl1pPr>
              <a:defRPr sz="1199">
                <a:solidFill>
                  <a:srgbClr val="F2F1F3"/>
                </a:solidFill>
                <a:latin typeface="Raleway"/>
                <a:cs typeface="Raleway"/>
                <a:sym typeface="Work Sans" charset="0"/>
              </a:defRPr>
            </a:lvl1pPr>
          </a:lstStyle>
          <a:p>
            <a:pPr>
              <a:defRPr/>
            </a:pPr>
            <a:fld id="{8F55EFAA-459D-C540-A99B-51BBCBF043E1}" type="slidenum">
              <a:rPr lang="en-US" smtClean="0"/>
              <a:pPr>
                <a:defRPr/>
              </a:pPr>
              <a:t>‹#›</a:t>
            </a:fld>
            <a:endParaRPr lang="en-US" dirty="0"/>
          </a:p>
        </p:txBody>
      </p:sp>
    </p:spTree>
    <p:extLst>
      <p:ext uri="{BB962C8B-B14F-4D97-AF65-F5344CB8AC3E}">
        <p14:creationId xmlns:p14="http://schemas.microsoft.com/office/powerpoint/2010/main" val="3337042113"/>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09492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731520"/>
          </a:xfrm>
        </p:spPr>
        <p:txBody>
          <a:bodyPr anchor="ctr" anchorCtr="1"/>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800"/>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964093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731520"/>
          </a:xfrm>
        </p:spPr>
        <p:txBody>
          <a:bodyPr anchor="ctr" anchorCtr="1"/>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294362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15" name="Snip Single Corner Rectangle 14"/>
          <p:cNvSpPr/>
          <p:nvPr userDrawn="1"/>
        </p:nvSpPr>
        <p:spPr>
          <a:xfrm flipH="1">
            <a:off x="1" y="0"/>
            <a:ext cx="12192000" cy="6858000"/>
          </a:xfrm>
          <a:prstGeom prst="snip1Rect">
            <a:avLst>
              <a:gd name="adj" fmla="val 50000"/>
            </a:avLst>
          </a:prstGeom>
          <a:gradFill>
            <a:gsLst>
              <a:gs pos="0">
                <a:srgbClr val="0C4068">
                  <a:alpha val="80000"/>
                </a:srgbClr>
              </a:gs>
              <a:gs pos="50000">
                <a:srgbClr val="46B688">
                  <a:alpha val="70000"/>
                </a:srgbClr>
              </a:gs>
              <a:gs pos="100000">
                <a:srgbClr val="016AA3"/>
              </a:gs>
            </a:gsLst>
            <a:lin ang="2700000" scaled="1"/>
          </a:gradFill>
          <a:ln>
            <a:noFill/>
          </a:ln>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38200" y="2653024"/>
            <a:ext cx="10515600" cy="640080"/>
          </a:xfrm>
          <a:noFill/>
        </p:spPr>
        <p:txBody>
          <a:bodyPr anchor="ctr" anchorCtr="1">
            <a:normAutofit/>
          </a:bodyPr>
          <a:lstStyle>
            <a:lvl1pPr algn="ctr">
              <a:defRPr sz="4400">
                <a:effectLst>
                  <a:outerShdw blurRad="50800" dist="38100" dir="5400000" algn="t" rotWithShape="0">
                    <a:prstClr val="black">
                      <a:alpha val="40000"/>
                    </a:prstClr>
                  </a:outerShdw>
                </a:effectLst>
              </a:defRPr>
            </a:lvl1pPr>
          </a:lstStyle>
          <a:p>
            <a:r>
              <a:rPr lang="en-US" dirty="0"/>
              <a:t>Click to edit Master title style</a:t>
            </a:r>
          </a:p>
        </p:txBody>
      </p:sp>
      <p:sp>
        <p:nvSpPr>
          <p:cNvPr id="3" name="Subtitle 2"/>
          <p:cNvSpPr>
            <a:spLocks noGrp="1"/>
          </p:cNvSpPr>
          <p:nvPr>
            <p:ph type="subTitle" idx="1"/>
          </p:nvPr>
        </p:nvSpPr>
        <p:spPr>
          <a:xfrm>
            <a:off x="838200" y="3799359"/>
            <a:ext cx="10515600" cy="640080"/>
          </a:xfrm>
          <a:effectLst>
            <a:outerShdw blurRad="50800" dist="38100" dir="5400000" algn="t" rotWithShape="0">
              <a:prstClr val="black">
                <a:alpha val="40000"/>
              </a:prstClr>
            </a:outerShdw>
          </a:effectLst>
        </p:spPr>
        <p:txBody>
          <a:bodyPr anchor="ctr" anchorCtr="1">
            <a:normAutofit/>
          </a:bodyPr>
          <a:lstStyle>
            <a:lvl1pPr marL="0" indent="0" algn="ctr">
              <a:buNone/>
              <a:defRPr sz="2800">
                <a:solidFill>
                  <a:schemeClr val="bg1">
                    <a:lumMod val="95000"/>
                  </a:schemeClr>
                </a:solidFill>
                <a:effectLst>
                  <a:outerShdw blurRad="50800" dist="38100" dir="5400000" algn="t" rotWithShape="0">
                    <a:prstClr val="black">
                      <a:alpha val="40000"/>
                    </a:prstClr>
                  </a:outerShdw>
                </a:effectLst>
                <a:latin typeface="Century Gothic" charset="0"/>
                <a:ea typeface="Century Gothic" charset="0"/>
                <a:cs typeface="Century Gothic"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pSp>
        <p:nvGrpSpPr>
          <p:cNvPr id="4" name="Group 3"/>
          <p:cNvGrpSpPr/>
          <p:nvPr userDrawn="1"/>
        </p:nvGrpSpPr>
        <p:grpSpPr>
          <a:xfrm>
            <a:off x="-671428" y="6747444"/>
            <a:ext cx="13534857" cy="110556"/>
            <a:chOff x="-170626" y="0"/>
            <a:chExt cx="13534857" cy="166915"/>
          </a:xfrm>
        </p:grpSpPr>
        <p:sp>
          <p:nvSpPr>
            <p:cNvPr id="5" name="Parallelogram 4"/>
            <p:cNvSpPr/>
            <p:nvPr/>
          </p:nvSpPr>
          <p:spPr>
            <a:xfrm>
              <a:off x="-170626" y="0"/>
              <a:ext cx="4511619" cy="166915"/>
            </a:xfrm>
            <a:prstGeom prst="parallelogram">
              <a:avLst>
                <a:gd name="adj" fmla="val 114362"/>
              </a:avLst>
            </a:prstGeom>
            <a:solidFill>
              <a:srgbClr val="016A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p:cNvSpPr/>
            <p:nvPr/>
          </p:nvSpPr>
          <p:spPr>
            <a:xfrm>
              <a:off x="4340993" y="0"/>
              <a:ext cx="4511619" cy="166915"/>
            </a:xfrm>
            <a:prstGeom prst="parallelogram">
              <a:avLst>
                <a:gd name="adj" fmla="val 114362"/>
              </a:avLst>
            </a:prstGeom>
            <a:solidFill>
              <a:srgbClr val="46B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p:cNvSpPr/>
            <p:nvPr/>
          </p:nvSpPr>
          <p:spPr>
            <a:xfrm>
              <a:off x="8852612" y="0"/>
              <a:ext cx="4511619" cy="166915"/>
            </a:xfrm>
            <a:prstGeom prst="parallelogram">
              <a:avLst>
                <a:gd name="adj" fmla="val 114362"/>
              </a:avLst>
            </a:prstGeom>
            <a:solidFill>
              <a:srgbClr val="FEA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 name="Straight Connector 7"/>
          <p:cNvCxnSpPr/>
          <p:nvPr userDrawn="1"/>
        </p:nvCxnSpPr>
        <p:spPr>
          <a:xfrm>
            <a:off x="2872154" y="3546231"/>
            <a:ext cx="6447692" cy="0"/>
          </a:xfrm>
          <a:prstGeom prst="line">
            <a:avLst/>
          </a:prstGeom>
          <a:ln>
            <a:solidFill>
              <a:schemeClr val="bg1"/>
            </a:solidFill>
          </a:ln>
          <a:effectLst>
            <a:outerShdw blurRad="50800" dist="254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3965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cSld name="Blank">
    <p:bg>
      <p:bgPr>
        <a:solidFill>
          <a:schemeClr val="bg1"/>
        </a:solidFill>
        <a:effectLst/>
      </p:bgPr>
    </p:bg>
    <p:spTree>
      <p:nvGrpSpPr>
        <p:cNvPr id="1" name=""/>
        <p:cNvGrpSpPr/>
        <p:nvPr/>
      </p:nvGrpSpPr>
      <p:grpSpPr>
        <a:xfrm>
          <a:off x="0" y="0"/>
          <a:ext cx="0" cy="0"/>
          <a:chOff x="0" y="0"/>
          <a:chExt cx="0" cy="0"/>
        </a:xfrm>
      </p:grpSpPr>
      <p:grpSp>
        <p:nvGrpSpPr>
          <p:cNvPr id="21" name="Group 20"/>
          <p:cNvGrpSpPr/>
          <p:nvPr/>
        </p:nvGrpSpPr>
        <p:grpSpPr>
          <a:xfrm>
            <a:off x="-671427" y="6747444"/>
            <a:ext cx="13534857" cy="110556"/>
            <a:chOff x="-170626" y="0"/>
            <a:chExt cx="13534857" cy="166915"/>
          </a:xfrm>
        </p:grpSpPr>
        <p:sp>
          <p:nvSpPr>
            <p:cNvPr id="22" name="Parallelogram 21"/>
            <p:cNvSpPr/>
            <p:nvPr/>
          </p:nvSpPr>
          <p:spPr>
            <a:xfrm>
              <a:off x="-170626" y="0"/>
              <a:ext cx="4511619" cy="166915"/>
            </a:xfrm>
            <a:prstGeom prst="parallelogram">
              <a:avLst>
                <a:gd name="adj" fmla="val 114362"/>
              </a:avLst>
            </a:prstGeom>
            <a:solidFill>
              <a:srgbClr val="016A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Parallelogram 22"/>
            <p:cNvSpPr/>
            <p:nvPr/>
          </p:nvSpPr>
          <p:spPr>
            <a:xfrm>
              <a:off x="4340993" y="0"/>
              <a:ext cx="4511619" cy="166915"/>
            </a:xfrm>
            <a:prstGeom prst="parallelogram">
              <a:avLst>
                <a:gd name="adj" fmla="val 114362"/>
              </a:avLst>
            </a:prstGeom>
            <a:solidFill>
              <a:srgbClr val="46B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Parallelogram 23"/>
            <p:cNvSpPr/>
            <p:nvPr/>
          </p:nvSpPr>
          <p:spPr>
            <a:xfrm>
              <a:off x="8852612" y="0"/>
              <a:ext cx="4511619" cy="166915"/>
            </a:xfrm>
            <a:prstGeom prst="parallelogram">
              <a:avLst>
                <a:gd name="adj" fmla="val 114362"/>
              </a:avLst>
            </a:prstGeom>
            <a:solidFill>
              <a:srgbClr val="FEA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1428930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theme" Target="../theme/theme2.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ags" Target="../tags/tag1.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theme" Target="../theme/theme4.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55102"/>
            <a:ext cx="10515600" cy="640080"/>
          </a:xfrm>
          <a:prstGeom prst="rect">
            <a:avLst/>
          </a:prstGeom>
          <a:solidFill>
            <a:srgbClr val="016AA3"/>
          </a:solidFill>
          <a:effectLst>
            <a:outerShdw blurRad="50800" dist="25400" dir="5400000" algn="t" rotWithShape="0">
              <a:prstClr val="black">
                <a:alpha val="40000"/>
              </a:prstClr>
            </a:outerShdw>
          </a:effectLst>
        </p:spPr>
        <p:txBody>
          <a:bodyPr vert="horz" lIns="0" tIns="91440" rIns="0" bIns="91440" rtlCol="0" anchor="ctr" anchorCtr="1">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7"/>
          <p:cNvGrpSpPr/>
          <p:nvPr userDrawn="1"/>
        </p:nvGrpSpPr>
        <p:grpSpPr>
          <a:xfrm>
            <a:off x="-671428" y="6747444"/>
            <a:ext cx="13534857" cy="110556"/>
            <a:chOff x="-170626" y="0"/>
            <a:chExt cx="13534857" cy="166915"/>
          </a:xfrm>
        </p:grpSpPr>
        <p:sp>
          <p:nvSpPr>
            <p:cNvPr id="9" name="Parallelogram 8"/>
            <p:cNvSpPr/>
            <p:nvPr/>
          </p:nvSpPr>
          <p:spPr>
            <a:xfrm>
              <a:off x="-170626" y="0"/>
              <a:ext cx="4511619" cy="166915"/>
            </a:xfrm>
            <a:prstGeom prst="parallelogram">
              <a:avLst>
                <a:gd name="adj" fmla="val 114362"/>
              </a:avLst>
            </a:prstGeom>
            <a:solidFill>
              <a:srgbClr val="016A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p:cNvSpPr/>
            <p:nvPr/>
          </p:nvSpPr>
          <p:spPr>
            <a:xfrm>
              <a:off x="4340993" y="0"/>
              <a:ext cx="4511619" cy="166915"/>
            </a:xfrm>
            <a:prstGeom prst="parallelogram">
              <a:avLst>
                <a:gd name="adj" fmla="val 114362"/>
              </a:avLst>
            </a:prstGeom>
            <a:solidFill>
              <a:srgbClr val="46B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 10"/>
            <p:cNvSpPr/>
            <p:nvPr/>
          </p:nvSpPr>
          <p:spPr>
            <a:xfrm>
              <a:off x="8852612" y="0"/>
              <a:ext cx="4511619" cy="166915"/>
            </a:xfrm>
            <a:prstGeom prst="parallelogram">
              <a:avLst>
                <a:gd name="adj" fmla="val 114362"/>
              </a:avLst>
            </a:prstGeom>
            <a:solidFill>
              <a:srgbClr val="FEA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308277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914400" rtl="0" eaLnBrk="1" latinLnBrk="0" hangingPunct="1">
        <a:lnSpc>
          <a:spcPct val="90000"/>
        </a:lnSpc>
        <a:spcBef>
          <a:spcPct val="0"/>
        </a:spcBef>
        <a:buNone/>
        <a:defRPr sz="3600" kern="1200">
          <a:solidFill>
            <a:schemeClr val="bg1"/>
          </a:solidFill>
          <a:effectLst>
            <a:outerShdw blurRad="50800" dist="50800" dir="5400000" algn="t" rotWithShape="0">
              <a:prstClr val="black"/>
            </a:outerShdw>
          </a:effectLst>
          <a:latin typeface="+mj-lt"/>
          <a:ea typeface="+mj-ea"/>
          <a:cs typeface="+mj-cs"/>
        </a:defRPr>
      </a:lvl1pPr>
    </p:titleStyle>
    <p:bodyStyle>
      <a:lvl1pPr marL="228600" indent="-228600" algn="l" defTabSz="914400" rtl="0" eaLnBrk="1" latinLnBrk="0" hangingPunct="1">
        <a:lnSpc>
          <a:spcPct val="90000"/>
        </a:lnSpc>
        <a:spcBef>
          <a:spcPts val="0"/>
        </a:spcBef>
        <a:spcAft>
          <a:spcPts val="300"/>
        </a:spcAft>
        <a:buFont typeface="Arial"/>
        <a:buChar char="•"/>
        <a:defRPr sz="2800" kern="1200">
          <a:solidFill>
            <a:schemeClr val="tx1"/>
          </a:solidFill>
          <a:latin typeface="Avenir Book" charset="0"/>
          <a:ea typeface="Avenir Book" charset="0"/>
          <a:cs typeface="Avenir Book" charset="0"/>
        </a:defRPr>
      </a:lvl1pPr>
      <a:lvl2pPr marL="685800" indent="-228600" algn="l" defTabSz="914400" rtl="0" eaLnBrk="1" latinLnBrk="0" hangingPunct="1">
        <a:lnSpc>
          <a:spcPct val="90000"/>
        </a:lnSpc>
        <a:spcBef>
          <a:spcPts val="0"/>
        </a:spcBef>
        <a:spcAft>
          <a:spcPts val="300"/>
        </a:spcAft>
        <a:buFont typeface="Arial"/>
        <a:buChar char="•"/>
        <a:defRPr sz="2400" kern="1200">
          <a:solidFill>
            <a:schemeClr val="tx1"/>
          </a:solidFill>
          <a:latin typeface="Avenir Book" charset="0"/>
          <a:ea typeface="Avenir Book" charset="0"/>
          <a:cs typeface="Avenir Book" charset="0"/>
        </a:defRPr>
      </a:lvl2pPr>
      <a:lvl3pPr marL="1143000" indent="-228600" algn="l" defTabSz="914400" rtl="0" eaLnBrk="1" latinLnBrk="0" hangingPunct="1">
        <a:lnSpc>
          <a:spcPct val="90000"/>
        </a:lnSpc>
        <a:spcBef>
          <a:spcPts val="0"/>
        </a:spcBef>
        <a:spcAft>
          <a:spcPts val="300"/>
        </a:spcAft>
        <a:buFont typeface="Arial"/>
        <a:buChar char="•"/>
        <a:defRPr sz="2000" kern="1200">
          <a:solidFill>
            <a:schemeClr val="tx1"/>
          </a:solidFill>
          <a:latin typeface="Avenir Book" charset="0"/>
          <a:ea typeface="Avenir Book" charset="0"/>
          <a:cs typeface="Avenir Book" charset="0"/>
        </a:defRPr>
      </a:lvl3pPr>
      <a:lvl4pPr marL="1600200" indent="-228600" algn="l" defTabSz="914400" rtl="0" eaLnBrk="1" latinLnBrk="0" hangingPunct="1">
        <a:lnSpc>
          <a:spcPct val="90000"/>
        </a:lnSpc>
        <a:spcBef>
          <a:spcPts val="0"/>
        </a:spcBef>
        <a:spcAft>
          <a:spcPts val="300"/>
        </a:spcAft>
        <a:buFont typeface="Arial"/>
        <a:buChar char="•"/>
        <a:defRPr sz="1800" kern="1200">
          <a:solidFill>
            <a:schemeClr val="tx1"/>
          </a:solidFill>
          <a:latin typeface="Avenir Book" charset="0"/>
          <a:ea typeface="Avenir Book" charset="0"/>
          <a:cs typeface="Avenir Book" charset="0"/>
        </a:defRPr>
      </a:lvl4pPr>
      <a:lvl5pPr marL="2057400" indent="-228600" algn="l" defTabSz="914400" rtl="0" eaLnBrk="1" latinLnBrk="0" hangingPunct="1">
        <a:lnSpc>
          <a:spcPct val="90000"/>
        </a:lnSpc>
        <a:spcBef>
          <a:spcPts val="0"/>
        </a:spcBef>
        <a:spcAft>
          <a:spcPts val="300"/>
        </a:spcAft>
        <a:buFont typeface="Arial"/>
        <a:buChar char="•"/>
        <a:defRPr sz="180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1/17/19</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4953096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descr="slide footer image.png"/>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99416" y="6028593"/>
            <a:ext cx="12407045" cy="963631"/>
          </a:xfrm>
          <a:prstGeom prst="rect">
            <a:avLst/>
          </a:prstGeom>
        </p:spPr>
      </p:pic>
      <p:sp>
        <p:nvSpPr>
          <p:cNvPr id="15" name="Rectangle 71"/>
          <p:cNvSpPr txBox="1">
            <a:spLocks noChangeArrowheads="1"/>
          </p:cNvSpPr>
          <p:nvPr>
            <p:custDataLst>
              <p:tags r:id="rId13"/>
            </p:custDataLst>
          </p:nvPr>
        </p:nvSpPr>
        <p:spPr>
          <a:xfrm>
            <a:off x="1639751" y="6167482"/>
            <a:ext cx="5792095" cy="36988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lgn="l">
              <a:spcBef>
                <a:spcPts val="0"/>
              </a:spcBef>
            </a:pPr>
            <a:r>
              <a:rPr lang="en-US" sz="1800" dirty="0">
                <a:solidFill>
                  <a:srgbClr val="FF8000"/>
                </a:solidFill>
                <a:latin typeface="Verdana"/>
                <a:ea typeface="ＭＳ Ｐゴシック" charset="0"/>
                <a:cs typeface="Verdana"/>
              </a:rPr>
              <a:t>DSET/DASH</a:t>
            </a:r>
          </a:p>
        </p:txBody>
      </p:sp>
      <p:sp>
        <p:nvSpPr>
          <p:cNvPr id="16" name="TextBox 15"/>
          <p:cNvSpPr txBox="1"/>
          <p:nvPr/>
        </p:nvSpPr>
        <p:spPr>
          <a:xfrm>
            <a:off x="7399533" y="6053800"/>
            <a:ext cx="4788583" cy="523220"/>
          </a:xfrm>
          <a:prstGeom prst="rect">
            <a:avLst/>
          </a:prstGeom>
          <a:noFill/>
        </p:spPr>
        <p:txBody>
          <a:bodyPr wrap="square" rtlCol="0">
            <a:spAutoFit/>
          </a:bodyPr>
          <a:lstStyle/>
          <a:p>
            <a:r>
              <a:rPr lang="en-US" sz="2800" i="1" dirty="0">
                <a:solidFill>
                  <a:schemeClr val="bg1">
                    <a:lumMod val="50000"/>
                  </a:schemeClr>
                </a:solidFill>
                <a:latin typeface="Baskerville Old Face"/>
                <a:cs typeface="Baskerville Old Face"/>
              </a:rPr>
              <a:t>air </a:t>
            </a:r>
            <a:r>
              <a:rPr lang="en-US" sz="2800" baseline="2000" dirty="0">
                <a:solidFill>
                  <a:schemeClr val="bg1">
                    <a:lumMod val="50000"/>
                  </a:schemeClr>
                </a:solidFill>
                <a:latin typeface="Baskerville Old Face"/>
                <a:cs typeface="Baskerville Old Face"/>
              </a:rPr>
              <a:t>•</a:t>
            </a:r>
            <a:r>
              <a:rPr lang="en-US" sz="2800" dirty="0">
                <a:solidFill>
                  <a:schemeClr val="bg1">
                    <a:lumMod val="50000"/>
                  </a:schemeClr>
                </a:solidFill>
                <a:latin typeface="Baskerville Old Face"/>
                <a:cs typeface="Baskerville Old Face"/>
              </a:rPr>
              <a:t> planet </a:t>
            </a:r>
            <a:r>
              <a:rPr lang="en-US" sz="2800" baseline="2000" dirty="0">
                <a:solidFill>
                  <a:schemeClr val="bg1">
                    <a:lumMod val="50000"/>
                  </a:schemeClr>
                </a:solidFill>
                <a:latin typeface="Baskerville Old Face"/>
                <a:cs typeface="Baskerville Old Face"/>
              </a:rPr>
              <a:t>•</a:t>
            </a:r>
            <a:r>
              <a:rPr lang="en-US" sz="2800" dirty="0">
                <a:solidFill>
                  <a:schemeClr val="bg1">
                    <a:lumMod val="50000"/>
                  </a:schemeClr>
                </a:solidFill>
                <a:latin typeface="Baskerville Old Face"/>
                <a:cs typeface="Baskerville Old Face"/>
              </a:rPr>
              <a:t> </a:t>
            </a:r>
            <a:r>
              <a:rPr lang="en-US" sz="2800" i="1" dirty="0">
                <a:solidFill>
                  <a:schemeClr val="bg1">
                    <a:lumMod val="50000"/>
                  </a:schemeClr>
                </a:solidFill>
                <a:latin typeface="Baskerville Old Face"/>
                <a:cs typeface="Baskerville Old Face"/>
              </a:rPr>
              <a:t>people</a:t>
            </a:r>
          </a:p>
        </p:txBody>
      </p:sp>
      <p:sp>
        <p:nvSpPr>
          <p:cNvPr id="17" name="Slide Number Placeholder 5"/>
          <p:cNvSpPr>
            <a:spLocks noGrp="1"/>
          </p:cNvSpPr>
          <p:nvPr>
            <p:ph type="sldNum" sz="quarter" idx="4"/>
          </p:nvPr>
        </p:nvSpPr>
        <p:spPr>
          <a:xfrm>
            <a:off x="11474662" y="6168125"/>
            <a:ext cx="497695" cy="365125"/>
          </a:xfrm>
          <a:prstGeom prst="rect">
            <a:avLst/>
          </a:prstGeom>
        </p:spPr>
        <p:txBody>
          <a:bodyPr vert="horz" lIns="91440" tIns="45720" rIns="91440" bIns="45720" rtlCol="0" anchor="ctr"/>
          <a:lstStyle>
            <a:lvl1pPr algn="r">
              <a:defRPr sz="1400">
                <a:solidFill>
                  <a:schemeClr val="bg1">
                    <a:lumMod val="65000"/>
                  </a:schemeClr>
                </a:solidFill>
                <a:latin typeface="Verdana"/>
                <a:cs typeface="Verdana"/>
              </a:defRPr>
            </a:lvl1pPr>
          </a:lstStyle>
          <a:p>
            <a:fld id="{ECEA1E32-80FB-F840-8C53-A6735255DEE1}" type="slidenum">
              <a:rPr lang="en-US" smtClean="0"/>
              <a:pPr/>
              <a:t>‹#›</a:t>
            </a:fld>
            <a:endParaRPr lang="en-US" dirty="0"/>
          </a:p>
        </p:txBody>
      </p:sp>
    </p:spTree>
    <p:extLst>
      <p:ext uri="{BB962C8B-B14F-4D97-AF65-F5344CB8AC3E}">
        <p14:creationId xmlns:p14="http://schemas.microsoft.com/office/powerpoint/2010/main" val="323602557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hape 18"/>
          <p:cNvSpPr>
            <a:spLocks noChangeArrowheads="1"/>
          </p:cNvSpPr>
          <p:nvPr userDrawn="1"/>
        </p:nvSpPr>
        <p:spPr bwMode="auto">
          <a:xfrm>
            <a:off x="11714649" y="6496050"/>
            <a:ext cx="384175" cy="361950"/>
          </a:xfrm>
          <a:prstGeom prst="rect">
            <a:avLst/>
          </a:prstGeom>
          <a:gradFill rotWithShape="0">
            <a:gsLst>
              <a:gs pos="0">
                <a:srgbClr val="6EB7B4"/>
              </a:gs>
              <a:gs pos="100000">
                <a:srgbClr val="659ACC"/>
              </a:gs>
            </a:gsLst>
            <a:lin ang="19440000"/>
          </a:gradFill>
          <a:ln>
            <a:noFill/>
          </a:ln>
          <a:extLst>
            <a:ext uri="{91240B29-F687-4f45-9708-019B960494DF}">
              <a14:hiddenLine xmlns:a14="http://schemas.microsoft.com/office/drawing/2010/main" xmlns="" w="12700">
                <a:solidFill>
                  <a:srgbClr val="000000"/>
                </a:solidFill>
                <a:miter lim="400000"/>
                <a:headEnd/>
                <a:tailEnd/>
              </a14:hiddenLine>
            </a:ext>
          </a:extLst>
        </p:spPr>
        <p:txBody>
          <a:bodyPr lIns="25383" tIns="25383" rIns="25383" bIns="25383" anchor="ctr"/>
          <a:lstStyle/>
          <a:p>
            <a:pPr algn="ctr" eaLnBrk="1"/>
            <a:endParaRPr lang="en-US" sz="1599">
              <a:solidFill>
                <a:srgbClr val="FFFFFF"/>
              </a:solidFill>
            </a:endParaRPr>
          </a:p>
        </p:txBody>
      </p:sp>
      <p:sp>
        <p:nvSpPr>
          <p:cNvPr id="8" name="Shape 21"/>
          <p:cNvSpPr>
            <a:spLocks noGrp="1"/>
          </p:cNvSpPr>
          <p:nvPr>
            <p:ph type="sldNum" sz="quarter" idx="4"/>
          </p:nvPr>
        </p:nvSpPr>
        <p:spPr>
          <a:xfrm>
            <a:off x="11714648" y="6562725"/>
            <a:ext cx="367021" cy="228600"/>
          </a:xfrm>
          <a:prstGeom prst="rect">
            <a:avLst/>
          </a:prstGeom>
        </p:spPr>
        <p:txBody>
          <a:bodyPr lIns="0" tIns="17150" rIns="0" bIns="17150" anchor="ctr" anchorCtr="1"/>
          <a:lstStyle>
            <a:lvl1pPr algn="ctr">
              <a:defRPr sz="1199">
                <a:solidFill>
                  <a:srgbClr val="F2F1F3"/>
                </a:solidFill>
                <a:latin typeface="Raleway"/>
                <a:cs typeface="Raleway"/>
                <a:sym typeface="Work Sans" charset="0"/>
              </a:defRPr>
            </a:lvl1pPr>
          </a:lstStyle>
          <a:p>
            <a:pPr>
              <a:defRPr/>
            </a:pPr>
            <a:fld id="{8F55EFAA-459D-C540-A99B-51BBCBF043E1}" type="slidenum">
              <a:rPr lang="en-US" smtClean="0"/>
              <a:pPr>
                <a:defRPr/>
              </a:pPr>
              <a:t>‹#›</a:t>
            </a:fld>
            <a:endParaRPr lang="en-US" dirty="0"/>
          </a:p>
        </p:txBody>
      </p:sp>
    </p:spTree>
    <p:extLst>
      <p:ext uri="{BB962C8B-B14F-4D97-AF65-F5344CB8AC3E}">
        <p14:creationId xmlns:p14="http://schemas.microsoft.com/office/powerpoint/2010/main" val="120201913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Lst>
  <p:transition spd="med"/>
  <p:hf hdr="0" ftr="0" dt="0"/>
  <p:txStyles>
    <p:titleStyle>
      <a:lvl1pPr algn="ctr" defTabSz="412478" rtl="0" eaLnBrk="0" fontAlgn="base" hangingPunct="0">
        <a:spcBef>
          <a:spcPct val="0"/>
        </a:spcBef>
        <a:spcAft>
          <a:spcPct val="0"/>
        </a:spcAft>
        <a:defRPr sz="5595">
          <a:solidFill>
            <a:srgbClr val="000000"/>
          </a:solidFill>
          <a:latin typeface="+mn-lt"/>
          <a:ea typeface="ＭＳ Ｐゴシック" charset="0"/>
          <a:cs typeface="+mn-cs"/>
          <a:sym typeface="Helvetica Light" charset="0"/>
        </a:defRPr>
      </a:lvl1pPr>
      <a:lvl2pPr algn="ctr" defTabSz="412478" rtl="0" eaLnBrk="0" fontAlgn="base" hangingPunct="0">
        <a:spcBef>
          <a:spcPct val="0"/>
        </a:spcBef>
        <a:spcAft>
          <a:spcPct val="0"/>
        </a:spcAft>
        <a:defRPr sz="5595">
          <a:solidFill>
            <a:srgbClr val="000000"/>
          </a:solidFill>
          <a:latin typeface="+mn-lt"/>
          <a:ea typeface="ＭＳ Ｐゴシック" charset="0"/>
          <a:cs typeface="+mn-cs"/>
          <a:sym typeface="Helvetica Light" charset="0"/>
        </a:defRPr>
      </a:lvl2pPr>
      <a:lvl3pPr algn="ctr" defTabSz="412478" rtl="0" eaLnBrk="0" fontAlgn="base" hangingPunct="0">
        <a:spcBef>
          <a:spcPct val="0"/>
        </a:spcBef>
        <a:spcAft>
          <a:spcPct val="0"/>
        </a:spcAft>
        <a:defRPr sz="5595">
          <a:solidFill>
            <a:srgbClr val="000000"/>
          </a:solidFill>
          <a:latin typeface="+mn-lt"/>
          <a:ea typeface="ＭＳ Ｐゴシック" charset="0"/>
          <a:cs typeface="+mn-cs"/>
          <a:sym typeface="Helvetica Light" charset="0"/>
        </a:defRPr>
      </a:lvl3pPr>
      <a:lvl4pPr algn="ctr" defTabSz="412478" rtl="0" eaLnBrk="0" fontAlgn="base" hangingPunct="0">
        <a:spcBef>
          <a:spcPct val="0"/>
        </a:spcBef>
        <a:spcAft>
          <a:spcPct val="0"/>
        </a:spcAft>
        <a:defRPr sz="5595">
          <a:solidFill>
            <a:srgbClr val="000000"/>
          </a:solidFill>
          <a:latin typeface="+mn-lt"/>
          <a:ea typeface="ＭＳ Ｐゴシック" charset="0"/>
          <a:cs typeface="+mn-cs"/>
          <a:sym typeface="Helvetica Light" charset="0"/>
        </a:defRPr>
      </a:lvl4pPr>
      <a:lvl5pPr algn="ctr" defTabSz="412478" rtl="0" eaLnBrk="0" fontAlgn="base" hangingPunct="0">
        <a:spcBef>
          <a:spcPct val="0"/>
        </a:spcBef>
        <a:spcAft>
          <a:spcPct val="0"/>
        </a:spcAft>
        <a:defRPr sz="5595">
          <a:solidFill>
            <a:srgbClr val="000000"/>
          </a:solidFill>
          <a:latin typeface="+mn-lt"/>
          <a:ea typeface="ＭＳ Ｐゴシック" charset="0"/>
          <a:cs typeface="+mn-cs"/>
          <a:sym typeface="Helvetica Light" charset="0"/>
        </a:defRPr>
      </a:lvl5pPr>
      <a:lvl6pPr marL="0" marR="0" indent="571123" algn="ctr" defTabSz="412478" rtl="0" latinLnBrk="0">
        <a:lnSpc>
          <a:spcPct val="100000"/>
        </a:lnSpc>
        <a:spcBef>
          <a:spcPts val="0"/>
        </a:spcBef>
        <a:spcAft>
          <a:spcPts val="0"/>
        </a:spcAft>
        <a:buClrTx/>
        <a:buSzTx/>
        <a:buFontTx/>
        <a:buNone/>
        <a:tabLst/>
        <a:defRPr sz="5595" b="0" i="0" u="none" strike="noStrike" cap="none" spc="0" baseline="0">
          <a:ln>
            <a:noFill/>
          </a:ln>
          <a:solidFill>
            <a:srgbClr val="000000"/>
          </a:solidFill>
          <a:uFillTx/>
          <a:latin typeface="+mn-lt"/>
          <a:ea typeface="+mn-ea"/>
          <a:cs typeface="+mn-cs"/>
          <a:sym typeface="Helvetica Light"/>
        </a:defRPr>
      </a:lvl6pPr>
      <a:lvl7pPr marL="0" marR="0" indent="685348" algn="ctr" defTabSz="412478" rtl="0" latinLnBrk="0">
        <a:lnSpc>
          <a:spcPct val="100000"/>
        </a:lnSpc>
        <a:spcBef>
          <a:spcPts val="0"/>
        </a:spcBef>
        <a:spcAft>
          <a:spcPts val="0"/>
        </a:spcAft>
        <a:buClrTx/>
        <a:buSzTx/>
        <a:buFontTx/>
        <a:buNone/>
        <a:tabLst/>
        <a:defRPr sz="5595" b="0" i="0" u="none" strike="noStrike" cap="none" spc="0" baseline="0">
          <a:ln>
            <a:noFill/>
          </a:ln>
          <a:solidFill>
            <a:srgbClr val="000000"/>
          </a:solidFill>
          <a:uFillTx/>
          <a:latin typeface="+mn-lt"/>
          <a:ea typeface="+mn-ea"/>
          <a:cs typeface="+mn-cs"/>
          <a:sym typeface="Helvetica Light"/>
        </a:defRPr>
      </a:lvl7pPr>
      <a:lvl8pPr marL="0" marR="0" indent="799573" algn="ctr" defTabSz="412478" rtl="0" latinLnBrk="0">
        <a:lnSpc>
          <a:spcPct val="100000"/>
        </a:lnSpc>
        <a:spcBef>
          <a:spcPts val="0"/>
        </a:spcBef>
        <a:spcAft>
          <a:spcPts val="0"/>
        </a:spcAft>
        <a:buClrTx/>
        <a:buSzTx/>
        <a:buFontTx/>
        <a:buNone/>
        <a:tabLst/>
        <a:defRPr sz="5595" b="0" i="0" u="none" strike="noStrike" cap="none" spc="0" baseline="0">
          <a:ln>
            <a:noFill/>
          </a:ln>
          <a:solidFill>
            <a:srgbClr val="000000"/>
          </a:solidFill>
          <a:uFillTx/>
          <a:latin typeface="+mn-lt"/>
          <a:ea typeface="+mn-ea"/>
          <a:cs typeface="+mn-cs"/>
          <a:sym typeface="Helvetica Light"/>
        </a:defRPr>
      </a:lvl8pPr>
      <a:lvl9pPr marL="0" marR="0" indent="913798" algn="ctr" defTabSz="412478" rtl="0" latinLnBrk="0">
        <a:lnSpc>
          <a:spcPct val="100000"/>
        </a:lnSpc>
        <a:spcBef>
          <a:spcPts val="0"/>
        </a:spcBef>
        <a:spcAft>
          <a:spcPts val="0"/>
        </a:spcAft>
        <a:buClrTx/>
        <a:buSzTx/>
        <a:buFontTx/>
        <a:buNone/>
        <a:tabLst/>
        <a:defRPr sz="5595" b="0" i="0" u="none" strike="noStrike" cap="none" spc="0" baseline="0">
          <a:ln>
            <a:noFill/>
          </a:ln>
          <a:solidFill>
            <a:srgbClr val="000000"/>
          </a:solidFill>
          <a:uFillTx/>
          <a:latin typeface="+mn-lt"/>
          <a:ea typeface="+mn-ea"/>
          <a:cs typeface="+mn-cs"/>
          <a:sym typeface="Helvetica Light"/>
        </a:defRPr>
      </a:lvl9pPr>
    </p:titleStyle>
    <p:bodyStyle>
      <a:lvl1pPr marL="171337" indent="-171337" algn="ctr" defTabSz="412478" rtl="0" eaLnBrk="0" fontAlgn="base" hangingPunct="0">
        <a:spcBef>
          <a:spcPct val="0"/>
        </a:spcBef>
        <a:spcAft>
          <a:spcPct val="0"/>
        </a:spcAft>
        <a:defRPr sz="2265">
          <a:solidFill>
            <a:srgbClr val="000000"/>
          </a:solidFill>
          <a:latin typeface="+mn-lt"/>
          <a:ea typeface="ＭＳ Ｐゴシック" charset="0"/>
          <a:cs typeface="+mn-cs"/>
          <a:sym typeface="Helvetica Light" charset="0"/>
        </a:defRPr>
      </a:lvl1pPr>
      <a:lvl2pPr marL="371231" indent="-257006" algn="ctr" defTabSz="412478" rtl="0" eaLnBrk="0" fontAlgn="base" hangingPunct="0">
        <a:spcBef>
          <a:spcPct val="0"/>
        </a:spcBef>
        <a:spcAft>
          <a:spcPct val="0"/>
        </a:spcAft>
        <a:defRPr sz="2265">
          <a:solidFill>
            <a:srgbClr val="000000"/>
          </a:solidFill>
          <a:latin typeface="+mn-lt"/>
          <a:ea typeface="+mn-ea"/>
          <a:cs typeface="+mn-cs"/>
          <a:sym typeface="Helvetica Light" charset="0"/>
        </a:defRPr>
      </a:lvl2pPr>
      <a:lvl3pPr marL="571123" indent="-342675" algn="ctr" defTabSz="412478" rtl="0" eaLnBrk="0" fontAlgn="base" hangingPunct="0">
        <a:spcBef>
          <a:spcPct val="0"/>
        </a:spcBef>
        <a:spcAft>
          <a:spcPct val="0"/>
        </a:spcAft>
        <a:defRPr sz="2265">
          <a:solidFill>
            <a:srgbClr val="000000"/>
          </a:solidFill>
          <a:latin typeface="+mn-lt"/>
          <a:ea typeface="+mn-ea"/>
          <a:cs typeface="+mn-cs"/>
          <a:sym typeface="Helvetica Light" charset="0"/>
        </a:defRPr>
      </a:lvl3pPr>
      <a:lvl4pPr marL="799573" indent="-456898" algn="ctr" defTabSz="412478" rtl="0" eaLnBrk="0" fontAlgn="base" hangingPunct="0">
        <a:spcBef>
          <a:spcPct val="0"/>
        </a:spcBef>
        <a:spcAft>
          <a:spcPct val="0"/>
        </a:spcAft>
        <a:defRPr sz="2265">
          <a:solidFill>
            <a:srgbClr val="000000"/>
          </a:solidFill>
          <a:latin typeface="+mn-lt"/>
          <a:ea typeface="+mn-ea"/>
          <a:cs typeface="+mn-cs"/>
          <a:sym typeface="Helvetica Light" charset="0"/>
        </a:defRPr>
      </a:lvl4pPr>
      <a:lvl5pPr marL="1028023" indent="-571123" algn="ctr" defTabSz="412478" rtl="0" eaLnBrk="0" fontAlgn="base" hangingPunct="0">
        <a:spcBef>
          <a:spcPct val="0"/>
        </a:spcBef>
        <a:spcAft>
          <a:spcPct val="0"/>
        </a:spcAft>
        <a:defRPr sz="2265">
          <a:solidFill>
            <a:srgbClr val="000000"/>
          </a:solidFill>
          <a:latin typeface="+mn-lt"/>
          <a:ea typeface="+mn-ea"/>
          <a:cs typeface="+mn-cs"/>
          <a:sym typeface="Helvetica Light" charset="0"/>
        </a:defRPr>
      </a:lvl5pPr>
      <a:lvl6pPr marL="0" marR="0" indent="571123" algn="ctr" defTabSz="412478" rtl="0" latinLnBrk="0">
        <a:lnSpc>
          <a:spcPct val="100000"/>
        </a:lnSpc>
        <a:spcBef>
          <a:spcPts val="0"/>
        </a:spcBef>
        <a:spcAft>
          <a:spcPts val="0"/>
        </a:spcAft>
        <a:buClrTx/>
        <a:buSzTx/>
        <a:buFontTx/>
        <a:buNone/>
        <a:tabLst/>
        <a:defRPr sz="2265" b="0" i="0" u="none" strike="noStrike" cap="none" spc="0" baseline="0">
          <a:ln>
            <a:noFill/>
          </a:ln>
          <a:solidFill>
            <a:srgbClr val="000000"/>
          </a:solidFill>
          <a:uFillTx/>
          <a:latin typeface="+mn-lt"/>
          <a:ea typeface="+mn-ea"/>
          <a:cs typeface="+mn-cs"/>
          <a:sym typeface="Helvetica Light"/>
        </a:defRPr>
      </a:lvl6pPr>
      <a:lvl7pPr marL="0" marR="0" indent="685348" algn="ctr" defTabSz="412478" rtl="0" latinLnBrk="0">
        <a:lnSpc>
          <a:spcPct val="100000"/>
        </a:lnSpc>
        <a:spcBef>
          <a:spcPts val="0"/>
        </a:spcBef>
        <a:spcAft>
          <a:spcPts val="0"/>
        </a:spcAft>
        <a:buClrTx/>
        <a:buSzTx/>
        <a:buFontTx/>
        <a:buNone/>
        <a:tabLst/>
        <a:defRPr sz="2265" b="0" i="0" u="none" strike="noStrike" cap="none" spc="0" baseline="0">
          <a:ln>
            <a:noFill/>
          </a:ln>
          <a:solidFill>
            <a:srgbClr val="000000"/>
          </a:solidFill>
          <a:uFillTx/>
          <a:latin typeface="+mn-lt"/>
          <a:ea typeface="+mn-ea"/>
          <a:cs typeface="+mn-cs"/>
          <a:sym typeface="Helvetica Light"/>
        </a:defRPr>
      </a:lvl7pPr>
      <a:lvl8pPr marL="0" marR="0" indent="799573" algn="ctr" defTabSz="412478" rtl="0" latinLnBrk="0">
        <a:lnSpc>
          <a:spcPct val="100000"/>
        </a:lnSpc>
        <a:spcBef>
          <a:spcPts val="0"/>
        </a:spcBef>
        <a:spcAft>
          <a:spcPts val="0"/>
        </a:spcAft>
        <a:buClrTx/>
        <a:buSzTx/>
        <a:buFontTx/>
        <a:buNone/>
        <a:tabLst/>
        <a:defRPr sz="2265" b="0" i="0" u="none" strike="noStrike" cap="none" spc="0" baseline="0">
          <a:ln>
            <a:noFill/>
          </a:ln>
          <a:solidFill>
            <a:srgbClr val="000000"/>
          </a:solidFill>
          <a:uFillTx/>
          <a:latin typeface="+mn-lt"/>
          <a:ea typeface="+mn-ea"/>
          <a:cs typeface="+mn-cs"/>
          <a:sym typeface="Helvetica Light"/>
        </a:defRPr>
      </a:lvl8pPr>
      <a:lvl9pPr marL="0" marR="0" indent="913798" algn="ctr" defTabSz="412478" rtl="0" latinLnBrk="0">
        <a:lnSpc>
          <a:spcPct val="100000"/>
        </a:lnSpc>
        <a:spcBef>
          <a:spcPts val="0"/>
        </a:spcBef>
        <a:spcAft>
          <a:spcPts val="0"/>
        </a:spcAft>
        <a:buClrTx/>
        <a:buSzTx/>
        <a:buFontTx/>
        <a:buNone/>
        <a:tabLst/>
        <a:defRPr sz="2265"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412478" rtl="0" latinLnBrk="0">
        <a:lnSpc>
          <a:spcPct val="100000"/>
        </a:lnSpc>
        <a:spcBef>
          <a:spcPts val="0"/>
        </a:spcBef>
        <a:spcAft>
          <a:spcPts val="0"/>
        </a:spcAft>
        <a:buClrTx/>
        <a:buSzTx/>
        <a:buFontTx/>
        <a:buNone/>
        <a:tabLst/>
        <a:defRPr sz="1199" b="0" i="0" u="none" strike="noStrike" cap="none" spc="0" baseline="0">
          <a:ln>
            <a:noFill/>
          </a:ln>
          <a:solidFill>
            <a:schemeClr val="tx1"/>
          </a:solidFill>
          <a:uFillTx/>
          <a:latin typeface="+mn-lt"/>
          <a:ea typeface="+mn-ea"/>
          <a:cs typeface="+mn-cs"/>
          <a:sym typeface="Helvetica Light"/>
        </a:defRPr>
      </a:lvl1pPr>
      <a:lvl2pPr marL="0" marR="0" indent="114225" algn="ctr" defTabSz="412478" rtl="0" latinLnBrk="0">
        <a:lnSpc>
          <a:spcPct val="100000"/>
        </a:lnSpc>
        <a:spcBef>
          <a:spcPts val="0"/>
        </a:spcBef>
        <a:spcAft>
          <a:spcPts val="0"/>
        </a:spcAft>
        <a:buClrTx/>
        <a:buSzTx/>
        <a:buFontTx/>
        <a:buNone/>
        <a:tabLst/>
        <a:defRPr sz="1199" b="0" i="0" u="none" strike="noStrike" cap="none" spc="0" baseline="0">
          <a:ln>
            <a:noFill/>
          </a:ln>
          <a:solidFill>
            <a:schemeClr val="tx1"/>
          </a:solidFill>
          <a:uFillTx/>
          <a:latin typeface="+mn-lt"/>
          <a:ea typeface="+mn-ea"/>
          <a:cs typeface="+mn-cs"/>
          <a:sym typeface="Helvetica Light"/>
        </a:defRPr>
      </a:lvl2pPr>
      <a:lvl3pPr marL="0" marR="0" indent="228450" algn="ctr" defTabSz="412478" rtl="0" latinLnBrk="0">
        <a:lnSpc>
          <a:spcPct val="100000"/>
        </a:lnSpc>
        <a:spcBef>
          <a:spcPts val="0"/>
        </a:spcBef>
        <a:spcAft>
          <a:spcPts val="0"/>
        </a:spcAft>
        <a:buClrTx/>
        <a:buSzTx/>
        <a:buFontTx/>
        <a:buNone/>
        <a:tabLst/>
        <a:defRPr sz="1199" b="0" i="0" u="none" strike="noStrike" cap="none" spc="0" baseline="0">
          <a:ln>
            <a:noFill/>
          </a:ln>
          <a:solidFill>
            <a:schemeClr val="tx1"/>
          </a:solidFill>
          <a:uFillTx/>
          <a:latin typeface="+mn-lt"/>
          <a:ea typeface="+mn-ea"/>
          <a:cs typeface="+mn-cs"/>
          <a:sym typeface="Helvetica Light"/>
        </a:defRPr>
      </a:lvl3pPr>
      <a:lvl4pPr marL="0" marR="0" indent="342675" algn="ctr" defTabSz="412478" rtl="0" latinLnBrk="0">
        <a:lnSpc>
          <a:spcPct val="100000"/>
        </a:lnSpc>
        <a:spcBef>
          <a:spcPts val="0"/>
        </a:spcBef>
        <a:spcAft>
          <a:spcPts val="0"/>
        </a:spcAft>
        <a:buClrTx/>
        <a:buSzTx/>
        <a:buFontTx/>
        <a:buNone/>
        <a:tabLst/>
        <a:defRPr sz="1199" b="0" i="0" u="none" strike="noStrike" cap="none" spc="0" baseline="0">
          <a:ln>
            <a:noFill/>
          </a:ln>
          <a:solidFill>
            <a:schemeClr val="tx1"/>
          </a:solidFill>
          <a:uFillTx/>
          <a:latin typeface="+mn-lt"/>
          <a:ea typeface="+mn-ea"/>
          <a:cs typeface="+mn-cs"/>
          <a:sym typeface="Helvetica Light"/>
        </a:defRPr>
      </a:lvl4pPr>
      <a:lvl5pPr marL="0" marR="0" indent="456898" algn="ctr" defTabSz="412478" rtl="0" latinLnBrk="0">
        <a:lnSpc>
          <a:spcPct val="100000"/>
        </a:lnSpc>
        <a:spcBef>
          <a:spcPts val="0"/>
        </a:spcBef>
        <a:spcAft>
          <a:spcPts val="0"/>
        </a:spcAft>
        <a:buClrTx/>
        <a:buSzTx/>
        <a:buFontTx/>
        <a:buNone/>
        <a:tabLst/>
        <a:defRPr sz="1199" b="0" i="0" u="none" strike="noStrike" cap="none" spc="0" baseline="0">
          <a:ln>
            <a:noFill/>
          </a:ln>
          <a:solidFill>
            <a:schemeClr val="tx1"/>
          </a:solidFill>
          <a:uFillTx/>
          <a:latin typeface="+mn-lt"/>
          <a:ea typeface="+mn-ea"/>
          <a:cs typeface="+mn-cs"/>
          <a:sym typeface="Helvetica Light"/>
        </a:defRPr>
      </a:lvl5pPr>
      <a:lvl6pPr marL="0" marR="0" indent="571123" algn="ctr" defTabSz="412478" rtl="0" latinLnBrk="0">
        <a:lnSpc>
          <a:spcPct val="100000"/>
        </a:lnSpc>
        <a:spcBef>
          <a:spcPts val="0"/>
        </a:spcBef>
        <a:spcAft>
          <a:spcPts val="0"/>
        </a:spcAft>
        <a:buClrTx/>
        <a:buSzTx/>
        <a:buFontTx/>
        <a:buNone/>
        <a:tabLst/>
        <a:defRPr sz="1199" b="0" i="0" u="none" strike="noStrike" cap="none" spc="0" baseline="0">
          <a:ln>
            <a:noFill/>
          </a:ln>
          <a:solidFill>
            <a:schemeClr val="tx1"/>
          </a:solidFill>
          <a:uFillTx/>
          <a:latin typeface="+mn-lt"/>
          <a:ea typeface="+mn-ea"/>
          <a:cs typeface="+mn-cs"/>
          <a:sym typeface="Helvetica Light"/>
        </a:defRPr>
      </a:lvl6pPr>
      <a:lvl7pPr marL="0" marR="0" indent="685348" algn="ctr" defTabSz="412478" rtl="0" latinLnBrk="0">
        <a:lnSpc>
          <a:spcPct val="100000"/>
        </a:lnSpc>
        <a:spcBef>
          <a:spcPts val="0"/>
        </a:spcBef>
        <a:spcAft>
          <a:spcPts val="0"/>
        </a:spcAft>
        <a:buClrTx/>
        <a:buSzTx/>
        <a:buFontTx/>
        <a:buNone/>
        <a:tabLst/>
        <a:defRPr sz="1199" b="0" i="0" u="none" strike="noStrike" cap="none" spc="0" baseline="0">
          <a:ln>
            <a:noFill/>
          </a:ln>
          <a:solidFill>
            <a:schemeClr val="tx1"/>
          </a:solidFill>
          <a:uFillTx/>
          <a:latin typeface="+mn-lt"/>
          <a:ea typeface="+mn-ea"/>
          <a:cs typeface="+mn-cs"/>
          <a:sym typeface="Helvetica Light"/>
        </a:defRPr>
      </a:lvl7pPr>
      <a:lvl8pPr marL="0" marR="0" indent="799573" algn="ctr" defTabSz="412478" rtl="0" latinLnBrk="0">
        <a:lnSpc>
          <a:spcPct val="100000"/>
        </a:lnSpc>
        <a:spcBef>
          <a:spcPts val="0"/>
        </a:spcBef>
        <a:spcAft>
          <a:spcPts val="0"/>
        </a:spcAft>
        <a:buClrTx/>
        <a:buSzTx/>
        <a:buFontTx/>
        <a:buNone/>
        <a:tabLst/>
        <a:defRPr sz="1199" b="0" i="0" u="none" strike="noStrike" cap="none" spc="0" baseline="0">
          <a:ln>
            <a:noFill/>
          </a:ln>
          <a:solidFill>
            <a:schemeClr val="tx1"/>
          </a:solidFill>
          <a:uFillTx/>
          <a:latin typeface="+mn-lt"/>
          <a:ea typeface="+mn-ea"/>
          <a:cs typeface="+mn-cs"/>
          <a:sym typeface="Helvetica Light"/>
        </a:defRPr>
      </a:lvl8pPr>
      <a:lvl9pPr marL="0" marR="0" indent="913798" algn="ctr" defTabSz="412478" rtl="0" latinLnBrk="0">
        <a:lnSpc>
          <a:spcPct val="100000"/>
        </a:lnSpc>
        <a:spcBef>
          <a:spcPts val="0"/>
        </a:spcBef>
        <a:spcAft>
          <a:spcPts val="0"/>
        </a:spcAft>
        <a:buClrTx/>
        <a:buSzTx/>
        <a:buFontTx/>
        <a:buNone/>
        <a:tabLst/>
        <a:defRPr sz="1199"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13" Type="http://schemas.openxmlformats.org/officeDocument/2006/relationships/image" Target="../media/image32.png"/><Relationship Id="rId18" Type="http://schemas.openxmlformats.org/officeDocument/2006/relationships/image" Target="../media/image37.jpeg"/><Relationship Id="rId26" Type="http://schemas.openxmlformats.org/officeDocument/2006/relationships/image" Target="../media/image45.png"/><Relationship Id="rId39" Type="http://schemas.openxmlformats.org/officeDocument/2006/relationships/image" Target="../media/image58.jpeg"/><Relationship Id="rId21" Type="http://schemas.openxmlformats.org/officeDocument/2006/relationships/image" Target="../media/image40.png"/><Relationship Id="rId34" Type="http://schemas.openxmlformats.org/officeDocument/2006/relationships/image" Target="../media/image53.png"/><Relationship Id="rId42" Type="http://schemas.openxmlformats.org/officeDocument/2006/relationships/image" Target="../media/image61.png"/><Relationship Id="rId47" Type="http://schemas.openxmlformats.org/officeDocument/2006/relationships/image" Target="../media/image66.png"/><Relationship Id="rId50" Type="http://schemas.openxmlformats.org/officeDocument/2006/relationships/image" Target="../media/image69.png"/><Relationship Id="rId7" Type="http://schemas.openxmlformats.org/officeDocument/2006/relationships/image" Target="../media/image26.png"/><Relationship Id="rId2" Type="http://schemas.openxmlformats.org/officeDocument/2006/relationships/notesSlide" Target="../notesSlides/notesSlide9.xml"/><Relationship Id="rId16" Type="http://schemas.openxmlformats.org/officeDocument/2006/relationships/image" Target="../media/image35.png"/><Relationship Id="rId29" Type="http://schemas.openxmlformats.org/officeDocument/2006/relationships/image" Target="../media/image48.png"/><Relationship Id="rId11" Type="http://schemas.openxmlformats.org/officeDocument/2006/relationships/image" Target="../media/image30.jpeg"/><Relationship Id="rId24" Type="http://schemas.openxmlformats.org/officeDocument/2006/relationships/image" Target="../media/image43.png"/><Relationship Id="rId32" Type="http://schemas.openxmlformats.org/officeDocument/2006/relationships/image" Target="../media/image51.png"/><Relationship Id="rId37" Type="http://schemas.openxmlformats.org/officeDocument/2006/relationships/image" Target="../media/image56.png"/><Relationship Id="rId40" Type="http://schemas.openxmlformats.org/officeDocument/2006/relationships/image" Target="../media/image59.png"/><Relationship Id="rId45" Type="http://schemas.openxmlformats.org/officeDocument/2006/relationships/image" Target="../media/image64.png"/><Relationship Id="rId5" Type="http://schemas.openxmlformats.org/officeDocument/2006/relationships/image" Target="../media/image24.png"/><Relationship Id="rId15" Type="http://schemas.openxmlformats.org/officeDocument/2006/relationships/image" Target="../media/image34.jpeg"/><Relationship Id="rId23" Type="http://schemas.openxmlformats.org/officeDocument/2006/relationships/image" Target="../media/image42.png"/><Relationship Id="rId28" Type="http://schemas.openxmlformats.org/officeDocument/2006/relationships/image" Target="../media/image47.png"/><Relationship Id="rId36" Type="http://schemas.openxmlformats.org/officeDocument/2006/relationships/image" Target="../media/image55.png"/><Relationship Id="rId49" Type="http://schemas.openxmlformats.org/officeDocument/2006/relationships/image" Target="../media/image68.tiff"/><Relationship Id="rId10" Type="http://schemas.openxmlformats.org/officeDocument/2006/relationships/image" Target="../media/image29.jpeg"/><Relationship Id="rId19" Type="http://schemas.openxmlformats.org/officeDocument/2006/relationships/image" Target="../media/image38.jpeg"/><Relationship Id="rId31" Type="http://schemas.openxmlformats.org/officeDocument/2006/relationships/image" Target="../media/image50.png"/><Relationship Id="rId44" Type="http://schemas.openxmlformats.org/officeDocument/2006/relationships/image" Target="../media/image63.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 Id="rId22" Type="http://schemas.openxmlformats.org/officeDocument/2006/relationships/image" Target="../media/image41.png"/><Relationship Id="rId27" Type="http://schemas.openxmlformats.org/officeDocument/2006/relationships/image" Target="../media/image46.png"/><Relationship Id="rId30" Type="http://schemas.openxmlformats.org/officeDocument/2006/relationships/image" Target="../media/image49.png"/><Relationship Id="rId35" Type="http://schemas.openxmlformats.org/officeDocument/2006/relationships/image" Target="../media/image54.png"/><Relationship Id="rId43" Type="http://schemas.openxmlformats.org/officeDocument/2006/relationships/image" Target="../media/image62.tiff"/><Relationship Id="rId48" Type="http://schemas.openxmlformats.org/officeDocument/2006/relationships/image" Target="../media/image67.png"/><Relationship Id="rId8" Type="http://schemas.openxmlformats.org/officeDocument/2006/relationships/image" Target="../media/image27.png"/><Relationship Id="rId3" Type="http://schemas.openxmlformats.org/officeDocument/2006/relationships/image" Target="../media/image22.png"/><Relationship Id="rId12" Type="http://schemas.openxmlformats.org/officeDocument/2006/relationships/image" Target="../media/image31.png"/><Relationship Id="rId17" Type="http://schemas.openxmlformats.org/officeDocument/2006/relationships/image" Target="../media/image36.png"/><Relationship Id="rId25" Type="http://schemas.openxmlformats.org/officeDocument/2006/relationships/image" Target="../media/image44.png"/><Relationship Id="rId33" Type="http://schemas.openxmlformats.org/officeDocument/2006/relationships/image" Target="../media/image52.jpeg"/><Relationship Id="rId38" Type="http://schemas.openxmlformats.org/officeDocument/2006/relationships/image" Target="../media/image57.png"/><Relationship Id="rId46" Type="http://schemas.openxmlformats.org/officeDocument/2006/relationships/image" Target="../media/image65.png"/><Relationship Id="rId20" Type="http://schemas.openxmlformats.org/officeDocument/2006/relationships/image" Target="../media/image39.jpeg"/><Relationship Id="rId41" Type="http://schemas.openxmlformats.org/officeDocument/2006/relationships/image" Target="../media/image60.jpeg"/><Relationship Id="rId1" Type="http://schemas.openxmlformats.org/officeDocument/2006/relationships/slideLayout" Target="../slideLayouts/slideLayout38.xml"/><Relationship Id="rId6"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45.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38.xml"/><Relationship Id="rId4" Type="http://schemas.openxmlformats.org/officeDocument/2006/relationships/image" Target="../media/image77.png"/></Relationships>
</file>

<file path=ppt/slides/_rels/slide1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38.xml"/><Relationship Id="rId5" Type="http://schemas.openxmlformats.org/officeDocument/2006/relationships/image" Target="../media/image81.png"/><Relationship Id="rId4" Type="http://schemas.openxmlformats.org/officeDocument/2006/relationships/image" Target="../media/image80.png"/></Relationships>
</file>

<file path=ppt/slides/_rels/slide2.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3" Type="http://schemas.openxmlformats.org/officeDocument/2006/relationships/image" Target="../media/image84.tiff"/><Relationship Id="rId2" Type="http://schemas.openxmlformats.org/officeDocument/2006/relationships/image" Target="../media/image83.png"/><Relationship Id="rId1" Type="http://schemas.openxmlformats.org/officeDocument/2006/relationships/slideLayout" Target="../slideLayouts/slideLayout38.xml"/><Relationship Id="rId4" Type="http://schemas.openxmlformats.org/officeDocument/2006/relationships/image" Target="../media/image85.tiff"/></Relationships>
</file>

<file path=ppt/slides/_rels/slide22.xml.rels><?xml version="1.0" encoding="UTF-8" standalone="yes"?>
<Relationships xmlns="http://schemas.openxmlformats.org/package/2006/relationships"><Relationship Id="rId3" Type="http://schemas.openxmlformats.org/officeDocument/2006/relationships/hyperlink" Target="https://earthcube.us6.list-manage.com/track/click?u=65c1c4ca27afad887db7021ab&amp;id=99a4518c09&amp;e=e35e2ed65e" TargetMode="External"/><Relationship Id="rId2" Type="http://schemas.openxmlformats.org/officeDocument/2006/relationships/hyperlink" Target="https://earthcube.us6.list-manage.com/track/click?u=65c1c4ca27afad887db7021ab&amp;id=44bf3a1e4e&amp;e=e35e2ed65e" TargetMode="External"/><Relationship Id="rId1" Type="http://schemas.openxmlformats.org/officeDocument/2006/relationships/slideLayout" Target="../slideLayouts/slideLayout38.xml"/><Relationship Id="rId4" Type="http://schemas.openxmlformats.org/officeDocument/2006/relationships/image" Target="../media/image86.tiff"/></Relationships>
</file>

<file path=ppt/slides/_rels/slide23.xml.rels><?xml version="1.0" encoding="UTF-8" standalone="yes"?>
<Relationships xmlns="http://schemas.openxmlformats.org/package/2006/relationships"><Relationship Id="rId2" Type="http://schemas.openxmlformats.org/officeDocument/2006/relationships/image" Target="../media/image86.tiff"/><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openxmlformats.org/officeDocument/2006/relationships/tags" Target="../tags/tag4.xml"/><Relationship Id="rId7" Type="http://schemas.openxmlformats.org/officeDocument/2006/relationships/slideLayout" Target="../slideLayouts/slideLayout26.xml"/><Relationship Id="rId12" Type="http://schemas.openxmlformats.org/officeDocument/2006/relationships/image" Target="../media/image2.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88.jpeg"/><Relationship Id="rId5" Type="http://schemas.openxmlformats.org/officeDocument/2006/relationships/tags" Target="../tags/tag6.xml"/><Relationship Id="rId10" Type="http://schemas.openxmlformats.org/officeDocument/2006/relationships/image" Target="../media/image87.jpg"/><Relationship Id="rId4" Type="http://schemas.openxmlformats.org/officeDocument/2006/relationships/tags" Target="../tags/tag5.xml"/><Relationship Id="rId9" Type="http://schemas.openxmlformats.org/officeDocument/2006/relationships/hyperlink" Target="mailto:hou@ucar.edu"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hyperlink" Target="https://ncar.ucar.edu/who-we-are/labs" TargetMode="External"/><Relationship Id="rId2" Type="http://schemas.openxmlformats.org/officeDocument/2006/relationships/image" Target="../media/image89.pn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3" Type="http://schemas.openxmlformats.org/officeDocument/2006/relationships/hyperlink" Target="https://data.ucar.edu/" TargetMode="External"/><Relationship Id="rId2" Type="http://schemas.openxmlformats.org/officeDocument/2006/relationships/image" Target="../media/image91.png"/><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3" Type="http://schemas.openxmlformats.org/officeDocument/2006/relationships/hyperlink" Target="mailto:datahelp@ucar.edu" TargetMode="External"/><Relationship Id="rId2" Type="http://schemas.openxmlformats.org/officeDocument/2006/relationships/notesSlide" Target="../notesSlides/notesSlide17.xml"/><Relationship Id="rId1" Type="http://schemas.openxmlformats.org/officeDocument/2006/relationships/slideLayout" Target="../slideLayouts/slideLayout31.xml"/><Relationship Id="rId4" Type="http://schemas.openxmlformats.org/officeDocument/2006/relationships/hyperlink" Target="mailto:hou@ucar.edu"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63FB1-A4A0-1F46-A47D-7C8882072430}"/>
              </a:ext>
            </a:extLst>
          </p:cNvPr>
          <p:cNvSpPr>
            <a:spLocks noGrp="1"/>
          </p:cNvSpPr>
          <p:nvPr>
            <p:ph type="ctrTitle"/>
          </p:nvPr>
        </p:nvSpPr>
        <p:spPr/>
        <p:txBody>
          <a:bodyPr/>
          <a:lstStyle/>
          <a:p>
            <a:r>
              <a:rPr lang="en-US" dirty="0"/>
              <a:t>Establishing Trust in Centralized Repositories</a:t>
            </a:r>
          </a:p>
        </p:txBody>
      </p:sp>
      <p:sp>
        <p:nvSpPr>
          <p:cNvPr id="3" name="Subtitle 2">
            <a:extLst>
              <a:ext uri="{FF2B5EF4-FFF2-40B4-BE49-F238E27FC236}">
                <a16:creationId xmlns:a16="http://schemas.microsoft.com/office/drawing/2014/main" id="{D8E2ABE9-99EC-7344-B161-B689DF2F0666}"/>
              </a:ext>
            </a:extLst>
          </p:cNvPr>
          <p:cNvSpPr>
            <a:spLocks noGrp="1"/>
          </p:cNvSpPr>
          <p:nvPr>
            <p:ph type="subTitle" idx="1"/>
          </p:nvPr>
        </p:nvSpPr>
        <p:spPr/>
        <p:txBody>
          <a:bodyPr/>
          <a:lstStyle/>
          <a:p>
            <a:pPr algn="ctr"/>
            <a:r>
              <a:rPr lang="en-US" dirty="0"/>
              <a:t>2019 ESIP Winter Meeting, January 17 Rockville, Maryland</a:t>
            </a:r>
          </a:p>
          <a:p>
            <a:pPr algn="ctr"/>
            <a:r>
              <a:rPr lang="en-US" dirty="0"/>
              <a:t>Sean Gordon, Kaylin Bugbee, Sophie </a:t>
            </a:r>
            <a:r>
              <a:rPr lang="en-US" dirty="0" err="1"/>
              <a:t>Hou</a:t>
            </a:r>
            <a:r>
              <a:rPr lang="en-US" dirty="0"/>
              <a:t>, Rebecca </a:t>
            </a:r>
            <a:r>
              <a:rPr lang="en-US" dirty="0" err="1"/>
              <a:t>Koskela</a:t>
            </a:r>
            <a:endParaRPr lang="en-US" dirty="0"/>
          </a:p>
        </p:txBody>
      </p:sp>
    </p:spTree>
    <p:extLst>
      <p:ext uri="{BB962C8B-B14F-4D97-AF65-F5344CB8AC3E}">
        <p14:creationId xmlns:p14="http://schemas.microsoft.com/office/powerpoint/2010/main" val="22488477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23571"/>
            <a:ext cx="10515600" cy="640080"/>
          </a:xfrm>
        </p:spPr>
        <p:txBody>
          <a:bodyPr>
            <a:normAutofit fontScale="90000"/>
          </a:bodyPr>
          <a:lstStyle/>
          <a:p>
            <a:r>
              <a:rPr lang="en-US" dirty="0">
                <a:effectLst/>
              </a:rPr>
              <a:t>Trust, but Verify: But What About Unique Identifiers?</a:t>
            </a:r>
            <a:endParaRPr lang="en-US" dirty="0"/>
          </a:p>
        </p:txBody>
      </p:sp>
      <p:sp>
        <p:nvSpPr>
          <p:cNvPr id="3" name="Content Placeholder 2"/>
          <p:cNvSpPr>
            <a:spLocks noGrp="1"/>
          </p:cNvSpPr>
          <p:nvPr>
            <p:ph idx="1"/>
          </p:nvPr>
        </p:nvSpPr>
        <p:spPr>
          <a:xfrm>
            <a:off x="838200" y="1153073"/>
            <a:ext cx="10515600" cy="5484210"/>
          </a:xfrm>
        </p:spPr>
        <p:txBody>
          <a:bodyPr/>
          <a:lstStyle/>
          <a:p>
            <a:pPr fontAlgn="base"/>
            <a:r>
              <a:rPr lang="en-US" dirty="0"/>
              <a:t>Unique identifiers (e.g. DOIs) can be used to reduce duplication in a centralized repository </a:t>
            </a:r>
          </a:p>
          <a:p>
            <a:pPr lvl="1" fontAlgn="base"/>
            <a:r>
              <a:rPr lang="en-US" dirty="0" err="1"/>
              <a:t>Data.gov</a:t>
            </a:r>
            <a:r>
              <a:rPr lang="en-US" dirty="0"/>
              <a:t> now requires some sort of unique identifier</a:t>
            </a:r>
          </a:p>
          <a:p>
            <a:pPr lvl="1" fontAlgn="base"/>
            <a:r>
              <a:rPr lang="en-US" dirty="0"/>
              <a:t>NASA strongly encourages the adoption of unique identifiers</a:t>
            </a:r>
          </a:p>
          <a:p>
            <a:pPr fontAlgn="base"/>
            <a:r>
              <a:rPr lang="en-US" dirty="0"/>
              <a:t>However, there are still some potential loopholes:</a:t>
            </a:r>
          </a:p>
          <a:p>
            <a:pPr lvl="1" fontAlgn="base"/>
            <a:r>
              <a:rPr lang="en-US" dirty="0"/>
              <a:t>Thousands of legacy datasets do not have identifiers</a:t>
            </a:r>
          </a:p>
          <a:p>
            <a:pPr lvl="1" fontAlgn="base"/>
            <a:r>
              <a:rPr lang="en-US" dirty="0"/>
              <a:t>Ongoing debate over what types of data receive DOIs</a:t>
            </a:r>
          </a:p>
          <a:p>
            <a:pPr lvl="2" fontAlgn="base"/>
            <a:r>
              <a:rPr lang="en-US" dirty="0"/>
              <a:t>Provisional, non-science quality, </a:t>
            </a:r>
            <a:r>
              <a:rPr lang="en-US" dirty="0" err="1"/>
              <a:t>etc</a:t>
            </a:r>
            <a:r>
              <a:rPr lang="en-US" dirty="0"/>
              <a:t>…</a:t>
            </a:r>
          </a:p>
          <a:p>
            <a:pPr lvl="2" fontAlgn="base"/>
            <a:r>
              <a:rPr lang="en-US" dirty="0"/>
              <a:t>Some legitimate data sources don’t have identifiers due to this debate</a:t>
            </a:r>
          </a:p>
          <a:p>
            <a:pPr fontAlgn="base"/>
            <a:r>
              <a:rPr lang="en-US" dirty="0"/>
              <a:t>Both </a:t>
            </a:r>
            <a:r>
              <a:rPr lang="en-US" dirty="0" err="1"/>
              <a:t>Data.gov</a:t>
            </a:r>
            <a:r>
              <a:rPr lang="en-US" dirty="0"/>
              <a:t> and NASA require the data provider or agency to assign unique identifiers </a:t>
            </a:r>
          </a:p>
          <a:p>
            <a:pPr lvl="1" fontAlgn="base"/>
            <a:r>
              <a:rPr lang="en-US" dirty="0"/>
              <a:t>Debate over whether centralized repositories should assign unique identifiers</a:t>
            </a:r>
          </a:p>
          <a:p>
            <a:pPr fontAlgn="base"/>
            <a:endParaRPr lang="en-US" dirty="0"/>
          </a:p>
          <a:p>
            <a:pPr fontAlgn="base"/>
            <a:endParaRPr lang="en-US" dirty="0"/>
          </a:p>
          <a:p>
            <a:endParaRPr lang="en-US" sz="2200" dirty="0"/>
          </a:p>
          <a:p>
            <a:pPr lvl="2"/>
            <a:endParaRPr lang="en-US" dirty="0"/>
          </a:p>
          <a:p>
            <a:pPr marL="688975" lvl="2" indent="-219075"/>
            <a:endParaRPr lang="en-US" dirty="0"/>
          </a:p>
          <a:p>
            <a:pPr lvl="2"/>
            <a:endParaRPr lang="en-US" dirty="0"/>
          </a:p>
        </p:txBody>
      </p:sp>
    </p:spTree>
    <p:extLst>
      <p:ext uri="{BB962C8B-B14F-4D97-AF65-F5344CB8AC3E}">
        <p14:creationId xmlns:p14="http://schemas.microsoft.com/office/powerpoint/2010/main" val="2214239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23571"/>
            <a:ext cx="10515600" cy="640080"/>
          </a:xfrm>
        </p:spPr>
        <p:txBody>
          <a:bodyPr>
            <a:normAutofit fontScale="90000"/>
          </a:bodyPr>
          <a:lstStyle/>
          <a:p>
            <a:r>
              <a:rPr lang="en-US" dirty="0">
                <a:effectLst/>
              </a:rPr>
              <a:t>Context, Context, Context</a:t>
            </a:r>
            <a:endParaRPr lang="en-US" dirty="0"/>
          </a:p>
        </p:txBody>
      </p:sp>
      <p:sp>
        <p:nvSpPr>
          <p:cNvPr id="3" name="Content Placeholder 2"/>
          <p:cNvSpPr>
            <a:spLocks noGrp="1"/>
          </p:cNvSpPr>
          <p:nvPr>
            <p:ph idx="1"/>
          </p:nvPr>
        </p:nvSpPr>
        <p:spPr>
          <a:xfrm>
            <a:off x="838200" y="1153073"/>
            <a:ext cx="10515600" cy="4004554"/>
          </a:xfrm>
        </p:spPr>
        <p:txBody>
          <a:bodyPr/>
          <a:lstStyle/>
          <a:p>
            <a:pPr fontAlgn="base"/>
            <a:r>
              <a:rPr lang="en-US" sz="2400" dirty="0"/>
              <a:t>Metadata often curated within community or domain specific context</a:t>
            </a:r>
          </a:p>
          <a:p>
            <a:pPr fontAlgn="base"/>
            <a:r>
              <a:rPr lang="en-US" sz="2400" dirty="0"/>
              <a:t>Assumptions about knowledge does not translate well into a global context</a:t>
            </a:r>
          </a:p>
          <a:p>
            <a:pPr fontAlgn="base"/>
            <a:r>
              <a:rPr lang="en-US" sz="2400" dirty="0"/>
              <a:t>Examples:</a:t>
            </a:r>
          </a:p>
          <a:p>
            <a:pPr lvl="1" fontAlgn="base"/>
            <a:r>
              <a:rPr lang="en-US" dirty="0"/>
              <a:t>Keywords</a:t>
            </a:r>
          </a:p>
          <a:p>
            <a:pPr lvl="1" fontAlgn="base"/>
            <a:r>
              <a:rPr lang="en-US" dirty="0"/>
              <a:t>Abstracts</a:t>
            </a:r>
          </a:p>
          <a:p>
            <a:pPr lvl="1" fontAlgn="base"/>
            <a:r>
              <a:rPr lang="en-US" dirty="0"/>
              <a:t>Many NASA datasets have historically used only “TB” in dataset titles and abstracts, rather than spelling out “Brightness Temperature.”</a:t>
            </a:r>
          </a:p>
          <a:p>
            <a:pPr lvl="1" fontAlgn="base"/>
            <a:r>
              <a:rPr lang="en-US" dirty="0"/>
              <a:t>Cryptic titles</a:t>
            </a:r>
          </a:p>
          <a:p>
            <a:pPr lvl="2"/>
            <a:endParaRPr lang="en-US" sz="2400" dirty="0"/>
          </a:p>
          <a:p>
            <a:pPr marL="688975" lvl="2" indent="-219075"/>
            <a:endParaRPr lang="en-US" dirty="0"/>
          </a:p>
          <a:p>
            <a:pPr lvl="2"/>
            <a:endParaRPr lang="en-US" dirty="0"/>
          </a:p>
        </p:txBody>
      </p:sp>
      <p:pic>
        <p:nvPicPr>
          <p:cNvPr id="6148" name="Picture 4" descr="https://lh3.googleusercontent.com/T7IpOzslDjOuQa1H17zVwvnbpHuJFg9jBhv53acF8E6zruGRf_yXQRoc5EHYZbq3wVDncdX1bW21aYVU-ouNoXIaxndrtg4Aa4zy3wt0pjmdJkWKEDHPw2SAr15Z_nzr_I3PXxIzq_U">
            <a:extLst>
              <a:ext uri="{FF2B5EF4-FFF2-40B4-BE49-F238E27FC236}">
                <a16:creationId xmlns:a16="http://schemas.microsoft.com/office/drawing/2014/main" id="{E355FA91-3A76-8545-8D32-AE89A4D1A9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128" y="4717765"/>
            <a:ext cx="6883685" cy="193603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s://lh4.googleusercontent.com/sBNRg1PBQkgU6bpYku8XEXV8fMpMikLppsm2ac6i_JUiIrw1iHq4zyCfWTID20VPA3GUcaHWt07AoVjqAXbl7S1q4EayW6Q2_H1H8Y0NtCSVGhiCDDq5_KQcua96MvIv5qUsmiTzeSw">
            <a:extLst>
              <a:ext uri="{FF2B5EF4-FFF2-40B4-BE49-F238E27FC236}">
                <a16:creationId xmlns:a16="http://schemas.microsoft.com/office/drawing/2014/main" id="{BD2D910C-ED22-504E-B439-D723FFDDFA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8988" y="4216830"/>
            <a:ext cx="3655458" cy="2436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0848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23571"/>
            <a:ext cx="10515600" cy="640080"/>
          </a:xfrm>
        </p:spPr>
        <p:txBody>
          <a:bodyPr>
            <a:normAutofit fontScale="90000"/>
          </a:bodyPr>
          <a:lstStyle/>
          <a:p>
            <a:r>
              <a:rPr lang="en-US" dirty="0">
                <a:effectLst/>
              </a:rPr>
              <a:t>Alchemy in Action</a:t>
            </a:r>
            <a:endParaRPr lang="en-US" dirty="0"/>
          </a:p>
        </p:txBody>
      </p:sp>
      <p:sp>
        <p:nvSpPr>
          <p:cNvPr id="3" name="Content Placeholder 2"/>
          <p:cNvSpPr>
            <a:spLocks noGrp="1"/>
          </p:cNvSpPr>
          <p:nvPr>
            <p:ph idx="1"/>
          </p:nvPr>
        </p:nvSpPr>
        <p:spPr>
          <a:xfrm>
            <a:off x="838200" y="1153073"/>
            <a:ext cx="4524910" cy="5484210"/>
          </a:xfrm>
        </p:spPr>
        <p:txBody>
          <a:bodyPr/>
          <a:lstStyle/>
          <a:p>
            <a:pPr fontAlgn="base"/>
            <a:r>
              <a:rPr lang="en-US" dirty="0"/>
              <a:t>One stop for data access increases the likelihood of data being reused for new applications </a:t>
            </a:r>
          </a:p>
          <a:p>
            <a:pPr fontAlgn="base"/>
            <a:r>
              <a:rPr lang="en-US" dirty="0"/>
              <a:t>Excellent environment for curating information across agencies, domains, data centers</a:t>
            </a:r>
          </a:p>
          <a:p>
            <a:pPr lvl="1" fontAlgn="base"/>
            <a:r>
              <a:rPr lang="en-US" dirty="0"/>
              <a:t>Climate Data Initiative collection</a:t>
            </a:r>
          </a:p>
          <a:p>
            <a:pPr lvl="1" fontAlgn="base"/>
            <a:r>
              <a:rPr lang="en-US" dirty="0"/>
              <a:t>Curated maps at </a:t>
            </a:r>
            <a:r>
              <a:rPr lang="en-US" dirty="0" err="1"/>
              <a:t>Geoplatform.gov</a:t>
            </a:r>
            <a:endParaRPr lang="en-US" dirty="0"/>
          </a:p>
          <a:p>
            <a:pPr fontAlgn="base"/>
            <a:endParaRPr lang="en-US" dirty="0"/>
          </a:p>
          <a:p>
            <a:pPr marL="688975" lvl="2" indent="-219075"/>
            <a:endParaRPr lang="en-US" dirty="0"/>
          </a:p>
          <a:p>
            <a:pPr lvl="2"/>
            <a:endParaRPr lang="en-US" dirty="0"/>
          </a:p>
        </p:txBody>
      </p:sp>
      <p:pic>
        <p:nvPicPr>
          <p:cNvPr id="7170" name="Picture 2" descr="https://lh6.googleusercontent.com/KlaXOSG0eRFrRf-jIOntHuTykruYZ-Kv53yndawarwOEXmbyVPkboVLHoDmg3rBG3VQ2EyUJ81pLXaySr04-d1oThGyyrJAECbAxMuE1X_N1NpPz9Xa0LnDxosoTM9H1yWuIH-CnhrI">
            <a:extLst>
              <a:ext uri="{FF2B5EF4-FFF2-40B4-BE49-F238E27FC236}">
                <a16:creationId xmlns:a16="http://schemas.microsoft.com/office/drawing/2014/main" id="{964C3059-AF77-504B-8E09-2B82A7773D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3110" y="1070880"/>
            <a:ext cx="6548046" cy="5484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812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lstStyle/>
          <a:p>
            <a:pPr eaLnBrk="1"/>
            <a:r>
              <a:rPr lang="en-US" b="1" dirty="0">
                <a:latin typeface="Raleway" charset="0"/>
                <a:cs typeface="Raleway" charset="0"/>
                <a:sym typeface="Work Sans Light" charset="0"/>
              </a:rPr>
              <a:t>Data observation network for earth</a:t>
            </a:r>
          </a:p>
          <a:p>
            <a:pPr eaLnBrk="1"/>
            <a:endParaRPr lang="en-US" b="1" dirty="0">
              <a:latin typeface="Raleway" charset="0"/>
              <a:cs typeface="Raleway" charset="0"/>
              <a:sym typeface="Work Sans Light" charset="0"/>
            </a:endParaRPr>
          </a:p>
          <a:p>
            <a:pPr eaLnBrk="1"/>
            <a:endParaRPr lang="en-US" b="1" dirty="0">
              <a:latin typeface="Raleway" charset="0"/>
              <a:cs typeface="Raleway" charset="0"/>
              <a:sym typeface="Work Sans Light" charset="0"/>
            </a:endParaRPr>
          </a:p>
          <a:p>
            <a:endParaRPr lang="en-US" dirty="0"/>
          </a:p>
        </p:txBody>
      </p:sp>
      <p:sp>
        <p:nvSpPr>
          <p:cNvPr id="2" name="TextBox 1">
            <a:extLst>
              <a:ext uri="{FF2B5EF4-FFF2-40B4-BE49-F238E27FC236}">
                <a16:creationId xmlns:a16="http://schemas.microsoft.com/office/drawing/2014/main" id="{A786A66F-D81D-C149-AC69-2419E665A4CA}"/>
              </a:ext>
            </a:extLst>
          </p:cNvPr>
          <p:cNvSpPr txBox="1"/>
          <p:nvPr/>
        </p:nvSpPr>
        <p:spPr>
          <a:xfrm>
            <a:off x="1898001" y="4374759"/>
            <a:ext cx="9036452" cy="21043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671" tIns="67671" rIns="67671" bIns="67671" numCol="1" spcCol="38100" rtlCol="0" anchor="ctr">
            <a:spAutoFit/>
          </a:bodyPr>
          <a:lstStyle/>
          <a:p>
            <a:pPr algn="ctr" defTabSz="1099649" eaLnBrk="0" hangingPunct="0"/>
            <a:r>
              <a:rPr lang="en-US" sz="3197" dirty="0">
                <a:solidFill>
                  <a:srgbClr val="3F9897"/>
                </a:solidFill>
                <a:latin typeface="Helvetica Light" charset="0"/>
                <a:ea typeface="ＭＳ Ｐゴシック" charset="0"/>
                <a:sym typeface="Helvetica Light" charset="0"/>
              </a:rPr>
              <a:t>Session: Establishing Trust in Centralized Repositories</a:t>
            </a:r>
          </a:p>
          <a:p>
            <a:pPr algn="ctr" defTabSz="1099649" eaLnBrk="0" hangingPunct="0"/>
            <a:r>
              <a:rPr lang="en-US" sz="2131" dirty="0">
                <a:solidFill>
                  <a:srgbClr val="000000"/>
                </a:solidFill>
                <a:latin typeface="Helvetica Light"/>
                <a:ea typeface="+mj-ea"/>
                <a:sym typeface="Helvetica Light" charset="0"/>
              </a:rPr>
              <a:t>Rebecca Koskela </a:t>
            </a:r>
          </a:p>
          <a:p>
            <a:pPr algn="ctr" defTabSz="1099649" eaLnBrk="0" hangingPunct="0"/>
            <a:r>
              <a:rPr lang="en-US" sz="2131" dirty="0">
                <a:solidFill>
                  <a:srgbClr val="000000"/>
                </a:solidFill>
                <a:latin typeface="Helvetica Light"/>
                <a:ea typeface="+mj-ea"/>
                <a:sym typeface="Helvetica Light"/>
              </a:rPr>
              <a:t>ESIP Winter Meeting</a:t>
            </a:r>
          </a:p>
          <a:p>
            <a:pPr algn="ctr" defTabSz="1099649" eaLnBrk="0" hangingPunct="0"/>
            <a:r>
              <a:rPr lang="en-US" sz="2131" dirty="0">
                <a:solidFill>
                  <a:srgbClr val="000000"/>
                </a:solidFill>
                <a:latin typeface="Helvetica Light"/>
                <a:ea typeface="+mj-ea"/>
                <a:sym typeface="Helvetica Light"/>
              </a:rPr>
              <a:t>17 January 2019</a:t>
            </a:r>
          </a:p>
        </p:txBody>
      </p:sp>
    </p:spTree>
    <p:extLst>
      <p:ext uri="{BB962C8B-B14F-4D97-AF65-F5344CB8AC3E}">
        <p14:creationId xmlns:p14="http://schemas.microsoft.com/office/powerpoint/2010/main" val="3198130270"/>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83" descr="Screen Shot 2018-09-17 at 11.29.48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30099" y="3305270"/>
            <a:ext cx="5331802" cy="3428062"/>
          </a:xfrm>
          <a:prstGeom prst="rect">
            <a:avLst/>
          </a:prstGeom>
          <a:ln>
            <a:solidFill>
              <a:srgbClr val="7F7F7F"/>
            </a:solidFill>
          </a:ln>
        </p:spPr>
      </p:pic>
      <p:sp>
        <p:nvSpPr>
          <p:cNvPr id="2" name="Text Placeholder 1"/>
          <p:cNvSpPr>
            <a:spLocks noGrp="1"/>
          </p:cNvSpPr>
          <p:nvPr>
            <p:ph type="body" sz="quarter" idx="10"/>
          </p:nvPr>
        </p:nvSpPr>
        <p:spPr>
          <a:xfrm>
            <a:off x="5639" y="134850"/>
            <a:ext cx="12180722" cy="548998"/>
          </a:xfrm>
        </p:spPr>
        <p:txBody>
          <a:bodyPr/>
          <a:lstStyle/>
          <a:p>
            <a:r>
              <a:rPr lang="en-US"/>
              <a:t>DataONE: A Federation of Earth Science Repositories</a:t>
            </a:r>
            <a:endParaRPr lang="en-US" dirty="0"/>
          </a:p>
        </p:txBody>
      </p:sp>
      <p:sp>
        <p:nvSpPr>
          <p:cNvPr id="4" name="Text Placeholder 3"/>
          <p:cNvSpPr>
            <a:spLocks noGrp="1"/>
          </p:cNvSpPr>
          <p:nvPr>
            <p:ph type="body" sz="quarter" idx="13"/>
          </p:nvPr>
        </p:nvSpPr>
        <p:spPr/>
        <p:txBody>
          <a:bodyPr/>
          <a:lstStyle/>
          <a:p>
            <a:r>
              <a:rPr lang="en-US"/>
              <a:t>Core Cyberinfrastructure</a:t>
            </a:r>
          </a:p>
          <a:p>
            <a:endParaRPr lang="en-US" dirty="0"/>
          </a:p>
        </p:txBody>
      </p:sp>
      <p:pic>
        <p:nvPicPr>
          <p:cNvPr id="40" name="Picture 3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20625" y="1474744"/>
            <a:ext cx="2504393" cy="1324753"/>
          </a:xfrm>
          <a:prstGeom prst="rect">
            <a:avLst/>
          </a:prstGeom>
        </p:spPr>
      </p:pic>
      <p:pic>
        <p:nvPicPr>
          <p:cNvPr id="41" name="Picture 4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535990" y="1491630"/>
            <a:ext cx="2629039" cy="1337671"/>
          </a:xfrm>
          <a:prstGeom prst="rect">
            <a:avLst/>
          </a:prstGeom>
        </p:spPr>
      </p:pic>
      <p:sp>
        <p:nvSpPr>
          <p:cNvPr id="150" name="Bent Arrow 149"/>
          <p:cNvSpPr/>
          <p:nvPr/>
        </p:nvSpPr>
        <p:spPr>
          <a:xfrm>
            <a:off x="6145314" y="2080379"/>
            <a:ext cx="1263297" cy="739844"/>
          </a:xfrm>
          <a:prstGeom prst="bentArrow">
            <a:avLst>
              <a:gd name="adj1" fmla="val 6900"/>
              <a:gd name="adj2" fmla="val 12706"/>
              <a:gd name="adj3" fmla="val 25000"/>
              <a:gd name="adj4" fmla="val 43750"/>
            </a:avLst>
          </a:prstGeom>
          <a:solidFill>
            <a:srgbClr val="6AB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478" eaLnBrk="0" fontAlgn="base" hangingPunct="0">
              <a:spcBef>
                <a:spcPct val="0"/>
              </a:spcBef>
              <a:spcAft>
                <a:spcPct val="0"/>
              </a:spcAft>
            </a:pPr>
            <a:endParaRPr lang="en-US" sz="2531">
              <a:solidFill>
                <a:srgbClr val="646B51"/>
              </a:solidFill>
              <a:latin typeface="Helvetica Light"/>
              <a:sym typeface="Helvetica Light" charset="0"/>
            </a:endParaRPr>
          </a:p>
        </p:txBody>
      </p:sp>
      <p:sp>
        <p:nvSpPr>
          <p:cNvPr id="173" name="Bent Arrow 172"/>
          <p:cNvSpPr/>
          <p:nvPr/>
        </p:nvSpPr>
        <p:spPr>
          <a:xfrm flipH="1">
            <a:off x="4754641" y="2080378"/>
            <a:ext cx="1263297" cy="752826"/>
          </a:xfrm>
          <a:prstGeom prst="bentArrow">
            <a:avLst>
              <a:gd name="adj1" fmla="val 6900"/>
              <a:gd name="adj2" fmla="val 12706"/>
              <a:gd name="adj3" fmla="val 25000"/>
              <a:gd name="adj4" fmla="val 43750"/>
            </a:avLst>
          </a:prstGeom>
          <a:solidFill>
            <a:srgbClr val="6AB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478" eaLnBrk="0" fontAlgn="base" hangingPunct="0">
              <a:spcBef>
                <a:spcPct val="0"/>
              </a:spcBef>
              <a:spcAft>
                <a:spcPct val="0"/>
              </a:spcAft>
            </a:pPr>
            <a:endParaRPr lang="en-US" sz="2531">
              <a:solidFill>
                <a:srgbClr val="646B51"/>
              </a:solidFill>
              <a:latin typeface="Helvetica Light"/>
              <a:sym typeface="Helvetica Light" charset="0"/>
            </a:endParaRPr>
          </a:p>
        </p:txBody>
      </p:sp>
      <p:cxnSp>
        <p:nvCxnSpPr>
          <p:cNvPr id="11" name="Straight Connector 10"/>
          <p:cNvCxnSpPr>
            <a:stCxn id="8" idx="2"/>
          </p:cNvCxnSpPr>
          <p:nvPr/>
        </p:nvCxnSpPr>
        <p:spPr>
          <a:xfrm flipH="1">
            <a:off x="3895824" y="3409126"/>
            <a:ext cx="2192867" cy="519290"/>
          </a:xfrm>
          <a:prstGeom prst="line">
            <a:avLst/>
          </a:prstGeom>
          <a:ln w="9525">
            <a:solidFill>
              <a:schemeClr val="accent1">
                <a:shade val="95000"/>
                <a:satMod val="105000"/>
                <a:alpha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8" idx="2"/>
          </p:cNvCxnSpPr>
          <p:nvPr/>
        </p:nvCxnSpPr>
        <p:spPr>
          <a:xfrm>
            <a:off x="6088691" y="3409126"/>
            <a:ext cx="2624462" cy="2105949"/>
          </a:xfrm>
          <a:prstGeom prst="line">
            <a:avLst/>
          </a:prstGeom>
          <a:ln w="9525">
            <a:solidFill>
              <a:schemeClr val="accent1">
                <a:shade val="95000"/>
                <a:satMod val="105000"/>
                <a:alpha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8" idx="2"/>
          </p:cNvCxnSpPr>
          <p:nvPr/>
        </p:nvCxnSpPr>
        <p:spPr>
          <a:xfrm>
            <a:off x="6088691" y="3409126"/>
            <a:ext cx="1047360" cy="2612533"/>
          </a:xfrm>
          <a:prstGeom prst="line">
            <a:avLst/>
          </a:prstGeom>
          <a:ln w="9525">
            <a:solidFill>
              <a:schemeClr val="accent1">
                <a:shade val="95000"/>
                <a:satMod val="105000"/>
                <a:alpha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8" idx="2"/>
          </p:cNvCxnSpPr>
          <p:nvPr/>
        </p:nvCxnSpPr>
        <p:spPr>
          <a:xfrm flipH="1">
            <a:off x="5492042" y="3409127"/>
            <a:ext cx="596649" cy="2220647"/>
          </a:xfrm>
          <a:prstGeom prst="line">
            <a:avLst/>
          </a:prstGeom>
          <a:ln w="9525">
            <a:solidFill>
              <a:schemeClr val="accent1">
                <a:shade val="95000"/>
                <a:satMod val="105000"/>
                <a:alpha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8" idx="2"/>
          </p:cNvCxnSpPr>
          <p:nvPr/>
        </p:nvCxnSpPr>
        <p:spPr>
          <a:xfrm>
            <a:off x="6088691" y="3409127"/>
            <a:ext cx="502543" cy="978082"/>
          </a:xfrm>
          <a:prstGeom prst="line">
            <a:avLst/>
          </a:prstGeom>
          <a:ln w="9525">
            <a:solidFill>
              <a:schemeClr val="accent1">
                <a:shade val="95000"/>
                <a:satMod val="105000"/>
                <a:alpha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8" idx="2"/>
          </p:cNvCxnSpPr>
          <p:nvPr/>
        </p:nvCxnSpPr>
        <p:spPr>
          <a:xfrm flipH="1">
            <a:off x="4421524" y="3409127"/>
            <a:ext cx="1667167" cy="1427317"/>
          </a:xfrm>
          <a:prstGeom prst="line">
            <a:avLst/>
          </a:prstGeom>
          <a:ln w="9525">
            <a:solidFill>
              <a:schemeClr val="accent1">
                <a:shade val="95000"/>
                <a:satMod val="105000"/>
                <a:alpha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8" idx="2"/>
          </p:cNvCxnSpPr>
          <p:nvPr/>
        </p:nvCxnSpPr>
        <p:spPr>
          <a:xfrm flipH="1">
            <a:off x="3848032" y="3409127"/>
            <a:ext cx="2240659" cy="681778"/>
          </a:xfrm>
          <a:prstGeom prst="line">
            <a:avLst/>
          </a:prstGeom>
          <a:ln w="9525">
            <a:solidFill>
              <a:schemeClr val="accent1">
                <a:shade val="95000"/>
                <a:satMod val="105000"/>
                <a:alpha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488516" y="3204327"/>
            <a:ext cx="137094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8" idx="2"/>
          </p:cNvCxnSpPr>
          <p:nvPr/>
        </p:nvCxnSpPr>
        <p:spPr>
          <a:xfrm flipH="1">
            <a:off x="4383291" y="3409126"/>
            <a:ext cx="1705400" cy="1331735"/>
          </a:xfrm>
          <a:prstGeom prst="line">
            <a:avLst/>
          </a:prstGeom>
          <a:ln w="9525">
            <a:solidFill>
              <a:schemeClr val="accent1">
                <a:shade val="95000"/>
                <a:satMod val="105000"/>
                <a:alpha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stCxn id="8" idx="2"/>
          </p:cNvCxnSpPr>
          <p:nvPr/>
        </p:nvCxnSpPr>
        <p:spPr>
          <a:xfrm flipH="1">
            <a:off x="4440641" y="3409127"/>
            <a:ext cx="1648050" cy="1111897"/>
          </a:xfrm>
          <a:prstGeom prst="line">
            <a:avLst/>
          </a:prstGeom>
          <a:ln w="9525">
            <a:solidFill>
              <a:schemeClr val="accent1">
                <a:shade val="95000"/>
                <a:satMod val="105000"/>
                <a:alpha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8" idx="2"/>
          </p:cNvCxnSpPr>
          <p:nvPr/>
        </p:nvCxnSpPr>
        <p:spPr>
          <a:xfrm flipH="1">
            <a:off x="4555339" y="3409126"/>
            <a:ext cx="1533352" cy="1150130"/>
          </a:xfrm>
          <a:prstGeom prst="line">
            <a:avLst/>
          </a:prstGeom>
          <a:ln w="9525">
            <a:solidFill>
              <a:schemeClr val="accent1">
                <a:shade val="95000"/>
                <a:satMod val="105000"/>
                <a:alpha val="7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8" idx="2"/>
          </p:cNvCxnSpPr>
          <p:nvPr/>
        </p:nvCxnSpPr>
        <p:spPr>
          <a:xfrm flipH="1">
            <a:off x="4660479" y="3409126"/>
            <a:ext cx="1428212" cy="1331735"/>
          </a:xfrm>
          <a:prstGeom prst="line">
            <a:avLst/>
          </a:prstGeom>
          <a:ln w="9525">
            <a:solidFill>
              <a:schemeClr val="accent1">
                <a:shade val="95000"/>
                <a:satMod val="105000"/>
                <a:alpha val="7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stCxn id="8" idx="2"/>
          </p:cNvCxnSpPr>
          <p:nvPr/>
        </p:nvCxnSpPr>
        <p:spPr>
          <a:xfrm flipH="1">
            <a:off x="5014133" y="3409127"/>
            <a:ext cx="1074558" cy="1236153"/>
          </a:xfrm>
          <a:prstGeom prst="line">
            <a:avLst/>
          </a:prstGeom>
          <a:ln w="9525">
            <a:solidFill>
              <a:schemeClr val="accent1">
                <a:shade val="95000"/>
                <a:satMod val="105000"/>
                <a:alpha val="7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stCxn id="8" idx="2"/>
          </p:cNvCxnSpPr>
          <p:nvPr/>
        </p:nvCxnSpPr>
        <p:spPr>
          <a:xfrm flipH="1">
            <a:off x="4908993" y="3409126"/>
            <a:ext cx="1179698" cy="1178805"/>
          </a:xfrm>
          <a:prstGeom prst="line">
            <a:avLst/>
          </a:prstGeom>
          <a:ln w="9525">
            <a:solidFill>
              <a:schemeClr val="accent1">
                <a:shade val="95000"/>
                <a:satMod val="105000"/>
                <a:alpha val="7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8" idx="2"/>
          </p:cNvCxnSpPr>
          <p:nvPr/>
        </p:nvCxnSpPr>
        <p:spPr>
          <a:xfrm flipH="1">
            <a:off x="5262645" y="3409127"/>
            <a:ext cx="826046" cy="1217037"/>
          </a:xfrm>
          <a:prstGeom prst="line">
            <a:avLst/>
          </a:prstGeom>
          <a:ln w="9525">
            <a:solidFill>
              <a:schemeClr val="accent1">
                <a:shade val="95000"/>
                <a:satMod val="105000"/>
                <a:alpha val="75000"/>
              </a:schemeClr>
            </a:solidFill>
          </a:ln>
        </p:spPr>
        <p:style>
          <a:lnRef idx="1">
            <a:schemeClr val="accent1"/>
          </a:lnRef>
          <a:fillRef idx="0">
            <a:schemeClr val="accent1"/>
          </a:fillRef>
          <a:effectRef idx="0">
            <a:schemeClr val="accent1"/>
          </a:effectRef>
          <a:fontRef idx="minor">
            <a:schemeClr val="tx1"/>
          </a:fontRef>
        </p:style>
      </p:cxnSp>
      <p:sp>
        <p:nvSpPr>
          <p:cNvPr id="8" name="Diamond 7"/>
          <p:cNvSpPr/>
          <p:nvPr/>
        </p:nvSpPr>
        <p:spPr>
          <a:xfrm>
            <a:off x="5886880" y="3012712"/>
            <a:ext cx="403622" cy="396414"/>
          </a:xfrm>
          <a:prstGeom prst="diamond">
            <a:avLst/>
          </a:prstGeom>
          <a:solidFill>
            <a:schemeClr val="lt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478" eaLnBrk="0" fontAlgn="base" hangingPunct="0">
              <a:spcBef>
                <a:spcPct val="0"/>
              </a:spcBef>
              <a:spcAft>
                <a:spcPct val="0"/>
              </a:spcAft>
            </a:pPr>
            <a:endParaRPr lang="en-US" sz="2531">
              <a:solidFill>
                <a:srgbClr val="FFFFFF"/>
              </a:solidFill>
              <a:latin typeface="Helvetica Light"/>
              <a:sym typeface="Helvetica Light" charset="0"/>
            </a:endParaRPr>
          </a:p>
        </p:txBody>
      </p:sp>
      <p:grpSp>
        <p:nvGrpSpPr>
          <p:cNvPr id="5" name="Group 4"/>
          <p:cNvGrpSpPr/>
          <p:nvPr/>
        </p:nvGrpSpPr>
        <p:grpSpPr>
          <a:xfrm>
            <a:off x="6581383" y="2948386"/>
            <a:ext cx="449288" cy="454835"/>
            <a:chOff x="4914849" y="2371187"/>
            <a:chExt cx="337278" cy="341442"/>
          </a:xfrm>
        </p:grpSpPr>
        <p:sp>
          <p:nvSpPr>
            <p:cNvPr id="80" name="Oval 79"/>
            <p:cNvSpPr/>
            <p:nvPr/>
          </p:nvSpPr>
          <p:spPr>
            <a:xfrm>
              <a:off x="4914849" y="2371187"/>
              <a:ext cx="337278" cy="341442"/>
            </a:xfrm>
            <a:prstGeom prst="ellipse">
              <a:avLst/>
            </a:prstGeom>
            <a:solidFill>
              <a:schemeClr val="bg1"/>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478" eaLnBrk="0" fontAlgn="base" hangingPunct="0">
                <a:spcBef>
                  <a:spcPct val="0"/>
                </a:spcBef>
                <a:spcAft>
                  <a:spcPct val="0"/>
                </a:spcAft>
              </a:pPr>
              <a:endParaRPr lang="en-US" sz="2531">
                <a:solidFill>
                  <a:srgbClr val="FFFFFF"/>
                </a:solidFill>
                <a:latin typeface="Helvetica Light"/>
                <a:sym typeface="Helvetica Light" charset="0"/>
              </a:endParaRPr>
            </a:p>
          </p:txBody>
        </p:sp>
        <p:sp>
          <p:nvSpPr>
            <p:cNvPr id="79" name="Oval 78"/>
            <p:cNvSpPr/>
            <p:nvPr/>
          </p:nvSpPr>
          <p:spPr>
            <a:xfrm>
              <a:off x="4943519" y="2398170"/>
              <a:ext cx="282687" cy="283323"/>
            </a:xfrm>
            <a:prstGeom prst="ellipse">
              <a:avLst/>
            </a:prstGeom>
            <a:solidFill>
              <a:srgbClr val="6A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478" eaLnBrk="0" fontAlgn="base" hangingPunct="0">
                <a:spcBef>
                  <a:spcPct val="0"/>
                </a:spcBef>
                <a:spcAft>
                  <a:spcPct val="0"/>
                </a:spcAft>
              </a:pPr>
              <a:endParaRPr lang="en-US" sz="2531">
                <a:solidFill>
                  <a:srgbClr val="FFFFFF"/>
                </a:solidFill>
                <a:latin typeface="Helvetica Light"/>
                <a:sym typeface="Helvetica Light" charset="0"/>
              </a:endParaRPr>
            </a:p>
          </p:txBody>
        </p:sp>
        <p:sp>
          <p:nvSpPr>
            <p:cNvPr id="81" name="Cloud 80"/>
            <p:cNvSpPr/>
            <p:nvPr/>
          </p:nvSpPr>
          <p:spPr>
            <a:xfrm>
              <a:off x="4952800" y="2450450"/>
              <a:ext cx="261922" cy="178763"/>
            </a:xfrm>
            <a:prstGeom prst="cloud">
              <a:avLst/>
            </a:prstGeom>
            <a:solidFill>
              <a:schemeClr val="bg1"/>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12478" eaLnBrk="0" fontAlgn="base" hangingPunct="0">
                <a:spcBef>
                  <a:spcPct val="0"/>
                </a:spcBef>
                <a:spcAft>
                  <a:spcPct val="0"/>
                </a:spcAft>
              </a:pPr>
              <a:r>
                <a:rPr lang="en-US" sz="1199" dirty="0">
                  <a:solidFill>
                    <a:srgbClr val="000000"/>
                  </a:solidFill>
                  <a:latin typeface="Helvetica Light"/>
                  <a:sym typeface="Helvetica Light" charset="0"/>
                </a:rPr>
                <a:t>CN</a:t>
              </a:r>
            </a:p>
          </p:txBody>
        </p:sp>
      </p:grpSp>
      <p:pic>
        <p:nvPicPr>
          <p:cNvPr id="177" name="Picture 17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97822" y="1474744"/>
            <a:ext cx="819012" cy="616092"/>
          </a:xfrm>
          <a:prstGeom prst="rect">
            <a:avLst/>
          </a:prstGeom>
        </p:spPr>
      </p:pic>
      <p:pic>
        <p:nvPicPr>
          <p:cNvPr id="178" name="Picture 17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43564" y="1472637"/>
            <a:ext cx="862817" cy="644514"/>
          </a:xfrm>
          <a:prstGeom prst="rect">
            <a:avLst/>
          </a:prstGeom>
        </p:spPr>
      </p:pic>
      <p:grpSp>
        <p:nvGrpSpPr>
          <p:cNvPr id="92" name="Group 91"/>
          <p:cNvGrpSpPr/>
          <p:nvPr/>
        </p:nvGrpSpPr>
        <p:grpSpPr>
          <a:xfrm>
            <a:off x="5866405" y="2948386"/>
            <a:ext cx="449288" cy="454835"/>
            <a:chOff x="4914849" y="2371187"/>
            <a:chExt cx="337278" cy="341442"/>
          </a:xfrm>
        </p:grpSpPr>
        <p:sp>
          <p:nvSpPr>
            <p:cNvPr id="93" name="Oval 92"/>
            <p:cNvSpPr/>
            <p:nvPr/>
          </p:nvSpPr>
          <p:spPr>
            <a:xfrm>
              <a:off x="4914849" y="2371187"/>
              <a:ext cx="337278" cy="341442"/>
            </a:xfrm>
            <a:prstGeom prst="ellipse">
              <a:avLst/>
            </a:prstGeom>
            <a:solidFill>
              <a:schemeClr val="bg1"/>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478" eaLnBrk="0" fontAlgn="base" hangingPunct="0">
                <a:spcBef>
                  <a:spcPct val="0"/>
                </a:spcBef>
                <a:spcAft>
                  <a:spcPct val="0"/>
                </a:spcAft>
              </a:pPr>
              <a:endParaRPr lang="en-US" sz="2531">
                <a:solidFill>
                  <a:srgbClr val="FFFFFF"/>
                </a:solidFill>
                <a:latin typeface="Helvetica Light"/>
                <a:sym typeface="Helvetica Light" charset="0"/>
              </a:endParaRPr>
            </a:p>
          </p:txBody>
        </p:sp>
        <p:sp>
          <p:nvSpPr>
            <p:cNvPr id="94" name="Oval 93"/>
            <p:cNvSpPr/>
            <p:nvPr/>
          </p:nvSpPr>
          <p:spPr>
            <a:xfrm>
              <a:off x="4943519" y="2398170"/>
              <a:ext cx="282687" cy="283323"/>
            </a:xfrm>
            <a:prstGeom prst="ellipse">
              <a:avLst/>
            </a:prstGeom>
            <a:solidFill>
              <a:srgbClr val="6A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478" eaLnBrk="0" fontAlgn="base" hangingPunct="0">
                <a:spcBef>
                  <a:spcPct val="0"/>
                </a:spcBef>
                <a:spcAft>
                  <a:spcPct val="0"/>
                </a:spcAft>
              </a:pPr>
              <a:endParaRPr lang="en-US" sz="2531">
                <a:solidFill>
                  <a:srgbClr val="FFFFFF"/>
                </a:solidFill>
                <a:latin typeface="Helvetica Light"/>
                <a:sym typeface="Helvetica Light" charset="0"/>
              </a:endParaRPr>
            </a:p>
          </p:txBody>
        </p:sp>
        <p:sp>
          <p:nvSpPr>
            <p:cNvPr id="95" name="Cloud 94"/>
            <p:cNvSpPr/>
            <p:nvPr/>
          </p:nvSpPr>
          <p:spPr>
            <a:xfrm>
              <a:off x="4952800" y="2450450"/>
              <a:ext cx="261922" cy="178763"/>
            </a:xfrm>
            <a:prstGeom prst="cloud">
              <a:avLst/>
            </a:prstGeom>
            <a:solidFill>
              <a:schemeClr val="bg1"/>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12478" eaLnBrk="0" fontAlgn="base" hangingPunct="0">
                <a:spcBef>
                  <a:spcPct val="0"/>
                </a:spcBef>
                <a:spcAft>
                  <a:spcPct val="0"/>
                </a:spcAft>
              </a:pPr>
              <a:r>
                <a:rPr lang="en-US" sz="1199" dirty="0">
                  <a:solidFill>
                    <a:srgbClr val="000000"/>
                  </a:solidFill>
                  <a:latin typeface="Helvetica Light"/>
                  <a:sym typeface="Helvetica Light" charset="0"/>
                </a:rPr>
                <a:t>CN</a:t>
              </a:r>
            </a:p>
          </p:txBody>
        </p:sp>
      </p:grpSp>
      <p:grpSp>
        <p:nvGrpSpPr>
          <p:cNvPr id="96" name="Group 95"/>
          <p:cNvGrpSpPr/>
          <p:nvPr/>
        </p:nvGrpSpPr>
        <p:grpSpPr>
          <a:xfrm>
            <a:off x="5182235" y="2948386"/>
            <a:ext cx="449288" cy="454835"/>
            <a:chOff x="4914849" y="2371187"/>
            <a:chExt cx="337278" cy="341442"/>
          </a:xfrm>
        </p:grpSpPr>
        <p:sp>
          <p:nvSpPr>
            <p:cNvPr id="97" name="Oval 96"/>
            <p:cNvSpPr/>
            <p:nvPr/>
          </p:nvSpPr>
          <p:spPr>
            <a:xfrm>
              <a:off x="4914849" y="2371187"/>
              <a:ext cx="337278" cy="341442"/>
            </a:xfrm>
            <a:prstGeom prst="ellipse">
              <a:avLst/>
            </a:prstGeom>
            <a:solidFill>
              <a:schemeClr val="bg1"/>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478" eaLnBrk="0" fontAlgn="base" hangingPunct="0">
                <a:spcBef>
                  <a:spcPct val="0"/>
                </a:spcBef>
                <a:spcAft>
                  <a:spcPct val="0"/>
                </a:spcAft>
              </a:pPr>
              <a:endParaRPr lang="en-US" sz="2531">
                <a:solidFill>
                  <a:srgbClr val="FFFFFF"/>
                </a:solidFill>
                <a:latin typeface="Helvetica Light"/>
                <a:sym typeface="Helvetica Light" charset="0"/>
              </a:endParaRPr>
            </a:p>
          </p:txBody>
        </p:sp>
        <p:sp>
          <p:nvSpPr>
            <p:cNvPr id="98" name="Oval 97"/>
            <p:cNvSpPr/>
            <p:nvPr/>
          </p:nvSpPr>
          <p:spPr>
            <a:xfrm>
              <a:off x="4943519" y="2398170"/>
              <a:ext cx="282687" cy="283323"/>
            </a:xfrm>
            <a:prstGeom prst="ellipse">
              <a:avLst/>
            </a:prstGeom>
            <a:solidFill>
              <a:srgbClr val="6A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478" eaLnBrk="0" fontAlgn="base" hangingPunct="0">
                <a:spcBef>
                  <a:spcPct val="0"/>
                </a:spcBef>
                <a:spcAft>
                  <a:spcPct val="0"/>
                </a:spcAft>
              </a:pPr>
              <a:endParaRPr lang="en-US" sz="2531">
                <a:solidFill>
                  <a:srgbClr val="FFFFFF"/>
                </a:solidFill>
                <a:latin typeface="Helvetica Light"/>
                <a:sym typeface="Helvetica Light" charset="0"/>
              </a:endParaRPr>
            </a:p>
          </p:txBody>
        </p:sp>
        <p:sp>
          <p:nvSpPr>
            <p:cNvPr id="99" name="Cloud 98"/>
            <p:cNvSpPr/>
            <p:nvPr/>
          </p:nvSpPr>
          <p:spPr>
            <a:xfrm>
              <a:off x="4952800" y="2450450"/>
              <a:ext cx="261922" cy="178763"/>
            </a:xfrm>
            <a:prstGeom prst="cloud">
              <a:avLst/>
            </a:prstGeom>
            <a:solidFill>
              <a:schemeClr val="bg1"/>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12478" eaLnBrk="0" fontAlgn="base" hangingPunct="0">
                <a:spcBef>
                  <a:spcPct val="0"/>
                </a:spcBef>
                <a:spcAft>
                  <a:spcPct val="0"/>
                </a:spcAft>
              </a:pPr>
              <a:r>
                <a:rPr lang="en-US" sz="1199" dirty="0">
                  <a:solidFill>
                    <a:srgbClr val="000000"/>
                  </a:solidFill>
                  <a:latin typeface="Helvetica Light"/>
                  <a:sym typeface="Helvetica Light" charset="0"/>
                </a:rPr>
                <a:t>CN</a:t>
              </a:r>
            </a:p>
          </p:txBody>
        </p:sp>
      </p:grpSp>
      <p:sp>
        <p:nvSpPr>
          <p:cNvPr id="16" name="Slide Number Placeholder 15"/>
          <p:cNvSpPr>
            <a:spLocks noGrp="1"/>
          </p:cNvSpPr>
          <p:nvPr>
            <p:ph type="sldNum" sz="quarter" idx="4"/>
          </p:nvPr>
        </p:nvSpPr>
        <p:spPr/>
        <p:txBody>
          <a:bodyPr/>
          <a:lstStyle/>
          <a:p>
            <a:pPr defTabSz="412478" eaLnBrk="0" fontAlgn="base" hangingPunct="0">
              <a:spcBef>
                <a:spcPct val="0"/>
              </a:spcBef>
              <a:spcAft>
                <a:spcPct val="0"/>
              </a:spcAft>
              <a:defRPr/>
            </a:pPr>
            <a:fld id="{8F55EFAA-459D-C540-A99B-51BBCBF043E1}" type="slidenum">
              <a:rPr lang="en-US">
                <a:ea typeface="ＭＳ Ｐゴシック" charset="0"/>
              </a:rPr>
              <a:pPr defTabSz="412478" eaLnBrk="0" fontAlgn="base" hangingPunct="0">
                <a:spcBef>
                  <a:spcPct val="0"/>
                </a:spcBef>
                <a:spcAft>
                  <a:spcPct val="0"/>
                </a:spcAft>
                <a:defRPr/>
              </a:pPr>
              <a:t>14</a:t>
            </a:fld>
            <a:endParaRPr lang="en-US" dirty="0">
              <a:ea typeface="ＭＳ Ｐゴシック" charset="0"/>
            </a:endParaRPr>
          </a:p>
        </p:txBody>
      </p:sp>
      <p:cxnSp>
        <p:nvCxnSpPr>
          <p:cNvPr id="100" name="Straight Connector 99"/>
          <p:cNvCxnSpPr>
            <a:stCxn id="93" idx="4"/>
          </p:cNvCxnSpPr>
          <p:nvPr/>
        </p:nvCxnSpPr>
        <p:spPr>
          <a:xfrm>
            <a:off x="6091049" y="3403221"/>
            <a:ext cx="672232" cy="936197"/>
          </a:xfrm>
          <a:prstGeom prst="line">
            <a:avLst/>
          </a:prstGeom>
          <a:ln w="9525">
            <a:solidFill>
              <a:schemeClr val="accent1">
                <a:shade val="95000"/>
                <a:satMod val="105000"/>
                <a:alpha val="75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a:stCxn id="93" idx="4"/>
          </p:cNvCxnSpPr>
          <p:nvPr/>
        </p:nvCxnSpPr>
        <p:spPr>
          <a:xfrm>
            <a:off x="6091049" y="3403221"/>
            <a:ext cx="2612546" cy="2522856"/>
          </a:xfrm>
          <a:prstGeom prst="line">
            <a:avLst/>
          </a:prstGeom>
          <a:ln w="9525">
            <a:solidFill>
              <a:schemeClr val="accent1">
                <a:shade val="95000"/>
                <a:satMod val="105000"/>
                <a:alpha val="75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a:stCxn id="93" idx="4"/>
          </p:cNvCxnSpPr>
          <p:nvPr/>
        </p:nvCxnSpPr>
        <p:spPr>
          <a:xfrm flipH="1">
            <a:off x="4832526" y="3403222"/>
            <a:ext cx="1258523" cy="1586154"/>
          </a:xfrm>
          <a:prstGeom prst="line">
            <a:avLst/>
          </a:prstGeom>
          <a:ln w="9525">
            <a:solidFill>
              <a:schemeClr val="accent1">
                <a:shade val="95000"/>
                <a:satMod val="105000"/>
                <a:alpha val="75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a:stCxn id="93" idx="4"/>
          </p:cNvCxnSpPr>
          <p:nvPr/>
        </p:nvCxnSpPr>
        <p:spPr>
          <a:xfrm flipH="1">
            <a:off x="5071481" y="3403222"/>
            <a:ext cx="1019568" cy="1930249"/>
          </a:xfrm>
          <a:prstGeom prst="line">
            <a:avLst/>
          </a:prstGeom>
          <a:ln w="9525">
            <a:solidFill>
              <a:schemeClr val="accent1">
                <a:shade val="95000"/>
                <a:satMod val="105000"/>
                <a:alpha val="75000"/>
              </a:schemeClr>
            </a:solidFill>
          </a:ln>
        </p:spPr>
        <p:style>
          <a:lnRef idx="1">
            <a:schemeClr val="accent1"/>
          </a:lnRef>
          <a:fillRef idx="0">
            <a:schemeClr val="accent1"/>
          </a:fillRef>
          <a:effectRef idx="0">
            <a:schemeClr val="accent1"/>
          </a:effectRef>
          <a:fontRef idx="minor">
            <a:schemeClr val="tx1"/>
          </a:fontRef>
        </p:style>
      </p:cxnSp>
      <p:pic>
        <p:nvPicPr>
          <p:cNvPr id="155" name="Picture 15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6648" y="4345949"/>
            <a:ext cx="292821" cy="292821"/>
          </a:xfrm>
          <a:prstGeom prst="rect">
            <a:avLst/>
          </a:prstGeom>
          <a:ln>
            <a:noFill/>
          </a:ln>
        </p:spPr>
      </p:pic>
      <p:pic>
        <p:nvPicPr>
          <p:cNvPr id="158" name="Picture 157" descr="SEADshort.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97814" y="5045725"/>
            <a:ext cx="910489" cy="292821"/>
          </a:xfrm>
          <a:prstGeom prst="rect">
            <a:avLst/>
          </a:prstGeom>
          <a:ln>
            <a:noFill/>
          </a:ln>
        </p:spPr>
      </p:pic>
      <p:pic>
        <p:nvPicPr>
          <p:cNvPr id="160" name="Picture 159" descr="CornellLab.jp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93249" y="4654734"/>
            <a:ext cx="1338610" cy="292821"/>
          </a:xfrm>
          <a:prstGeom prst="rect">
            <a:avLst/>
          </a:prstGeom>
          <a:ln>
            <a:noFill/>
          </a:ln>
        </p:spPr>
      </p:pic>
      <p:pic>
        <p:nvPicPr>
          <p:cNvPr id="164" name="Picture 163" descr="MerrittLogo.jp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29896" y="3646173"/>
            <a:ext cx="1846322" cy="292821"/>
          </a:xfrm>
          <a:prstGeom prst="rect">
            <a:avLst/>
          </a:prstGeom>
          <a:ln>
            <a:noFill/>
          </a:ln>
        </p:spPr>
      </p:pic>
      <p:pic>
        <p:nvPicPr>
          <p:cNvPr id="175" name="Picture 174" descr="screen-capture-13.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301558" y="3975509"/>
            <a:ext cx="321991" cy="292821"/>
          </a:xfrm>
          <a:prstGeom prst="rect">
            <a:avLst/>
          </a:prstGeom>
        </p:spPr>
      </p:pic>
      <p:pic>
        <p:nvPicPr>
          <p:cNvPr id="179" name="Picture 178" descr="screen-capture-17.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949339" y="3296285"/>
            <a:ext cx="1026430" cy="292821"/>
          </a:xfrm>
          <a:prstGeom prst="rect">
            <a:avLst/>
          </a:prstGeom>
        </p:spPr>
      </p:pic>
      <p:pic>
        <p:nvPicPr>
          <p:cNvPr id="171" name="Picture 170" descr="screen-capture-10.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38159" y="3996061"/>
            <a:ext cx="229799" cy="292821"/>
          </a:xfrm>
          <a:prstGeom prst="rect">
            <a:avLst/>
          </a:prstGeom>
        </p:spPr>
      </p:pic>
      <p:pic>
        <p:nvPicPr>
          <p:cNvPr id="172" name="Picture 171" descr="screen-capture-21.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190649" y="6445281"/>
            <a:ext cx="543810" cy="292821"/>
          </a:xfrm>
          <a:prstGeom prst="rect">
            <a:avLst/>
          </a:prstGeom>
        </p:spPr>
      </p:pic>
      <p:pic>
        <p:nvPicPr>
          <p:cNvPr id="170" name="Picture 169"/>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316142" y="5766054"/>
            <a:ext cx="292820" cy="292820"/>
          </a:xfrm>
          <a:prstGeom prst="rect">
            <a:avLst/>
          </a:prstGeom>
        </p:spPr>
      </p:pic>
      <p:pic>
        <p:nvPicPr>
          <p:cNvPr id="168" name="Picture 167"/>
          <p:cNvPicPr>
            <a:picLocks noChangeAspect="1"/>
          </p:cNvPicPr>
          <p:nvPr/>
        </p:nvPicPr>
        <p:blipFill>
          <a:blip r:embed="rId17"/>
          <a:stretch>
            <a:fillRect/>
          </a:stretch>
        </p:blipFill>
        <p:spPr>
          <a:xfrm>
            <a:off x="293894" y="3296285"/>
            <a:ext cx="1518327" cy="292821"/>
          </a:xfrm>
          <a:prstGeom prst="rect">
            <a:avLst/>
          </a:prstGeom>
        </p:spPr>
      </p:pic>
      <p:pic>
        <p:nvPicPr>
          <p:cNvPr id="181" name="Picture 180" descr="image.jpg"/>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508934" y="5745501"/>
            <a:ext cx="1088246" cy="292821"/>
          </a:xfrm>
          <a:prstGeom prst="rect">
            <a:avLst/>
          </a:prstGeom>
        </p:spPr>
      </p:pic>
      <p:pic>
        <p:nvPicPr>
          <p:cNvPr id="185" name="Picture 184" descr="KUBI.jpg"/>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499742" y="6445281"/>
            <a:ext cx="1106631" cy="292821"/>
          </a:xfrm>
          <a:prstGeom prst="rect">
            <a:avLst/>
          </a:prstGeom>
          <a:ln>
            <a:noFill/>
          </a:ln>
        </p:spPr>
      </p:pic>
      <p:pic>
        <p:nvPicPr>
          <p:cNvPr id="187" name="Picture 186" descr="DryadLogo.jpg"/>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818801" y="5395613"/>
            <a:ext cx="468513" cy="292821"/>
          </a:xfrm>
          <a:prstGeom prst="rect">
            <a:avLst/>
          </a:prstGeom>
          <a:ln>
            <a:noFill/>
          </a:ln>
        </p:spPr>
      </p:pic>
      <p:pic>
        <p:nvPicPr>
          <p:cNvPr id="188" name="Picture 187"/>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650095" y="6095389"/>
            <a:ext cx="805927" cy="292821"/>
          </a:xfrm>
          <a:prstGeom prst="rect">
            <a:avLst/>
          </a:prstGeom>
        </p:spPr>
      </p:pic>
      <p:pic>
        <p:nvPicPr>
          <p:cNvPr id="191" name="Picture 190"/>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2316143" y="6105666"/>
            <a:ext cx="292821" cy="292821"/>
          </a:xfrm>
          <a:prstGeom prst="rect">
            <a:avLst/>
          </a:prstGeom>
        </p:spPr>
      </p:pic>
      <p:pic>
        <p:nvPicPr>
          <p:cNvPr id="192" name="Picture 191"/>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2035522" y="3635897"/>
            <a:ext cx="854060" cy="292821"/>
          </a:xfrm>
          <a:prstGeom prst="rect">
            <a:avLst/>
          </a:prstGeom>
        </p:spPr>
      </p:pic>
      <p:pic>
        <p:nvPicPr>
          <p:cNvPr id="193" name="Picture 192"/>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2319215" y="5426443"/>
            <a:ext cx="286677" cy="292821"/>
          </a:xfrm>
          <a:prstGeom prst="rect">
            <a:avLst/>
          </a:prstGeom>
        </p:spPr>
      </p:pic>
      <p:pic>
        <p:nvPicPr>
          <p:cNvPr id="196" name="Picture 195"/>
          <p:cNvPicPr>
            <a:picLocks noChangeAspect="1"/>
          </p:cNvPicPr>
          <p:nvPr/>
        </p:nvPicPr>
        <p:blipFill>
          <a:blip r:embed="rId25"/>
          <a:stretch>
            <a:fillRect/>
          </a:stretch>
        </p:blipFill>
        <p:spPr>
          <a:xfrm>
            <a:off x="1835080" y="4315121"/>
            <a:ext cx="1254945" cy="292821"/>
          </a:xfrm>
          <a:prstGeom prst="rect">
            <a:avLst/>
          </a:prstGeom>
        </p:spPr>
      </p:pic>
      <p:pic>
        <p:nvPicPr>
          <p:cNvPr id="197" name="Picture 196"/>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369339" y="2838024"/>
            <a:ext cx="852761" cy="335014"/>
          </a:xfrm>
          <a:prstGeom prst="rect">
            <a:avLst/>
          </a:prstGeom>
        </p:spPr>
      </p:pic>
      <p:pic>
        <p:nvPicPr>
          <p:cNvPr id="199" name="Picture 198"/>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2089850" y="2930289"/>
            <a:ext cx="808653" cy="335014"/>
          </a:xfrm>
          <a:prstGeom prst="rect">
            <a:avLst/>
          </a:prstGeom>
        </p:spPr>
      </p:pic>
      <p:pic>
        <p:nvPicPr>
          <p:cNvPr id="202" name="Picture 201"/>
          <p:cNvPicPr>
            <a:picLocks noChangeAspect="1"/>
          </p:cNvPicPr>
          <p:nvPr/>
        </p:nvPicPr>
        <p:blipFill>
          <a:blip r:embed="rId28"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33791" y="2466983"/>
            <a:ext cx="901960" cy="335014"/>
          </a:xfrm>
          <a:prstGeom prst="rect">
            <a:avLst/>
          </a:prstGeom>
        </p:spPr>
      </p:pic>
      <p:pic>
        <p:nvPicPr>
          <p:cNvPr id="209" name="Picture 208"/>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884771" y="4695837"/>
            <a:ext cx="336575" cy="292821"/>
          </a:xfrm>
          <a:prstGeom prst="rect">
            <a:avLst/>
          </a:prstGeom>
        </p:spPr>
      </p:pic>
      <p:pic>
        <p:nvPicPr>
          <p:cNvPr id="210" name="Picture 209"/>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9234435" y="4371104"/>
            <a:ext cx="976067" cy="292821"/>
          </a:xfrm>
          <a:prstGeom prst="rect">
            <a:avLst/>
          </a:prstGeom>
        </p:spPr>
      </p:pic>
      <p:pic>
        <p:nvPicPr>
          <p:cNvPr id="208" name="Picture 207"/>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2249620" y="4994346"/>
            <a:ext cx="425864" cy="385306"/>
          </a:xfrm>
          <a:prstGeom prst="rect">
            <a:avLst/>
          </a:prstGeom>
        </p:spPr>
      </p:pic>
      <p:pic>
        <p:nvPicPr>
          <p:cNvPr id="212" name="Picture 47"/>
          <p:cNvPicPr>
            <a:picLocks noChangeAspect="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9385727" y="6119547"/>
            <a:ext cx="673487" cy="292821"/>
          </a:xfrm>
          <a:prstGeom prst="rect">
            <a:avLst/>
          </a:prstGeom>
          <a:noFill/>
          <a:ln w="9525">
            <a:noFill/>
            <a:miter lim="800000"/>
            <a:headEnd/>
            <a:tailEnd/>
          </a:ln>
        </p:spPr>
      </p:pic>
      <p:pic>
        <p:nvPicPr>
          <p:cNvPr id="215" name="Picture 214" descr="NRDC_logo_new.jpg"/>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10802767" y="6445281"/>
            <a:ext cx="468513" cy="292821"/>
          </a:xfrm>
          <a:prstGeom prst="rect">
            <a:avLst/>
          </a:prstGeom>
        </p:spPr>
      </p:pic>
      <p:pic>
        <p:nvPicPr>
          <p:cNvPr id="218" name="Picture 217" descr="PPBio.png"/>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9535587" y="3296285"/>
            <a:ext cx="373767" cy="292821"/>
          </a:xfrm>
          <a:prstGeom prst="rect">
            <a:avLst/>
          </a:prstGeom>
        </p:spPr>
      </p:pic>
      <p:pic>
        <p:nvPicPr>
          <p:cNvPr id="220" name="Picture 219" descr="NKN.png"/>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9121550" y="4045366"/>
            <a:ext cx="1201837" cy="292821"/>
          </a:xfrm>
          <a:prstGeom prst="rect">
            <a:avLst/>
          </a:prstGeom>
        </p:spPr>
      </p:pic>
      <p:pic>
        <p:nvPicPr>
          <p:cNvPr id="221" name="Picture 220" descr="ncei-circular-icon.png"/>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9560941" y="5350944"/>
            <a:ext cx="323056" cy="312341"/>
          </a:xfrm>
          <a:prstGeom prst="rect">
            <a:avLst/>
          </a:prstGeom>
        </p:spPr>
      </p:pic>
      <p:pic>
        <p:nvPicPr>
          <p:cNvPr id="224" name="Picture 223" descr="NEON_new.png"/>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10672406" y="4062538"/>
            <a:ext cx="729238" cy="292821"/>
          </a:xfrm>
          <a:prstGeom prst="rect">
            <a:avLst/>
          </a:prstGeom>
        </p:spPr>
      </p:pic>
      <p:pic>
        <p:nvPicPr>
          <p:cNvPr id="226" name="Picture 225" descr="Arctica.png"/>
          <p:cNvPicPr>
            <a:picLocks noChangeAspect="1"/>
          </p:cNvPicPr>
          <p:nvPr/>
        </p:nvPicPr>
        <p:blipFill>
          <a:blip r:embed="rId38" cstate="screen">
            <a:extLst>
              <a:ext uri="{28A0092B-C50C-407E-A947-70E740481C1C}">
                <a14:useLocalDpi xmlns:a14="http://schemas.microsoft.com/office/drawing/2010/main"/>
              </a:ext>
            </a:extLst>
          </a:blip>
          <a:stretch>
            <a:fillRect/>
          </a:stretch>
        </p:blipFill>
        <p:spPr>
          <a:xfrm>
            <a:off x="10890380" y="5452310"/>
            <a:ext cx="293288" cy="292821"/>
          </a:xfrm>
          <a:prstGeom prst="rect">
            <a:avLst/>
          </a:prstGeom>
        </p:spPr>
      </p:pic>
      <p:pic>
        <p:nvPicPr>
          <p:cNvPr id="227" name="Picture 226" descr="BCODMO.jpeg"/>
          <p:cNvPicPr>
            <a:picLocks noChangeAspect="1"/>
          </p:cNvPicPr>
          <p:nvPr/>
        </p:nvPicPr>
        <p:blipFill rotWithShape="1">
          <a:blip r:embed="rId39" cstate="screen">
            <a:extLst>
              <a:ext uri="{28A0092B-C50C-407E-A947-70E740481C1C}">
                <a14:useLocalDpi xmlns:a14="http://schemas.microsoft.com/office/drawing/2010/main"/>
              </a:ext>
            </a:extLst>
          </a:blip>
          <a:srcRect/>
          <a:stretch/>
        </p:blipFill>
        <p:spPr>
          <a:xfrm>
            <a:off x="9292050" y="6445281"/>
            <a:ext cx="860838" cy="292821"/>
          </a:xfrm>
          <a:prstGeom prst="rect">
            <a:avLst/>
          </a:prstGeom>
        </p:spPr>
      </p:pic>
      <p:pic>
        <p:nvPicPr>
          <p:cNvPr id="230" name="Picture 229" descr="R2R.png"/>
          <p:cNvPicPr>
            <a:picLocks noChangeAspect="1"/>
          </p:cNvPicPr>
          <p:nvPr/>
        </p:nvPicPr>
        <p:blipFill>
          <a:blip r:embed="rId40" cstate="screen">
            <a:extLst>
              <a:ext uri="{28A0092B-C50C-407E-A947-70E740481C1C}">
                <a14:useLocalDpi xmlns:a14="http://schemas.microsoft.com/office/drawing/2010/main"/>
              </a:ext>
            </a:extLst>
          </a:blip>
          <a:stretch>
            <a:fillRect/>
          </a:stretch>
        </p:blipFill>
        <p:spPr>
          <a:xfrm>
            <a:off x="10871349" y="6120659"/>
            <a:ext cx="331349" cy="292821"/>
          </a:xfrm>
          <a:prstGeom prst="rect">
            <a:avLst/>
          </a:prstGeom>
        </p:spPr>
      </p:pic>
      <p:pic>
        <p:nvPicPr>
          <p:cNvPr id="231" name="Picture 230" descr="GRIIDC_logo.jpg"/>
          <p:cNvPicPr>
            <a:picLocks noChangeAspect="1"/>
          </p:cNvPicPr>
          <p:nvPr/>
        </p:nvPicPr>
        <p:blipFill>
          <a:blip r:embed="rId41" cstate="screen">
            <a:extLst>
              <a:ext uri="{28A0092B-C50C-407E-A947-70E740481C1C}">
                <a14:useLocalDpi xmlns:a14="http://schemas.microsoft.com/office/drawing/2010/main"/>
              </a:ext>
            </a:extLst>
          </a:blip>
          <a:stretch>
            <a:fillRect/>
          </a:stretch>
        </p:blipFill>
        <p:spPr>
          <a:xfrm>
            <a:off x="10834924" y="5796042"/>
            <a:ext cx="404199" cy="292821"/>
          </a:xfrm>
          <a:prstGeom prst="rect">
            <a:avLst/>
          </a:prstGeom>
          <a:ln w="3175" cmpd="sng">
            <a:noFill/>
          </a:ln>
        </p:spPr>
      </p:pic>
      <p:pic>
        <p:nvPicPr>
          <p:cNvPr id="232" name="Picture 231" descr="tdar-logo.png"/>
          <p:cNvPicPr>
            <a:picLocks noChangeAspect="1"/>
          </p:cNvPicPr>
          <p:nvPr/>
        </p:nvPicPr>
        <p:blipFill>
          <a:blip r:embed="rId42" cstate="screen">
            <a:extLst>
              <a:ext uri="{28A0092B-C50C-407E-A947-70E740481C1C}">
                <a14:useLocalDpi xmlns:a14="http://schemas.microsoft.com/office/drawing/2010/main"/>
              </a:ext>
            </a:extLst>
          </a:blip>
          <a:stretch>
            <a:fillRect/>
          </a:stretch>
        </p:blipFill>
        <p:spPr>
          <a:xfrm>
            <a:off x="9443836" y="4696842"/>
            <a:ext cx="557269" cy="290161"/>
          </a:xfrm>
          <a:prstGeom prst="rect">
            <a:avLst/>
          </a:prstGeom>
        </p:spPr>
      </p:pic>
      <p:pic>
        <p:nvPicPr>
          <p:cNvPr id="235" name="Picture 234"/>
          <p:cNvPicPr>
            <a:picLocks noChangeAspect="1"/>
          </p:cNvPicPr>
          <p:nvPr/>
        </p:nvPicPr>
        <p:blipFill>
          <a:blip r:embed="rId43" cstate="screen">
            <a:extLst>
              <a:ext uri="{28A0092B-C50C-407E-A947-70E740481C1C}">
                <a14:useLocalDpi xmlns:a14="http://schemas.microsoft.com/office/drawing/2010/main"/>
              </a:ext>
            </a:extLst>
          </a:blip>
          <a:stretch>
            <a:fillRect/>
          </a:stretch>
        </p:blipFill>
        <p:spPr>
          <a:xfrm>
            <a:off x="9527256" y="5696203"/>
            <a:ext cx="390425" cy="390426"/>
          </a:xfrm>
          <a:prstGeom prst="rect">
            <a:avLst/>
          </a:prstGeom>
        </p:spPr>
      </p:pic>
      <p:pic>
        <p:nvPicPr>
          <p:cNvPr id="238" name="Picture 237"/>
          <p:cNvPicPr>
            <a:picLocks noChangeAspect="1"/>
          </p:cNvPicPr>
          <p:nvPr/>
        </p:nvPicPr>
        <p:blipFill>
          <a:blip r:embed="rId44" cstate="screen">
            <a:extLst>
              <a:ext uri="{28A0092B-C50C-407E-A947-70E740481C1C}">
                <a14:useLocalDpi xmlns:a14="http://schemas.microsoft.com/office/drawing/2010/main"/>
              </a:ext>
            </a:extLst>
          </a:blip>
          <a:stretch>
            <a:fillRect/>
          </a:stretch>
        </p:blipFill>
        <p:spPr>
          <a:xfrm>
            <a:off x="9155548" y="3622023"/>
            <a:ext cx="1133841" cy="390425"/>
          </a:xfrm>
          <a:prstGeom prst="rect">
            <a:avLst/>
          </a:prstGeom>
        </p:spPr>
      </p:pic>
      <p:pic>
        <p:nvPicPr>
          <p:cNvPr id="241" name="Picture 240"/>
          <p:cNvPicPr>
            <a:picLocks noChangeAspect="1"/>
          </p:cNvPicPr>
          <p:nvPr/>
        </p:nvPicPr>
        <p:blipFill>
          <a:blip r:embed="rId45" cstate="screen">
            <a:extLst>
              <a:ext uri="{28A0092B-C50C-407E-A947-70E740481C1C}">
                <a14:useLocalDpi xmlns:a14="http://schemas.microsoft.com/office/drawing/2010/main"/>
              </a:ext>
            </a:extLst>
          </a:blip>
          <a:stretch>
            <a:fillRect/>
          </a:stretch>
        </p:blipFill>
        <p:spPr>
          <a:xfrm>
            <a:off x="10909453" y="5108577"/>
            <a:ext cx="255144" cy="292821"/>
          </a:xfrm>
          <a:prstGeom prst="rect">
            <a:avLst/>
          </a:prstGeom>
        </p:spPr>
      </p:pic>
      <p:pic>
        <p:nvPicPr>
          <p:cNvPr id="244" name="Picture 243"/>
          <p:cNvPicPr>
            <a:picLocks noChangeAspect="1"/>
          </p:cNvPicPr>
          <p:nvPr/>
        </p:nvPicPr>
        <p:blipFill>
          <a:blip r:embed="rId46" cstate="screen">
            <a:extLst>
              <a:ext uri="{28A0092B-C50C-407E-A947-70E740481C1C}">
                <a14:useLocalDpi xmlns:a14="http://schemas.microsoft.com/office/drawing/2010/main"/>
              </a:ext>
            </a:extLst>
          </a:blip>
          <a:stretch>
            <a:fillRect/>
          </a:stretch>
        </p:blipFill>
        <p:spPr>
          <a:xfrm>
            <a:off x="10926729" y="4406270"/>
            <a:ext cx="220592" cy="292821"/>
          </a:xfrm>
          <a:prstGeom prst="rect">
            <a:avLst/>
          </a:prstGeom>
        </p:spPr>
      </p:pic>
      <p:pic>
        <p:nvPicPr>
          <p:cNvPr id="249" name="Picture 248"/>
          <p:cNvPicPr>
            <a:picLocks noChangeAspect="1"/>
          </p:cNvPicPr>
          <p:nvPr/>
        </p:nvPicPr>
        <p:blipFill>
          <a:blip r:embed="rId47" cstate="screen">
            <a:extLst>
              <a:ext uri="{28A0092B-C50C-407E-A947-70E740481C1C}">
                <a14:useLocalDpi xmlns:a14="http://schemas.microsoft.com/office/drawing/2010/main"/>
              </a:ext>
            </a:extLst>
          </a:blip>
          <a:stretch>
            <a:fillRect/>
          </a:stretch>
        </p:blipFill>
        <p:spPr>
          <a:xfrm>
            <a:off x="10887971" y="4769118"/>
            <a:ext cx="298105" cy="298105"/>
          </a:xfrm>
          <a:prstGeom prst="rect">
            <a:avLst/>
          </a:prstGeom>
        </p:spPr>
      </p:pic>
      <p:pic>
        <p:nvPicPr>
          <p:cNvPr id="250" name="Picture 249"/>
          <p:cNvPicPr>
            <a:picLocks noChangeAspect="1"/>
          </p:cNvPicPr>
          <p:nvPr/>
        </p:nvPicPr>
        <p:blipFill>
          <a:blip r:embed="rId48" cstate="screen">
            <a:extLst>
              <a:ext uri="{28A0092B-C50C-407E-A947-70E740481C1C}">
                <a14:useLocalDpi xmlns:a14="http://schemas.microsoft.com/office/drawing/2010/main"/>
              </a:ext>
            </a:extLst>
          </a:blip>
          <a:stretch>
            <a:fillRect/>
          </a:stretch>
        </p:blipFill>
        <p:spPr>
          <a:xfrm>
            <a:off x="9493863" y="5019920"/>
            <a:ext cx="457215" cy="298105"/>
          </a:xfrm>
          <a:prstGeom prst="rect">
            <a:avLst/>
          </a:prstGeom>
        </p:spPr>
      </p:pic>
      <p:pic>
        <p:nvPicPr>
          <p:cNvPr id="251" name="Picture 250">
            <a:extLst>
              <a:ext uri="{FF2B5EF4-FFF2-40B4-BE49-F238E27FC236}">
                <a16:creationId xmlns:a16="http://schemas.microsoft.com/office/drawing/2014/main" id="{76A3D356-7CB5-534A-9A6A-28052062D0A8}"/>
              </a:ext>
            </a:extLst>
          </p:cNvPr>
          <p:cNvPicPr>
            <a:picLocks noChangeAspect="1"/>
          </p:cNvPicPr>
          <p:nvPr/>
        </p:nvPicPr>
        <p:blipFill>
          <a:blip r:embed="rId49" cstate="screen">
            <a:extLst>
              <a:ext uri="{28A0092B-C50C-407E-A947-70E740481C1C}">
                <a14:useLocalDpi xmlns:a14="http://schemas.microsoft.com/office/drawing/2010/main"/>
              </a:ext>
            </a:extLst>
          </a:blip>
          <a:stretch>
            <a:fillRect/>
          </a:stretch>
        </p:blipFill>
        <p:spPr>
          <a:xfrm>
            <a:off x="10325504" y="3296284"/>
            <a:ext cx="1423040" cy="426911"/>
          </a:xfrm>
          <a:prstGeom prst="rect">
            <a:avLst/>
          </a:prstGeom>
        </p:spPr>
      </p:pic>
      <p:pic>
        <p:nvPicPr>
          <p:cNvPr id="252" name="Picture 251" descr="cern_logo.png"/>
          <p:cNvPicPr>
            <a:picLocks noChangeAspect="1"/>
          </p:cNvPicPr>
          <p:nvPr/>
        </p:nvPicPr>
        <p:blipFill>
          <a:blip r:embed="rId50" cstate="screen">
            <a:extLst>
              <a:ext uri="{28A0092B-C50C-407E-A947-70E740481C1C}">
                <a14:useLocalDpi xmlns:a14="http://schemas.microsoft.com/office/drawing/2010/main"/>
              </a:ext>
            </a:extLst>
          </a:blip>
          <a:stretch>
            <a:fillRect/>
          </a:stretch>
        </p:blipFill>
        <p:spPr>
          <a:xfrm>
            <a:off x="10765506" y="3659414"/>
            <a:ext cx="543036" cy="380886"/>
          </a:xfrm>
          <a:prstGeom prst="rect">
            <a:avLst/>
          </a:prstGeom>
        </p:spPr>
      </p:pic>
    </p:spTree>
    <p:extLst>
      <p:ext uri="{BB962C8B-B14F-4D97-AF65-F5344CB8AC3E}">
        <p14:creationId xmlns:p14="http://schemas.microsoft.com/office/powerpoint/2010/main" val="232999835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Text Box 45"/>
          <p:cNvSpPr txBox="1">
            <a:spLocks noChangeArrowheads="1"/>
          </p:cNvSpPr>
          <p:nvPr/>
        </p:nvSpPr>
        <p:spPr bwMode="auto">
          <a:xfrm>
            <a:off x="2507445" y="980009"/>
            <a:ext cx="6859186" cy="5910592"/>
          </a:xfrm>
          <a:prstGeom prst="rect">
            <a:avLst/>
          </a:prstGeom>
          <a:noFill/>
          <a:ln w="12700">
            <a:noFill/>
            <a:miter lim="800000"/>
            <a:headEnd/>
            <a:tailEnd/>
          </a:ln>
        </p:spPr>
        <p:txBody>
          <a:bodyPr wrap="square">
            <a:prstTxWarp prst="textNoShape">
              <a:avLst/>
            </a:prstTxWarp>
            <a:spAutoFit/>
          </a:bodyPr>
          <a:lstStyle/>
          <a:p>
            <a:pPr defTabSz="1218072" eaLnBrk="0" fontAlgn="base" hangingPunct="0">
              <a:lnSpc>
                <a:spcPct val="200000"/>
              </a:lnSpc>
              <a:spcBef>
                <a:spcPct val="50000"/>
              </a:spcBef>
              <a:spcAft>
                <a:spcPct val="0"/>
              </a:spcAft>
            </a:pPr>
            <a:r>
              <a:rPr lang="en-US" sz="2664" kern="0" dirty="0">
                <a:solidFill>
                  <a:srgbClr val="565656"/>
                </a:solidFill>
                <a:latin typeface="Raleway"/>
                <a:ea typeface="Arial"/>
                <a:cs typeface="Raleway"/>
                <a:sym typeface="Arial"/>
                <a:rtl val="0"/>
              </a:rPr>
              <a:t>Metadata search catalog </a:t>
            </a:r>
          </a:p>
          <a:p>
            <a:pPr defTabSz="1218072" eaLnBrk="0" fontAlgn="base" hangingPunct="0">
              <a:lnSpc>
                <a:spcPct val="200000"/>
              </a:lnSpc>
              <a:spcBef>
                <a:spcPct val="50000"/>
              </a:spcBef>
              <a:spcAft>
                <a:spcPct val="0"/>
              </a:spcAft>
            </a:pPr>
            <a:r>
              <a:rPr lang="en-US" sz="2664" kern="0" dirty="0">
                <a:solidFill>
                  <a:srgbClr val="565656"/>
                </a:solidFill>
                <a:latin typeface="Raleway"/>
                <a:ea typeface="Arial"/>
                <a:cs typeface="Raleway"/>
                <a:sym typeface="Arial"/>
                <a:rtl val="0"/>
              </a:rPr>
              <a:t>Citation and usage</a:t>
            </a:r>
          </a:p>
          <a:p>
            <a:pPr defTabSz="1218072" eaLnBrk="0" fontAlgn="base" hangingPunct="0">
              <a:lnSpc>
                <a:spcPct val="200000"/>
              </a:lnSpc>
              <a:spcBef>
                <a:spcPct val="50000"/>
              </a:spcBef>
              <a:spcAft>
                <a:spcPct val="0"/>
              </a:spcAft>
            </a:pPr>
            <a:r>
              <a:rPr lang="en-US" sz="2664" kern="0" dirty="0">
                <a:solidFill>
                  <a:srgbClr val="565656"/>
                </a:solidFill>
                <a:latin typeface="Raleway"/>
                <a:ea typeface="Arial"/>
                <a:cs typeface="Raleway"/>
                <a:sym typeface="Arial"/>
                <a:rtl val="0"/>
              </a:rPr>
              <a:t>Reproducibility and provenance</a:t>
            </a:r>
          </a:p>
          <a:p>
            <a:pPr defTabSz="1218072" eaLnBrk="0" fontAlgn="base" hangingPunct="0">
              <a:lnSpc>
                <a:spcPct val="200000"/>
              </a:lnSpc>
              <a:spcBef>
                <a:spcPct val="50000"/>
              </a:spcBef>
              <a:spcAft>
                <a:spcPct val="0"/>
              </a:spcAft>
            </a:pPr>
            <a:r>
              <a:rPr lang="en-US" sz="2664" kern="0" dirty="0">
                <a:solidFill>
                  <a:srgbClr val="565656"/>
                </a:solidFill>
                <a:latin typeface="Raleway"/>
                <a:ea typeface="Arial"/>
                <a:cs typeface="Raleway"/>
                <a:sym typeface="Arial"/>
                <a:rtl val="0"/>
              </a:rPr>
              <a:t>Replication and Audit</a:t>
            </a:r>
          </a:p>
          <a:p>
            <a:pPr defTabSz="1218072" eaLnBrk="0" fontAlgn="base" hangingPunct="0">
              <a:lnSpc>
                <a:spcPct val="200000"/>
              </a:lnSpc>
              <a:spcBef>
                <a:spcPct val="50000"/>
              </a:spcBef>
              <a:spcAft>
                <a:spcPct val="0"/>
              </a:spcAft>
            </a:pPr>
            <a:r>
              <a:rPr lang="en-US" sz="2664" kern="0" dirty="0">
                <a:solidFill>
                  <a:srgbClr val="565656"/>
                </a:solidFill>
                <a:latin typeface="Raleway"/>
                <a:ea typeface="Arial"/>
                <a:cs typeface="Raleway"/>
                <a:sym typeface="Arial"/>
                <a:rtl val="0"/>
              </a:rPr>
              <a:t>Provenance and Quality services</a:t>
            </a:r>
          </a:p>
          <a:p>
            <a:pPr defTabSz="1218072" eaLnBrk="0" fontAlgn="base" hangingPunct="0">
              <a:lnSpc>
                <a:spcPct val="200000"/>
              </a:lnSpc>
              <a:spcBef>
                <a:spcPct val="50000"/>
              </a:spcBef>
              <a:spcAft>
                <a:spcPct val="0"/>
              </a:spcAft>
            </a:pPr>
            <a:endParaRPr lang="en-US" sz="2664" kern="0" dirty="0">
              <a:solidFill>
                <a:srgbClr val="565656"/>
              </a:solidFill>
              <a:latin typeface="Raleway"/>
              <a:ea typeface="Arial"/>
              <a:cs typeface="Raleway"/>
              <a:sym typeface="Arial"/>
              <a:rtl val="0"/>
            </a:endParaRPr>
          </a:p>
        </p:txBody>
      </p:sp>
      <p:sp>
        <p:nvSpPr>
          <p:cNvPr id="6" name="Text Placeholder 5"/>
          <p:cNvSpPr>
            <a:spLocks noGrp="1"/>
          </p:cNvSpPr>
          <p:nvPr>
            <p:ph type="body" sz="quarter" idx="14"/>
          </p:nvPr>
        </p:nvSpPr>
        <p:spPr/>
        <p:txBody>
          <a:bodyPr/>
          <a:lstStyle/>
          <a:p>
            <a:r>
              <a:rPr lang="en-US" dirty="0"/>
              <a:t>Network-wide services</a:t>
            </a:r>
          </a:p>
        </p:txBody>
      </p:sp>
      <p:sp>
        <p:nvSpPr>
          <p:cNvPr id="2" name="Slide Number Placeholder 1"/>
          <p:cNvSpPr>
            <a:spLocks noGrp="1"/>
          </p:cNvSpPr>
          <p:nvPr>
            <p:ph type="sldNum" sz="quarter" idx="4"/>
          </p:nvPr>
        </p:nvSpPr>
        <p:spPr/>
        <p:txBody>
          <a:bodyPr/>
          <a:lstStyle/>
          <a:p>
            <a:pPr defTabSz="412478" eaLnBrk="0" fontAlgn="base" hangingPunct="0">
              <a:spcBef>
                <a:spcPct val="0"/>
              </a:spcBef>
              <a:spcAft>
                <a:spcPct val="0"/>
              </a:spcAft>
              <a:defRPr/>
            </a:pPr>
            <a:fld id="{8F55EFAA-459D-C540-A99B-51BBCBF043E1}" type="slidenum">
              <a:rPr lang="en-US">
                <a:ea typeface="ＭＳ Ｐゴシック" charset="0"/>
              </a:rPr>
              <a:pPr defTabSz="412478" eaLnBrk="0" fontAlgn="base" hangingPunct="0">
                <a:spcBef>
                  <a:spcPct val="0"/>
                </a:spcBef>
                <a:spcAft>
                  <a:spcPct val="0"/>
                </a:spcAft>
                <a:defRPr/>
              </a:pPr>
              <a:t>15</a:t>
            </a:fld>
            <a:endParaRPr lang="en-US" dirty="0">
              <a:ea typeface="ＭＳ Ｐゴシック" charset="0"/>
            </a:endParaRPr>
          </a:p>
        </p:txBody>
      </p:sp>
      <p:sp>
        <p:nvSpPr>
          <p:cNvPr id="78" name="Text Box 48"/>
          <p:cNvSpPr txBox="1">
            <a:spLocks noChangeArrowheads="1"/>
          </p:cNvSpPr>
          <p:nvPr/>
        </p:nvSpPr>
        <p:spPr bwMode="auto">
          <a:xfrm>
            <a:off x="8125538" y="1552189"/>
            <a:ext cx="3769009" cy="1101712"/>
          </a:xfrm>
          <a:prstGeom prst="rect">
            <a:avLst/>
          </a:prstGeom>
          <a:solidFill>
            <a:schemeClr val="bg1"/>
          </a:solidFill>
          <a:ln w="9525">
            <a:noFill/>
            <a:miter lim="800000"/>
            <a:headEnd/>
            <a:tailEnd/>
          </a:ln>
        </p:spPr>
        <p:txBody>
          <a:bodyPr wrap="square">
            <a:prstTxWarp prst="textNoShape">
              <a:avLst/>
            </a:prstTxWarp>
            <a:spAutoFit/>
          </a:bodyPr>
          <a:lstStyle/>
          <a:p>
            <a:pPr defTabSz="1218072" eaLnBrk="0" fontAlgn="base" hangingPunct="0">
              <a:spcBef>
                <a:spcPct val="50000"/>
              </a:spcBef>
              <a:spcAft>
                <a:spcPct val="0"/>
              </a:spcAft>
              <a:defRPr/>
            </a:pPr>
            <a:r>
              <a:rPr lang="en-US" sz="2131" b="1" kern="0" dirty="0">
                <a:solidFill>
                  <a:srgbClr val="186072"/>
                </a:solidFill>
                <a:latin typeface="Raleway"/>
                <a:ea typeface="Arial"/>
                <a:cs typeface="Raleway"/>
                <a:sym typeface="Arial"/>
                <a:rtl val="0"/>
              </a:rPr>
              <a:t>Coordinating Nodes</a:t>
            </a:r>
            <a:endParaRPr lang="en-US" sz="2131" kern="0" dirty="0">
              <a:solidFill>
                <a:srgbClr val="186072"/>
              </a:solidFill>
              <a:latin typeface="Raleway"/>
              <a:ea typeface="Arial"/>
              <a:cs typeface="Raleway"/>
              <a:sym typeface="Arial"/>
              <a:rtl val="0"/>
            </a:endParaRPr>
          </a:p>
          <a:p>
            <a:pPr marL="243614" indent="-243614" defTabSz="1218072" eaLnBrk="0" fontAlgn="base" hangingPunct="0">
              <a:spcBef>
                <a:spcPts val="133"/>
              </a:spcBef>
              <a:spcAft>
                <a:spcPct val="0"/>
              </a:spcAft>
              <a:buFontTx/>
              <a:buChar char="•"/>
              <a:defRPr/>
            </a:pPr>
            <a:endParaRPr lang="en-US" sz="2131" kern="0" dirty="0">
              <a:solidFill>
                <a:srgbClr val="186072"/>
              </a:solidFill>
              <a:latin typeface="Raleway"/>
              <a:ea typeface="Arial"/>
              <a:cs typeface="Raleway"/>
              <a:sym typeface="Arial"/>
              <a:rtl val="0"/>
            </a:endParaRPr>
          </a:p>
          <a:p>
            <a:pPr marL="243614" indent="-243614" defTabSz="1218072" eaLnBrk="0" fontAlgn="base" hangingPunct="0">
              <a:spcBef>
                <a:spcPts val="133"/>
              </a:spcBef>
              <a:spcAft>
                <a:spcPct val="0"/>
              </a:spcAft>
              <a:buFontTx/>
              <a:buChar char="•"/>
              <a:defRPr/>
            </a:pPr>
            <a:endParaRPr lang="en-US" sz="2131" kern="0" dirty="0">
              <a:solidFill>
                <a:srgbClr val="186072"/>
              </a:solidFill>
              <a:latin typeface="Raleway"/>
              <a:ea typeface="Arial"/>
              <a:cs typeface="Raleway"/>
              <a:sym typeface="Arial"/>
              <a:rtl val="0"/>
            </a:endParaRPr>
          </a:p>
        </p:txBody>
      </p:sp>
      <p:pic>
        <p:nvPicPr>
          <p:cNvPr id="18" name="Picture 9"/>
          <p:cNvPicPr>
            <a:picLocks noChangeAspect="1" noChangeArrowheads="1"/>
          </p:cNvPicPr>
          <p:nvPr/>
        </p:nvPicPr>
        <p:blipFill>
          <a:blip r:embed="rId3"/>
          <a:srcRect/>
          <a:stretch>
            <a:fillRect/>
          </a:stretch>
        </p:blipFill>
        <p:spPr bwMode="auto">
          <a:xfrm>
            <a:off x="8193880" y="4393875"/>
            <a:ext cx="2253433" cy="602479"/>
          </a:xfrm>
          <a:prstGeom prst="rect">
            <a:avLst/>
          </a:prstGeom>
          <a:noFill/>
          <a:ln w="9525">
            <a:solidFill>
              <a:srgbClr val="BFBFBF"/>
            </a:solidFill>
            <a:miter lim="800000"/>
            <a:headEnd/>
            <a:tailEnd/>
          </a:ln>
        </p:spPr>
      </p:pic>
      <p:grpSp>
        <p:nvGrpSpPr>
          <p:cNvPr id="19" name="Group 146"/>
          <p:cNvGrpSpPr/>
          <p:nvPr/>
        </p:nvGrpSpPr>
        <p:grpSpPr>
          <a:xfrm>
            <a:off x="8187833" y="5037076"/>
            <a:ext cx="2265614" cy="821597"/>
            <a:chOff x="5684861" y="2351765"/>
            <a:chExt cx="1700784" cy="616768"/>
          </a:xfrm>
        </p:grpSpPr>
        <p:sp>
          <p:nvSpPr>
            <p:cNvPr id="20" name="Rectangle 19"/>
            <p:cNvSpPr/>
            <p:nvPr/>
          </p:nvSpPr>
          <p:spPr>
            <a:xfrm>
              <a:off x="5684861" y="2351765"/>
              <a:ext cx="1700784" cy="616768"/>
            </a:xfrm>
            <a:prstGeom prst="rect">
              <a:avLst/>
            </a:prstGeom>
            <a:solidFill>
              <a:srgbClr val="FFFFFF"/>
            </a:solid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8072" eaLnBrk="0" fontAlgn="base" hangingPunct="0">
                <a:spcBef>
                  <a:spcPct val="0"/>
                </a:spcBef>
                <a:spcAft>
                  <a:spcPct val="0"/>
                </a:spcAft>
              </a:pPr>
              <a:endParaRPr lang="en-US" sz="1865" kern="0">
                <a:solidFill>
                  <a:srgbClr val="FFFFFF"/>
                </a:solidFill>
                <a:latin typeface="Source Sans Pro"/>
                <a:cs typeface="Source Sans Pro"/>
                <a:sym typeface="Arial"/>
                <a:rtl val="0"/>
              </a:endParaRPr>
            </a:p>
          </p:txBody>
        </p:sp>
        <p:pic>
          <p:nvPicPr>
            <p:cNvPr id="21" name="Picture 19"/>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6337198" y="2390274"/>
              <a:ext cx="1015091" cy="538633"/>
            </a:xfrm>
            <a:prstGeom prst="rect">
              <a:avLst/>
            </a:prstGeom>
            <a:noFill/>
            <a:ln w="9525">
              <a:noFill/>
              <a:miter lim="800000"/>
              <a:headEnd/>
              <a:tailEnd/>
            </a:ln>
          </p:spPr>
        </p:pic>
        <p:pic>
          <p:nvPicPr>
            <p:cNvPr id="22" name="Picture 18"/>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5726902" y="2390274"/>
              <a:ext cx="526662" cy="532864"/>
            </a:xfrm>
            <a:prstGeom prst="rect">
              <a:avLst/>
            </a:prstGeom>
            <a:noFill/>
            <a:ln w="9525">
              <a:noFill/>
              <a:miter lim="800000"/>
              <a:headEnd/>
              <a:tailEnd/>
            </a:ln>
          </p:spPr>
        </p:pic>
      </p:grpSp>
      <p:grpSp>
        <p:nvGrpSpPr>
          <p:cNvPr id="23" name="Group 145"/>
          <p:cNvGrpSpPr>
            <a:grpSpLocks noChangeAspect="1"/>
          </p:cNvGrpSpPr>
          <p:nvPr/>
        </p:nvGrpSpPr>
        <p:grpSpPr>
          <a:xfrm>
            <a:off x="10469340" y="4379307"/>
            <a:ext cx="1377237" cy="1477364"/>
            <a:chOff x="7460722" y="1826936"/>
            <a:chExt cx="1059541" cy="1136570"/>
          </a:xfrm>
        </p:grpSpPr>
        <p:sp>
          <p:nvSpPr>
            <p:cNvPr id="24" name="Rectangle 23"/>
            <p:cNvSpPr/>
            <p:nvPr/>
          </p:nvSpPr>
          <p:spPr>
            <a:xfrm>
              <a:off x="7460722" y="1826936"/>
              <a:ext cx="1059541" cy="1136570"/>
            </a:xfrm>
            <a:prstGeom prst="rect">
              <a:avLst/>
            </a:prstGeom>
            <a:solidFill>
              <a:srgbClr val="FFFFFF"/>
            </a:solidFill>
            <a:ln>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8072" eaLnBrk="0" fontAlgn="base" hangingPunct="0">
                <a:spcBef>
                  <a:spcPct val="0"/>
                </a:spcBef>
                <a:spcAft>
                  <a:spcPct val="0"/>
                </a:spcAft>
              </a:pPr>
              <a:endParaRPr lang="en-US" sz="1865" kern="0">
                <a:solidFill>
                  <a:srgbClr val="FFFFFF"/>
                </a:solidFill>
                <a:latin typeface="Source Sans Pro"/>
                <a:cs typeface="Source Sans Pro"/>
                <a:sym typeface="Arial"/>
                <a:rtl val="0"/>
              </a:endParaRPr>
            </a:p>
          </p:txBody>
        </p:sp>
        <p:pic>
          <p:nvPicPr>
            <p:cNvPr id="25" name="Picture 24" descr="ORNL_leaf white"/>
            <p:cNvPicPr>
              <a:picLocks noChangeArrowheads="1"/>
            </p:cNvPicPr>
            <p:nvPr/>
          </p:nvPicPr>
          <p:blipFill>
            <a:blip r:embed="rId6"/>
            <a:srcRect/>
            <a:stretch>
              <a:fillRect/>
            </a:stretch>
          </p:blipFill>
          <p:spPr bwMode="auto">
            <a:xfrm>
              <a:off x="7497403" y="1866466"/>
              <a:ext cx="985542" cy="465414"/>
            </a:xfrm>
            <a:prstGeom prst="rect">
              <a:avLst/>
            </a:prstGeom>
            <a:solidFill>
              <a:srgbClr val="009900"/>
            </a:solidFill>
            <a:ln>
              <a:noFill/>
            </a:ln>
            <a:effectLst>
              <a:outerShdw blurRad="63500" algn="ctr" rotWithShape="0">
                <a:schemeClr val="bg2">
                  <a:alpha val="74998"/>
                </a:schemeClr>
              </a:outerShdw>
            </a:effectLst>
          </p:spPr>
        </p:pic>
        <p:pic>
          <p:nvPicPr>
            <p:cNvPr id="26" name="Picture 2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495393" y="2367156"/>
              <a:ext cx="987552" cy="560948"/>
            </a:xfrm>
            <a:prstGeom prst="rect">
              <a:avLst/>
            </a:prstGeom>
          </p:spPr>
        </p:pic>
      </p:grpSp>
      <p:sp>
        <p:nvSpPr>
          <p:cNvPr id="37" name="Content Placeholder 2"/>
          <p:cNvSpPr txBox="1">
            <a:spLocks/>
          </p:cNvSpPr>
          <p:nvPr/>
        </p:nvSpPr>
        <p:spPr>
          <a:xfrm>
            <a:off x="1476726" y="6473794"/>
            <a:ext cx="10218636" cy="538545"/>
          </a:xfrm>
          <a:prstGeom prst="rect">
            <a:avLst/>
          </a:prstGeom>
        </p:spPr>
        <p:txBody>
          <a:bodyPr>
            <a:norm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6666"/>
              </a:buClr>
              <a:buFont typeface="Titillium Web"/>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algn="r" defTabSz="412478" eaLnBrk="0" fontAlgn="base" hangingPunct="0"/>
            <a:r>
              <a:rPr lang="en-US" sz="1599" dirty="0" err="1">
                <a:solidFill>
                  <a:srgbClr val="646B7A"/>
                </a:solidFill>
                <a:latin typeface="Raleway"/>
                <a:cs typeface="Raleway"/>
              </a:rPr>
              <a:t>www.dataone.org</a:t>
            </a:r>
            <a:r>
              <a:rPr lang="en-US" sz="1599" dirty="0">
                <a:solidFill>
                  <a:srgbClr val="646B7A"/>
                </a:solidFill>
                <a:latin typeface="Raleway"/>
                <a:cs typeface="Raleway"/>
              </a:rPr>
              <a:t>/coordinating-nodes</a:t>
            </a:r>
          </a:p>
          <a:p>
            <a:pPr marL="228450" lvl="1" indent="-114225" defTabSz="412478" eaLnBrk="0" fontAlgn="base" hangingPunct="0"/>
            <a:endParaRPr lang="en-US" sz="1599" dirty="0">
              <a:solidFill>
                <a:srgbClr val="646B7A"/>
              </a:solidFill>
              <a:latin typeface="Raleway"/>
              <a:cs typeface="Raleway"/>
            </a:endParaRPr>
          </a:p>
        </p:txBody>
      </p:sp>
      <p:sp>
        <p:nvSpPr>
          <p:cNvPr id="27" name="Oval 26"/>
          <p:cNvSpPr>
            <a:spLocks noChangeAspect="1"/>
          </p:cNvSpPr>
          <p:nvPr/>
        </p:nvSpPr>
        <p:spPr>
          <a:xfrm>
            <a:off x="10942726" y="1679626"/>
            <a:ext cx="215406" cy="214728"/>
          </a:xfrm>
          <a:prstGeom prst="ellipse">
            <a:avLst/>
          </a:prstGeom>
          <a:solidFill>
            <a:srgbClr val="24405C"/>
          </a:solidFill>
          <a:ln w="19050" cmpd="sng">
            <a:solidFill>
              <a:srgbClr val="24405C"/>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12478" eaLnBrk="0" fontAlgn="base" hangingPunct="0">
              <a:spcBef>
                <a:spcPct val="0"/>
              </a:spcBef>
              <a:spcAft>
                <a:spcPct val="0"/>
              </a:spcAft>
              <a:defRPr/>
            </a:pPr>
            <a:endParaRPr lang="en-US" sz="2531" dirty="0">
              <a:solidFill>
                <a:srgbClr val="FFFFFF"/>
              </a:solidFill>
              <a:latin typeface="Source Sans Pro"/>
              <a:cs typeface="Source Sans Pro"/>
              <a:sym typeface="Helvetica Light" charset="0"/>
            </a:endParaRPr>
          </a:p>
        </p:txBody>
      </p:sp>
      <p:pic>
        <p:nvPicPr>
          <p:cNvPr id="3" name="Picture 2" descr="cn-repo-map.png"/>
          <p:cNvPicPr>
            <a:picLocks noChangeAspect="1"/>
          </p:cNvPicPr>
          <p:nvPr/>
        </p:nvPicPr>
        <p:blipFill rotWithShape="1">
          <a:blip r:embed="rId8">
            <a:extLst>
              <a:ext uri="{28A0092B-C50C-407E-A947-70E740481C1C}">
                <a14:useLocalDpi xmlns:a14="http://schemas.microsoft.com/office/drawing/2010/main" val="0"/>
              </a:ext>
            </a:extLst>
          </a:blip>
          <a:srcRect l="831" t="7347" r="-831" b="-30"/>
          <a:stretch/>
        </p:blipFill>
        <p:spPr>
          <a:xfrm>
            <a:off x="8157247" y="2175225"/>
            <a:ext cx="3689361" cy="1823673"/>
          </a:xfrm>
          <a:prstGeom prst="rect">
            <a:avLst/>
          </a:prstGeom>
          <a:ln>
            <a:noFill/>
          </a:ln>
        </p:spPr>
      </p:pic>
      <p:sp>
        <p:nvSpPr>
          <p:cNvPr id="28" name="Shape 299"/>
          <p:cNvSpPr>
            <a:spLocks noChangeAspect="1"/>
          </p:cNvSpPr>
          <p:nvPr/>
        </p:nvSpPr>
        <p:spPr bwMode="auto">
          <a:xfrm>
            <a:off x="1352393" y="1181401"/>
            <a:ext cx="730368" cy="730843"/>
          </a:xfrm>
          <a:prstGeom prst="ellipse">
            <a:avLst/>
          </a:prstGeom>
          <a:gradFill flip="none" rotWithShape="1">
            <a:gsLst>
              <a:gs pos="0">
                <a:srgbClr val="3F9897"/>
              </a:gs>
              <a:gs pos="100000">
                <a:srgbClr val="336799"/>
              </a:gs>
            </a:gsLst>
            <a:path path="circle">
              <a:fillToRect l="100000" t="100000"/>
            </a:path>
            <a:tileRect r="-100000" b="-100000"/>
          </a:gradFill>
          <a:ln w="12700" cap="flat">
            <a:noFill/>
            <a:miter lim="400000"/>
          </a:ln>
          <a:effectLst/>
        </p:spPr>
        <p:txBody>
          <a:bodyPr lIns="25383" tIns="25383" rIns="25383" bIns="25383" anchor="ctr"/>
          <a:lstStyle/>
          <a:p>
            <a:pPr algn="ctr" defTabSz="412478" hangingPunct="0">
              <a:defRPr sz="3200">
                <a:solidFill>
                  <a:srgbClr val="FFFFFF"/>
                </a:solidFill>
              </a:defRPr>
            </a:pPr>
            <a:endParaRPr sz="3064" kern="0" dirty="0">
              <a:solidFill>
                <a:srgbClr val="FFFFFF"/>
              </a:solidFill>
              <a:latin typeface="Raleway"/>
              <a:cs typeface="Raleway"/>
              <a:sym typeface="Helvetica Light"/>
            </a:endParaRPr>
          </a:p>
        </p:txBody>
      </p:sp>
      <p:sp>
        <p:nvSpPr>
          <p:cNvPr id="29" name="Shape 299"/>
          <p:cNvSpPr>
            <a:spLocks noChangeAspect="1"/>
          </p:cNvSpPr>
          <p:nvPr/>
        </p:nvSpPr>
        <p:spPr bwMode="auto">
          <a:xfrm>
            <a:off x="1352393" y="2196176"/>
            <a:ext cx="730368" cy="730843"/>
          </a:xfrm>
          <a:prstGeom prst="ellipse">
            <a:avLst/>
          </a:prstGeom>
          <a:gradFill flip="none" rotWithShape="1">
            <a:gsLst>
              <a:gs pos="0">
                <a:srgbClr val="3F9897"/>
              </a:gs>
              <a:gs pos="100000">
                <a:srgbClr val="336799"/>
              </a:gs>
            </a:gsLst>
            <a:path path="circle">
              <a:fillToRect l="100000" t="100000"/>
            </a:path>
            <a:tileRect r="-100000" b="-100000"/>
          </a:gradFill>
          <a:ln w="12700" cap="flat">
            <a:noFill/>
            <a:miter lim="400000"/>
          </a:ln>
          <a:effectLst/>
        </p:spPr>
        <p:txBody>
          <a:bodyPr lIns="25383" tIns="25383" rIns="25383" bIns="25383" anchor="ctr"/>
          <a:lstStyle/>
          <a:p>
            <a:pPr algn="ctr" defTabSz="412478" hangingPunct="0">
              <a:defRPr sz="3200">
                <a:solidFill>
                  <a:srgbClr val="FFFFFF"/>
                </a:solidFill>
              </a:defRPr>
            </a:pPr>
            <a:endParaRPr sz="3064" kern="0" dirty="0">
              <a:solidFill>
                <a:srgbClr val="FFFFFF"/>
              </a:solidFill>
              <a:latin typeface="Raleway"/>
              <a:cs typeface="Raleway"/>
              <a:sym typeface="Helvetica Light"/>
            </a:endParaRPr>
          </a:p>
        </p:txBody>
      </p:sp>
      <p:sp>
        <p:nvSpPr>
          <p:cNvPr id="30" name="Shape 299"/>
          <p:cNvSpPr>
            <a:spLocks noChangeAspect="1"/>
          </p:cNvSpPr>
          <p:nvPr/>
        </p:nvSpPr>
        <p:spPr bwMode="auto">
          <a:xfrm>
            <a:off x="1352393" y="3210951"/>
            <a:ext cx="730368" cy="730843"/>
          </a:xfrm>
          <a:prstGeom prst="ellipse">
            <a:avLst/>
          </a:prstGeom>
          <a:gradFill flip="none" rotWithShape="1">
            <a:gsLst>
              <a:gs pos="0">
                <a:srgbClr val="3F9897"/>
              </a:gs>
              <a:gs pos="100000">
                <a:srgbClr val="336799"/>
              </a:gs>
            </a:gsLst>
            <a:path path="circle">
              <a:fillToRect l="100000" t="100000"/>
            </a:path>
            <a:tileRect r="-100000" b="-100000"/>
          </a:gradFill>
          <a:ln w="12700" cap="flat">
            <a:noFill/>
            <a:miter lim="400000"/>
          </a:ln>
          <a:effectLst/>
        </p:spPr>
        <p:txBody>
          <a:bodyPr lIns="25383" tIns="25383" rIns="25383" bIns="25383" anchor="ctr"/>
          <a:lstStyle/>
          <a:p>
            <a:pPr algn="ctr" defTabSz="412478" hangingPunct="0">
              <a:defRPr sz="3200">
                <a:solidFill>
                  <a:srgbClr val="FFFFFF"/>
                </a:solidFill>
              </a:defRPr>
            </a:pPr>
            <a:endParaRPr sz="3064" kern="0" dirty="0">
              <a:solidFill>
                <a:srgbClr val="FFFFFF"/>
              </a:solidFill>
              <a:latin typeface="Raleway"/>
              <a:cs typeface="Raleway"/>
              <a:sym typeface="Helvetica Light"/>
            </a:endParaRPr>
          </a:p>
        </p:txBody>
      </p:sp>
      <p:sp>
        <p:nvSpPr>
          <p:cNvPr id="31" name="Shape 299"/>
          <p:cNvSpPr>
            <a:spLocks noChangeAspect="1"/>
          </p:cNvSpPr>
          <p:nvPr/>
        </p:nvSpPr>
        <p:spPr bwMode="auto">
          <a:xfrm>
            <a:off x="1352393" y="4225726"/>
            <a:ext cx="730368" cy="730843"/>
          </a:xfrm>
          <a:prstGeom prst="ellipse">
            <a:avLst/>
          </a:prstGeom>
          <a:gradFill flip="none" rotWithShape="1">
            <a:gsLst>
              <a:gs pos="0">
                <a:srgbClr val="3F9897"/>
              </a:gs>
              <a:gs pos="100000">
                <a:srgbClr val="336799"/>
              </a:gs>
            </a:gsLst>
            <a:path path="circle">
              <a:fillToRect l="100000" t="100000"/>
            </a:path>
            <a:tileRect r="-100000" b="-100000"/>
          </a:gradFill>
          <a:ln w="12700" cap="flat">
            <a:noFill/>
            <a:miter lim="400000"/>
          </a:ln>
          <a:effectLst/>
        </p:spPr>
        <p:txBody>
          <a:bodyPr lIns="25383" tIns="25383" rIns="25383" bIns="25383" anchor="ctr"/>
          <a:lstStyle/>
          <a:p>
            <a:pPr algn="ctr" defTabSz="412478" hangingPunct="0">
              <a:defRPr sz="3200">
                <a:solidFill>
                  <a:srgbClr val="FFFFFF"/>
                </a:solidFill>
              </a:defRPr>
            </a:pPr>
            <a:endParaRPr sz="3064" kern="0" dirty="0">
              <a:solidFill>
                <a:srgbClr val="FFFFFF"/>
              </a:solidFill>
              <a:latin typeface="Raleway"/>
              <a:cs typeface="Raleway"/>
              <a:sym typeface="Helvetica Light"/>
            </a:endParaRPr>
          </a:p>
        </p:txBody>
      </p:sp>
      <p:sp>
        <p:nvSpPr>
          <p:cNvPr id="32" name="Shape 299"/>
          <p:cNvSpPr>
            <a:spLocks noChangeAspect="1"/>
          </p:cNvSpPr>
          <p:nvPr/>
        </p:nvSpPr>
        <p:spPr bwMode="auto">
          <a:xfrm>
            <a:off x="1352393" y="5240504"/>
            <a:ext cx="730368" cy="730843"/>
          </a:xfrm>
          <a:prstGeom prst="ellipse">
            <a:avLst/>
          </a:prstGeom>
          <a:gradFill flip="none" rotWithShape="1">
            <a:gsLst>
              <a:gs pos="0">
                <a:srgbClr val="3F9897"/>
              </a:gs>
              <a:gs pos="100000">
                <a:srgbClr val="336799"/>
              </a:gs>
            </a:gsLst>
            <a:path path="circle">
              <a:fillToRect l="100000" t="100000"/>
            </a:path>
            <a:tileRect r="-100000" b="-100000"/>
          </a:gradFill>
          <a:ln w="12700" cap="flat">
            <a:noFill/>
            <a:miter lim="400000"/>
          </a:ln>
          <a:effectLst/>
        </p:spPr>
        <p:txBody>
          <a:bodyPr lIns="25383" tIns="25383" rIns="25383" bIns="25383" anchor="ctr"/>
          <a:lstStyle/>
          <a:p>
            <a:pPr algn="ctr" defTabSz="412478" hangingPunct="0">
              <a:defRPr sz="3200">
                <a:solidFill>
                  <a:srgbClr val="FFFFFF"/>
                </a:solidFill>
              </a:defRPr>
            </a:pPr>
            <a:endParaRPr sz="3064" kern="0" dirty="0">
              <a:solidFill>
                <a:srgbClr val="FFFFFF"/>
              </a:solidFill>
              <a:latin typeface="Raleway"/>
              <a:cs typeface="Raleway"/>
              <a:sym typeface="Helvetica Light"/>
            </a:endParaRPr>
          </a:p>
        </p:txBody>
      </p:sp>
    </p:spTree>
    <p:extLst>
      <p:ext uri="{BB962C8B-B14F-4D97-AF65-F5344CB8AC3E}">
        <p14:creationId xmlns:p14="http://schemas.microsoft.com/office/powerpoint/2010/main" val="9174008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D8417FD-D044-294B-B88D-B5B8BEF73E85}"/>
              </a:ext>
            </a:extLst>
          </p:cNvPr>
          <p:cNvSpPr>
            <a:spLocks noGrp="1"/>
          </p:cNvSpPr>
          <p:nvPr>
            <p:ph sz="quarter" idx="11"/>
          </p:nvPr>
        </p:nvSpPr>
        <p:spPr/>
        <p:txBody>
          <a:bodyPr/>
          <a:lstStyle/>
          <a:p>
            <a:r>
              <a:rPr lang="en-US" dirty="0"/>
              <a:t>Who is responsible for improving the metadata?</a:t>
            </a:r>
          </a:p>
          <a:p>
            <a:r>
              <a:rPr lang="en-US" dirty="0"/>
              <a:t>Rules for modifying metadata?</a:t>
            </a:r>
          </a:p>
          <a:p>
            <a:r>
              <a:rPr lang="en-US" dirty="0"/>
              <a:t>Invalid/incompatible/inconsistent content</a:t>
            </a:r>
          </a:p>
          <a:p>
            <a:r>
              <a:rPr lang="en-US" dirty="0"/>
              <a:t>Should a repository accept </a:t>
            </a:r>
            <a:r>
              <a:rPr lang="en-US" dirty="0">
                <a:solidFill>
                  <a:schemeClr val="accent3"/>
                </a:solidFill>
              </a:rPr>
              <a:t>bad</a:t>
            </a:r>
            <a:r>
              <a:rPr lang="en-US" dirty="0"/>
              <a:t> metadata as is?</a:t>
            </a:r>
          </a:p>
          <a:p>
            <a:r>
              <a:rPr lang="en-US" dirty="0"/>
              <a:t>Managing a diverse collection</a:t>
            </a:r>
          </a:p>
          <a:p>
            <a:r>
              <a:rPr lang="en-US" dirty="0"/>
              <a:t>Information consistently not provided</a:t>
            </a:r>
          </a:p>
          <a:p>
            <a:endParaRPr lang="en-US" dirty="0"/>
          </a:p>
          <a:p>
            <a:endParaRPr lang="en-US" dirty="0"/>
          </a:p>
          <a:p>
            <a:br>
              <a:rPr lang="en-US" dirty="0"/>
            </a:br>
            <a:endParaRPr lang="en-US" dirty="0"/>
          </a:p>
        </p:txBody>
      </p:sp>
      <p:sp>
        <p:nvSpPr>
          <p:cNvPr id="3" name="Text Placeholder 2">
            <a:extLst>
              <a:ext uri="{FF2B5EF4-FFF2-40B4-BE49-F238E27FC236}">
                <a16:creationId xmlns:a16="http://schemas.microsoft.com/office/drawing/2014/main" id="{666EB6E4-B790-8D43-B346-75E8FC769EA8}"/>
              </a:ext>
            </a:extLst>
          </p:cNvPr>
          <p:cNvSpPr>
            <a:spLocks noGrp="1"/>
          </p:cNvSpPr>
          <p:nvPr>
            <p:ph type="body" sz="quarter" idx="10"/>
          </p:nvPr>
        </p:nvSpPr>
        <p:spPr/>
        <p:txBody>
          <a:bodyPr/>
          <a:lstStyle/>
          <a:p>
            <a:r>
              <a:rPr lang="en-US" dirty="0"/>
              <a:t>Metadata</a:t>
            </a:r>
          </a:p>
        </p:txBody>
      </p:sp>
      <p:sp>
        <p:nvSpPr>
          <p:cNvPr id="4" name="Text Placeholder 3">
            <a:extLst>
              <a:ext uri="{FF2B5EF4-FFF2-40B4-BE49-F238E27FC236}">
                <a16:creationId xmlns:a16="http://schemas.microsoft.com/office/drawing/2014/main" id="{D44C817C-E576-0240-B34D-29B5E35A5A82}"/>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F7385855-DADF-6946-A317-38787A17F833}"/>
              </a:ext>
            </a:extLst>
          </p:cNvPr>
          <p:cNvSpPr>
            <a:spLocks noGrp="1"/>
          </p:cNvSpPr>
          <p:nvPr>
            <p:ph type="sldNum" sz="quarter" idx="4"/>
          </p:nvPr>
        </p:nvSpPr>
        <p:spPr/>
        <p:txBody>
          <a:bodyPr/>
          <a:lstStyle/>
          <a:p>
            <a:pPr defTabSz="412478" eaLnBrk="0" fontAlgn="base" hangingPunct="0">
              <a:spcBef>
                <a:spcPct val="0"/>
              </a:spcBef>
              <a:spcAft>
                <a:spcPct val="0"/>
              </a:spcAft>
              <a:defRPr/>
            </a:pPr>
            <a:fld id="{8F55EFAA-459D-C540-A99B-51BBCBF043E1}" type="slidenum">
              <a:rPr lang="en-US">
                <a:ea typeface="ＭＳ Ｐゴシック" charset="0"/>
              </a:rPr>
              <a:pPr defTabSz="412478" eaLnBrk="0" fontAlgn="base" hangingPunct="0">
                <a:spcBef>
                  <a:spcPct val="0"/>
                </a:spcBef>
                <a:spcAft>
                  <a:spcPct val="0"/>
                </a:spcAft>
                <a:defRPr/>
              </a:pPr>
              <a:t>16</a:t>
            </a:fld>
            <a:endParaRPr lang="en-US" dirty="0">
              <a:ea typeface="ＭＳ Ｐゴシック" charset="0"/>
            </a:endParaRPr>
          </a:p>
        </p:txBody>
      </p:sp>
    </p:spTree>
    <p:extLst>
      <p:ext uri="{BB962C8B-B14F-4D97-AF65-F5344CB8AC3E}">
        <p14:creationId xmlns:p14="http://schemas.microsoft.com/office/powerpoint/2010/main" val="164271512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p:txBody>
          <a:bodyPr/>
          <a:lstStyle/>
          <a:p>
            <a:r>
              <a:rPr lang="en-US" dirty="0"/>
              <a:t>Federated Search Across Repositories</a:t>
            </a:r>
          </a:p>
        </p:txBody>
      </p:sp>
      <p:sp>
        <p:nvSpPr>
          <p:cNvPr id="6" name="Slide Number Placeholder 5"/>
          <p:cNvSpPr>
            <a:spLocks noGrp="1"/>
          </p:cNvSpPr>
          <p:nvPr>
            <p:ph type="sldNum" sz="quarter" idx="4"/>
          </p:nvPr>
        </p:nvSpPr>
        <p:spPr>
          <a:xfrm>
            <a:off x="11722799" y="6557512"/>
            <a:ext cx="366682" cy="228600"/>
          </a:xfrm>
        </p:spPr>
        <p:txBody>
          <a:bodyPr/>
          <a:lstStyle/>
          <a:p>
            <a:pPr defTabSz="412478" eaLnBrk="0" fontAlgn="base" hangingPunct="0">
              <a:spcBef>
                <a:spcPct val="0"/>
              </a:spcBef>
              <a:spcAft>
                <a:spcPct val="0"/>
              </a:spcAft>
              <a:defRPr/>
            </a:pPr>
            <a:fld id="{8F55EFAA-459D-C540-A99B-51BBCBF043E1}" type="slidenum">
              <a:rPr lang="en-US">
                <a:ea typeface="ＭＳ Ｐゴシック" charset="0"/>
              </a:rPr>
              <a:pPr defTabSz="412478" eaLnBrk="0" fontAlgn="base" hangingPunct="0">
                <a:spcBef>
                  <a:spcPct val="0"/>
                </a:spcBef>
                <a:spcAft>
                  <a:spcPct val="0"/>
                </a:spcAft>
                <a:defRPr/>
              </a:pPr>
              <a:t>17</a:t>
            </a:fld>
            <a:endParaRPr lang="en-US" dirty="0">
              <a:ea typeface="ＭＳ Ｐゴシック" charset="0"/>
            </a:endParaRPr>
          </a:p>
        </p:txBody>
      </p:sp>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6867" y="819747"/>
            <a:ext cx="10978266" cy="5966365"/>
          </a:xfrm>
          <a:prstGeom prst="rect">
            <a:avLst/>
          </a:prstGeom>
        </p:spPr>
      </p:pic>
    </p:spTree>
    <p:extLst>
      <p:ext uri="{BB962C8B-B14F-4D97-AF65-F5344CB8AC3E}">
        <p14:creationId xmlns:p14="http://schemas.microsoft.com/office/powerpoint/2010/main" val="79376346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p:txBody>
          <a:bodyPr/>
          <a:lstStyle/>
          <a:p>
            <a:r>
              <a:rPr lang="en-US" dirty="0"/>
              <a:t>Federated Search Across Repositories</a:t>
            </a:r>
          </a:p>
        </p:txBody>
      </p:sp>
      <p:sp>
        <p:nvSpPr>
          <p:cNvPr id="6" name="Slide Number Placeholder 5"/>
          <p:cNvSpPr>
            <a:spLocks noGrp="1"/>
          </p:cNvSpPr>
          <p:nvPr>
            <p:ph type="sldNum" sz="quarter" idx="4"/>
          </p:nvPr>
        </p:nvSpPr>
        <p:spPr>
          <a:xfrm>
            <a:off x="11732164" y="6557512"/>
            <a:ext cx="340647" cy="300488"/>
          </a:xfrm>
        </p:spPr>
        <p:txBody>
          <a:bodyPr/>
          <a:lstStyle/>
          <a:p>
            <a:pPr defTabSz="412478" eaLnBrk="0" fontAlgn="base" hangingPunct="0">
              <a:spcBef>
                <a:spcPct val="0"/>
              </a:spcBef>
              <a:spcAft>
                <a:spcPct val="0"/>
              </a:spcAft>
              <a:defRPr/>
            </a:pPr>
            <a:fld id="{8F55EFAA-459D-C540-A99B-51BBCBF043E1}" type="slidenum">
              <a:rPr lang="en-US">
                <a:ea typeface="ＭＳ Ｐゴシック" charset="0"/>
              </a:rPr>
              <a:pPr defTabSz="412478" eaLnBrk="0" fontAlgn="base" hangingPunct="0">
                <a:spcBef>
                  <a:spcPct val="0"/>
                </a:spcBef>
                <a:spcAft>
                  <a:spcPct val="0"/>
                </a:spcAft>
                <a:defRPr/>
              </a:pPr>
              <a:t>18</a:t>
            </a:fld>
            <a:endParaRPr lang="en-US" dirty="0">
              <a:ea typeface="ＭＳ Ｐゴシック" charset="0"/>
            </a:endParaRPr>
          </a:p>
        </p:txBody>
      </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6867" y="819747"/>
            <a:ext cx="10978266" cy="5966365"/>
          </a:xfrm>
          <a:prstGeom prst="rect">
            <a:avLst/>
          </a:prstGeom>
        </p:spPr>
      </p:pic>
      <p:sp>
        <p:nvSpPr>
          <p:cNvPr id="3" name="Rectangle 2"/>
          <p:cNvSpPr/>
          <p:nvPr/>
        </p:nvSpPr>
        <p:spPr>
          <a:xfrm>
            <a:off x="606867" y="1038487"/>
            <a:ext cx="11071964" cy="5819516"/>
          </a:xfrm>
          <a:prstGeom prst="rect">
            <a:avLst/>
          </a:prstGeom>
          <a:solidFill>
            <a:schemeClr val="bg1">
              <a:alpha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671" tIns="67671" rIns="67671" bIns="67671" numCol="1" spcCol="38100" rtlCol="0" anchor="ctr">
            <a:noAutofit/>
          </a:bodyPr>
          <a:lstStyle/>
          <a:p>
            <a:pPr algn="ctr" defTabSz="1099649" eaLnBrk="0" hangingPunct="0"/>
            <a:endParaRPr lang="en-US" sz="4263">
              <a:solidFill>
                <a:srgbClr val="FFFFFF"/>
              </a:solidFill>
              <a:latin typeface="Helvetica Light"/>
              <a:sym typeface="Helvetica Light"/>
            </a:endParaRPr>
          </a:p>
        </p:txBody>
      </p:sp>
      <p:grpSp>
        <p:nvGrpSpPr>
          <p:cNvPr id="24" name="Group 23"/>
          <p:cNvGrpSpPr/>
          <p:nvPr/>
        </p:nvGrpSpPr>
        <p:grpSpPr>
          <a:xfrm>
            <a:off x="1621410" y="683849"/>
            <a:ext cx="2062312" cy="6100916"/>
            <a:chOff x="1212950" y="513361"/>
            <a:chExt cx="1548166" cy="4579924"/>
          </a:xfrm>
        </p:grpSpPr>
        <p:cxnSp>
          <p:nvCxnSpPr>
            <p:cNvPr id="18" name="Straight Connector 17"/>
            <p:cNvCxnSpPr/>
            <p:nvPr/>
          </p:nvCxnSpPr>
          <p:spPr>
            <a:xfrm flipH="1">
              <a:off x="1212950" y="513361"/>
              <a:ext cx="1548165" cy="594126"/>
            </a:xfrm>
            <a:prstGeom prst="line">
              <a:avLst/>
            </a:prstGeom>
            <a:noFill/>
            <a:ln w="317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cxnSp>
          <p:nvCxnSpPr>
            <p:cNvPr id="21" name="Straight Connector 20"/>
            <p:cNvCxnSpPr/>
            <p:nvPr/>
          </p:nvCxnSpPr>
          <p:spPr>
            <a:xfrm flipH="1" flipV="1">
              <a:off x="1212950" y="3029405"/>
              <a:ext cx="1548166" cy="2063880"/>
            </a:xfrm>
            <a:prstGeom prst="line">
              <a:avLst/>
            </a:prstGeom>
            <a:noFill/>
            <a:ln w="317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gr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83720" y="683849"/>
            <a:ext cx="2152924" cy="6100916"/>
          </a:xfrm>
          <a:prstGeom prst="rect">
            <a:avLst/>
          </a:prstGeom>
          <a:ln w="6350">
            <a:solidFill>
              <a:schemeClr val="accent1"/>
            </a:solidFill>
          </a:ln>
          <a:effectLst>
            <a:outerShdw blurRad="50800" dist="38100" dir="2700000" algn="tl" rotWithShape="0">
              <a:prstClr val="black">
                <a:alpha val="40000"/>
              </a:prstClr>
            </a:outerShdw>
          </a:effectLst>
        </p:spPr>
      </p:pic>
      <p:sp>
        <p:nvSpPr>
          <p:cNvPr id="2" name="Rectangle 1"/>
          <p:cNvSpPr/>
          <p:nvPr/>
        </p:nvSpPr>
        <p:spPr>
          <a:xfrm>
            <a:off x="605540" y="1476629"/>
            <a:ext cx="1015870" cy="2558841"/>
          </a:xfrm>
          <a:prstGeom prst="rect">
            <a:avLst/>
          </a:prstGeom>
          <a:noFill/>
          <a:ln w="635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671" tIns="67671" rIns="67671" bIns="67671" numCol="1" spcCol="38100" rtlCol="0" anchor="ctr">
            <a:noAutofit/>
          </a:bodyPr>
          <a:lstStyle/>
          <a:p>
            <a:pPr algn="ctr" defTabSz="1099649" eaLnBrk="0" hangingPunct="0"/>
            <a:endParaRPr lang="en-US" sz="4263">
              <a:solidFill>
                <a:srgbClr val="FFFFFF"/>
              </a:solidFill>
              <a:latin typeface="Helvetica Light"/>
              <a:sym typeface="Helvetica Light"/>
            </a:endParaRPr>
          </a:p>
        </p:txBody>
      </p:sp>
    </p:spTree>
    <p:extLst>
      <p:ext uri="{BB962C8B-B14F-4D97-AF65-F5344CB8AC3E}">
        <p14:creationId xmlns:p14="http://schemas.microsoft.com/office/powerpoint/2010/main" val="176034321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creen Shot 2018-11-28 at 8.58.1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5297" y="3580596"/>
            <a:ext cx="5828730" cy="2911187"/>
          </a:xfrm>
          <a:prstGeom prst="rect">
            <a:avLst/>
          </a:prstGeom>
        </p:spPr>
      </p:pic>
      <p:sp>
        <p:nvSpPr>
          <p:cNvPr id="4" name="Text Placeholder 3"/>
          <p:cNvSpPr>
            <a:spLocks noGrp="1"/>
          </p:cNvSpPr>
          <p:nvPr>
            <p:ph type="body" sz="quarter" idx="10"/>
          </p:nvPr>
        </p:nvSpPr>
        <p:spPr/>
        <p:txBody>
          <a:bodyPr/>
          <a:lstStyle/>
          <a:p>
            <a:r>
              <a:rPr lang="en-US" dirty="0"/>
              <a:t>Data usage and citation</a:t>
            </a:r>
          </a:p>
        </p:txBody>
      </p:sp>
      <p:sp>
        <p:nvSpPr>
          <p:cNvPr id="6" name="Slide Number Placeholder 5"/>
          <p:cNvSpPr>
            <a:spLocks noGrp="1"/>
          </p:cNvSpPr>
          <p:nvPr>
            <p:ph type="sldNum" sz="quarter" idx="4"/>
          </p:nvPr>
        </p:nvSpPr>
        <p:spPr/>
        <p:txBody>
          <a:bodyPr/>
          <a:lstStyle/>
          <a:p>
            <a:pPr defTabSz="412478" eaLnBrk="0" fontAlgn="base" hangingPunct="0">
              <a:spcBef>
                <a:spcPct val="0"/>
              </a:spcBef>
              <a:spcAft>
                <a:spcPct val="0"/>
              </a:spcAft>
              <a:defRPr/>
            </a:pPr>
            <a:fld id="{8F55EFAA-459D-C540-A99B-51BBCBF043E1}" type="slidenum">
              <a:rPr lang="en-US">
                <a:ea typeface="ＭＳ Ｐゴシック" charset="0"/>
              </a:rPr>
              <a:pPr defTabSz="412478" eaLnBrk="0" fontAlgn="base" hangingPunct="0">
                <a:spcBef>
                  <a:spcPct val="0"/>
                </a:spcBef>
                <a:spcAft>
                  <a:spcPct val="0"/>
                </a:spcAft>
                <a:defRPr/>
              </a:pPr>
              <a:t>19</a:t>
            </a:fld>
            <a:endParaRPr lang="en-US" dirty="0">
              <a:ea typeface="ＭＳ Ｐゴシック" charset="0"/>
            </a:endParaRPr>
          </a:p>
        </p:txBody>
      </p:sp>
      <p:pic>
        <p:nvPicPr>
          <p:cNvPr id="10" name="Picture 9" descr="Screen Shot 2018-09-16 at 6.36.08 PM.png"/>
          <p:cNvPicPr>
            <a:picLocks noChangeAspect="1"/>
          </p:cNvPicPr>
          <p:nvPr/>
        </p:nvPicPr>
        <p:blipFill rotWithShape="1">
          <a:blip r:embed="rId3" cstate="print">
            <a:extLst>
              <a:ext uri="{28A0092B-C50C-407E-A947-70E740481C1C}">
                <a14:useLocalDpi xmlns:a14="http://schemas.microsoft.com/office/drawing/2010/main" val="0"/>
              </a:ext>
            </a:extLst>
          </a:blip>
          <a:srcRect l="20832" t="23562" r="14355" b="2896"/>
          <a:stretch/>
        </p:blipFill>
        <p:spPr>
          <a:xfrm>
            <a:off x="136556" y="3644703"/>
            <a:ext cx="5667961" cy="3067789"/>
          </a:xfrm>
          <a:prstGeom prst="rect">
            <a:avLst/>
          </a:prstGeom>
        </p:spPr>
      </p:pic>
      <p:pic>
        <p:nvPicPr>
          <p:cNvPr id="11" name="Picture 10" descr="Screen Shot 2018-11-28 at 8.56.39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9" y="928200"/>
            <a:ext cx="12180722" cy="2448833"/>
          </a:xfrm>
          <a:prstGeom prst="rect">
            <a:avLst/>
          </a:prstGeom>
        </p:spPr>
      </p:pic>
      <p:pic>
        <p:nvPicPr>
          <p:cNvPr id="13" name="Picture 12" descr="MDC_s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5072" y="4378872"/>
            <a:ext cx="1909002" cy="780569"/>
          </a:xfrm>
          <a:prstGeom prst="rect">
            <a:avLst/>
          </a:prstGeom>
        </p:spPr>
      </p:pic>
    </p:spTree>
    <p:extLst>
      <p:ext uri="{BB962C8B-B14F-4D97-AF65-F5344CB8AC3E}">
        <p14:creationId xmlns:p14="http://schemas.microsoft.com/office/powerpoint/2010/main" val="22025008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9A696-50E8-0946-9649-1A6DD62A7B2B}"/>
              </a:ext>
            </a:extLst>
          </p:cNvPr>
          <p:cNvSpPr>
            <a:spLocks noGrp="1"/>
          </p:cNvSpPr>
          <p:nvPr>
            <p:ph type="title"/>
          </p:nvPr>
        </p:nvSpPr>
        <p:spPr>
          <a:xfrm>
            <a:off x="79457" y="117234"/>
            <a:ext cx="9416235" cy="1320800"/>
          </a:xfrm>
        </p:spPr>
        <p:txBody>
          <a:bodyPr/>
          <a:lstStyle/>
          <a:p>
            <a:r>
              <a:rPr lang="en-US" dirty="0"/>
              <a:t>Vetting non-fiction resources in collections</a:t>
            </a:r>
          </a:p>
        </p:txBody>
      </p:sp>
      <p:pic>
        <p:nvPicPr>
          <p:cNvPr id="4" name="Content Placeholder 3">
            <a:extLst>
              <a:ext uri="{FF2B5EF4-FFF2-40B4-BE49-F238E27FC236}">
                <a16:creationId xmlns:a16="http://schemas.microsoft.com/office/drawing/2014/main" id="{33FF3CA7-7270-164C-BF5D-3B561C44EEA9}"/>
              </a:ext>
            </a:extLst>
          </p:cNvPr>
          <p:cNvPicPr>
            <a:picLocks noGrp="1" noChangeAspect="1"/>
          </p:cNvPicPr>
          <p:nvPr>
            <p:ph idx="1"/>
          </p:nvPr>
        </p:nvPicPr>
        <p:blipFill>
          <a:blip r:embed="rId2"/>
          <a:stretch>
            <a:fillRect/>
          </a:stretch>
        </p:blipFill>
        <p:spPr>
          <a:xfrm>
            <a:off x="495532" y="879230"/>
            <a:ext cx="8525376" cy="5655166"/>
          </a:xfrm>
          <a:prstGeom prst="rect">
            <a:avLst/>
          </a:prstGeom>
        </p:spPr>
      </p:pic>
    </p:spTree>
    <p:extLst>
      <p:ext uri="{BB962C8B-B14F-4D97-AF65-F5344CB8AC3E}">
        <p14:creationId xmlns:p14="http://schemas.microsoft.com/office/powerpoint/2010/main" val="31801851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11"/>
          </p:nvPr>
        </p:nvSpPr>
        <p:spPr/>
        <p:txBody>
          <a:bodyPr/>
          <a:lstStyle/>
          <a:p>
            <a:endParaRPr lang="en-US"/>
          </a:p>
        </p:txBody>
      </p:sp>
      <p:sp>
        <p:nvSpPr>
          <p:cNvPr id="4" name="Text Placeholder 3"/>
          <p:cNvSpPr>
            <a:spLocks noGrp="1"/>
          </p:cNvSpPr>
          <p:nvPr>
            <p:ph type="body" sz="quarter" idx="10"/>
          </p:nvPr>
        </p:nvSpPr>
        <p:spPr/>
        <p:txBody>
          <a:bodyPr/>
          <a:lstStyle/>
          <a:p>
            <a:r>
              <a:rPr lang="en-US" dirty="0"/>
              <a:t>Reproducibility and Provenance</a:t>
            </a:r>
          </a:p>
        </p:txBody>
      </p:sp>
      <p:sp>
        <p:nvSpPr>
          <p:cNvPr id="9" name="Text Placeholder 8"/>
          <p:cNvSpPr>
            <a:spLocks noGrp="1"/>
          </p:cNvSpPr>
          <p:nvPr>
            <p:ph type="body" sz="quarter" idx="13"/>
          </p:nvPr>
        </p:nvSpPr>
        <p:spPr/>
        <p:txBody>
          <a:bodyPr/>
          <a:lstStyle/>
          <a:p>
            <a:endParaRPr lang="en-US"/>
          </a:p>
        </p:txBody>
      </p:sp>
      <p:sp>
        <p:nvSpPr>
          <p:cNvPr id="6" name="Slide Number Placeholder 5"/>
          <p:cNvSpPr>
            <a:spLocks noGrp="1"/>
          </p:cNvSpPr>
          <p:nvPr>
            <p:ph type="sldNum" sz="quarter" idx="4"/>
          </p:nvPr>
        </p:nvSpPr>
        <p:spPr/>
        <p:txBody>
          <a:bodyPr/>
          <a:lstStyle/>
          <a:p>
            <a:pPr defTabSz="412478" eaLnBrk="0" fontAlgn="base" hangingPunct="0">
              <a:spcBef>
                <a:spcPct val="0"/>
              </a:spcBef>
              <a:spcAft>
                <a:spcPct val="0"/>
              </a:spcAft>
              <a:defRPr/>
            </a:pPr>
            <a:fld id="{8F55EFAA-459D-C540-A99B-51BBCBF043E1}" type="slidenum">
              <a:rPr lang="en-US">
                <a:ea typeface="ＭＳ Ｐゴシック" charset="0"/>
              </a:rPr>
              <a:pPr defTabSz="412478" eaLnBrk="0" fontAlgn="base" hangingPunct="0">
                <a:spcBef>
                  <a:spcPct val="0"/>
                </a:spcBef>
                <a:spcAft>
                  <a:spcPct val="0"/>
                </a:spcAft>
                <a:defRPr/>
              </a:pPr>
              <a:t>20</a:t>
            </a:fld>
            <a:endParaRPr lang="en-US" dirty="0">
              <a:ea typeface="ＭＳ Ｐゴシック" charset="0"/>
            </a:endParaRPr>
          </a:p>
        </p:txBody>
      </p:sp>
      <p:pic>
        <p:nvPicPr>
          <p:cNvPr id="7" name="Picture 6" descr="Screen Shot 2017-11-22 at 3.02.18 PM.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71931" y="1517595"/>
            <a:ext cx="10048143" cy="5334061"/>
          </a:xfrm>
          <a:prstGeom prst="rect">
            <a:avLst/>
          </a:prstGeom>
        </p:spPr>
      </p:pic>
    </p:spTree>
    <p:extLst>
      <p:ext uri="{BB962C8B-B14F-4D97-AF65-F5344CB8AC3E}">
        <p14:creationId xmlns:p14="http://schemas.microsoft.com/office/powerpoint/2010/main" val="46470877"/>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11"/>
          </p:nvPr>
        </p:nvSpPr>
        <p:spPr/>
        <p:txBody>
          <a:bodyPr/>
          <a:lstStyle/>
          <a:p>
            <a:endParaRPr lang="en-US" dirty="0"/>
          </a:p>
        </p:txBody>
      </p:sp>
      <p:sp>
        <p:nvSpPr>
          <p:cNvPr id="4" name="Text Placeholder 3"/>
          <p:cNvSpPr>
            <a:spLocks noGrp="1"/>
          </p:cNvSpPr>
          <p:nvPr>
            <p:ph type="body" sz="quarter" idx="10"/>
          </p:nvPr>
        </p:nvSpPr>
        <p:spPr/>
        <p:txBody>
          <a:bodyPr/>
          <a:lstStyle/>
          <a:p>
            <a:r>
              <a:rPr lang="en-US" dirty="0"/>
              <a:t>Metadata Quality Improvement</a:t>
            </a:r>
          </a:p>
        </p:txBody>
      </p:sp>
      <p:sp>
        <p:nvSpPr>
          <p:cNvPr id="9" name="Text Placeholder 8"/>
          <p:cNvSpPr>
            <a:spLocks noGrp="1"/>
          </p:cNvSpPr>
          <p:nvPr>
            <p:ph type="body" sz="quarter" idx="13"/>
          </p:nvPr>
        </p:nvSpPr>
        <p:spPr/>
        <p:txBody>
          <a:bodyPr/>
          <a:lstStyle/>
          <a:p>
            <a:endParaRPr lang="en-US"/>
          </a:p>
        </p:txBody>
      </p:sp>
      <p:sp>
        <p:nvSpPr>
          <p:cNvPr id="6" name="Slide Number Placeholder 5"/>
          <p:cNvSpPr>
            <a:spLocks noGrp="1"/>
          </p:cNvSpPr>
          <p:nvPr>
            <p:ph type="sldNum" sz="quarter" idx="4"/>
          </p:nvPr>
        </p:nvSpPr>
        <p:spPr/>
        <p:txBody>
          <a:bodyPr/>
          <a:lstStyle/>
          <a:p>
            <a:pPr defTabSz="412478" eaLnBrk="0" fontAlgn="base" hangingPunct="0">
              <a:spcBef>
                <a:spcPct val="0"/>
              </a:spcBef>
              <a:spcAft>
                <a:spcPct val="0"/>
              </a:spcAft>
              <a:defRPr/>
            </a:pPr>
            <a:fld id="{8F55EFAA-459D-C540-A99B-51BBCBF043E1}" type="slidenum">
              <a:rPr lang="en-US">
                <a:ea typeface="ＭＳ Ｐゴシック" charset="0"/>
              </a:rPr>
              <a:pPr defTabSz="412478" eaLnBrk="0" fontAlgn="base" hangingPunct="0">
                <a:spcBef>
                  <a:spcPct val="0"/>
                </a:spcBef>
                <a:spcAft>
                  <a:spcPct val="0"/>
                </a:spcAft>
                <a:defRPr/>
              </a:pPr>
              <a:t>21</a:t>
            </a:fld>
            <a:endParaRPr lang="en-US" dirty="0">
              <a:ea typeface="ＭＳ Ｐゴシック" charset="0"/>
            </a:endParaRPr>
          </a:p>
        </p:txBody>
      </p:sp>
      <p:pic>
        <p:nvPicPr>
          <p:cNvPr id="10" name="Picture 9" descr="Screen Shot 2018-12-05 at 3.46.56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1002" y="896992"/>
            <a:ext cx="10096129" cy="5840164"/>
          </a:xfrm>
          <a:prstGeom prst="rect">
            <a:avLst/>
          </a:prstGeom>
        </p:spPr>
      </p:pic>
      <p:pic>
        <p:nvPicPr>
          <p:cNvPr id="11" name="Picture 10"/>
          <p:cNvPicPr>
            <a:picLocks noChangeAspect="1"/>
          </p:cNvPicPr>
          <p:nvPr/>
        </p:nvPicPr>
        <p:blipFill>
          <a:blip r:embed="rId3"/>
          <a:stretch>
            <a:fillRect/>
          </a:stretch>
        </p:blipFill>
        <p:spPr>
          <a:xfrm>
            <a:off x="106664" y="6191411"/>
            <a:ext cx="1008759" cy="447923"/>
          </a:xfrm>
          <a:prstGeom prst="rect">
            <a:avLst/>
          </a:prstGeom>
        </p:spPr>
      </p:pic>
      <p:pic>
        <p:nvPicPr>
          <p:cNvPr id="12" name="Picture 11"/>
          <p:cNvPicPr>
            <a:picLocks noChangeAspect="1"/>
          </p:cNvPicPr>
          <p:nvPr/>
        </p:nvPicPr>
        <p:blipFill>
          <a:blip r:embed="rId4"/>
          <a:stretch>
            <a:fillRect/>
          </a:stretch>
        </p:blipFill>
        <p:spPr>
          <a:xfrm>
            <a:off x="101634" y="5141441"/>
            <a:ext cx="1011799" cy="940103"/>
          </a:xfrm>
          <a:prstGeom prst="rect">
            <a:avLst/>
          </a:prstGeom>
        </p:spPr>
      </p:pic>
    </p:spTree>
    <p:extLst>
      <p:ext uri="{BB962C8B-B14F-4D97-AF65-F5344CB8AC3E}">
        <p14:creationId xmlns:p14="http://schemas.microsoft.com/office/powerpoint/2010/main" val="72794649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215C21-D17B-3D48-B0A5-CFEC511FF2E2}"/>
              </a:ext>
            </a:extLst>
          </p:cNvPr>
          <p:cNvSpPr>
            <a:spLocks noGrp="1"/>
          </p:cNvSpPr>
          <p:nvPr>
            <p:ph sz="quarter" idx="11"/>
          </p:nvPr>
        </p:nvSpPr>
        <p:spPr/>
        <p:txBody>
          <a:bodyPr/>
          <a:lstStyle/>
          <a:p>
            <a:pPr indent="0"/>
            <a:r>
              <a:rPr lang="en-US" dirty="0"/>
              <a:t>A cohort of data repositories is being assembled to apply for </a:t>
            </a:r>
            <a:r>
              <a:rPr lang="en-US" dirty="0" err="1"/>
              <a:t>CoreTrustSeal</a:t>
            </a:r>
            <a:r>
              <a:rPr lang="en-US" dirty="0"/>
              <a:t> certification as part of the </a:t>
            </a:r>
            <a:r>
              <a:rPr lang="en-US" dirty="0">
                <a:hlinkClick r:id="rId2"/>
              </a:rPr>
              <a:t>American Geophysical Union Coalition Enabling FAIR Data Project</a:t>
            </a:r>
            <a:r>
              <a:rPr lang="en-US" dirty="0"/>
              <a:t>. </a:t>
            </a:r>
            <a:r>
              <a:rPr lang="en-US" dirty="0">
                <a:hlinkClick r:id="rId3"/>
              </a:rPr>
              <a:t>CoreTrustSeal certification</a:t>
            </a:r>
            <a:r>
              <a:rPr lang="en-US" dirty="0"/>
              <a:t> demonstrates to a repository’s users and funders that they have been evaluated by an independent authority and endorsed for their trustworthiness.</a:t>
            </a:r>
          </a:p>
        </p:txBody>
      </p:sp>
      <p:sp>
        <p:nvSpPr>
          <p:cNvPr id="3" name="Text Placeholder 2">
            <a:extLst>
              <a:ext uri="{FF2B5EF4-FFF2-40B4-BE49-F238E27FC236}">
                <a16:creationId xmlns:a16="http://schemas.microsoft.com/office/drawing/2014/main" id="{0D0D8763-3021-0C41-807E-8FA20B7EA97D}"/>
              </a:ext>
            </a:extLst>
          </p:cNvPr>
          <p:cNvSpPr>
            <a:spLocks noGrp="1"/>
          </p:cNvSpPr>
          <p:nvPr>
            <p:ph type="body" sz="quarter" idx="10"/>
          </p:nvPr>
        </p:nvSpPr>
        <p:spPr/>
        <p:txBody>
          <a:bodyPr/>
          <a:lstStyle/>
          <a:p>
            <a:r>
              <a:rPr lang="en-US" dirty="0" err="1"/>
              <a:t>CoreTrustSeal</a:t>
            </a:r>
            <a:r>
              <a:rPr lang="en-US" dirty="0"/>
              <a:t> Cohort</a:t>
            </a:r>
          </a:p>
        </p:txBody>
      </p:sp>
      <p:sp>
        <p:nvSpPr>
          <p:cNvPr id="4" name="Text Placeholder 3">
            <a:extLst>
              <a:ext uri="{FF2B5EF4-FFF2-40B4-BE49-F238E27FC236}">
                <a16:creationId xmlns:a16="http://schemas.microsoft.com/office/drawing/2014/main" id="{FE783EA1-EB9A-8642-852A-895393483BEA}"/>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57B0D6C7-E306-314B-8DC4-AAC9F6718EE3}"/>
              </a:ext>
            </a:extLst>
          </p:cNvPr>
          <p:cNvSpPr>
            <a:spLocks noGrp="1"/>
          </p:cNvSpPr>
          <p:nvPr>
            <p:ph type="sldNum" sz="quarter" idx="4"/>
          </p:nvPr>
        </p:nvSpPr>
        <p:spPr/>
        <p:txBody>
          <a:bodyPr/>
          <a:lstStyle/>
          <a:p>
            <a:pPr defTabSz="412478" eaLnBrk="0" fontAlgn="base" hangingPunct="0">
              <a:spcBef>
                <a:spcPct val="0"/>
              </a:spcBef>
              <a:spcAft>
                <a:spcPct val="0"/>
              </a:spcAft>
              <a:defRPr/>
            </a:pPr>
            <a:fld id="{8F55EFAA-459D-C540-A99B-51BBCBF043E1}" type="slidenum">
              <a:rPr lang="en-US">
                <a:ea typeface="ＭＳ Ｐゴシック" charset="0"/>
              </a:rPr>
              <a:pPr defTabSz="412478" eaLnBrk="0" fontAlgn="base" hangingPunct="0">
                <a:spcBef>
                  <a:spcPct val="0"/>
                </a:spcBef>
                <a:spcAft>
                  <a:spcPct val="0"/>
                </a:spcAft>
                <a:defRPr/>
              </a:pPr>
              <a:t>22</a:t>
            </a:fld>
            <a:endParaRPr lang="en-US" dirty="0">
              <a:ea typeface="ＭＳ Ｐゴシック" charset="0"/>
            </a:endParaRPr>
          </a:p>
        </p:txBody>
      </p:sp>
      <p:pic>
        <p:nvPicPr>
          <p:cNvPr id="6" name="Picture 5">
            <a:extLst>
              <a:ext uri="{FF2B5EF4-FFF2-40B4-BE49-F238E27FC236}">
                <a16:creationId xmlns:a16="http://schemas.microsoft.com/office/drawing/2014/main" id="{FEE579A6-310D-314C-8354-0C9204792F42}"/>
              </a:ext>
            </a:extLst>
          </p:cNvPr>
          <p:cNvPicPr>
            <a:picLocks noChangeAspect="1"/>
          </p:cNvPicPr>
          <p:nvPr/>
        </p:nvPicPr>
        <p:blipFill>
          <a:blip r:embed="rId4"/>
          <a:stretch>
            <a:fillRect/>
          </a:stretch>
        </p:blipFill>
        <p:spPr>
          <a:xfrm>
            <a:off x="7353577" y="4077846"/>
            <a:ext cx="1909413" cy="1909413"/>
          </a:xfrm>
          <a:prstGeom prst="rect">
            <a:avLst/>
          </a:prstGeom>
        </p:spPr>
      </p:pic>
    </p:spTree>
    <p:extLst>
      <p:ext uri="{BB962C8B-B14F-4D97-AF65-F5344CB8AC3E}">
        <p14:creationId xmlns:p14="http://schemas.microsoft.com/office/powerpoint/2010/main" val="378979638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4C1D90-BFB7-CC4D-9169-C51F978610B6}"/>
              </a:ext>
            </a:extLst>
          </p:cNvPr>
          <p:cNvSpPr>
            <a:spLocks noGrp="1"/>
          </p:cNvSpPr>
          <p:nvPr>
            <p:ph sz="quarter" idx="11"/>
          </p:nvPr>
        </p:nvSpPr>
        <p:spPr/>
        <p:txBody>
          <a:bodyPr/>
          <a:lstStyle/>
          <a:p>
            <a:pPr marL="685166" indent="-685166">
              <a:buFont typeface="+mj-lt"/>
              <a:buAutoNum type="romanUcPeriod"/>
            </a:pPr>
            <a:r>
              <a:rPr lang="en-US" dirty="0"/>
              <a:t>Licenses</a:t>
            </a:r>
          </a:p>
          <a:p>
            <a:pPr marL="685166" indent="-685166">
              <a:buFont typeface="+mj-lt"/>
              <a:buAutoNum type="romanUcPeriod"/>
            </a:pPr>
            <a:r>
              <a:rPr lang="en-US" dirty="0"/>
              <a:t>Continuity of Access</a:t>
            </a:r>
          </a:p>
          <a:p>
            <a:pPr marL="685166" indent="-685166">
              <a:buFont typeface="+mj-lt"/>
              <a:buAutoNum type="romanUcPeriod"/>
            </a:pPr>
            <a:r>
              <a:rPr lang="en-US" dirty="0"/>
              <a:t>Confidentiality/Ethics</a:t>
            </a:r>
          </a:p>
          <a:p>
            <a:pPr marL="685166" indent="-685166">
              <a:buFont typeface="+mj-lt"/>
              <a:buAutoNum type="romanUcPeriod"/>
            </a:pPr>
            <a:r>
              <a:rPr lang="en-US" dirty="0"/>
              <a:t>Organizational Infrastructure</a:t>
            </a:r>
          </a:p>
          <a:p>
            <a:pPr marL="685166" indent="-685166">
              <a:buFont typeface="+mj-lt"/>
              <a:buAutoNum type="romanUcPeriod"/>
            </a:pPr>
            <a:r>
              <a:rPr lang="en-US" dirty="0"/>
              <a:t>Expert guidance</a:t>
            </a:r>
          </a:p>
          <a:p>
            <a:pPr marL="685166" indent="-685166">
              <a:buFont typeface="+mj-lt"/>
              <a:buAutoNum type="romanUcPeriod"/>
            </a:pPr>
            <a:r>
              <a:rPr lang="en-US" dirty="0"/>
              <a:t>Data integrity and authenticity</a:t>
            </a:r>
          </a:p>
          <a:p>
            <a:pPr marL="685166" indent="-685166">
              <a:buFont typeface="+mj-lt"/>
              <a:buAutoNum type="romanUcPeriod"/>
            </a:pPr>
            <a:r>
              <a:rPr lang="en-US" dirty="0"/>
              <a:t>Appraisal</a:t>
            </a:r>
          </a:p>
          <a:p>
            <a:endParaRPr lang="en-US" dirty="0"/>
          </a:p>
        </p:txBody>
      </p:sp>
      <p:sp>
        <p:nvSpPr>
          <p:cNvPr id="3" name="Text Placeholder 2">
            <a:extLst>
              <a:ext uri="{FF2B5EF4-FFF2-40B4-BE49-F238E27FC236}">
                <a16:creationId xmlns:a16="http://schemas.microsoft.com/office/drawing/2014/main" id="{1CD2D713-82CD-3948-8D8B-B6EFDFD10A11}"/>
              </a:ext>
            </a:extLst>
          </p:cNvPr>
          <p:cNvSpPr>
            <a:spLocks noGrp="1"/>
          </p:cNvSpPr>
          <p:nvPr>
            <p:ph type="body" sz="quarter" idx="10"/>
          </p:nvPr>
        </p:nvSpPr>
        <p:spPr/>
        <p:txBody>
          <a:bodyPr/>
          <a:lstStyle/>
          <a:p>
            <a:r>
              <a:rPr lang="en-US" dirty="0" err="1"/>
              <a:t>CoreTrustSeal</a:t>
            </a:r>
            <a:r>
              <a:rPr lang="en-US" dirty="0"/>
              <a:t> Requirements</a:t>
            </a:r>
          </a:p>
        </p:txBody>
      </p:sp>
      <p:sp>
        <p:nvSpPr>
          <p:cNvPr id="4" name="Content Placeholder 3">
            <a:extLst>
              <a:ext uri="{FF2B5EF4-FFF2-40B4-BE49-F238E27FC236}">
                <a16:creationId xmlns:a16="http://schemas.microsoft.com/office/drawing/2014/main" id="{EDB8B195-21A4-9E4C-B905-BC6E75BCE12D}"/>
              </a:ext>
            </a:extLst>
          </p:cNvPr>
          <p:cNvSpPr>
            <a:spLocks noGrp="1"/>
          </p:cNvSpPr>
          <p:nvPr>
            <p:ph sz="quarter" idx="12"/>
          </p:nvPr>
        </p:nvSpPr>
        <p:spPr/>
        <p:txBody>
          <a:bodyPr/>
          <a:lstStyle/>
          <a:p>
            <a:pPr marL="685166" indent="-685166">
              <a:buFont typeface="+mj-lt"/>
              <a:buAutoNum type="romanUcPeriod" startAt="9"/>
            </a:pPr>
            <a:r>
              <a:rPr lang="en-US" sz="2398" dirty="0"/>
              <a:t>Documented storage procedures</a:t>
            </a:r>
          </a:p>
          <a:p>
            <a:pPr marL="685166" indent="-685166">
              <a:buFont typeface="+mj-lt"/>
              <a:buAutoNum type="romanUcPeriod" startAt="9"/>
            </a:pPr>
            <a:r>
              <a:rPr lang="en-US" sz="2398" dirty="0"/>
              <a:t>Preservation plan</a:t>
            </a:r>
          </a:p>
          <a:p>
            <a:pPr marL="685166" indent="-685166">
              <a:buFont typeface="+mj-lt"/>
              <a:buAutoNum type="romanUcPeriod" startAt="9"/>
            </a:pPr>
            <a:r>
              <a:rPr lang="en-US" sz="2398" dirty="0"/>
              <a:t>Data quality</a:t>
            </a:r>
          </a:p>
          <a:p>
            <a:pPr marL="685166" indent="-685166">
              <a:buFont typeface="+mj-lt"/>
              <a:buAutoNum type="romanUcPeriod" startAt="9"/>
            </a:pPr>
            <a:r>
              <a:rPr lang="en-US" sz="2398" dirty="0"/>
              <a:t>Workflows</a:t>
            </a:r>
          </a:p>
          <a:p>
            <a:pPr marL="685166" indent="-685166">
              <a:buFont typeface="+mj-lt"/>
              <a:buAutoNum type="romanUcPeriod" startAt="9"/>
            </a:pPr>
            <a:r>
              <a:rPr lang="en-US" sz="2398" dirty="0"/>
              <a:t>Data discovery and identification</a:t>
            </a:r>
          </a:p>
          <a:p>
            <a:pPr marL="685166" indent="-685166">
              <a:buFont typeface="+mj-lt"/>
              <a:buAutoNum type="romanUcPeriod" startAt="9"/>
            </a:pPr>
            <a:r>
              <a:rPr lang="en-US" sz="2398" dirty="0"/>
              <a:t>Data reuse</a:t>
            </a:r>
          </a:p>
          <a:p>
            <a:pPr marL="685166" indent="-685166">
              <a:buFont typeface="+mj-lt"/>
              <a:buAutoNum type="romanUcPeriod" startAt="9"/>
            </a:pPr>
            <a:r>
              <a:rPr lang="en-US" sz="2398" dirty="0"/>
              <a:t>Technical infrastructure</a:t>
            </a:r>
          </a:p>
          <a:p>
            <a:pPr marL="685166" indent="-685166">
              <a:buFont typeface="+mj-lt"/>
              <a:buAutoNum type="romanUcPeriod" startAt="9"/>
            </a:pPr>
            <a:r>
              <a:rPr lang="en-US" sz="2398" dirty="0"/>
              <a:t>Security</a:t>
            </a:r>
          </a:p>
          <a:p>
            <a:endParaRPr lang="en-US" dirty="0"/>
          </a:p>
        </p:txBody>
      </p:sp>
      <p:sp>
        <p:nvSpPr>
          <p:cNvPr id="5" name="Text Placeholder 4">
            <a:extLst>
              <a:ext uri="{FF2B5EF4-FFF2-40B4-BE49-F238E27FC236}">
                <a16:creationId xmlns:a16="http://schemas.microsoft.com/office/drawing/2014/main" id="{F88C7BB4-767B-5F48-8525-8EF926908ACA}"/>
              </a:ext>
            </a:extLst>
          </p:cNvPr>
          <p:cNvSpPr>
            <a:spLocks noGrp="1"/>
          </p:cNvSpPr>
          <p:nvPr>
            <p:ph type="body" sz="quarter" idx="13"/>
          </p:nvPr>
        </p:nvSpPr>
        <p:spPr/>
        <p:txBody>
          <a:bodyPr/>
          <a:lstStyle/>
          <a:p>
            <a:r>
              <a:rPr lang="en-US" dirty="0"/>
              <a:t>https://</a:t>
            </a:r>
            <a:r>
              <a:rPr lang="en-US" dirty="0" err="1"/>
              <a:t>www.coretrustseal.org</a:t>
            </a:r>
            <a:r>
              <a:rPr lang="en-US" dirty="0"/>
              <a:t>/why-certification/requirements/</a:t>
            </a:r>
          </a:p>
        </p:txBody>
      </p:sp>
      <p:sp>
        <p:nvSpPr>
          <p:cNvPr id="6" name="Slide Number Placeholder 5">
            <a:extLst>
              <a:ext uri="{FF2B5EF4-FFF2-40B4-BE49-F238E27FC236}">
                <a16:creationId xmlns:a16="http://schemas.microsoft.com/office/drawing/2014/main" id="{F7FC943C-7566-5644-AAB5-D695040A815C}"/>
              </a:ext>
            </a:extLst>
          </p:cNvPr>
          <p:cNvSpPr>
            <a:spLocks noGrp="1"/>
          </p:cNvSpPr>
          <p:nvPr>
            <p:ph type="sldNum" sz="quarter" idx="4"/>
          </p:nvPr>
        </p:nvSpPr>
        <p:spPr/>
        <p:txBody>
          <a:bodyPr/>
          <a:lstStyle/>
          <a:p>
            <a:pPr defTabSz="412478" eaLnBrk="0" fontAlgn="base" hangingPunct="0">
              <a:spcBef>
                <a:spcPct val="0"/>
              </a:spcBef>
              <a:spcAft>
                <a:spcPct val="0"/>
              </a:spcAft>
              <a:defRPr/>
            </a:pPr>
            <a:fld id="{8F55EFAA-459D-C540-A99B-51BBCBF043E1}" type="slidenum">
              <a:rPr lang="en-US">
                <a:ea typeface="ＭＳ Ｐゴシック" charset="0"/>
              </a:rPr>
              <a:pPr defTabSz="412478" eaLnBrk="0" fontAlgn="base" hangingPunct="0">
                <a:spcBef>
                  <a:spcPct val="0"/>
                </a:spcBef>
                <a:spcAft>
                  <a:spcPct val="0"/>
                </a:spcAft>
                <a:defRPr/>
              </a:pPr>
              <a:t>23</a:t>
            </a:fld>
            <a:endParaRPr lang="en-US" dirty="0">
              <a:ea typeface="ＭＳ Ｐゴシック" charset="0"/>
            </a:endParaRPr>
          </a:p>
        </p:txBody>
      </p:sp>
      <p:pic>
        <p:nvPicPr>
          <p:cNvPr id="7" name="Picture 6">
            <a:extLst>
              <a:ext uri="{FF2B5EF4-FFF2-40B4-BE49-F238E27FC236}">
                <a16:creationId xmlns:a16="http://schemas.microsoft.com/office/drawing/2014/main" id="{FEE579A6-310D-314C-8354-0C9204792F42}"/>
              </a:ext>
            </a:extLst>
          </p:cNvPr>
          <p:cNvPicPr>
            <a:picLocks noChangeAspect="1"/>
          </p:cNvPicPr>
          <p:nvPr/>
        </p:nvPicPr>
        <p:blipFill>
          <a:blip r:embed="rId2"/>
          <a:stretch>
            <a:fillRect/>
          </a:stretch>
        </p:blipFill>
        <p:spPr>
          <a:xfrm>
            <a:off x="4049231" y="4932982"/>
            <a:ext cx="1377098" cy="1377098"/>
          </a:xfrm>
          <a:prstGeom prst="rect">
            <a:avLst/>
          </a:prstGeom>
        </p:spPr>
      </p:pic>
    </p:spTree>
    <p:extLst>
      <p:ext uri="{BB962C8B-B14F-4D97-AF65-F5344CB8AC3E}">
        <p14:creationId xmlns:p14="http://schemas.microsoft.com/office/powerpoint/2010/main" val="238969225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172059A-D9BF-6A45-93F8-F449DBC759B5}"/>
              </a:ext>
            </a:extLst>
          </p:cNvPr>
          <p:cNvSpPr>
            <a:spLocks noGrp="1"/>
          </p:cNvSpPr>
          <p:nvPr>
            <p:ph sz="quarter" idx="11"/>
          </p:nvPr>
        </p:nvSpPr>
        <p:spPr/>
        <p:txBody>
          <a:bodyPr/>
          <a:lstStyle/>
          <a:p>
            <a:r>
              <a:rPr lang="en-US" b="1" dirty="0"/>
              <a:t>R7. The repository guarantees the integrity and authenticity of the data. </a:t>
            </a:r>
            <a:endParaRPr lang="en-US" dirty="0"/>
          </a:p>
          <a:p>
            <a:r>
              <a:rPr lang="en-US" sz="2131" dirty="0"/>
              <a:t>Guidance</a:t>
            </a:r>
            <a:r>
              <a:rPr lang="en-US" dirty="0"/>
              <a:t>:</a:t>
            </a:r>
          </a:p>
          <a:p>
            <a:pPr indent="0">
              <a:spcAft>
                <a:spcPts val="799"/>
              </a:spcAft>
            </a:pPr>
            <a:r>
              <a:rPr lang="en-US" sz="2131" dirty="0"/>
              <a:t>The repository should provide evidence to show that it operates a data and metadata management system suitable for ensuring integrity and authenticity during the processes of ingest, archival storage and data access.</a:t>
            </a:r>
          </a:p>
          <a:p>
            <a:pPr indent="0">
              <a:spcAft>
                <a:spcPts val="799"/>
              </a:spcAft>
            </a:pPr>
            <a:r>
              <a:rPr lang="en-US" sz="2131" dirty="0"/>
              <a:t>Integrity ensures that changes to data and metadata are documented and can be traced to the rationale and originator of the change.</a:t>
            </a:r>
          </a:p>
          <a:p>
            <a:pPr indent="0"/>
            <a:r>
              <a:rPr lang="en-US" sz="2131" dirty="0"/>
              <a:t>Authenticity covers the degree of reliability of the original deposited data and its provenance, including the relationship between the original data and that disseminated, and whether or not existing relationships between datasets and/or metadata are maintained.</a:t>
            </a:r>
          </a:p>
        </p:txBody>
      </p:sp>
      <p:sp>
        <p:nvSpPr>
          <p:cNvPr id="3" name="Text Placeholder 2">
            <a:extLst>
              <a:ext uri="{FF2B5EF4-FFF2-40B4-BE49-F238E27FC236}">
                <a16:creationId xmlns:a16="http://schemas.microsoft.com/office/drawing/2014/main" id="{243C3B94-C3BB-9F40-A9D8-E9F0348AE830}"/>
              </a:ext>
            </a:extLst>
          </p:cNvPr>
          <p:cNvSpPr>
            <a:spLocks noGrp="1"/>
          </p:cNvSpPr>
          <p:nvPr>
            <p:ph type="body" sz="quarter" idx="10"/>
          </p:nvPr>
        </p:nvSpPr>
        <p:spPr/>
        <p:txBody>
          <a:bodyPr/>
          <a:lstStyle/>
          <a:p>
            <a:r>
              <a:rPr lang="en-US" dirty="0"/>
              <a:t>Data Integrity and Authenticity</a:t>
            </a:r>
          </a:p>
        </p:txBody>
      </p:sp>
      <p:sp>
        <p:nvSpPr>
          <p:cNvPr id="4" name="Text Placeholder 3">
            <a:extLst>
              <a:ext uri="{FF2B5EF4-FFF2-40B4-BE49-F238E27FC236}">
                <a16:creationId xmlns:a16="http://schemas.microsoft.com/office/drawing/2014/main" id="{B2191518-3FA4-BE48-A2B4-49EAB82BD3E8}"/>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99DB131C-76B2-B848-B23F-96E71E0AD11F}"/>
              </a:ext>
            </a:extLst>
          </p:cNvPr>
          <p:cNvSpPr>
            <a:spLocks noGrp="1"/>
          </p:cNvSpPr>
          <p:nvPr>
            <p:ph type="sldNum" sz="quarter" idx="4"/>
          </p:nvPr>
        </p:nvSpPr>
        <p:spPr/>
        <p:txBody>
          <a:bodyPr/>
          <a:lstStyle/>
          <a:p>
            <a:pPr defTabSz="412478" eaLnBrk="0" fontAlgn="base" hangingPunct="0">
              <a:spcBef>
                <a:spcPct val="0"/>
              </a:spcBef>
              <a:spcAft>
                <a:spcPct val="0"/>
              </a:spcAft>
              <a:defRPr/>
            </a:pPr>
            <a:fld id="{8F55EFAA-459D-C540-A99B-51BBCBF043E1}" type="slidenum">
              <a:rPr lang="en-US">
                <a:ea typeface="ＭＳ Ｐゴシック" charset="0"/>
              </a:rPr>
              <a:pPr defTabSz="412478" eaLnBrk="0" fontAlgn="base" hangingPunct="0">
                <a:spcBef>
                  <a:spcPct val="0"/>
                </a:spcBef>
                <a:spcAft>
                  <a:spcPct val="0"/>
                </a:spcAft>
                <a:defRPr/>
              </a:pPr>
              <a:t>24</a:t>
            </a:fld>
            <a:endParaRPr lang="en-US" dirty="0">
              <a:ea typeface="ＭＳ Ｐゴシック" charset="0"/>
            </a:endParaRPr>
          </a:p>
        </p:txBody>
      </p:sp>
    </p:spTree>
    <p:extLst>
      <p:ext uri="{BB962C8B-B14F-4D97-AF65-F5344CB8AC3E}">
        <p14:creationId xmlns:p14="http://schemas.microsoft.com/office/powerpoint/2010/main" val="2518878597"/>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B82934C-2689-3C49-839E-1051A1E577D0}"/>
              </a:ext>
            </a:extLst>
          </p:cNvPr>
          <p:cNvSpPr>
            <a:spLocks noGrp="1"/>
          </p:cNvSpPr>
          <p:nvPr>
            <p:ph sz="quarter" idx="11"/>
          </p:nvPr>
        </p:nvSpPr>
        <p:spPr>
          <a:xfrm>
            <a:off x="243416" y="925726"/>
            <a:ext cx="11441551" cy="5636999"/>
          </a:xfrm>
        </p:spPr>
        <p:txBody>
          <a:bodyPr/>
          <a:lstStyle/>
          <a:p>
            <a:pPr>
              <a:spcAft>
                <a:spcPts val="1599"/>
              </a:spcAft>
            </a:pPr>
            <a:r>
              <a:rPr lang="en-US" sz="2398" b="1" dirty="0"/>
              <a:t>R11. The repository has appropriate expertise to address technical data and metadata quality and ensures that sufficient information is available for end users to make quality-related evaluations.</a:t>
            </a:r>
            <a:r>
              <a:rPr lang="en-US" b="1" dirty="0"/>
              <a:t> </a:t>
            </a:r>
            <a:endParaRPr lang="en-US" dirty="0"/>
          </a:p>
          <a:p>
            <a:r>
              <a:rPr lang="en-US" sz="2131" dirty="0"/>
              <a:t>Guidance: </a:t>
            </a:r>
          </a:p>
          <a:p>
            <a:pPr indent="0">
              <a:spcAft>
                <a:spcPts val="799"/>
              </a:spcAft>
            </a:pPr>
            <a:r>
              <a:rPr lang="en-US" sz="2131" dirty="0"/>
              <a:t>Repositories must work in concert with depositors to ensure that there is enough available information about the data such that the Designated Community can assess the substantive quality of the data. Such quality assessment becomes increasingly relevant when the Designated Community is multidisciplinary, where researchers may not have the personal experience to make an evaluation of quality from the data alone. Repositories must also be able to evaluate the technical quality of data deposits in terms of the completeness and quality of the materials provided, and the quality of the metadata. </a:t>
            </a:r>
          </a:p>
          <a:p>
            <a:pPr indent="0"/>
            <a:r>
              <a:rPr lang="en-US" sz="2131" dirty="0"/>
              <a:t> Data, or associated metadata, may have quality issues relevant to their research value, but this does not preclude their use in science if a user can make a well-informed decision on their suitability through provided documentation. </a:t>
            </a:r>
          </a:p>
          <a:p>
            <a:endParaRPr lang="en-US" dirty="0"/>
          </a:p>
        </p:txBody>
      </p:sp>
      <p:sp>
        <p:nvSpPr>
          <p:cNvPr id="3" name="Text Placeholder 2">
            <a:extLst>
              <a:ext uri="{FF2B5EF4-FFF2-40B4-BE49-F238E27FC236}">
                <a16:creationId xmlns:a16="http://schemas.microsoft.com/office/drawing/2014/main" id="{E49B0759-5A39-5C41-B417-CACAB35B1C6C}"/>
              </a:ext>
            </a:extLst>
          </p:cNvPr>
          <p:cNvSpPr>
            <a:spLocks noGrp="1"/>
          </p:cNvSpPr>
          <p:nvPr>
            <p:ph type="body" sz="quarter" idx="10"/>
          </p:nvPr>
        </p:nvSpPr>
        <p:spPr/>
        <p:txBody>
          <a:bodyPr/>
          <a:lstStyle/>
          <a:p>
            <a:r>
              <a:rPr lang="en-US" dirty="0"/>
              <a:t>Data Quality</a:t>
            </a:r>
          </a:p>
        </p:txBody>
      </p:sp>
      <p:sp>
        <p:nvSpPr>
          <p:cNvPr id="4" name="Text Placeholder 3">
            <a:extLst>
              <a:ext uri="{FF2B5EF4-FFF2-40B4-BE49-F238E27FC236}">
                <a16:creationId xmlns:a16="http://schemas.microsoft.com/office/drawing/2014/main" id="{BF1060CE-6219-8441-A725-2F77B5833CBA}"/>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9FA50E22-BDF7-6643-919D-F14C72101A36}"/>
              </a:ext>
            </a:extLst>
          </p:cNvPr>
          <p:cNvSpPr>
            <a:spLocks noGrp="1"/>
          </p:cNvSpPr>
          <p:nvPr>
            <p:ph type="sldNum" sz="quarter" idx="4"/>
          </p:nvPr>
        </p:nvSpPr>
        <p:spPr/>
        <p:txBody>
          <a:bodyPr/>
          <a:lstStyle/>
          <a:p>
            <a:pPr defTabSz="412478" eaLnBrk="0" fontAlgn="base" hangingPunct="0">
              <a:spcBef>
                <a:spcPct val="0"/>
              </a:spcBef>
              <a:spcAft>
                <a:spcPct val="0"/>
              </a:spcAft>
              <a:defRPr/>
            </a:pPr>
            <a:fld id="{8F55EFAA-459D-C540-A99B-51BBCBF043E1}" type="slidenum">
              <a:rPr lang="en-US">
                <a:ea typeface="ＭＳ Ｐゴシック" charset="0"/>
              </a:rPr>
              <a:pPr defTabSz="412478" eaLnBrk="0" fontAlgn="base" hangingPunct="0">
                <a:spcBef>
                  <a:spcPct val="0"/>
                </a:spcBef>
                <a:spcAft>
                  <a:spcPct val="0"/>
                </a:spcAft>
                <a:defRPr/>
              </a:pPr>
              <a:t>25</a:t>
            </a:fld>
            <a:endParaRPr lang="en-US" dirty="0">
              <a:ea typeface="ＭＳ Ｐゴシック" charset="0"/>
            </a:endParaRPr>
          </a:p>
        </p:txBody>
      </p:sp>
    </p:spTree>
    <p:extLst>
      <p:ext uri="{BB962C8B-B14F-4D97-AF65-F5344CB8AC3E}">
        <p14:creationId xmlns:p14="http://schemas.microsoft.com/office/powerpoint/2010/main" val="3408163484"/>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D8417FD-D044-294B-B88D-B5B8BEF73E85}"/>
              </a:ext>
            </a:extLst>
          </p:cNvPr>
          <p:cNvSpPr>
            <a:spLocks noGrp="1"/>
          </p:cNvSpPr>
          <p:nvPr>
            <p:ph sz="quarter" idx="11"/>
          </p:nvPr>
        </p:nvSpPr>
        <p:spPr/>
        <p:txBody>
          <a:bodyPr/>
          <a:lstStyle/>
          <a:p>
            <a:endParaRPr lang="en-US" dirty="0"/>
          </a:p>
          <a:p>
            <a:pPr marL="456777" indent="-456777">
              <a:buFont typeface="Arial" panose="020B0604020202020204" pitchFamily="34" charset="0"/>
              <a:buChar char="•"/>
            </a:pPr>
            <a:r>
              <a:rPr lang="en-US" dirty="0"/>
              <a:t>Permissions</a:t>
            </a:r>
          </a:p>
          <a:p>
            <a:pPr marL="456777" indent="-456777">
              <a:buFont typeface="Arial" panose="020B0604020202020204" pitchFamily="34" charset="0"/>
              <a:buChar char="•"/>
            </a:pPr>
            <a:r>
              <a:rPr lang="en-US" dirty="0"/>
              <a:t>Expertise</a:t>
            </a:r>
          </a:p>
          <a:p>
            <a:br>
              <a:rPr lang="en-US" dirty="0"/>
            </a:br>
            <a:br>
              <a:rPr lang="en-US" dirty="0"/>
            </a:br>
            <a:endParaRPr lang="en-US" dirty="0"/>
          </a:p>
        </p:txBody>
      </p:sp>
      <p:sp>
        <p:nvSpPr>
          <p:cNvPr id="3" name="Text Placeholder 2">
            <a:extLst>
              <a:ext uri="{FF2B5EF4-FFF2-40B4-BE49-F238E27FC236}">
                <a16:creationId xmlns:a16="http://schemas.microsoft.com/office/drawing/2014/main" id="{666EB6E4-B790-8D43-B346-75E8FC769EA8}"/>
              </a:ext>
            </a:extLst>
          </p:cNvPr>
          <p:cNvSpPr>
            <a:spLocks noGrp="1"/>
          </p:cNvSpPr>
          <p:nvPr>
            <p:ph type="body" sz="quarter" idx="10"/>
          </p:nvPr>
        </p:nvSpPr>
        <p:spPr/>
        <p:txBody>
          <a:bodyPr/>
          <a:lstStyle/>
          <a:p>
            <a:r>
              <a:rPr lang="en-US" dirty="0"/>
              <a:t>Crowdsourcing Metadata</a:t>
            </a:r>
          </a:p>
        </p:txBody>
      </p:sp>
      <p:sp>
        <p:nvSpPr>
          <p:cNvPr id="4" name="Text Placeholder 3">
            <a:extLst>
              <a:ext uri="{FF2B5EF4-FFF2-40B4-BE49-F238E27FC236}">
                <a16:creationId xmlns:a16="http://schemas.microsoft.com/office/drawing/2014/main" id="{D44C817C-E576-0240-B34D-29B5E35A5A82}"/>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F7385855-DADF-6946-A317-38787A17F833}"/>
              </a:ext>
            </a:extLst>
          </p:cNvPr>
          <p:cNvSpPr>
            <a:spLocks noGrp="1"/>
          </p:cNvSpPr>
          <p:nvPr>
            <p:ph type="sldNum" sz="quarter" idx="4"/>
          </p:nvPr>
        </p:nvSpPr>
        <p:spPr/>
        <p:txBody>
          <a:bodyPr/>
          <a:lstStyle/>
          <a:p>
            <a:pPr defTabSz="412478" eaLnBrk="0" fontAlgn="base" hangingPunct="0">
              <a:spcBef>
                <a:spcPct val="0"/>
              </a:spcBef>
              <a:spcAft>
                <a:spcPct val="0"/>
              </a:spcAft>
              <a:defRPr/>
            </a:pPr>
            <a:fld id="{8F55EFAA-459D-C540-A99B-51BBCBF043E1}" type="slidenum">
              <a:rPr lang="en-US">
                <a:ea typeface="ＭＳ Ｐゴシック" charset="0"/>
              </a:rPr>
              <a:pPr defTabSz="412478" eaLnBrk="0" fontAlgn="base" hangingPunct="0">
                <a:spcBef>
                  <a:spcPct val="0"/>
                </a:spcBef>
                <a:spcAft>
                  <a:spcPct val="0"/>
                </a:spcAft>
                <a:defRPr/>
              </a:pPr>
              <a:t>26</a:t>
            </a:fld>
            <a:endParaRPr lang="en-US" dirty="0">
              <a:ea typeface="ＭＳ Ｐゴシック" charset="0"/>
            </a:endParaRPr>
          </a:p>
        </p:txBody>
      </p:sp>
    </p:spTree>
    <p:extLst>
      <p:ext uri="{BB962C8B-B14F-4D97-AF65-F5344CB8AC3E}">
        <p14:creationId xmlns:p14="http://schemas.microsoft.com/office/powerpoint/2010/main" val="2826804582"/>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71"/>
          <p:cNvSpPr txBox="1">
            <a:spLocks noChangeArrowheads="1"/>
          </p:cNvSpPr>
          <p:nvPr>
            <p:custDataLst>
              <p:tags r:id="rId1"/>
            </p:custDataLst>
          </p:nvPr>
        </p:nvSpPr>
        <p:spPr>
          <a:xfrm>
            <a:off x="5753103" y="4452146"/>
            <a:ext cx="5380037" cy="36988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1600" dirty="0">
              <a:solidFill>
                <a:prstClr val="black"/>
              </a:solidFill>
              <a:latin typeface="Arial" charset="0"/>
              <a:ea typeface="ＭＳ Ｐゴシック" charset="0"/>
              <a:cs typeface="ＭＳ Ｐゴシック" charset="0"/>
            </a:endParaRPr>
          </a:p>
        </p:txBody>
      </p:sp>
      <p:sp>
        <p:nvSpPr>
          <p:cNvPr id="18" name="Rectangle 71"/>
          <p:cNvSpPr txBox="1">
            <a:spLocks noChangeArrowheads="1"/>
          </p:cNvSpPr>
          <p:nvPr>
            <p:custDataLst>
              <p:tags r:id="rId2"/>
            </p:custDataLst>
          </p:nvPr>
        </p:nvSpPr>
        <p:spPr>
          <a:xfrm>
            <a:off x="3274898" y="2093572"/>
            <a:ext cx="6968860" cy="36988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0064A5"/>
                </a:solidFill>
                <a:latin typeface="Verdana"/>
                <a:cs typeface="Verdana"/>
              </a:rPr>
              <a:t>A Community Informed and Driven Data System: </a:t>
            </a:r>
          </a:p>
        </p:txBody>
      </p:sp>
      <p:sp>
        <p:nvSpPr>
          <p:cNvPr id="19" name="Rectangle 71"/>
          <p:cNvSpPr txBox="1">
            <a:spLocks noChangeArrowheads="1"/>
          </p:cNvSpPr>
          <p:nvPr>
            <p:custDataLst>
              <p:tags r:id="rId3"/>
            </p:custDataLst>
          </p:nvPr>
        </p:nvSpPr>
        <p:spPr>
          <a:xfrm>
            <a:off x="3164871" y="5082024"/>
            <a:ext cx="7062408" cy="5572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800" b="1" dirty="0">
                <a:solidFill>
                  <a:prstClr val="black"/>
                </a:solidFill>
                <a:latin typeface="Verdana"/>
                <a:ea typeface="ＭＳ Ｐゴシック" charset="0"/>
                <a:cs typeface="Verdana"/>
              </a:rPr>
              <a:t>ESIP Winter 2019</a:t>
            </a:r>
          </a:p>
          <a:p>
            <a:r>
              <a:rPr lang="en-US" sz="1400" dirty="0">
                <a:solidFill>
                  <a:prstClr val="black"/>
                </a:solidFill>
                <a:latin typeface="Verdana"/>
                <a:ea typeface="ＭＳ Ｐゴシック" charset="0"/>
                <a:cs typeface="Verdana"/>
              </a:rPr>
              <a:t>Thursday, January 17</a:t>
            </a:r>
            <a:r>
              <a:rPr lang="en-US" sz="1400" baseline="30000" dirty="0">
                <a:solidFill>
                  <a:prstClr val="black"/>
                </a:solidFill>
                <a:latin typeface="Verdana"/>
                <a:ea typeface="ＭＳ Ｐゴシック" charset="0"/>
                <a:cs typeface="Verdana"/>
              </a:rPr>
              <a:t>th</a:t>
            </a:r>
            <a:r>
              <a:rPr lang="en-US" sz="1400" dirty="0">
                <a:solidFill>
                  <a:prstClr val="black"/>
                </a:solidFill>
                <a:latin typeface="Verdana"/>
                <a:ea typeface="ＭＳ Ｐゴシック" charset="0"/>
                <a:cs typeface="Verdana"/>
              </a:rPr>
              <a:t>, 2019</a:t>
            </a:r>
          </a:p>
        </p:txBody>
      </p:sp>
      <p:sp>
        <p:nvSpPr>
          <p:cNvPr id="20" name="Rectangle 71"/>
          <p:cNvSpPr txBox="1">
            <a:spLocks noChangeArrowheads="1"/>
          </p:cNvSpPr>
          <p:nvPr>
            <p:custDataLst>
              <p:tags r:id="rId4"/>
            </p:custDataLst>
          </p:nvPr>
        </p:nvSpPr>
        <p:spPr>
          <a:xfrm>
            <a:off x="3274898" y="3871787"/>
            <a:ext cx="6968860" cy="82627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800" b="1" dirty="0">
                <a:solidFill>
                  <a:prstClr val="black"/>
                </a:solidFill>
                <a:latin typeface="Verdana"/>
                <a:ea typeface="ＭＳ Ｐゴシック" charset="0"/>
                <a:cs typeface="Verdana"/>
              </a:rPr>
              <a:t>Sophie Hou</a:t>
            </a:r>
          </a:p>
          <a:p>
            <a:r>
              <a:rPr lang="en-US" sz="1800" b="1" dirty="0">
                <a:solidFill>
                  <a:prstClr val="black"/>
                </a:solidFill>
                <a:latin typeface="Verdana"/>
                <a:ea typeface="ＭＳ Ｐゴシック" charset="0"/>
                <a:cs typeface="Verdana"/>
                <a:hlinkClick r:id="rId9"/>
              </a:rPr>
              <a:t>hou@ucar.edu</a:t>
            </a:r>
            <a:r>
              <a:rPr lang="en-US" sz="1800" b="1" dirty="0">
                <a:solidFill>
                  <a:prstClr val="black"/>
                </a:solidFill>
                <a:latin typeface="Verdana"/>
                <a:ea typeface="ＭＳ Ｐゴシック" charset="0"/>
                <a:cs typeface="Verdana"/>
              </a:rPr>
              <a:t> </a:t>
            </a:r>
            <a:br>
              <a:rPr lang="en-US" sz="1800" b="1" dirty="0">
                <a:solidFill>
                  <a:prstClr val="black"/>
                </a:solidFill>
                <a:latin typeface="Verdana"/>
                <a:ea typeface="ＭＳ Ｐゴシック" charset="0"/>
                <a:cs typeface="Verdana"/>
              </a:rPr>
            </a:br>
            <a:r>
              <a:rPr lang="en-US" sz="1600" dirty="0">
                <a:solidFill>
                  <a:prstClr val="black"/>
                </a:solidFill>
                <a:latin typeface="Verdana"/>
                <a:ea typeface="ＭＳ Ｐゴシック" charset="0"/>
                <a:cs typeface="Verdana"/>
              </a:rPr>
              <a:t>Data Curation &amp; Stewardship Coordinator</a:t>
            </a:r>
          </a:p>
          <a:p>
            <a:r>
              <a:rPr lang="en-US" sz="1600" dirty="0">
                <a:solidFill>
                  <a:prstClr val="black"/>
                </a:solidFill>
                <a:latin typeface="Verdana"/>
                <a:ea typeface="ＭＳ Ｐゴシック" charset="0"/>
                <a:cs typeface="Verdana"/>
              </a:rPr>
              <a:t>National Center for Atmospheric Research (NCAR)</a:t>
            </a:r>
          </a:p>
          <a:p>
            <a:r>
              <a:rPr lang="en-US" sz="1600" dirty="0">
                <a:solidFill>
                  <a:prstClr val="black"/>
                </a:solidFill>
                <a:latin typeface="Verdana"/>
                <a:ea typeface="ＭＳ Ｐゴシック" charset="0"/>
                <a:cs typeface="Verdana"/>
              </a:rPr>
              <a:t>University Corporation for Atmospheric Research (UCAR)</a:t>
            </a:r>
            <a:endParaRPr lang="en-US" sz="1800" dirty="0">
              <a:solidFill>
                <a:prstClr val="black"/>
              </a:solidFill>
              <a:latin typeface="Verdana"/>
              <a:ea typeface="ＭＳ Ｐゴシック" charset="0"/>
              <a:cs typeface="Verdana"/>
            </a:endParaRPr>
          </a:p>
          <a:p>
            <a:endParaRPr lang="en-US" sz="1800" b="1" dirty="0">
              <a:solidFill>
                <a:prstClr val="black"/>
              </a:solidFill>
              <a:latin typeface="Verdana"/>
              <a:ea typeface="ＭＳ Ｐゴシック" charset="0"/>
              <a:cs typeface="Verdana"/>
            </a:endParaRPr>
          </a:p>
        </p:txBody>
      </p:sp>
      <p:sp>
        <p:nvSpPr>
          <p:cNvPr id="7" name="Rectangle 6"/>
          <p:cNvSpPr/>
          <p:nvPr/>
        </p:nvSpPr>
        <p:spPr>
          <a:xfrm>
            <a:off x="2724150" y="5937250"/>
            <a:ext cx="7943850" cy="927100"/>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pic>
        <p:nvPicPr>
          <p:cNvPr id="22" name="Picture 21" descr="ncar-logo-sm.jp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274898" y="6016608"/>
            <a:ext cx="1077128" cy="338328"/>
          </a:xfrm>
          <a:prstGeom prst="rect">
            <a:avLst/>
          </a:prstGeom>
        </p:spPr>
      </p:pic>
      <p:sp>
        <p:nvSpPr>
          <p:cNvPr id="28" name="Rectangle 27"/>
          <p:cNvSpPr/>
          <p:nvPr/>
        </p:nvSpPr>
        <p:spPr>
          <a:xfrm rot="10800000">
            <a:off x="1524003" y="6155"/>
            <a:ext cx="1232115" cy="6858000"/>
          </a:xfrm>
          <a:prstGeom prst="rect">
            <a:avLst/>
          </a:prstGeom>
          <a:gradFill>
            <a:gsLst>
              <a:gs pos="0">
                <a:srgbClr val="1F3D68"/>
              </a:gs>
              <a:gs pos="68000">
                <a:schemeClr val="bg1"/>
              </a:gs>
              <a:gs pos="100000">
                <a:schemeClr val="bg1"/>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cxnSp>
        <p:nvCxnSpPr>
          <p:cNvPr id="24" name="Straight Connector 23"/>
          <p:cNvCxnSpPr/>
          <p:nvPr/>
        </p:nvCxnSpPr>
        <p:spPr>
          <a:xfrm>
            <a:off x="3276600" y="5786463"/>
            <a:ext cx="6967158" cy="0"/>
          </a:xfrm>
          <a:prstGeom prst="line">
            <a:avLst/>
          </a:prstGeom>
          <a:ln w="6350" cmpd="sng">
            <a:solidFill>
              <a:srgbClr val="1F3158"/>
            </a:solidFill>
          </a:ln>
          <a:effectLst/>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786558" y="6023192"/>
            <a:ext cx="457200" cy="457200"/>
          </a:xfrm>
          <a:prstGeom prst="rect">
            <a:avLst/>
          </a:prstGeom>
        </p:spPr>
      </p:pic>
      <p:pic>
        <p:nvPicPr>
          <p:cNvPr id="25" name="Picture 24" descr="slide footer image.png"/>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1449440" y="3"/>
            <a:ext cx="9325261" cy="963631"/>
          </a:xfrm>
          <a:prstGeom prst="rect">
            <a:avLst/>
          </a:prstGeom>
        </p:spPr>
      </p:pic>
      <p:sp>
        <p:nvSpPr>
          <p:cNvPr id="23" name="TextBox 22"/>
          <p:cNvSpPr txBox="1"/>
          <p:nvPr/>
        </p:nvSpPr>
        <p:spPr>
          <a:xfrm>
            <a:off x="7132446" y="15855"/>
            <a:ext cx="3322493" cy="523220"/>
          </a:xfrm>
          <a:prstGeom prst="rect">
            <a:avLst/>
          </a:prstGeom>
          <a:noFill/>
        </p:spPr>
        <p:txBody>
          <a:bodyPr wrap="square" rtlCol="0">
            <a:spAutoFit/>
          </a:bodyPr>
          <a:lstStyle/>
          <a:p>
            <a:pPr defTabSz="457200">
              <a:buSzPct val="25000"/>
            </a:pPr>
            <a:r>
              <a:rPr lang="en-US" sz="2800" i="1" dirty="0">
                <a:solidFill>
                  <a:srgbClr val="7F7F7F"/>
                </a:solidFill>
                <a:latin typeface="Libre Baskerville"/>
                <a:ea typeface="Libre Baskerville"/>
                <a:cs typeface="Libre Baskerville"/>
                <a:sym typeface="Libre Baskerville"/>
              </a:rPr>
              <a:t>air </a:t>
            </a:r>
            <a:r>
              <a:rPr lang="en-US" sz="2800" baseline="30000" dirty="0">
                <a:solidFill>
                  <a:srgbClr val="7F7F7F"/>
                </a:solidFill>
                <a:latin typeface="Libre Baskerville"/>
                <a:ea typeface="Libre Baskerville"/>
                <a:cs typeface="Libre Baskerville"/>
                <a:sym typeface="Libre Baskerville"/>
              </a:rPr>
              <a:t>•</a:t>
            </a:r>
            <a:r>
              <a:rPr lang="en-US" sz="2800" dirty="0">
                <a:solidFill>
                  <a:srgbClr val="7F7F7F"/>
                </a:solidFill>
                <a:latin typeface="Libre Baskerville"/>
                <a:ea typeface="Libre Baskerville"/>
                <a:cs typeface="Libre Baskerville"/>
                <a:sym typeface="Libre Baskerville"/>
              </a:rPr>
              <a:t> planet </a:t>
            </a:r>
            <a:r>
              <a:rPr lang="en-US" sz="2800" baseline="30000" dirty="0">
                <a:solidFill>
                  <a:srgbClr val="7F7F7F"/>
                </a:solidFill>
                <a:latin typeface="Libre Baskerville"/>
                <a:ea typeface="Libre Baskerville"/>
                <a:cs typeface="Libre Baskerville"/>
                <a:sym typeface="Libre Baskerville"/>
              </a:rPr>
              <a:t>•</a:t>
            </a:r>
            <a:r>
              <a:rPr lang="en-US" sz="2800" dirty="0">
                <a:solidFill>
                  <a:srgbClr val="7F7F7F"/>
                </a:solidFill>
                <a:latin typeface="Libre Baskerville"/>
                <a:ea typeface="Libre Baskerville"/>
                <a:cs typeface="Libre Baskerville"/>
                <a:sym typeface="Libre Baskerville"/>
              </a:rPr>
              <a:t> </a:t>
            </a:r>
            <a:r>
              <a:rPr lang="en-US" sz="2800" i="1" dirty="0">
                <a:solidFill>
                  <a:srgbClr val="7F7F7F"/>
                </a:solidFill>
                <a:latin typeface="Libre Baskerville"/>
                <a:ea typeface="Libre Baskerville"/>
                <a:cs typeface="Libre Baskerville"/>
                <a:sym typeface="Libre Baskerville"/>
              </a:rPr>
              <a:t>people</a:t>
            </a:r>
          </a:p>
        </p:txBody>
      </p:sp>
      <p:sp>
        <p:nvSpPr>
          <p:cNvPr id="26" name="Rectangle 71"/>
          <p:cNvSpPr txBox="1">
            <a:spLocks noChangeArrowheads="1"/>
          </p:cNvSpPr>
          <p:nvPr>
            <p:custDataLst>
              <p:tags r:id="rId5"/>
            </p:custDataLst>
          </p:nvPr>
        </p:nvSpPr>
        <p:spPr>
          <a:xfrm>
            <a:off x="2788373" y="117351"/>
            <a:ext cx="4425228" cy="36988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rgbClr val="FF8000"/>
                </a:solidFill>
                <a:latin typeface="Verdana"/>
                <a:ea typeface="ＭＳ Ｐゴシック" charset="0"/>
                <a:cs typeface="Verdana"/>
              </a:rPr>
              <a:t>DSET</a:t>
            </a:r>
            <a:r>
              <a:rPr lang="en-US" sz="1800" dirty="0">
                <a:solidFill>
                  <a:prstClr val="white"/>
                </a:solidFill>
                <a:latin typeface="Verdana"/>
                <a:ea typeface="ＭＳ Ｐゴシック" charset="0"/>
                <a:cs typeface="Verdana"/>
              </a:rPr>
              <a:t>/</a:t>
            </a:r>
            <a:r>
              <a:rPr lang="en-US" sz="1800" dirty="0">
                <a:solidFill>
                  <a:srgbClr val="FF8000"/>
                </a:solidFill>
                <a:latin typeface="Verdana"/>
                <a:ea typeface="ＭＳ Ｐゴシック" charset="0"/>
                <a:cs typeface="Verdana"/>
              </a:rPr>
              <a:t>DASH</a:t>
            </a:r>
          </a:p>
        </p:txBody>
      </p:sp>
      <p:sp>
        <p:nvSpPr>
          <p:cNvPr id="16" name="Rectangle 71"/>
          <p:cNvSpPr txBox="1">
            <a:spLocks noChangeArrowheads="1"/>
          </p:cNvSpPr>
          <p:nvPr>
            <p:custDataLst>
              <p:tags r:id="rId6"/>
            </p:custDataLst>
          </p:nvPr>
        </p:nvSpPr>
        <p:spPr>
          <a:xfrm>
            <a:off x="3486078" y="2722412"/>
            <a:ext cx="6968860" cy="36988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F79646">
                    <a:lumMod val="50000"/>
                  </a:srgbClr>
                </a:solidFill>
                <a:latin typeface="Verdana" panose="020B0604030504040204" pitchFamily="34" charset="0"/>
                <a:ea typeface="Verdana" panose="020B0604030504040204" pitchFamily="34" charset="0"/>
                <a:cs typeface="Verdana"/>
              </a:rPr>
              <a:t>Digital Asset Services Hub - DASH</a:t>
            </a:r>
          </a:p>
        </p:txBody>
      </p:sp>
    </p:spTree>
    <p:extLst>
      <p:ext uri="{BB962C8B-B14F-4D97-AF65-F5344CB8AC3E}">
        <p14:creationId xmlns:p14="http://schemas.microsoft.com/office/powerpoint/2010/main" val="16040026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008189" y="2547325"/>
            <a:ext cx="8202613" cy="884237"/>
          </a:xfrm>
        </p:spPr>
        <p:txBody>
          <a:bodyPr>
            <a:normAutofit/>
          </a:bodyPr>
          <a:lstStyle/>
          <a:p>
            <a:r>
              <a:rPr lang="en-US" b="1" dirty="0">
                <a:latin typeface="Verdana" panose="020B0604030504040204" pitchFamily="34" charset="0"/>
                <a:ea typeface="Verdana" panose="020B0604030504040204" pitchFamily="34" charset="0"/>
              </a:rPr>
              <a:t>NCAR</a:t>
            </a:r>
          </a:p>
        </p:txBody>
      </p:sp>
      <p:sp>
        <p:nvSpPr>
          <p:cNvPr id="4" name="Slide Number Placeholder 3"/>
          <p:cNvSpPr>
            <a:spLocks noGrp="1"/>
          </p:cNvSpPr>
          <p:nvPr>
            <p:ph type="sldNum" sz="quarter" idx="12"/>
          </p:nvPr>
        </p:nvSpPr>
        <p:spPr/>
        <p:txBody>
          <a:bodyPr/>
          <a:lstStyle/>
          <a:p>
            <a:pPr defTabSz="457200"/>
            <a:fld id="{ECEA1E32-80FB-F840-8C53-A6735255DEE1}" type="slidenum">
              <a:rPr lang="en-US">
                <a:solidFill>
                  <a:prstClr val="white">
                    <a:lumMod val="65000"/>
                  </a:prstClr>
                </a:solidFill>
              </a:rPr>
              <a:pPr defTabSz="457200"/>
              <a:t>28</a:t>
            </a:fld>
            <a:endParaRPr lang="en-US">
              <a:solidFill>
                <a:prstClr val="white">
                  <a:lumMod val="65000"/>
                </a:prstClr>
              </a:solidFill>
            </a:endParaRPr>
          </a:p>
        </p:txBody>
      </p:sp>
    </p:spTree>
    <p:extLst>
      <p:ext uri="{BB962C8B-B14F-4D97-AF65-F5344CB8AC3E}">
        <p14:creationId xmlns:p14="http://schemas.microsoft.com/office/powerpoint/2010/main" val="15779154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457200"/>
            <a:fld id="{ECEA1E32-80FB-F840-8C53-A6735255DEE1}" type="slidenum">
              <a:rPr lang="en-US">
                <a:solidFill>
                  <a:prstClr val="white">
                    <a:lumMod val="65000"/>
                  </a:prstClr>
                </a:solidFill>
              </a:rPr>
              <a:pPr defTabSz="457200"/>
              <a:t>29</a:t>
            </a:fld>
            <a:endParaRPr lang="en-US">
              <a:solidFill>
                <a:prstClr val="white">
                  <a:lumMod val="65000"/>
                </a:prstClr>
              </a:solidFill>
            </a:endParaRPr>
          </a:p>
        </p:txBody>
      </p:sp>
      <p:pic>
        <p:nvPicPr>
          <p:cNvPr id="5" name="Picture 4"/>
          <p:cNvPicPr>
            <a:picLocks noChangeAspect="1"/>
          </p:cNvPicPr>
          <p:nvPr/>
        </p:nvPicPr>
        <p:blipFill>
          <a:blip r:embed="rId2"/>
          <a:stretch>
            <a:fillRect/>
          </a:stretch>
        </p:blipFill>
        <p:spPr>
          <a:xfrm>
            <a:off x="2534809" y="1143003"/>
            <a:ext cx="7122382" cy="3596373"/>
          </a:xfrm>
          <a:prstGeom prst="rect">
            <a:avLst/>
          </a:prstGeom>
        </p:spPr>
      </p:pic>
      <p:sp>
        <p:nvSpPr>
          <p:cNvPr id="6" name="Title 1"/>
          <p:cNvSpPr>
            <a:spLocks noGrp="1"/>
          </p:cNvSpPr>
          <p:nvPr>
            <p:ph type="title"/>
          </p:nvPr>
        </p:nvSpPr>
        <p:spPr>
          <a:xfrm>
            <a:off x="1524000" y="137787"/>
            <a:ext cx="9144000" cy="1143000"/>
          </a:xfrm>
        </p:spPr>
        <p:txBody>
          <a:bodyPr>
            <a:normAutofit fontScale="90000"/>
          </a:bodyPr>
          <a:lstStyle/>
          <a:p>
            <a:r>
              <a:rPr lang="en-US" sz="3100" b="1" dirty="0">
                <a:solidFill>
                  <a:srgbClr val="0070C0"/>
                </a:solidFill>
                <a:latin typeface="Verdana" panose="020B0604030504040204" pitchFamily="34" charset="0"/>
                <a:ea typeface="Verdana" panose="020B0604030504040204" pitchFamily="34" charset="0"/>
              </a:rPr>
              <a:t>National Center for Atmospheric Research - NCAR (Boulder, CO)</a:t>
            </a:r>
            <a:br>
              <a:rPr lang="en-US" sz="4000" b="1" dirty="0">
                <a:solidFill>
                  <a:srgbClr val="0070C0"/>
                </a:solidFill>
              </a:rPr>
            </a:br>
            <a:r>
              <a:rPr lang="en-US" sz="2200" dirty="0">
                <a:solidFill>
                  <a:srgbClr val="0070C0"/>
                </a:solidFill>
                <a:latin typeface="Verdana" panose="020B0604030504040204" pitchFamily="34" charset="0"/>
                <a:ea typeface="Verdana" panose="020B0604030504040204" pitchFamily="34" charset="0"/>
                <a:hlinkClick r:id="rId3"/>
              </a:rPr>
              <a:t>https://ncar.ucar.edu/who-we-are/labs</a:t>
            </a:r>
            <a:r>
              <a:rPr lang="en-US" sz="2200" dirty="0">
                <a:solidFill>
                  <a:srgbClr val="0070C0"/>
                </a:solidFill>
                <a:latin typeface="Verdana" panose="020B0604030504040204" pitchFamily="34" charset="0"/>
                <a:ea typeface="Verdana" panose="020B0604030504040204" pitchFamily="34" charset="0"/>
              </a:rPr>
              <a:t> </a:t>
            </a:r>
          </a:p>
        </p:txBody>
      </p:sp>
      <p:sp>
        <p:nvSpPr>
          <p:cNvPr id="7" name="TextBox 6"/>
          <p:cNvSpPr txBox="1"/>
          <p:nvPr/>
        </p:nvSpPr>
        <p:spPr>
          <a:xfrm>
            <a:off x="1992727" y="4929397"/>
            <a:ext cx="8221916" cy="923330"/>
          </a:xfrm>
          <a:prstGeom prst="rect">
            <a:avLst/>
          </a:prstGeom>
          <a:noFill/>
        </p:spPr>
        <p:txBody>
          <a:bodyPr wrap="square" rtlCol="0">
            <a:spAutoFit/>
          </a:bodyPr>
          <a:lstStyle/>
          <a:p>
            <a:pPr marL="214313" indent="-214313" defTabSz="457200">
              <a:buFont typeface="Arial" panose="020B0604020202020204" pitchFamily="34" charset="0"/>
              <a:buChar char="•"/>
            </a:pPr>
            <a:r>
              <a:rPr lang="en-US" dirty="0">
                <a:solidFill>
                  <a:srgbClr val="1F497D">
                    <a:lumMod val="75000"/>
                  </a:srgbClr>
                </a:solidFill>
                <a:latin typeface="Verdana" panose="020B0604030504040204" pitchFamily="34" charset="0"/>
                <a:ea typeface="Verdana" panose="020B0604030504040204" pitchFamily="34" charset="0"/>
              </a:rPr>
              <a:t>Federally funded research and development center by NSF.</a:t>
            </a:r>
          </a:p>
          <a:p>
            <a:pPr marL="214313" indent="-214313" defTabSz="457200">
              <a:buFont typeface="Arial" panose="020B0604020202020204" pitchFamily="34" charset="0"/>
              <a:buChar char="•"/>
            </a:pPr>
            <a:r>
              <a:rPr lang="en-US" dirty="0">
                <a:solidFill>
                  <a:srgbClr val="1F497D">
                    <a:lumMod val="75000"/>
                  </a:srgbClr>
                </a:solidFill>
                <a:latin typeface="Verdana" panose="020B0604030504040204" pitchFamily="34" charset="0"/>
                <a:ea typeface="Verdana" panose="020B0604030504040204" pitchFamily="34" charset="0"/>
              </a:rPr>
              <a:t>7 distinct laboratories plus scientific programs that have diverse research areas and associated outputs.</a:t>
            </a:r>
          </a:p>
        </p:txBody>
      </p:sp>
    </p:spTree>
    <p:extLst>
      <p:ext uri="{BB962C8B-B14F-4D97-AF65-F5344CB8AC3E}">
        <p14:creationId xmlns:p14="http://schemas.microsoft.com/office/powerpoint/2010/main" val="36836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184D0-2E71-1546-9768-1ED7B4E24186}"/>
              </a:ext>
            </a:extLst>
          </p:cNvPr>
          <p:cNvSpPr>
            <a:spLocks noGrp="1"/>
          </p:cNvSpPr>
          <p:nvPr>
            <p:ph type="title"/>
          </p:nvPr>
        </p:nvSpPr>
        <p:spPr/>
        <p:txBody>
          <a:bodyPr/>
          <a:lstStyle/>
          <a:p>
            <a:r>
              <a:rPr lang="en-US" dirty="0"/>
              <a:t>Ways we facilitate trust</a:t>
            </a:r>
          </a:p>
        </p:txBody>
      </p:sp>
      <p:sp>
        <p:nvSpPr>
          <p:cNvPr id="3" name="Content Placeholder 2">
            <a:extLst>
              <a:ext uri="{FF2B5EF4-FFF2-40B4-BE49-F238E27FC236}">
                <a16:creationId xmlns:a16="http://schemas.microsoft.com/office/drawing/2014/main" id="{649FA829-A542-EB4B-988D-00915399C63C}"/>
              </a:ext>
            </a:extLst>
          </p:cNvPr>
          <p:cNvSpPr>
            <a:spLocks noGrp="1"/>
          </p:cNvSpPr>
          <p:nvPr>
            <p:ph idx="1"/>
          </p:nvPr>
        </p:nvSpPr>
        <p:spPr>
          <a:xfrm>
            <a:off x="677333" y="1844063"/>
            <a:ext cx="9011789" cy="3880773"/>
          </a:xfrm>
        </p:spPr>
        <p:txBody>
          <a:bodyPr>
            <a:normAutofit/>
          </a:bodyPr>
          <a:lstStyle/>
          <a:p>
            <a:pPr marL="0" indent="0">
              <a:buNone/>
            </a:pPr>
            <a:endParaRPr lang="en-US" sz="2800" dirty="0"/>
          </a:p>
          <a:p>
            <a:pPr lvl="0"/>
            <a:r>
              <a:rPr lang="en-US" sz="2800" dirty="0"/>
              <a:t>internal curation efforts focused on evaluation and improvement based on community agreed upon recommendations</a:t>
            </a:r>
          </a:p>
          <a:p>
            <a:pPr lvl="0"/>
            <a:r>
              <a:rPr lang="en-US" sz="2800" dirty="0"/>
              <a:t>guidance and tools for the data producers</a:t>
            </a:r>
          </a:p>
          <a:p>
            <a:pPr lvl="0"/>
            <a:r>
              <a:rPr lang="en-US" sz="2800" dirty="0"/>
              <a:t>external certifications of quality</a:t>
            </a:r>
          </a:p>
          <a:p>
            <a:endParaRPr lang="en-US" sz="2800" dirty="0"/>
          </a:p>
        </p:txBody>
      </p:sp>
    </p:spTree>
    <p:extLst>
      <p:ext uri="{BB962C8B-B14F-4D97-AF65-F5344CB8AC3E}">
        <p14:creationId xmlns:p14="http://schemas.microsoft.com/office/powerpoint/2010/main" val="1263514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008189" y="2547325"/>
            <a:ext cx="8202613" cy="884237"/>
          </a:xfrm>
        </p:spPr>
        <p:txBody>
          <a:bodyPr>
            <a:normAutofit/>
          </a:bodyPr>
          <a:lstStyle/>
          <a:p>
            <a:r>
              <a:rPr lang="en-US" b="1" dirty="0">
                <a:latin typeface="Verdana" panose="020B0604030504040204" pitchFamily="34" charset="0"/>
                <a:ea typeface="Verdana" panose="020B0604030504040204" pitchFamily="34" charset="0"/>
              </a:rPr>
              <a:t>NCAR DASH</a:t>
            </a:r>
          </a:p>
        </p:txBody>
      </p:sp>
      <p:sp>
        <p:nvSpPr>
          <p:cNvPr id="4" name="Slide Number Placeholder 3"/>
          <p:cNvSpPr>
            <a:spLocks noGrp="1"/>
          </p:cNvSpPr>
          <p:nvPr>
            <p:ph type="sldNum" sz="quarter" idx="12"/>
          </p:nvPr>
        </p:nvSpPr>
        <p:spPr/>
        <p:txBody>
          <a:bodyPr/>
          <a:lstStyle/>
          <a:p>
            <a:pPr defTabSz="457200"/>
            <a:fld id="{ECEA1E32-80FB-F840-8C53-A6735255DEE1}" type="slidenum">
              <a:rPr lang="en-US">
                <a:solidFill>
                  <a:prstClr val="white">
                    <a:lumMod val="65000"/>
                  </a:prstClr>
                </a:solidFill>
              </a:rPr>
              <a:pPr defTabSz="457200"/>
              <a:t>30</a:t>
            </a:fld>
            <a:endParaRPr lang="en-US">
              <a:solidFill>
                <a:prstClr val="white">
                  <a:lumMod val="65000"/>
                </a:prstClr>
              </a:solidFill>
            </a:endParaRPr>
          </a:p>
        </p:txBody>
      </p:sp>
    </p:spTree>
    <p:extLst>
      <p:ext uri="{BB962C8B-B14F-4D97-AF65-F5344CB8AC3E}">
        <p14:creationId xmlns:p14="http://schemas.microsoft.com/office/powerpoint/2010/main" val="8952415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104122" y="6171607"/>
            <a:ext cx="430475" cy="365125"/>
          </a:xfrm>
        </p:spPr>
        <p:txBody>
          <a:bodyPr/>
          <a:lstStyle/>
          <a:p>
            <a:pPr defTabSz="457200"/>
            <a:fld id="{ECEA1E32-80FB-F840-8C53-A6735255DEE1}" type="slidenum">
              <a:rPr lang="en-US">
                <a:solidFill>
                  <a:prstClr val="white">
                    <a:lumMod val="65000"/>
                  </a:prstClr>
                </a:solidFill>
              </a:rPr>
              <a:pPr defTabSz="457200"/>
              <a:t>31</a:t>
            </a:fld>
            <a:endParaRPr lang="en-US" dirty="0">
              <a:solidFill>
                <a:prstClr val="white">
                  <a:lumMod val="65000"/>
                </a:prstClr>
              </a:solidFill>
            </a:endParaRPr>
          </a:p>
        </p:txBody>
      </p:sp>
      <p:sp>
        <p:nvSpPr>
          <p:cNvPr id="7" name="Title 1"/>
          <p:cNvSpPr>
            <a:spLocks noGrp="1"/>
          </p:cNvSpPr>
          <p:nvPr>
            <p:ph type="title"/>
          </p:nvPr>
        </p:nvSpPr>
        <p:spPr>
          <a:xfrm>
            <a:off x="1524003" y="3"/>
            <a:ext cx="9143999" cy="923827"/>
          </a:xfrm>
        </p:spPr>
        <p:txBody>
          <a:bodyPr>
            <a:normAutofit fontScale="90000"/>
          </a:bodyPr>
          <a:lstStyle/>
          <a:p>
            <a:r>
              <a:rPr lang="en-US" sz="4000" b="1" dirty="0">
                <a:solidFill>
                  <a:srgbClr val="0070C0"/>
                </a:solidFill>
                <a:latin typeface="Verdana" panose="020B0604030504040204" pitchFamily="34" charset="0"/>
                <a:ea typeface="Verdana" panose="020B0604030504040204" pitchFamily="34" charset="0"/>
              </a:rPr>
              <a:t>Digital Asset Services Hub (DASH)</a:t>
            </a:r>
          </a:p>
        </p:txBody>
      </p:sp>
      <p:pic>
        <p:nvPicPr>
          <p:cNvPr id="9" name="Picture 8"/>
          <p:cNvPicPr>
            <a:picLocks noChangeAspect="1"/>
          </p:cNvPicPr>
          <p:nvPr/>
        </p:nvPicPr>
        <p:blipFill>
          <a:blip r:embed="rId3"/>
          <a:stretch>
            <a:fillRect/>
          </a:stretch>
        </p:blipFill>
        <p:spPr>
          <a:xfrm>
            <a:off x="1864020" y="1508291"/>
            <a:ext cx="8455339" cy="3574821"/>
          </a:xfrm>
          <a:prstGeom prst="rect">
            <a:avLst/>
          </a:prstGeom>
        </p:spPr>
      </p:pic>
    </p:spTree>
    <p:extLst>
      <p:ext uri="{BB962C8B-B14F-4D97-AF65-F5344CB8AC3E}">
        <p14:creationId xmlns:p14="http://schemas.microsoft.com/office/powerpoint/2010/main" val="28146337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defTabSz="457200"/>
            <a:fld id="{ECEA1E32-80FB-F840-8C53-A6735255DEE1}" type="slidenum">
              <a:rPr lang="en-US">
                <a:solidFill>
                  <a:prstClr val="white">
                    <a:lumMod val="65000"/>
                  </a:prstClr>
                </a:solidFill>
              </a:rPr>
              <a:pPr defTabSz="457200"/>
              <a:t>32</a:t>
            </a:fld>
            <a:endParaRPr lang="en-US">
              <a:solidFill>
                <a:prstClr val="white">
                  <a:lumMod val="65000"/>
                </a:prstClr>
              </a:solidFill>
            </a:endParaRPr>
          </a:p>
        </p:txBody>
      </p:sp>
      <p:pic>
        <p:nvPicPr>
          <p:cNvPr id="4" name="Picture 3"/>
          <p:cNvPicPr>
            <a:picLocks noChangeAspect="1"/>
          </p:cNvPicPr>
          <p:nvPr/>
        </p:nvPicPr>
        <p:blipFill>
          <a:blip r:embed="rId2"/>
          <a:stretch>
            <a:fillRect/>
          </a:stretch>
        </p:blipFill>
        <p:spPr>
          <a:xfrm>
            <a:off x="2428884" y="923830"/>
            <a:ext cx="7334235" cy="5762613"/>
          </a:xfrm>
          <a:prstGeom prst="rect">
            <a:avLst/>
          </a:prstGeom>
        </p:spPr>
      </p:pic>
      <p:sp>
        <p:nvSpPr>
          <p:cNvPr id="5" name="Title 1"/>
          <p:cNvSpPr txBox="1">
            <a:spLocks/>
          </p:cNvSpPr>
          <p:nvPr/>
        </p:nvSpPr>
        <p:spPr>
          <a:xfrm>
            <a:off x="1524003" y="3"/>
            <a:ext cx="9143999" cy="923827"/>
          </a:xfrm>
          <a:prstGeom prst="rect">
            <a:avLst/>
          </a:prstGeom>
        </p:spPr>
        <p:txBody>
          <a:bodyPr vert="horz" lIns="91440" tIns="45720" rIns="91440" bIns="45720" rtlCol="0" anchor="ct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900" b="1" dirty="0">
                <a:solidFill>
                  <a:srgbClr val="0070C0"/>
                </a:solidFill>
                <a:latin typeface="Verdana" panose="020B0604030504040204" pitchFamily="34" charset="0"/>
                <a:ea typeface="Verdana" panose="020B0604030504040204" pitchFamily="34" charset="0"/>
              </a:rPr>
              <a:t>DASH Search </a:t>
            </a:r>
          </a:p>
          <a:p>
            <a:r>
              <a:rPr lang="en-US" sz="2200" b="1" dirty="0">
                <a:solidFill>
                  <a:srgbClr val="0070C0"/>
                </a:solidFill>
                <a:latin typeface="Verdana" panose="020B0604030504040204" pitchFamily="34" charset="0"/>
                <a:ea typeface="Verdana" panose="020B0604030504040204" pitchFamily="34" charset="0"/>
                <a:hlinkClick r:id="rId3"/>
              </a:rPr>
              <a:t>https://data.ucar.edu/</a:t>
            </a:r>
            <a:r>
              <a:rPr lang="en-US" sz="2200" b="1" dirty="0">
                <a:solidFill>
                  <a:srgbClr val="0070C0"/>
                </a:solidFill>
                <a:latin typeface="Verdana" panose="020B0604030504040204" pitchFamily="34" charset="0"/>
                <a:ea typeface="Verdana" panose="020B0604030504040204" pitchFamily="34" charset="0"/>
              </a:rPr>
              <a:t> </a:t>
            </a:r>
          </a:p>
        </p:txBody>
      </p:sp>
    </p:spTree>
    <p:extLst>
      <p:ext uri="{BB962C8B-B14F-4D97-AF65-F5344CB8AC3E}">
        <p14:creationId xmlns:p14="http://schemas.microsoft.com/office/powerpoint/2010/main" val="6372152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defTabSz="457200"/>
            <a:fld id="{ECEA1E32-80FB-F840-8C53-A6735255DEE1}" type="slidenum">
              <a:rPr lang="en-US">
                <a:solidFill>
                  <a:prstClr val="white">
                    <a:lumMod val="65000"/>
                  </a:prstClr>
                </a:solidFill>
              </a:rPr>
              <a:pPr defTabSz="457200"/>
              <a:t>33</a:t>
            </a:fld>
            <a:endParaRPr lang="en-US">
              <a:solidFill>
                <a:prstClr val="white">
                  <a:lumMod val="65000"/>
                </a:prstClr>
              </a:solidFill>
            </a:endParaRPr>
          </a:p>
        </p:txBody>
      </p:sp>
      <p:sp>
        <p:nvSpPr>
          <p:cNvPr id="5" name="Title 1"/>
          <p:cNvSpPr>
            <a:spLocks noGrp="1"/>
          </p:cNvSpPr>
          <p:nvPr>
            <p:ph type="title"/>
          </p:nvPr>
        </p:nvSpPr>
        <p:spPr>
          <a:xfrm>
            <a:off x="1524003" y="3"/>
            <a:ext cx="9143999" cy="923827"/>
          </a:xfrm>
        </p:spPr>
        <p:txBody>
          <a:bodyPr>
            <a:normAutofit/>
          </a:bodyPr>
          <a:lstStyle/>
          <a:p>
            <a:r>
              <a:rPr lang="en-US" sz="3600" b="1" dirty="0">
                <a:solidFill>
                  <a:srgbClr val="0070C0"/>
                </a:solidFill>
                <a:latin typeface="Verdana" panose="020B0604030504040204" pitchFamily="34" charset="0"/>
                <a:ea typeface="Verdana" panose="020B0604030504040204" pitchFamily="34" charset="0"/>
              </a:rPr>
              <a:t>DASH Metadata</a:t>
            </a:r>
          </a:p>
        </p:txBody>
      </p:sp>
      <p:pic>
        <p:nvPicPr>
          <p:cNvPr id="6" name="Picture 5"/>
          <p:cNvPicPr>
            <a:picLocks noChangeAspect="1"/>
          </p:cNvPicPr>
          <p:nvPr/>
        </p:nvPicPr>
        <p:blipFill>
          <a:blip r:embed="rId2"/>
          <a:stretch>
            <a:fillRect/>
          </a:stretch>
        </p:blipFill>
        <p:spPr>
          <a:xfrm>
            <a:off x="1794153" y="1972644"/>
            <a:ext cx="8724759" cy="2819880"/>
          </a:xfrm>
          <a:prstGeom prst="rect">
            <a:avLst/>
          </a:prstGeom>
        </p:spPr>
      </p:pic>
    </p:spTree>
    <p:extLst>
      <p:ext uri="{BB962C8B-B14F-4D97-AF65-F5344CB8AC3E}">
        <p14:creationId xmlns:p14="http://schemas.microsoft.com/office/powerpoint/2010/main" val="18657016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defTabSz="457200"/>
            <a:fld id="{ECEA1E32-80FB-F840-8C53-A6735255DEE1}" type="slidenum">
              <a:rPr lang="en-US">
                <a:solidFill>
                  <a:prstClr val="white">
                    <a:lumMod val="65000"/>
                  </a:prstClr>
                </a:solidFill>
              </a:rPr>
              <a:pPr defTabSz="457200"/>
              <a:t>34</a:t>
            </a:fld>
            <a:endParaRPr lang="en-US">
              <a:solidFill>
                <a:prstClr val="white">
                  <a:lumMod val="65000"/>
                </a:prstClr>
              </a:solidFill>
            </a:endParaRPr>
          </a:p>
        </p:txBody>
      </p:sp>
      <p:sp>
        <p:nvSpPr>
          <p:cNvPr id="5" name="Title 1"/>
          <p:cNvSpPr txBox="1">
            <a:spLocks/>
          </p:cNvSpPr>
          <p:nvPr/>
        </p:nvSpPr>
        <p:spPr>
          <a:xfrm>
            <a:off x="1524003" y="3"/>
            <a:ext cx="9143999" cy="92382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900" b="1" dirty="0">
                <a:solidFill>
                  <a:srgbClr val="0070C0"/>
                </a:solidFill>
                <a:latin typeface="Verdana" panose="020B0604030504040204" pitchFamily="34" charset="0"/>
                <a:ea typeface="Verdana" panose="020B0604030504040204" pitchFamily="34" charset="0"/>
              </a:rPr>
              <a:t>DASH Metadata</a:t>
            </a:r>
            <a:endParaRPr lang="en-US" sz="2200" b="1" dirty="0">
              <a:solidFill>
                <a:srgbClr val="0070C0"/>
              </a:solidFill>
              <a:latin typeface="Verdana" panose="020B0604030504040204" pitchFamily="34" charset="0"/>
              <a:ea typeface="Verdana" panose="020B0604030504040204" pitchFamily="34" charset="0"/>
            </a:endParaRPr>
          </a:p>
        </p:txBody>
      </p:sp>
      <p:sp>
        <p:nvSpPr>
          <p:cNvPr id="2" name="TextBox 1"/>
          <p:cNvSpPr txBox="1"/>
          <p:nvPr/>
        </p:nvSpPr>
        <p:spPr>
          <a:xfrm>
            <a:off x="2438400" y="844831"/>
            <a:ext cx="7364897" cy="4893647"/>
          </a:xfrm>
          <a:prstGeom prst="rect">
            <a:avLst/>
          </a:prstGeom>
          <a:noFill/>
        </p:spPr>
        <p:txBody>
          <a:bodyPr wrap="square" rtlCol="0">
            <a:spAutoFit/>
          </a:bodyPr>
          <a:lstStyle/>
          <a:p>
            <a:pPr marL="285750" indent="-285750" defTabSz="457200">
              <a:buFont typeface="Arial" panose="020B0604020202020204" pitchFamily="34" charset="0"/>
              <a:buChar char="•"/>
            </a:pPr>
            <a:endParaRPr lang="en-US" sz="2400" dirty="0">
              <a:solidFill>
                <a:srgbClr val="F79646">
                  <a:lumMod val="50000"/>
                </a:srgbClr>
              </a:solidFill>
              <a:latin typeface="Verdana" panose="020B0604030504040204" pitchFamily="34" charset="0"/>
              <a:ea typeface="Verdana" panose="020B0604030504040204" pitchFamily="34" charset="0"/>
            </a:endParaRPr>
          </a:p>
          <a:p>
            <a:pPr marL="285750" indent="-285750" defTabSz="457200">
              <a:buFont typeface="Arial" panose="020B0604020202020204" pitchFamily="34" charset="0"/>
              <a:buChar char="•"/>
            </a:pPr>
            <a:endParaRPr lang="en-US" sz="2400" dirty="0">
              <a:solidFill>
                <a:srgbClr val="F79646">
                  <a:lumMod val="50000"/>
                </a:srgbClr>
              </a:solidFill>
              <a:latin typeface="Verdana" panose="020B0604030504040204" pitchFamily="34" charset="0"/>
              <a:ea typeface="Verdana" panose="020B0604030504040204" pitchFamily="34" charset="0"/>
            </a:endParaRPr>
          </a:p>
          <a:p>
            <a:pPr marL="285750" indent="-285750" defTabSz="457200">
              <a:buFont typeface="Arial" panose="020B0604020202020204" pitchFamily="34" charset="0"/>
              <a:buChar char="•"/>
            </a:pPr>
            <a:r>
              <a:rPr lang="en-US" sz="2400" dirty="0">
                <a:solidFill>
                  <a:srgbClr val="F79646">
                    <a:lumMod val="50000"/>
                  </a:srgbClr>
                </a:solidFill>
                <a:latin typeface="Verdana" panose="020B0604030504040204" pitchFamily="34" charset="0"/>
                <a:ea typeface="Verdana" panose="020B0604030504040204" pitchFamily="34" charset="0"/>
              </a:rPr>
              <a:t>Challenges and Successes:</a:t>
            </a:r>
          </a:p>
          <a:p>
            <a:pPr marL="285750" indent="-285750" defTabSz="457200">
              <a:buFont typeface="Arial" panose="020B0604020202020204" pitchFamily="34" charset="0"/>
              <a:buChar char="•"/>
            </a:pPr>
            <a:endParaRPr lang="en-US" sz="2400" dirty="0">
              <a:solidFill>
                <a:srgbClr val="F79646">
                  <a:lumMod val="50000"/>
                </a:srgbClr>
              </a:solidFill>
              <a:latin typeface="Verdana" panose="020B0604030504040204" pitchFamily="34" charset="0"/>
              <a:ea typeface="Verdana" panose="020B0604030504040204" pitchFamily="34" charset="0"/>
            </a:endParaRPr>
          </a:p>
          <a:p>
            <a:pPr marL="742950" lvl="1" indent="-285750" defTabSz="457200">
              <a:buFont typeface="Arial" panose="020B0604020202020204" pitchFamily="34" charset="0"/>
              <a:buChar char="•"/>
            </a:pPr>
            <a:r>
              <a:rPr lang="en-US" sz="2400" dirty="0">
                <a:solidFill>
                  <a:prstClr val="black"/>
                </a:solidFill>
                <a:latin typeface="Verdana" panose="020B0604030504040204" pitchFamily="34" charset="0"/>
                <a:ea typeface="Verdana" panose="020B0604030504040204" pitchFamily="34" charset="0"/>
              </a:rPr>
              <a:t>ISO 19115 Adaptation</a:t>
            </a:r>
          </a:p>
          <a:p>
            <a:pPr marL="1200150" lvl="2" indent="-285750" defTabSz="457200">
              <a:buFont typeface="Arial" panose="020B0604020202020204" pitchFamily="34" charset="0"/>
              <a:buChar char="•"/>
            </a:pPr>
            <a:r>
              <a:rPr lang="en-US" sz="2400" dirty="0">
                <a:solidFill>
                  <a:prstClr val="black"/>
                </a:solidFill>
                <a:latin typeface="Verdana" panose="020B0604030504040204" pitchFamily="34" charset="0"/>
                <a:ea typeface="Verdana" panose="020B0604030504040204" pitchFamily="34" charset="0"/>
              </a:rPr>
              <a:t>Local Requirements vs. Community Recommendations</a:t>
            </a:r>
          </a:p>
          <a:p>
            <a:pPr marL="1200150" lvl="2" indent="-285750" defTabSz="457200">
              <a:buFont typeface="Arial" panose="020B0604020202020204" pitchFamily="34" charset="0"/>
              <a:buChar char="•"/>
            </a:pPr>
            <a:r>
              <a:rPr lang="en-US" sz="2400" dirty="0">
                <a:solidFill>
                  <a:prstClr val="black"/>
                </a:solidFill>
                <a:latin typeface="Verdana" panose="020B0604030504040204" pitchFamily="34" charset="0"/>
                <a:ea typeface="Verdana" panose="020B0604030504040204" pitchFamily="34" charset="0"/>
              </a:rPr>
              <a:t>2003 Version vs. 2014 Version</a:t>
            </a:r>
          </a:p>
          <a:p>
            <a:pPr marL="1200150" lvl="2" indent="-285750" defTabSz="457200">
              <a:buFont typeface="Arial" panose="020B0604020202020204" pitchFamily="34" charset="0"/>
              <a:buChar char="•"/>
            </a:pPr>
            <a:r>
              <a:rPr lang="en-US" sz="2400" dirty="0">
                <a:solidFill>
                  <a:prstClr val="black"/>
                </a:solidFill>
                <a:latin typeface="Verdana" panose="020B0604030504040204" pitchFamily="34" charset="0"/>
                <a:ea typeface="Verdana" panose="020B0604030504040204" pitchFamily="34" charset="0"/>
              </a:rPr>
              <a:t>Detail vs. Usability</a:t>
            </a:r>
          </a:p>
          <a:p>
            <a:pPr lvl="2" defTabSz="457200"/>
            <a:r>
              <a:rPr lang="en-US" sz="2400" dirty="0">
                <a:solidFill>
                  <a:prstClr val="black"/>
                </a:solidFill>
                <a:latin typeface="Verdana" panose="020B0604030504040204" pitchFamily="34" charset="0"/>
                <a:ea typeface="Verdana" panose="020B0604030504040204" pitchFamily="34" charset="0"/>
              </a:rPr>
              <a:t>     </a:t>
            </a:r>
            <a:r>
              <a:rPr lang="en-US" sz="2400" b="1" dirty="0">
                <a:solidFill>
                  <a:srgbClr val="F79646">
                    <a:lumMod val="50000"/>
                  </a:srgbClr>
                </a:solidFill>
                <a:latin typeface="Verdana" panose="020B0604030504040204" pitchFamily="34" charset="0"/>
                <a:ea typeface="Verdana" panose="020B0604030504040204" pitchFamily="34" charset="0"/>
              </a:rPr>
              <a:t>NCAR Dialect</a:t>
            </a:r>
          </a:p>
          <a:p>
            <a:pPr lvl="2" defTabSz="457200"/>
            <a:endParaRPr lang="en-US" sz="2400" dirty="0">
              <a:solidFill>
                <a:prstClr val="black"/>
              </a:solidFill>
              <a:latin typeface="Verdana" panose="020B0604030504040204" pitchFamily="34" charset="0"/>
              <a:ea typeface="Verdana" panose="020B0604030504040204" pitchFamily="34" charset="0"/>
            </a:endParaRPr>
          </a:p>
          <a:p>
            <a:pPr lvl="2" defTabSz="457200"/>
            <a:r>
              <a:rPr lang="en-US" sz="2400" dirty="0">
                <a:solidFill>
                  <a:prstClr val="black"/>
                </a:solidFill>
                <a:latin typeface="Verdana" panose="020B0604030504040204" pitchFamily="34" charset="0"/>
                <a:ea typeface="Verdana" panose="020B0604030504040204" pitchFamily="34" charset="0"/>
              </a:rPr>
              <a:t>   </a:t>
            </a:r>
          </a:p>
          <a:p>
            <a:pPr marL="742950" lvl="1" indent="-285750" defTabSz="457200">
              <a:buFont typeface="Arial" panose="020B0604020202020204" pitchFamily="34" charset="0"/>
              <a:buChar char="•"/>
            </a:pPr>
            <a:endParaRPr lang="en-US" sz="2400" dirty="0">
              <a:solidFill>
                <a:prstClr val="black"/>
              </a:solidFill>
              <a:latin typeface="Verdana" panose="020B0604030504040204" pitchFamily="34" charset="0"/>
              <a:ea typeface="Verdana" panose="020B0604030504040204" pitchFamily="34" charset="0"/>
            </a:endParaRPr>
          </a:p>
        </p:txBody>
      </p:sp>
      <p:sp>
        <p:nvSpPr>
          <p:cNvPr id="6" name="Right Arrow 5"/>
          <p:cNvSpPr/>
          <p:nvPr/>
        </p:nvSpPr>
        <p:spPr>
          <a:xfrm>
            <a:off x="3362740" y="4206577"/>
            <a:ext cx="577516" cy="336885"/>
          </a:xfrm>
          <a:prstGeom prst="rightArrow">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Tree>
    <p:extLst>
      <p:ext uri="{BB962C8B-B14F-4D97-AF65-F5344CB8AC3E}">
        <p14:creationId xmlns:p14="http://schemas.microsoft.com/office/powerpoint/2010/main" val="13219929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defTabSz="457200"/>
            <a:fld id="{ECEA1E32-80FB-F840-8C53-A6735255DEE1}" type="slidenum">
              <a:rPr lang="en-US">
                <a:solidFill>
                  <a:prstClr val="white">
                    <a:lumMod val="65000"/>
                  </a:prstClr>
                </a:solidFill>
              </a:rPr>
              <a:pPr defTabSz="457200"/>
              <a:t>35</a:t>
            </a:fld>
            <a:endParaRPr lang="en-US">
              <a:solidFill>
                <a:prstClr val="white">
                  <a:lumMod val="65000"/>
                </a:prstClr>
              </a:solidFill>
            </a:endParaRPr>
          </a:p>
        </p:txBody>
      </p:sp>
      <p:sp>
        <p:nvSpPr>
          <p:cNvPr id="5" name="Title 1"/>
          <p:cNvSpPr txBox="1">
            <a:spLocks/>
          </p:cNvSpPr>
          <p:nvPr/>
        </p:nvSpPr>
        <p:spPr>
          <a:xfrm>
            <a:off x="1524003" y="3"/>
            <a:ext cx="9143999" cy="92382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900" b="1" dirty="0">
                <a:solidFill>
                  <a:srgbClr val="0070C0"/>
                </a:solidFill>
                <a:latin typeface="Verdana" panose="020B0604030504040204" pitchFamily="34" charset="0"/>
                <a:ea typeface="Verdana" panose="020B0604030504040204" pitchFamily="34" charset="0"/>
              </a:rPr>
              <a:t>DASH Metadata - Continued</a:t>
            </a:r>
            <a:endParaRPr lang="en-US" sz="2200" b="1" dirty="0">
              <a:solidFill>
                <a:srgbClr val="0070C0"/>
              </a:solidFill>
              <a:latin typeface="Verdana" panose="020B0604030504040204" pitchFamily="34" charset="0"/>
              <a:ea typeface="Verdana" panose="020B0604030504040204" pitchFamily="34" charset="0"/>
            </a:endParaRPr>
          </a:p>
        </p:txBody>
      </p:sp>
      <p:sp>
        <p:nvSpPr>
          <p:cNvPr id="2" name="TextBox 1"/>
          <p:cNvSpPr txBox="1"/>
          <p:nvPr/>
        </p:nvSpPr>
        <p:spPr>
          <a:xfrm>
            <a:off x="2438400" y="844831"/>
            <a:ext cx="7364897" cy="4893647"/>
          </a:xfrm>
          <a:prstGeom prst="rect">
            <a:avLst/>
          </a:prstGeom>
          <a:noFill/>
        </p:spPr>
        <p:txBody>
          <a:bodyPr wrap="square" rtlCol="0">
            <a:spAutoFit/>
          </a:bodyPr>
          <a:lstStyle/>
          <a:p>
            <a:pPr marL="285750" indent="-285750" defTabSz="457200">
              <a:buFont typeface="Arial" panose="020B0604020202020204" pitchFamily="34" charset="0"/>
              <a:buChar char="•"/>
            </a:pPr>
            <a:endParaRPr lang="en-US" sz="2400" dirty="0">
              <a:solidFill>
                <a:srgbClr val="F79646">
                  <a:lumMod val="50000"/>
                </a:srgbClr>
              </a:solidFill>
              <a:latin typeface="Verdana" panose="020B0604030504040204" pitchFamily="34" charset="0"/>
              <a:ea typeface="Verdana" panose="020B0604030504040204" pitchFamily="34" charset="0"/>
            </a:endParaRPr>
          </a:p>
          <a:p>
            <a:pPr marL="285750" indent="-285750" defTabSz="457200">
              <a:buFont typeface="Arial" panose="020B0604020202020204" pitchFamily="34" charset="0"/>
              <a:buChar char="•"/>
            </a:pPr>
            <a:endParaRPr lang="en-US" sz="2400" dirty="0">
              <a:solidFill>
                <a:srgbClr val="F79646">
                  <a:lumMod val="50000"/>
                </a:srgbClr>
              </a:solidFill>
              <a:latin typeface="Verdana" panose="020B0604030504040204" pitchFamily="34" charset="0"/>
              <a:ea typeface="Verdana" panose="020B0604030504040204" pitchFamily="34" charset="0"/>
            </a:endParaRPr>
          </a:p>
          <a:p>
            <a:pPr marL="285750" indent="-285750" defTabSz="457200">
              <a:buFont typeface="Arial" panose="020B0604020202020204" pitchFamily="34" charset="0"/>
              <a:buChar char="•"/>
            </a:pPr>
            <a:r>
              <a:rPr lang="en-US" sz="2400" dirty="0">
                <a:solidFill>
                  <a:srgbClr val="F79646">
                    <a:lumMod val="50000"/>
                  </a:srgbClr>
                </a:solidFill>
                <a:latin typeface="Verdana" panose="020B0604030504040204" pitchFamily="34" charset="0"/>
                <a:ea typeface="Verdana" panose="020B0604030504040204" pitchFamily="34" charset="0"/>
              </a:rPr>
              <a:t>Challenges and Successes:</a:t>
            </a:r>
          </a:p>
          <a:p>
            <a:pPr marL="285750" indent="-285750" defTabSz="457200">
              <a:buFont typeface="Arial" panose="020B0604020202020204" pitchFamily="34" charset="0"/>
              <a:buChar char="•"/>
            </a:pPr>
            <a:endParaRPr lang="en-US" sz="2400" dirty="0">
              <a:solidFill>
                <a:srgbClr val="F79646">
                  <a:lumMod val="50000"/>
                </a:srgbClr>
              </a:solidFill>
              <a:latin typeface="Verdana" panose="020B0604030504040204" pitchFamily="34" charset="0"/>
              <a:ea typeface="Verdana" panose="020B0604030504040204" pitchFamily="34" charset="0"/>
            </a:endParaRPr>
          </a:p>
          <a:p>
            <a:pPr marL="742950" lvl="1" indent="-285750" defTabSz="457200">
              <a:buFont typeface="Arial" panose="020B0604020202020204" pitchFamily="34" charset="0"/>
              <a:buChar char="•"/>
            </a:pPr>
            <a:r>
              <a:rPr lang="en-US" sz="2400" dirty="0">
                <a:solidFill>
                  <a:prstClr val="black"/>
                </a:solidFill>
                <a:latin typeface="Verdana" panose="020B0604030504040204" pitchFamily="34" charset="0"/>
                <a:ea typeface="Verdana" panose="020B0604030504040204" pitchFamily="34" charset="0"/>
              </a:rPr>
              <a:t>Metadata Submission Tool</a:t>
            </a:r>
          </a:p>
          <a:p>
            <a:pPr marL="1200150" lvl="2" indent="-285750" defTabSz="457200">
              <a:buFont typeface="Arial" panose="020B0604020202020204" pitchFamily="34" charset="0"/>
              <a:buChar char="•"/>
            </a:pPr>
            <a:r>
              <a:rPr lang="en-US" sz="2400" dirty="0">
                <a:solidFill>
                  <a:prstClr val="black"/>
                </a:solidFill>
                <a:latin typeface="Verdana" panose="020B0604030504040204" pitchFamily="34" charset="0"/>
                <a:ea typeface="Verdana" panose="020B0604030504040204" pitchFamily="34" charset="0"/>
              </a:rPr>
              <a:t>Stand-alone vs. Web-based</a:t>
            </a:r>
          </a:p>
          <a:p>
            <a:pPr marL="1200150" lvl="2" indent="-285750" defTabSz="457200">
              <a:buFont typeface="Arial" panose="020B0604020202020204" pitchFamily="34" charset="0"/>
              <a:buChar char="•"/>
            </a:pPr>
            <a:r>
              <a:rPr lang="en-US" sz="2400" dirty="0">
                <a:solidFill>
                  <a:prstClr val="black"/>
                </a:solidFill>
                <a:latin typeface="Verdana" panose="020B0604030504040204" pitchFamily="34" charset="0"/>
                <a:ea typeface="Verdana" panose="020B0604030504040204" pitchFamily="34" charset="0"/>
              </a:rPr>
              <a:t>Self-helped vs. Assisted</a:t>
            </a:r>
          </a:p>
          <a:p>
            <a:pPr marL="1200150" lvl="2" indent="-285750" defTabSz="457200">
              <a:buFont typeface="Arial" panose="020B0604020202020204" pitchFamily="34" charset="0"/>
              <a:buChar char="•"/>
            </a:pPr>
            <a:r>
              <a:rPr lang="en-US" sz="2400" dirty="0">
                <a:solidFill>
                  <a:prstClr val="black"/>
                </a:solidFill>
                <a:latin typeface="Verdana" panose="020B0604030504040204" pitchFamily="34" charset="0"/>
                <a:ea typeface="Verdana" panose="020B0604030504040204" pitchFamily="34" charset="0"/>
              </a:rPr>
              <a:t>Distributed vs. Centralized</a:t>
            </a:r>
          </a:p>
          <a:p>
            <a:pPr lvl="2" defTabSz="457200"/>
            <a:r>
              <a:rPr lang="en-US" sz="2400" dirty="0">
                <a:solidFill>
                  <a:prstClr val="black"/>
                </a:solidFill>
                <a:latin typeface="Verdana" panose="020B0604030504040204" pitchFamily="34" charset="0"/>
                <a:ea typeface="Verdana" panose="020B0604030504040204" pitchFamily="34" charset="0"/>
              </a:rPr>
              <a:t>     </a:t>
            </a:r>
            <a:r>
              <a:rPr lang="en-US" sz="2400" b="1" dirty="0">
                <a:solidFill>
                  <a:srgbClr val="F79646">
                    <a:lumMod val="50000"/>
                  </a:srgbClr>
                </a:solidFill>
                <a:latin typeface="Verdana" panose="020B0604030504040204" pitchFamily="34" charset="0"/>
                <a:ea typeface="Verdana" panose="020B0604030504040204" pitchFamily="34" charset="0"/>
              </a:rPr>
              <a:t>Open-source editor and </a:t>
            </a:r>
          </a:p>
          <a:p>
            <a:pPr lvl="2" defTabSz="457200"/>
            <a:r>
              <a:rPr lang="en-US" sz="2400" b="1" dirty="0">
                <a:solidFill>
                  <a:srgbClr val="F79646">
                    <a:lumMod val="50000"/>
                  </a:srgbClr>
                </a:solidFill>
                <a:latin typeface="Verdana" panose="020B0604030504040204" pitchFamily="34" charset="0"/>
                <a:ea typeface="Verdana" panose="020B0604030504040204" pitchFamily="34" charset="0"/>
              </a:rPr>
              <a:t>     Google Form</a:t>
            </a:r>
          </a:p>
          <a:p>
            <a:pPr lvl="2" defTabSz="457200"/>
            <a:endParaRPr lang="en-US" sz="2400" dirty="0">
              <a:solidFill>
                <a:prstClr val="black"/>
              </a:solidFill>
              <a:latin typeface="Verdana" panose="020B0604030504040204" pitchFamily="34" charset="0"/>
              <a:ea typeface="Verdana" panose="020B0604030504040204" pitchFamily="34" charset="0"/>
            </a:endParaRPr>
          </a:p>
          <a:p>
            <a:pPr lvl="2" defTabSz="457200"/>
            <a:r>
              <a:rPr lang="en-US" sz="2400" dirty="0">
                <a:solidFill>
                  <a:prstClr val="black"/>
                </a:solidFill>
                <a:latin typeface="Verdana" panose="020B0604030504040204" pitchFamily="34" charset="0"/>
                <a:ea typeface="Verdana" panose="020B0604030504040204" pitchFamily="34" charset="0"/>
              </a:rPr>
              <a:t>   </a:t>
            </a:r>
          </a:p>
          <a:p>
            <a:pPr marL="742950" lvl="1" indent="-285750" defTabSz="457200">
              <a:buFont typeface="Arial" panose="020B0604020202020204" pitchFamily="34" charset="0"/>
              <a:buChar char="•"/>
            </a:pPr>
            <a:endParaRPr lang="en-US" sz="2400" dirty="0">
              <a:solidFill>
                <a:prstClr val="black"/>
              </a:solidFill>
              <a:latin typeface="Verdana" panose="020B0604030504040204" pitchFamily="34" charset="0"/>
              <a:ea typeface="Verdana" panose="020B0604030504040204" pitchFamily="34" charset="0"/>
            </a:endParaRPr>
          </a:p>
        </p:txBody>
      </p:sp>
      <p:sp>
        <p:nvSpPr>
          <p:cNvPr id="6" name="Right Arrow 5"/>
          <p:cNvSpPr/>
          <p:nvPr/>
        </p:nvSpPr>
        <p:spPr>
          <a:xfrm>
            <a:off x="3382618" y="3838829"/>
            <a:ext cx="577516" cy="336885"/>
          </a:xfrm>
          <a:prstGeom prst="rightArrow">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Tree>
    <p:extLst>
      <p:ext uri="{BB962C8B-B14F-4D97-AF65-F5344CB8AC3E}">
        <p14:creationId xmlns:p14="http://schemas.microsoft.com/office/powerpoint/2010/main" val="1807257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9970577" y="6156367"/>
            <a:ext cx="426860" cy="365125"/>
          </a:xfrm>
        </p:spPr>
        <p:txBody>
          <a:bodyPr/>
          <a:lstStyle/>
          <a:p>
            <a:pPr defTabSz="457200"/>
            <a:fld id="{ECEA1E32-80FB-F840-8C53-A6735255DEE1}" type="slidenum">
              <a:rPr lang="en-US">
                <a:solidFill>
                  <a:prstClr val="white">
                    <a:lumMod val="65000"/>
                  </a:prstClr>
                </a:solidFill>
              </a:rPr>
              <a:pPr defTabSz="457200"/>
              <a:t>36</a:t>
            </a:fld>
            <a:endParaRPr lang="en-US" dirty="0">
              <a:solidFill>
                <a:prstClr val="white">
                  <a:lumMod val="65000"/>
                </a:prstClr>
              </a:solidFill>
            </a:endParaRPr>
          </a:p>
        </p:txBody>
      </p:sp>
      <p:sp>
        <p:nvSpPr>
          <p:cNvPr id="5" name="Title 1"/>
          <p:cNvSpPr txBox="1">
            <a:spLocks/>
          </p:cNvSpPr>
          <p:nvPr/>
        </p:nvSpPr>
        <p:spPr>
          <a:xfrm>
            <a:off x="1524003" y="3"/>
            <a:ext cx="9143999" cy="92382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900" b="1" dirty="0">
                <a:solidFill>
                  <a:srgbClr val="0070C0"/>
                </a:solidFill>
                <a:latin typeface="Verdana" panose="020B0604030504040204" pitchFamily="34" charset="0"/>
                <a:ea typeface="Verdana" panose="020B0604030504040204" pitchFamily="34" charset="0"/>
              </a:rPr>
              <a:t>DASH Metadata - Continued</a:t>
            </a:r>
            <a:endParaRPr lang="en-US" sz="2200" b="1" dirty="0">
              <a:solidFill>
                <a:srgbClr val="0070C0"/>
              </a:solidFill>
              <a:latin typeface="Verdana" panose="020B0604030504040204" pitchFamily="34" charset="0"/>
              <a:ea typeface="Verdana" panose="020B0604030504040204" pitchFamily="34" charset="0"/>
            </a:endParaRPr>
          </a:p>
        </p:txBody>
      </p:sp>
      <p:sp>
        <p:nvSpPr>
          <p:cNvPr id="2" name="TextBox 1"/>
          <p:cNvSpPr txBox="1"/>
          <p:nvPr/>
        </p:nvSpPr>
        <p:spPr>
          <a:xfrm>
            <a:off x="2438400" y="844831"/>
            <a:ext cx="7364897" cy="4524315"/>
          </a:xfrm>
          <a:prstGeom prst="rect">
            <a:avLst/>
          </a:prstGeom>
          <a:noFill/>
        </p:spPr>
        <p:txBody>
          <a:bodyPr wrap="square" rtlCol="0">
            <a:spAutoFit/>
          </a:bodyPr>
          <a:lstStyle/>
          <a:p>
            <a:pPr marL="285750" indent="-285750" defTabSz="457200">
              <a:buFont typeface="Arial" panose="020B0604020202020204" pitchFamily="34" charset="0"/>
              <a:buChar char="•"/>
            </a:pPr>
            <a:endParaRPr lang="en-US" sz="2400" dirty="0">
              <a:solidFill>
                <a:srgbClr val="F79646">
                  <a:lumMod val="50000"/>
                </a:srgbClr>
              </a:solidFill>
              <a:latin typeface="Verdana" panose="020B0604030504040204" pitchFamily="34" charset="0"/>
              <a:ea typeface="Verdana" panose="020B0604030504040204" pitchFamily="34" charset="0"/>
            </a:endParaRPr>
          </a:p>
          <a:p>
            <a:pPr marL="285750" indent="-285750" defTabSz="457200">
              <a:buFont typeface="Arial" panose="020B0604020202020204" pitchFamily="34" charset="0"/>
              <a:buChar char="•"/>
            </a:pPr>
            <a:endParaRPr lang="en-US" sz="2400" dirty="0">
              <a:solidFill>
                <a:srgbClr val="F79646">
                  <a:lumMod val="50000"/>
                </a:srgbClr>
              </a:solidFill>
              <a:latin typeface="Verdana" panose="020B0604030504040204" pitchFamily="34" charset="0"/>
              <a:ea typeface="Verdana" panose="020B0604030504040204" pitchFamily="34" charset="0"/>
            </a:endParaRPr>
          </a:p>
          <a:p>
            <a:pPr marL="285750" indent="-285750" defTabSz="457200">
              <a:buFont typeface="Arial" panose="020B0604020202020204" pitchFamily="34" charset="0"/>
              <a:buChar char="•"/>
            </a:pPr>
            <a:r>
              <a:rPr lang="en-US" sz="2400" dirty="0">
                <a:solidFill>
                  <a:srgbClr val="F79646">
                    <a:lumMod val="50000"/>
                  </a:srgbClr>
                </a:solidFill>
                <a:latin typeface="Verdana" panose="020B0604030504040204" pitchFamily="34" charset="0"/>
                <a:ea typeface="Verdana" panose="020B0604030504040204" pitchFamily="34" charset="0"/>
              </a:rPr>
              <a:t>Challenges and Successes:</a:t>
            </a:r>
          </a:p>
          <a:p>
            <a:pPr marL="285750" indent="-285750" defTabSz="457200">
              <a:buFont typeface="Arial" panose="020B0604020202020204" pitchFamily="34" charset="0"/>
              <a:buChar char="•"/>
            </a:pPr>
            <a:endParaRPr lang="en-US" sz="2400" dirty="0">
              <a:solidFill>
                <a:srgbClr val="F79646">
                  <a:lumMod val="50000"/>
                </a:srgbClr>
              </a:solidFill>
              <a:latin typeface="Verdana" panose="020B0604030504040204" pitchFamily="34" charset="0"/>
              <a:ea typeface="Verdana" panose="020B0604030504040204" pitchFamily="34" charset="0"/>
            </a:endParaRPr>
          </a:p>
          <a:p>
            <a:pPr marL="742950" lvl="1" indent="-285750" defTabSz="457200">
              <a:buFont typeface="Arial" panose="020B0604020202020204" pitchFamily="34" charset="0"/>
              <a:buChar char="•"/>
            </a:pPr>
            <a:r>
              <a:rPr lang="en-US" sz="2400" dirty="0">
                <a:solidFill>
                  <a:prstClr val="black"/>
                </a:solidFill>
                <a:latin typeface="Verdana" panose="020B0604030504040204" pitchFamily="34" charset="0"/>
                <a:ea typeface="Verdana" panose="020B0604030504040204" pitchFamily="34" charset="0"/>
              </a:rPr>
              <a:t>Best Practices</a:t>
            </a:r>
          </a:p>
          <a:p>
            <a:pPr marL="1200150" lvl="2" indent="-285750" defTabSz="457200">
              <a:buFont typeface="Arial" panose="020B0604020202020204" pitchFamily="34" charset="0"/>
              <a:buChar char="•"/>
            </a:pPr>
            <a:r>
              <a:rPr lang="en-US" sz="2400" dirty="0">
                <a:solidFill>
                  <a:prstClr val="black"/>
                </a:solidFill>
                <a:latin typeface="Verdana" panose="020B0604030504040204" pitchFamily="34" charset="0"/>
                <a:ea typeface="Verdana" panose="020B0604030504040204" pitchFamily="34" charset="0"/>
              </a:rPr>
              <a:t>Quality vs. Quantity</a:t>
            </a:r>
          </a:p>
          <a:p>
            <a:pPr marL="1200150" lvl="2" indent="-285750" defTabSz="457200">
              <a:buFont typeface="Arial" panose="020B0604020202020204" pitchFamily="34" charset="0"/>
              <a:buChar char="•"/>
            </a:pPr>
            <a:r>
              <a:rPr lang="en-US" sz="2400" dirty="0">
                <a:solidFill>
                  <a:prstClr val="black"/>
                </a:solidFill>
                <a:latin typeface="Verdana" panose="020B0604030504040204" pitchFamily="34" charset="0"/>
                <a:ea typeface="Verdana" panose="020B0604030504040204" pitchFamily="34" charset="0"/>
              </a:rPr>
              <a:t>Machine-actionable vs. Human-based</a:t>
            </a:r>
          </a:p>
          <a:p>
            <a:pPr marL="1200150" lvl="2" indent="-285750" defTabSz="457200">
              <a:buFont typeface="Arial" panose="020B0604020202020204" pitchFamily="34" charset="0"/>
              <a:buChar char="•"/>
            </a:pPr>
            <a:r>
              <a:rPr lang="en-US" sz="2400" dirty="0">
                <a:solidFill>
                  <a:prstClr val="black"/>
                </a:solidFill>
                <a:latin typeface="Verdana" panose="020B0604030504040204" pitchFamily="34" charset="0"/>
                <a:ea typeface="Verdana" panose="020B0604030504040204" pitchFamily="34" charset="0"/>
              </a:rPr>
              <a:t>Breadth vs. Depth</a:t>
            </a:r>
          </a:p>
          <a:p>
            <a:pPr lvl="2" defTabSz="457200"/>
            <a:r>
              <a:rPr lang="en-US" sz="2400" b="1" dirty="0">
                <a:solidFill>
                  <a:srgbClr val="F79646">
                    <a:lumMod val="50000"/>
                  </a:srgbClr>
                </a:solidFill>
                <a:latin typeface="Verdana" panose="020B0604030504040204" pitchFamily="34" charset="0"/>
                <a:ea typeface="Verdana" panose="020B0604030504040204" pitchFamily="34" charset="0"/>
              </a:rPr>
              <a:t>     NCAR Dialect Worksheet</a:t>
            </a:r>
          </a:p>
          <a:p>
            <a:pPr lvl="2" defTabSz="457200"/>
            <a:endParaRPr lang="en-US" sz="2400" dirty="0">
              <a:solidFill>
                <a:prstClr val="black"/>
              </a:solidFill>
              <a:latin typeface="Verdana" panose="020B0604030504040204" pitchFamily="34" charset="0"/>
              <a:ea typeface="Verdana" panose="020B0604030504040204" pitchFamily="34" charset="0"/>
            </a:endParaRPr>
          </a:p>
          <a:p>
            <a:pPr lvl="2" defTabSz="457200"/>
            <a:r>
              <a:rPr lang="en-US" sz="2400" dirty="0">
                <a:solidFill>
                  <a:prstClr val="black"/>
                </a:solidFill>
                <a:latin typeface="Verdana" panose="020B0604030504040204" pitchFamily="34" charset="0"/>
                <a:ea typeface="Verdana" panose="020B0604030504040204" pitchFamily="34" charset="0"/>
              </a:rPr>
              <a:t>   </a:t>
            </a:r>
          </a:p>
          <a:p>
            <a:pPr marL="742950" lvl="1" indent="-285750" defTabSz="457200">
              <a:buFont typeface="Arial" panose="020B0604020202020204" pitchFamily="34" charset="0"/>
              <a:buChar char="•"/>
            </a:pPr>
            <a:endParaRPr lang="en-US" sz="2400" dirty="0">
              <a:solidFill>
                <a:prstClr val="black"/>
              </a:solidFill>
              <a:latin typeface="Verdana" panose="020B0604030504040204" pitchFamily="34" charset="0"/>
              <a:ea typeface="Verdana" panose="020B0604030504040204" pitchFamily="34" charset="0"/>
            </a:endParaRPr>
          </a:p>
        </p:txBody>
      </p:sp>
      <p:sp>
        <p:nvSpPr>
          <p:cNvPr id="6" name="Right Arrow 5"/>
          <p:cNvSpPr/>
          <p:nvPr/>
        </p:nvSpPr>
        <p:spPr>
          <a:xfrm>
            <a:off x="3352800" y="3828889"/>
            <a:ext cx="606287" cy="365424"/>
          </a:xfrm>
          <a:prstGeom prst="rightArrow">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Tree>
    <p:extLst>
      <p:ext uri="{BB962C8B-B14F-4D97-AF65-F5344CB8AC3E}">
        <p14:creationId xmlns:p14="http://schemas.microsoft.com/office/powerpoint/2010/main" val="21499390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9970577" y="6156367"/>
            <a:ext cx="426860" cy="365125"/>
          </a:xfrm>
        </p:spPr>
        <p:txBody>
          <a:bodyPr/>
          <a:lstStyle/>
          <a:p>
            <a:pPr defTabSz="457200"/>
            <a:fld id="{ECEA1E32-80FB-F840-8C53-A6735255DEE1}" type="slidenum">
              <a:rPr lang="en-US">
                <a:solidFill>
                  <a:prstClr val="white">
                    <a:lumMod val="65000"/>
                  </a:prstClr>
                </a:solidFill>
              </a:rPr>
              <a:pPr defTabSz="457200"/>
              <a:t>37</a:t>
            </a:fld>
            <a:endParaRPr lang="en-US">
              <a:solidFill>
                <a:prstClr val="white">
                  <a:lumMod val="65000"/>
                </a:prstClr>
              </a:solidFill>
            </a:endParaRPr>
          </a:p>
        </p:txBody>
      </p:sp>
      <p:sp>
        <p:nvSpPr>
          <p:cNvPr id="5" name="Title 1"/>
          <p:cNvSpPr txBox="1">
            <a:spLocks/>
          </p:cNvSpPr>
          <p:nvPr/>
        </p:nvSpPr>
        <p:spPr>
          <a:xfrm>
            <a:off x="1524003" y="3"/>
            <a:ext cx="9143999" cy="92382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900" b="1" dirty="0">
                <a:solidFill>
                  <a:srgbClr val="0070C0"/>
                </a:solidFill>
                <a:latin typeface="Verdana" panose="020B0604030504040204" pitchFamily="34" charset="0"/>
                <a:ea typeface="Verdana" panose="020B0604030504040204" pitchFamily="34" charset="0"/>
              </a:rPr>
              <a:t>DASH Metadata - Continued</a:t>
            </a:r>
            <a:endParaRPr lang="en-US" sz="2200" b="1" dirty="0">
              <a:solidFill>
                <a:srgbClr val="0070C0"/>
              </a:solidFill>
              <a:latin typeface="Verdana" panose="020B0604030504040204" pitchFamily="34" charset="0"/>
              <a:ea typeface="Verdana" panose="020B0604030504040204" pitchFamily="34" charset="0"/>
            </a:endParaRPr>
          </a:p>
        </p:txBody>
      </p:sp>
      <p:sp>
        <p:nvSpPr>
          <p:cNvPr id="2" name="TextBox 1"/>
          <p:cNvSpPr txBox="1"/>
          <p:nvPr/>
        </p:nvSpPr>
        <p:spPr>
          <a:xfrm>
            <a:off x="2438400" y="844831"/>
            <a:ext cx="7364897" cy="5262979"/>
          </a:xfrm>
          <a:prstGeom prst="rect">
            <a:avLst/>
          </a:prstGeom>
          <a:noFill/>
        </p:spPr>
        <p:txBody>
          <a:bodyPr wrap="square" rtlCol="0">
            <a:spAutoFit/>
          </a:bodyPr>
          <a:lstStyle/>
          <a:p>
            <a:pPr marL="285750" indent="-285750" defTabSz="457200">
              <a:buFont typeface="Arial" panose="020B0604020202020204" pitchFamily="34" charset="0"/>
              <a:buChar char="•"/>
            </a:pPr>
            <a:endParaRPr lang="en-US" sz="2400" dirty="0">
              <a:solidFill>
                <a:srgbClr val="F79646">
                  <a:lumMod val="50000"/>
                </a:srgbClr>
              </a:solidFill>
              <a:latin typeface="Verdana" panose="020B0604030504040204" pitchFamily="34" charset="0"/>
              <a:ea typeface="Verdana" panose="020B0604030504040204" pitchFamily="34" charset="0"/>
            </a:endParaRPr>
          </a:p>
          <a:p>
            <a:pPr marL="285750" indent="-285750" defTabSz="457200">
              <a:buFont typeface="Arial" panose="020B0604020202020204" pitchFamily="34" charset="0"/>
              <a:buChar char="•"/>
            </a:pPr>
            <a:endParaRPr lang="en-US" sz="2400" dirty="0">
              <a:solidFill>
                <a:srgbClr val="F79646">
                  <a:lumMod val="50000"/>
                </a:srgbClr>
              </a:solidFill>
              <a:latin typeface="Verdana" panose="020B0604030504040204" pitchFamily="34" charset="0"/>
              <a:ea typeface="Verdana" panose="020B0604030504040204" pitchFamily="34" charset="0"/>
            </a:endParaRPr>
          </a:p>
          <a:p>
            <a:pPr marL="285750" indent="-285750" defTabSz="457200">
              <a:buFont typeface="Arial" panose="020B0604020202020204" pitchFamily="34" charset="0"/>
              <a:buChar char="•"/>
            </a:pPr>
            <a:r>
              <a:rPr lang="en-US" sz="2400" dirty="0">
                <a:solidFill>
                  <a:srgbClr val="F79646">
                    <a:lumMod val="50000"/>
                  </a:srgbClr>
                </a:solidFill>
                <a:latin typeface="Verdana" panose="020B0604030504040204" pitchFamily="34" charset="0"/>
                <a:ea typeface="Verdana" panose="020B0604030504040204" pitchFamily="34" charset="0"/>
              </a:rPr>
              <a:t>Going Forward:</a:t>
            </a:r>
          </a:p>
          <a:p>
            <a:pPr marL="285750" indent="-285750" defTabSz="457200">
              <a:buFont typeface="Arial" panose="020B0604020202020204" pitchFamily="34" charset="0"/>
              <a:buChar char="•"/>
            </a:pPr>
            <a:endParaRPr lang="en-US" sz="2400" dirty="0">
              <a:solidFill>
                <a:srgbClr val="F79646">
                  <a:lumMod val="50000"/>
                </a:srgbClr>
              </a:solidFill>
              <a:latin typeface="Verdana" panose="020B0604030504040204" pitchFamily="34" charset="0"/>
              <a:ea typeface="Verdana" panose="020B0604030504040204" pitchFamily="34" charset="0"/>
            </a:endParaRPr>
          </a:p>
          <a:p>
            <a:pPr marL="742950" lvl="1" indent="-285750" defTabSz="457200">
              <a:buFont typeface="Arial" panose="020B0604020202020204" pitchFamily="34" charset="0"/>
              <a:buChar char="•"/>
            </a:pPr>
            <a:r>
              <a:rPr lang="en-US" sz="2400" dirty="0">
                <a:solidFill>
                  <a:prstClr val="black"/>
                </a:solidFill>
                <a:latin typeface="Verdana" panose="020B0604030504040204" pitchFamily="34" charset="0"/>
                <a:ea typeface="Verdana" panose="020B0604030504040204" pitchFamily="34" charset="0"/>
              </a:rPr>
              <a:t>Record updates</a:t>
            </a:r>
          </a:p>
          <a:p>
            <a:pPr marL="742950" lvl="1" indent="-285750" defTabSz="457200">
              <a:buFont typeface="Arial" panose="020B0604020202020204" pitchFamily="34" charset="0"/>
              <a:buChar char="•"/>
            </a:pPr>
            <a:r>
              <a:rPr lang="en-US" sz="2400" dirty="0">
                <a:solidFill>
                  <a:prstClr val="black"/>
                </a:solidFill>
                <a:latin typeface="Verdana" panose="020B0604030504040204" pitchFamily="34" charset="0"/>
                <a:ea typeface="Verdana" panose="020B0604030504040204" pitchFamily="34" charset="0"/>
              </a:rPr>
              <a:t>Quality improvements </a:t>
            </a:r>
          </a:p>
          <a:p>
            <a:pPr marL="1200150" lvl="2" indent="-285750" defTabSz="457200">
              <a:buFont typeface="Arial" panose="020B0604020202020204" pitchFamily="34" charset="0"/>
              <a:buChar char="•"/>
            </a:pPr>
            <a:r>
              <a:rPr lang="en-US" sz="2400" dirty="0">
                <a:solidFill>
                  <a:prstClr val="black"/>
                </a:solidFill>
                <a:latin typeface="Verdana" panose="020B0604030504040204" pitchFamily="34" charset="0"/>
                <a:ea typeface="Verdana" panose="020B0604030504040204" pitchFamily="34" charset="0"/>
              </a:rPr>
              <a:t>Metadata completeness</a:t>
            </a:r>
          </a:p>
          <a:p>
            <a:pPr marL="742950" lvl="1" indent="-285750" defTabSz="457200">
              <a:buFont typeface="Arial" panose="020B0604020202020204" pitchFamily="34" charset="0"/>
              <a:buChar char="•"/>
            </a:pPr>
            <a:r>
              <a:rPr lang="en-US" sz="2400" dirty="0">
                <a:solidFill>
                  <a:prstClr val="black"/>
                </a:solidFill>
                <a:latin typeface="Verdana" panose="020B0604030504040204" pitchFamily="34" charset="0"/>
                <a:ea typeface="Verdana" panose="020B0604030504040204" pitchFamily="34" charset="0"/>
              </a:rPr>
              <a:t>Outreach and education</a:t>
            </a:r>
          </a:p>
          <a:p>
            <a:pPr marL="742950" lvl="1" indent="-285750" defTabSz="457200">
              <a:buFont typeface="Arial" panose="020B0604020202020204" pitchFamily="34" charset="0"/>
              <a:buChar char="•"/>
            </a:pPr>
            <a:r>
              <a:rPr lang="en-US" sz="2400" dirty="0">
                <a:solidFill>
                  <a:prstClr val="black"/>
                </a:solidFill>
                <a:latin typeface="Verdana" panose="020B0604030504040204" pitchFamily="34" charset="0"/>
                <a:ea typeface="Verdana" panose="020B0604030504040204" pitchFamily="34" charset="0"/>
              </a:rPr>
              <a:t>Roles and responsibilities</a:t>
            </a:r>
          </a:p>
          <a:p>
            <a:pPr marL="742950" lvl="1" indent="-285750" defTabSz="457200">
              <a:buFont typeface="Arial" panose="020B0604020202020204" pitchFamily="34" charset="0"/>
              <a:buChar char="•"/>
            </a:pPr>
            <a:r>
              <a:rPr lang="en-US" sz="2400" dirty="0">
                <a:solidFill>
                  <a:prstClr val="black"/>
                </a:solidFill>
                <a:latin typeface="Verdana" panose="020B0604030504040204" pitchFamily="34" charset="0"/>
                <a:ea typeface="Verdana" panose="020B0604030504040204" pitchFamily="34" charset="0"/>
              </a:rPr>
              <a:t>Policy integration</a:t>
            </a:r>
          </a:p>
          <a:p>
            <a:pPr lvl="1" defTabSz="457200"/>
            <a:endParaRPr lang="en-US" sz="2400" b="1" dirty="0">
              <a:solidFill>
                <a:prstClr val="black"/>
              </a:solidFill>
              <a:latin typeface="Verdana" panose="020B0604030504040204" pitchFamily="34" charset="0"/>
              <a:ea typeface="Verdana" panose="020B0604030504040204" pitchFamily="34" charset="0"/>
            </a:endParaRPr>
          </a:p>
          <a:p>
            <a:pPr lvl="2" defTabSz="457200"/>
            <a:endParaRPr lang="en-US" sz="2400" dirty="0">
              <a:solidFill>
                <a:prstClr val="black"/>
              </a:solidFill>
              <a:latin typeface="Verdana" panose="020B0604030504040204" pitchFamily="34" charset="0"/>
              <a:ea typeface="Verdana" panose="020B0604030504040204" pitchFamily="34" charset="0"/>
            </a:endParaRPr>
          </a:p>
          <a:p>
            <a:pPr lvl="2" defTabSz="457200"/>
            <a:r>
              <a:rPr lang="en-US" sz="2400" dirty="0">
                <a:solidFill>
                  <a:prstClr val="black"/>
                </a:solidFill>
                <a:latin typeface="Verdana" panose="020B0604030504040204" pitchFamily="34" charset="0"/>
                <a:ea typeface="Verdana" panose="020B0604030504040204" pitchFamily="34" charset="0"/>
              </a:rPr>
              <a:t>   </a:t>
            </a:r>
          </a:p>
          <a:p>
            <a:pPr marL="742950" lvl="1" indent="-285750" defTabSz="457200">
              <a:buFont typeface="Arial" panose="020B0604020202020204" pitchFamily="34" charset="0"/>
              <a:buChar char="•"/>
            </a:pPr>
            <a:endParaRPr lang="en-US" sz="2400" dirty="0">
              <a:solidFill>
                <a:prstClr val="black"/>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0434317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9978326" y="6156367"/>
            <a:ext cx="419111" cy="365125"/>
          </a:xfrm>
        </p:spPr>
        <p:txBody>
          <a:bodyPr/>
          <a:lstStyle/>
          <a:p>
            <a:pPr defTabSz="457200"/>
            <a:fld id="{ECEA1E32-80FB-F840-8C53-A6735255DEE1}" type="slidenum">
              <a:rPr lang="en-US">
                <a:solidFill>
                  <a:prstClr val="white">
                    <a:lumMod val="65000"/>
                  </a:prstClr>
                </a:solidFill>
              </a:rPr>
              <a:pPr defTabSz="457200"/>
              <a:t>38</a:t>
            </a:fld>
            <a:endParaRPr lang="en-US">
              <a:solidFill>
                <a:prstClr val="white">
                  <a:lumMod val="65000"/>
                </a:prstClr>
              </a:solidFill>
            </a:endParaRPr>
          </a:p>
        </p:txBody>
      </p:sp>
      <p:sp>
        <p:nvSpPr>
          <p:cNvPr id="5" name="Title 1"/>
          <p:cNvSpPr>
            <a:spLocks noGrp="1"/>
          </p:cNvSpPr>
          <p:nvPr>
            <p:ph type="title"/>
          </p:nvPr>
        </p:nvSpPr>
        <p:spPr>
          <a:xfrm>
            <a:off x="1524003" y="3"/>
            <a:ext cx="9143999" cy="923827"/>
          </a:xfrm>
        </p:spPr>
        <p:txBody>
          <a:bodyPr>
            <a:normAutofit/>
          </a:bodyPr>
          <a:lstStyle/>
          <a:p>
            <a:r>
              <a:rPr lang="en-US" sz="3600" b="1" dirty="0">
                <a:solidFill>
                  <a:srgbClr val="0070C0"/>
                </a:solidFill>
                <a:latin typeface="Verdana" panose="020B0604030504040204" pitchFamily="34" charset="0"/>
                <a:ea typeface="Verdana" panose="020B0604030504040204" pitchFamily="34" charset="0"/>
              </a:rPr>
              <a:t>DASH Repository</a:t>
            </a:r>
          </a:p>
        </p:txBody>
      </p:sp>
      <p:pic>
        <p:nvPicPr>
          <p:cNvPr id="4" name="Picture 3"/>
          <p:cNvPicPr>
            <a:picLocks noChangeAspect="1"/>
          </p:cNvPicPr>
          <p:nvPr/>
        </p:nvPicPr>
        <p:blipFill rotWithShape="1">
          <a:blip r:embed="rId2"/>
          <a:srcRect b="33307"/>
          <a:stretch/>
        </p:blipFill>
        <p:spPr>
          <a:xfrm>
            <a:off x="1712005" y="1172307"/>
            <a:ext cx="4383997" cy="4333971"/>
          </a:xfrm>
          <a:prstGeom prst="rect">
            <a:avLst/>
          </a:prstGeom>
        </p:spPr>
      </p:pic>
      <p:pic>
        <p:nvPicPr>
          <p:cNvPr id="7" name="Picture 6"/>
          <p:cNvPicPr>
            <a:picLocks noChangeAspect="1"/>
          </p:cNvPicPr>
          <p:nvPr/>
        </p:nvPicPr>
        <p:blipFill rotWithShape="1">
          <a:blip r:embed="rId2"/>
          <a:srcRect t="67000"/>
          <a:stretch/>
        </p:blipFill>
        <p:spPr>
          <a:xfrm>
            <a:off x="6096002" y="1172306"/>
            <a:ext cx="4383997" cy="2144478"/>
          </a:xfrm>
          <a:prstGeom prst="rect">
            <a:avLst/>
          </a:prstGeom>
        </p:spPr>
      </p:pic>
    </p:spTree>
    <p:extLst>
      <p:ext uri="{BB962C8B-B14F-4D97-AF65-F5344CB8AC3E}">
        <p14:creationId xmlns:p14="http://schemas.microsoft.com/office/powerpoint/2010/main" val="3452336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9955079" y="6156367"/>
            <a:ext cx="442358" cy="365125"/>
          </a:xfrm>
        </p:spPr>
        <p:txBody>
          <a:bodyPr/>
          <a:lstStyle/>
          <a:p>
            <a:pPr defTabSz="457200"/>
            <a:fld id="{ECEA1E32-80FB-F840-8C53-A6735255DEE1}" type="slidenum">
              <a:rPr lang="en-US">
                <a:solidFill>
                  <a:prstClr val="white">
                    <a:lumMod val="65000"/>
                  </a:prstClr>
                </a:solidFill>
              </a:rPr>
              <a:pPr defTabSz="457200"/>
              <a:t>39</a:t>
            </a:fld>
            <a:endParaRPr lang="en-US">
              <a:solidFill>
                <a:prstClr val="white">
                  <a:lumMod val="65000"/>
                </a:prstClr>
              </a:solidFill>
            </a:endParaRPr>
          </a:p>
        </p:txBody>
      </p:sp>
      <p:sp>
        <p:nvSpPr>
          <p:cNvPr id="5" name="Title 1"/>
          <p:cNvSpPr>
            <a:spLocks noGrp="1"/>
          </p:cNvSpPr>
          <p:nvPr>
            <p:ph type="title"/>
          </p:nvPr>
        </p:nvSpPr>
        <p:spPr>
          <a:xfrm>
            <a:off x="1524003" y="3"/>
            <a:ext cx="9143999" cy="923827"/>
          </a:xfrm>
        </p:spPr>
        <p:txBody>
          <a:bodyPr>
            <a:normAutofit/>
          </a:bodyPr>
          <a:lstStyle/>
          <a:p>
            <a:r>
              <a:rPr lang="en-US" sz="3600" b="1" dirty="0">
                <a:solidFill>
                  <a:srgbClr val="0070C0"/>
                </a:solidFill>
                <a:latin typeface="Verdana" panose="020B0604030504040204" pitchFamily="34" charset="0"/>
                <a:ea typeface="Verdana" panose="020B0604030504040204" pitchFamily="34" charset="0"/>
              </a:rPr>
              <a:t>DASH Repository - Continued</a:t>
            </a:r>
          </a:p>
        </p:txBody>
      </p:sp>
      <p:pic>
        <p:nvPicPr>
          <p:cNvPr id="4" name="Picture 3"/>
          <p:cNvPicPr>
            <a:picLocks noChangeAspect="1"/>
          </p:cNvPicPr>
          <p:nvPr/>
        </p:nvPicPr>
        <p:blipFill>
          <a:blip r:embed="rId2"/>
          <a:stretch>
            <a:fillRect/>
          </a:stretch>
        </p:blipFill>
        <p:spPr>
          <a:xfrm>
            <a:off x="2900120" y="807255"/>
            <a:ext cx="6768171" cy="6050745"/>
          </a:xfrm>
          <a:prstGeom prst="rect">
            <a:avLst/>
          </a:prstGeom>
        </p:spPr>
      </p:pic>
    </p:spTree>
    <p:extLst>
      <p:ext uri="{BB962C8B-B14F-4D97-AF65-F5344CB8AC3E}">
        <p14:creationId xmlns:p14="http://schemas.microsoft.com/office/powerpoint/2010/main" val="4234046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DB374-61C1-E64E-9492-323F5EE95B94}"/>
              </a:ext>
            </a:extLst>
          </p:cNvPr>
          <p:cNvSpPr>
            <a:spLocks noGrp="1"/>
          </p:cNvSpPr>
          <p:nvPr>
            <p:ph type="title"/>
          </p:nvPr>
        </p:nvSpPr>
        <p:spPr/>
        <p:txBody>
          <a:bodyPr/>
          <a:lstStyle/>
          <a:p>
            <a:r>
              <a:rPr lang="en-US" dirty="0"/>
              <a:t>Questions </a:t>
            </a:r>
          </a:p>
        </p:txBody>
      </p:sp>
      <p:sp>
        <p:nvSpPr>
          <p:cNvPr id="3" name="Content Placeholder 2">
            <a:extLst>
              <a:ext uri="{FF2B5EF4-FFF2-40B4-BE49-F238E27FC236}">
                <a16:creationId xmlns:a16="http://schemas.microsoft.com/office/drawing/2014/main" id="{40B0DA5B-38CA-0340-A65D-FCA4268F4202}"/>
              </a:ext>
            </a:extLst>
          </p:cNvPr>
          <p:cNvSpPr>
            <a:spLocks noGrp="1"/>
          </p:cNvSpPr>
          <p:nvPr>
            <p:ph idx="1"/>
          </p:nvPr>
        </p:nvSpPr>
        <p:spPr/>
        <p:txBody>
          <a:bodyPr>
            <a:normAutofit lnSpcReduction="10000"/>
          </a:bodyPr>
          <a:lstStyle/>
          <a:p>
            <a:r>
              <a:rPr lang="en-US" sz="2400" dirty="0"/>
              <a:t>How do you manage a diverse collection?</a:t>
            </a:r>
          </a:p>
          <a:p>
            <a:r>
              <a:rPr lang="en-US" sz="2400" dirty="0"/>
              <a:t>Do you improve records when metadata is invalid or inconsistent, how much do you involve the original data providers, or the data users? </a:t>
            </a:r>
          </a:p>
          <a:p>
            <a:r>
              <a:rPr lang="en-US" sz="2400" dirty="0"/>
              <a:t>What do they never include that you wish they would? </a:t>
            </a:r>
          </a:p>
          <a:p>
            <a:r>
              <a:rPr lang="en-US" sz="2400" dirty="0"/>
              <a:t>How is versioning handled? </a:t>
            </a:r>
          </a:p>
          <a:p>
            <a:r>
              <a:rPr lang="en-US" sz="2400" dirty="0"/>
              <a:t>Is there a metadata lifecycle plan?</a:t>
            </a:r>
          </a:p>
          <a:p>
            <a:r>
              <a:rPr lang="en-US" sz="2400" dirty="0"/>
              <a:t>Do you employ any external services to evaluate and vet the repository?</a:t>
            </a:r>
          </a:p>
        </p:txBody>
      </p:sp>
    </p:spTree>
    <p:extLst>
      <p:ext uri="{BB962C8B-B14F-4D97-AF65-F5344CB8AC3E}">
        <p14:creationId xmlns:p14="http://schemas.microsoft.com/office/powerpoint/2010/main" val="7254862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104120" y="6171605"/>
            <a:ext cx="430475" cy="365125"/>
          </a:xfrm>
        </p:spPr>
        <p:txBody>
          <a:bodyPr/>
          <a:lstStyle/>
          <a:p>
            <a:pPr defTabSz="457200"/>
            <a:fld id="{ECEA1E32-80FB-F840-8C53-A6735255DEE1}" type="slidenum">
              <a:rPr lang="en-US">
                <a:solidFill>
                  <a:prstClr val="white">
                    <a:lumMod val="65000"/>
                  </a:prstClr>
                </a:solidFill>
              </a:rPr>
              <a:pPr defTabSz="457200"/>
              <a:t>40</a:t>
            </a:fld>
            <a:endParaRPr lang="en-US" dirty="0">
              <a:solidFill>
                <a:prstClr val="white">
                  <a:lumMod val="65000"/>
                </a:prstClr>
              </a:solidFill>
            </a:endParaRPr>
          </a:p>
        </p:txBody>
      </p:sp>
      <p:sp>
        <p:nvSpPr>
          <p:cNvPr id="7" name="Title 1"/>
          <p:cNvSpPr>
            <a:spLocks noGrp="1"/>
          </p:cNvSpPr>
          <p:nvPr>
            <p:ph type="title"/>
          </p:nvPr>
        </p:nvSpPr>
        <p:spPr>
          <a:xfrm>
            <a:off x="1524001" y="1"/>
            <a:ext cx="9143999" cy="923827"/>
          </a:xfrm>
        </p:spPr>
        <p:txBody>
          <a:bodyPr>
            <a:normAutofit/>
          </a:bodyPr>
          <a:lstStyle/>
          <a:p>
            <a:r>
              <a:rPr lang="en-US" sz="4000" b="1" dirty="0">
                <a:solidFill>
                  <a:srgbClr val="0070C0"/>
                </a:solidFill>
              </a:rPr>
              <a:t>Acknowledgement</a:t>
            </a:r>
          </a:p>
        </p:txBody>
      </p:sp>
      <p:sp>
        <p:nvSpPr>
          <p:cNvPr id="5" name="Content Placeholder 2"/>
          <p:cNvSpPr txBox="1">
            <a:spLocks/>
          </p:cNvSpPr>
          <p:nvPr/>
        </p:nvSpPr>
        <p:spPr>
          <a:xfrm>
            <a:off x="1836816" y="1082843"/>
            <a:ext cx="8229600" cy="3585411"/>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sz="2400" dirty="0">
                <a:solidFill>
                  <a:prstClr val="black"/>
                </a:solidFill>
                <a:latin typeface="Calibri"/>
              </a:rPr>
              <a:t>Many thanks to UCAR/NCAR for their</a:t>
            </a:r>
          </a:p>
          <a:p>
            <a:pPr marL="0" indent="0" algn="ctr">
              <a:spcBef>
                <a:spcPts val="0"/>
              </a:spcBef>
              <a:buNone/>
            </a:pPr>
            <a:r>
              <a:rPr lang="en-US" sz="2400" dirty="0">
                <a:solidFill>
                  <a:prstClr val="black"/>
                </a:solidFill>
                <a:latin typeface="Calibri"/>
              </a:rPr>
              <a:t>support for DSET and DASH’s efforts, as well as the many</a:t>
            </a:r>
          </a:p>
          <a:p>
            <a:pPr marL="0" indent="0" algn="ctr">
              <a:spcBef>
                <a:spcPts val="0"/>
              </a:spcBef>
              <a:buNone/>
            </a:pPr>
            <a:r>
              <a:rPr lang="en-US" sz="2400" dirty="0">
                <a:solidFill>
                  <a:prstClr val="black"/>
                </a:solidFill>
                <a:latin typeface="Calibri"/>
              </a:rPr>
              <a:t>NCAR and UCAR staff who have contributed to the DSET</a:t>
            </a:r>
          </a:p>
          <a:p>
            <a:pPr marL="0" indent="0" algn="ctr">
              <a:spcBef>
                <a:spcPts val="0"/>
              </a:spcBef>
              <a:buNone/>
            </a:pPr>
            <a:r>
              <a:rPr lang="en-US" sz="2400" dirty="0">
                <a:solidFill>
                  <a:prstClr val="black"/>
                </a:solidFill>
                <a:latin typeface="Calibri"/>
              </a:rPr>
              <a:t>activities.</a:t>
            </a:r>
          </a:p>
          <a:p>
            <a:pPr>
              <a:spcBef>
                <a:spcPts val="0"/>
              </a:spcBef>
            </a:pPr>
            <a:endParaRPr lang="en-US" sz="2400" dirty="0">
              <a:solidFill>
                <a:prstClr val="black"/>
              </a:solidFill>
              <a:latin typeface="Calibri"/>
            </a:endParaRPr>
          </a:p>
          <a:p>
            <a:pPr>
              <a:spcBef>
                <a:spcPts val="0"/>
              </a:spcBef>
            </a:pPr>
            <a:endParaRPr lang="en-US" sz="2400" dirty="0">
              <a:solidFill>
                <a:prstClr val="black"/>
              </a:solidFill>
              <a:latin typeface="Calibri"/>
            </a:endParaRPr>
          </a:p>
        </p:txBody>
      </p:sp>
    </p:spTree>
    <p:extLst>
      <p:ext uri="{BB962C8B-B14F-4D97-AF65-F5344CB8AC3E}">
        <p14:creationId xmlns:p14="http://schemas.microsoft.com/office/powerpoint/2010/main" val="15329808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94518" y="1784413"/>
            <a:ext cx="8238476" cy="1656024"/>
          </a:xfrm>
        </p:spPr>
        <p:txBody>
          <a:bodyPr>
            <a:normAutofit fontScale="90000"/>
          </a:bodyPr>
          <a:lstStyle/>
          <a:p>
            <a:r>
              <a:rPr lang="en-US" dirty="0">
                <a:solidFill>
                  <a:srgbClr val="0064A5"/>
                </a:solidFill>
                <a:latin typeface="Verdana" panose="020B0604030504040204" pitchFamily="34" charset="0"/>
                <a:ea typeface="Verdana" panose="020B0604030504040204" pitchFamily="34" charset="0"/>
              </a:rPr>
              <a:t>Thank You!</a:t>
            </a:r>
            <a:br>
              <a:rPr lang="en-US" dirty="0">
                <a:solidFill>
                  <a:srgbClr val="0064A5"/>
                </a:solidFill>
                <a:latin typeface="Verdana" panose="020B0604030504040204" pitchFamily="34" charset="0"/>
                <a:ea typeface="Verdana" panose="020B0604030504040204" pitchFamily="34" charset="0"/>
              </a:rPr>
            </a:br>
            <a:r>
              <a:rPr lang="en-US" dirty="0">
                <a:solidFill>
                  <a:srgbClr val="0064A5"/>
                </a:solidFill>
                <a:latin typeface="Verdana" panose="020B0604030504040204" pitchFamily="34" charset="0"/>
                <a:ea typeface="Verdana" panose="020B0604030504040204" pitchFamily="34" charset="0"/>
              </a:rPr>
              <a:t>Questions? Comments?</a:t>
            </a:r>
            <a:br>
              <a:rPr lang="en-US" dirty="0"/>
            </a:br>
            <a:br>
              <a:rPr lang="en-US" sz="3100" dirty="0"/>
            </a:br>
            <a:r>
              <a:rPr lang="en-US" sz="3100" dirty="0">
                <a:solidFill>
                  <a:schemeClr val="accent6">
                    <a:lumMod val="50000"/>
                  </a:schemeClr>
                </a:solidFill>
              </a:rPr>
              <a:t>Sophie </a:t>
            </a:r>
            <a:r>
              <a:rPr lang="en-US" sz="3100" dirty="0" err="1">
                <a:solidFill>
                  <a:schemeClr val="accent6">
                    <a:lumMod val="50000"/>
                  </a:schemeClr>
                </a:solidFill>
              </a:rPr>
              <a:t>Hou</a:t>
            </a:r>
            <a:br>
              <a:rPr lang="en-US" sz="3100" dirty="0"/>
            </a:br>
            <a:r>
              <a:rPr lang="en-US" sz="3100" dirty="0"/>
              <a:t>(</a:t>
            </a:r>
            <a:r>
              <a:rPr lang="en-US" sz="3100" dirty="0">
                <a:hlinkClick r:id="rId3"/>
              </a:rPr>
              <a:t>datahelp@ucar.edu</a:t>
            </a:r>
            <a:r>
              <a:rPr lang="en-US" sz="3100" dirty="0"/>
              <a:t>, </a:t>
            </a:r>
            <a:br>
              <a:rPr lang="en-US" sz="3100" dirty="0"/>
            </a:br>
            <a:r>
              <a:rPr lang="en-US" sz="3100" dirty="0">
                <a:hlinkClick r:id="rId4"/>
              </a:rPr>
              <a:t>hou@ucar.edu</a:t>
            </a:r>
            <a:r>
              <a:rPr lang="en-US" sz="3100" dirty="0"/>
              <a:t>) </a:t>
            </a:r>
          </a:p>
        </p:txBody>
      </p:sp>
      <p:sp>
        <p:nvSpPr>
          <p:cNvPr id="4" name="Slide Number Placeholder 3"/>
          <p:cNvSpPr>
            <a:spLocks noGrp="1"/>
          </p:cNvSpPr>
          <p:nvPr>
            <p:ph type="sldNum" sz="quarter" idx="12"/>
          </p:nvPr>
        </p:nvSpPr>
        <p:spPr>
          <a:xfrm>
            <a:off x="10024164" y="6156367"/>
            <a:ext cx="455300" cy="365125"/>
          </a:xfrm>
        </p:spPr>
        <p:txBody>
          <a:bodyPr/>
          <a:lstStyle/>
          <a:p>
            <a:pPr defTabSz="457200"/>
            <a:fld id="{ECEA1E32-80FB-F840-8C53-A6735255DEE1}" type="slidenum">
              <a:rPr lang="en-US">
                <a:solidFill>
                  <a:prstClr val="white">
                    <a:lumMod val="65000"/>
                  </a:prstClr>
                </a:solidFill>
              </a:rPr>
              <a:pPr defTabSz="457200"/>
              <a:t>41</a:t>
            </a:fld>
            <a:endParaRPr lang="en-US">
              <a:solidFill>
                <a:prstClr val="white">
                  <a:lumMod val="65000"/>
                </a:prstClr>
              </a:solidFill>
            </a:endParaRPr>
          </a:p>
        </p:txBody>
      </p:sp>
    </p:spTree>
    <p:extLst>
      <p:ext uri="{BB962C8B-B14F-4D97-AF65-F5344CB8AC3E}">
        <p14:creationId xmlns:p14="http://schemas.microsoft.com/office/powerpoint/2010/main" val="1684253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0D97D-3C8F-3B40-8E61-349AD5E3985B}"/>
              </a:ext>
            </a:extLst>
          </p:cNvPr>
          <p:cNvSpPr>
            <a:spLocks noGrp="1"/>
          </p:cNvSpPr>
          <p:nvPr>
            <p:ph type="title"/>
          </p:nvPr>
        </p:nvSpPr>
        <p:spPr>
          <a:xfrm>
            <a:off x="677334" y="376520"/>
            <a:ext cx="8596668" cy="1320800"/>
          </a:xfrm>
        </p:spPr>
        <p:txBody>
          <a:bodyPr/>
          <a:lstStyle/>
          <a:p>
            <a:r>
              <a:rPr lang="en-US" dirty="0"/>
              <a:t>Questions</a:t>
            </a:r>
          </a:p>
        </p:txBody>
      </p:sp>
      <p:sp>
        <p:nvSpPr>
          <p:cNvPr id="3" name="Content Placeholder 2">
            <a:extLst>
              <a:ext uri="{FF2B5EF4-FFF2-40B4-BE49-F238E27FC236}">
                <a16:creationId xmlns:a16="http://schemas.microsoft.com/office/drawing/2014/main" id="{812BA270-7BD6-C44A-AF47-D0A2D237C59D}"/>
              </a:ext>
            </a:extLst>
          </p:cNvPr>
          <p:cNvSpPr>
            <a:spLocks noGrp="1"/>
          </p:cNvSpPr>
          <p:nvPr>
            <p:ph idx="1"/>
          </p:nvPr>
        </p:nvSpPr>
        <p:spPr>
          <a:xfrm>
            <a:off x="318754" y="1210338"/>
            <a:ext cx="9470708" cy="5029104"/>
          </a:xfrm>
        </p:spPr>
        <p:txBody>
          <a:bodyPr>
            <a:normAutofit lnSpcReduction="10000"/>
          </a:bodyPr>
          <a:lstStyle/>
          <a:p>
            <a:pPr lvl="0" fontAlgn="base"/>
            <a:r>
              <a:rPr lang="en-US" dirty="0"/>
              <a:t>How do you manage a collection that is so diverse? </a:t>
            </a:r>
          </a:p>
          <a:p>
            <a:pPr lvl="0" fontAlgn="base"/>
            <a:r>
              <a:rPr lang="en-US" dirty="0"/>
              <a:t>Is a centralized repository responsible for improving the metadata submitted into their system? </a:t>
            </a:r>
          </a:p>
          <a:p>
            <a:pPr lvl="0" fontAlgn="base"/>
            <a:r>
              <a:rPr lang="en-US" dirty="0"/>
              <a:t>Should a repository accept bad metadata as is? </a:t>
            </a:r>
          </a:p>
          <a:p>
            <a:pPr lvl="0" fontAlgn="base"/>
            <a:r>
              <a:rPr lang="en-US" dirty="0"/>
              <a:t>What (if any) are the rules for modifying metadata when it's in your system? </a:t>
            </a:r>
          </a:p>
          <a:p>
            <a:pPr lvl="0" fontAlgn="base"/>
            <a:r>
              <a:rPr lang="en-US" dirty="0"/>
              <a:t>What does the repository do when content is invalid/incompatible/inconsistent?</a:t>
            </a:r>
          </a:p>
          <a:p>
            <a:pPr lvl="0" fontAlgn="base"/>
            <a:r>
              <a:rPr lang="en-US" dirty="0"/>
              <a:t>How is versioning handled in centralized repositories? </a:t>
            </a:r>
          </a:p>
          <a:p>
            <a:pPr lvl="0" fontAlgn="base"/>
            <a:r>
              <a:rPr lang="en-US" dirty="0"/>
              <a:t>How heavy is the lift when you have to modify content for consistency? </a:t>
            </a:r>
          </a:p>
          <a:p>
            <a:pPr lvl="0" fontAlgn="base"/>
            <a:r>
              <a:rPr lang="en-US" dirty="0"/>
              <a:t>Is there a trade-off between enforcing consistency and losing content relevancy? </a:t>
            </a:r>
          </a:p>
          <a:p>
            <a:pPr lvl="0" fontAlgn="base"/>
            <a:r>
              <a:rPr lang="en-US" dirty="0"/>
              <a:t>What if any external services analyze your catalogs?</a:t>
            </a:r>
          </a:p>
          <a:p>
            <a:pPr lvl="0" fontAlgn="base"/>
            <a:r>
              <a:rPr lang="en-US" dirty="0"/>
              <a:t>What information is consistently never provided and why?</a:t>
            </a:r>
          </a:p>
          <a:p>
            <a:pPr lvl="0" fontAlgn="base"/>
            <a:r>
              <a:rPr lang="en-US" dirty="0"/>
              <a:t>Does your aggregated catalog have a metadata lifecycle plan? </a:t>
            </a:r>
          </a:p>
          <a:p>
            <a:pPr lvl="0" fontAlgn="base"/>
            <a:r>
              <a:rPr lang="en-US" dirty="0"/>
              <a:t>In what ways are you willing to crowdsource metadata curation in aggregated catalogs? </a:t>
            </a:r>
          </a:p>
          <a:p>
            <a:endParaRPr lang="en-US" dirty="0"/>
          </a:p>
        </p:txBody>
      </p:sp>
    </p:spTree>
    <p:extLst>
      <p:ext uri="{BB962C8B-B14F-4D97-AF65-F5344CB8AC3E}">
        <p14:creationId xmlns:p14="http://schemas.microsoft.com/office/powerpoint/2010/main" val="19800087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88298" y="2309531"/>
            <a:ext cx="8571171" cy="914400"/>
          </a:xfrm>
        </p:spPr>
        <p:txBody>
          <a:bodyPr>
            <a:normAutofit fontScale="90000"/>
          </a:bodyPr>
          <a:lstStyle/>
          <a:p>
            <a:r>
              <a:rPr lang="en-US" dirty="0">
                <a:effectLst/>
              </a:rPr>
              <a:t>The Alchemy of Centralized Repositories</a:t>
            </a:r>
            <a:endParaRPr lang="en-US" sz="3600" dirty="0"/>
          </a:p>
        </p:txBody>
      </p:sp>
      <p:sp>
        <p:nvSpPr>
          <p:cNvPr id="3" name="Subtitle 2"/>
          <p:cNvSpPr>
            <a:spLocks noGrp="1"/>
          </p:cNvSpPr>
          <p:nvPr>
            <p:ph type="subTitle" idx="1"/>
          </p:nvPr>
        </p:nvSpPr>
        <p:spPr>
          <a:xfrm>
            <a:off x="848474" y="4158954"/>
            <a:ext cx="10515600" cy="640080"/>
          </a:xfrm>
        </p:spPr>
        <p:txBody>
          <a:bodyPr/>
          <a:lstStyle/>
          <a:p>
            <a:r>
              <a:rPr lang="en-US" dirty="0"/>
              <a:t>Kaylin Bugbee, Adam Sisco, Jeanne le Roux</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475" y="5305876"/>
            <a:ext cx="1321823" cy="1097113"/>
          </a:xfrm>
          <a:prstGeom prst="rect">
            <a:avLst/>
          </a:prstGeom>
          <a:effectLst>
            <a:outerShdw blurRad="50800" dist="38100" dir="5400000" algn="t" rotWithShape="0">
              <a:prstClr val="black">
                <a:alpha val="40000"/>
              </a:prst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3392" y="5377917"/>
            <a:ext cx="2273808" cy="1113878"/>
          </a:xfrm>
          <a:prstGeom prst="rect">
            <a:avLst/>
          </a:prstGeom>
        </p:spPr>
      </p:pic>
    </p:spTree>
    <p:extLst>
      <p:ext uri="{BB962C8B-B14F-4D97-AF65-F5344CB8AC3E}">
        <p14:creationId xmlns:p14="http://schemas.microsoft.com/office/powerpoint/2010/main" val="2188780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23571"/>
            <a:ext cx="10515600" cy="640080"/>
          </a:xfrm>
        </p:spPr>
        <p:txBody>
          <a:bodyPr>
            <a:normAutofit fontScale="90000"/>
          </a:bodyPr>
          <a:lstStyle/>
          <a:p>
            <a:r>
              <a:rPr lang="en-US" dirty="0"/>
              <a:t>Why Alchemy?</a:t>
            </a:r>
          </a:p>
        </p:txBody>
      </p:sp>
      <p:sp>
        <p:nvSpPr>
          <p:cNvPr id="3" name="Content Placeholder 2"/>
          <p:cNvSpPr>
            <a:spLocks noGrp="1"/>
          </p:cNvSpPr>
          <p:nvPr>
            <p:ph idx="1"/>
          </p:nvPr>
        </p:nvSpPr>
        <p:spPr>
          <a:xfrm>
            <a:off x="838200" y="1153073"/>
            <a:ext cx="5973566" cy="5484210"/>
          </a:xfrm>
        </p:spPr>
        <p:txBody>
          <a:bodyPr/>
          <a:lstStyle/>
          <a:p>
            <a:pPr fontAlgn="base"/>
            <a:r>
              <a:rPr lang="en-US" dirty="0"/>
              <a:t>Goal of alchemy: purify, mature, and perfect certain objects</a:t>
            </a:r>
          </a:p>
          <a:p>
            <a:pPr fontAlgn="base"/>
            <a:r>
              <a:rPr lang="en-US" dirty="0"/>
              <a:t>Alchemists searched for the philosopher’s stone - </a:t>
            </a:r>
          </a:p>
          <a:p>
            <a:pPr lvl="1" fontAlgn="base"/>
            <a:r>
              <a:rPr lang="en-US" dirty="0"/>
              <a:t>A legendary alchemical substance capable of turning base metals such as mercury into gold or silver</a:t>
            </a:r>
          </a:p>
          <a:p>
            <a:pPr lvl="1" fontAlgn="base"/>
            <a:r>
              <a:rPr lang="en-US" dirty="0"/>
              <a:t>Pursuits to discover the philosopher's stone were known as the Magnum Opus</a:t>
            </a:r>
          </a:p>
          <a:p>
            <a:pPr fontAlgn="base"/>
            <a:r>
              <a:rPr lang="en-US" dirty="0"/>
              <a:t>Centralized repositories are potentially a philosopher’s stone for data</a:t>
            </a:r>
          </a:p>
          <a:p>
            <a:pPr fontAlgn="base"/>
            <a:endParaRPr lang="en-US" dirty="0"/>
          </a:p>
          <a:p>
            <a:endParaRPr lang="en-US" sz="2200" dirty="0"/>
          </a:p>
          <a:p>
            <a:pPr lvl="2"/>
            <a:endParaRPr lang="en-US" dirty="0"/>
          </a:p>
          <a:p>
            <a:pPr marL="688975" lvl="2" indent="-219075"/>
            <a:endParaRPr lang="en-US" dirty="0"/>
          </a:p>
          <a:p>
            <a:pPr lvl="2"/>
            <a:endParaRPr lang="en-US" dirty="0"/>
          </a:p>
        </p:txBody>
      </p:sp>
      <p:pic>
        <p:nvPicPr>
          <p:cNvPr id="1026" name="Picture 2" descr="https://lh4.googleusercontent.com/dBMXlKE54DGUBfo3QNPWogxEKagEtzVtsBGCXHxwNHyDHqe-KWxI7gnN8GZqkDfomItS3c_Tsm0BcAGeO2y8ulvEiBiwtmhKjHmnwqPya7DIkSI6ONQS8uNenMkVH-MAcn6mdMFsGEU">
            <a:extLst>
              <a:ext uri="{FF2B5EF4-FFF2-40B4-BE49-F238E27FC236}">
                <a16:creationId xmlns:a16="http://schemas.microsoft.com/office/drawing/2014/main" id="{F820190C-7FF2-9946-9AE5-24650B1022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4234" y="1225093"/>
            <a:ext cx="4530119" cy="25477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4.googleusercontent.com/JZRqNXLgZ-VNl1VWrA314P4RzZ0JzxVkb9N1sT7DmwEhWI_3trqDubhevQdAGteL1PkNdQSmgtOnc8qrdxmfhnC-HxFgr4fgpPU3zKr2RBahT6xd_OmqOPzh0AFE0eWYcb9ci_vTLIo">
            <a:extLst>
              <a:ext uri="{FF2B5EF4-FFF2-40B4-BE49-F238E27FC236}">
                <a16:creationId xmlns:a16="http://schemas.microsoft.com/office/drawing/2014/main" id="{9CEA80A7-F013-AD4A-94E4-8B5DEDC674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644" y="3361044"/>
            <a:ext cx="2700622" cy="3276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7901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23571"/>
            <a:ext cx="10515600" cy="640080"/>
          </a:xfrm>
        </p:spPr>
        <p:txBody>
          <a:bodyPr>
            <a:normAutofit fontScale="90000"/>
          </a:bodyPr>
          <a:lstStyle/>
          <a:p>
            <a:r>
              <a:rPr lang="en-US" dirty="0">
                <a:effectLst/>
              </a:rPr>
              <a:t>Trusted Centralized Repositories: Our Collaborations</a:t>
            </a:r>
            <a:endParaRPr lang="en-US" dirty="0"/>
          </a:p>
        </p:txBody>
      </p:sp>
      <p:pic>
        <p:nvPicPr>
          <p:cNvPr id="2062" name="Picture 14" descr="https://lh5.googleusercontent.com/2qXZ_HdbeNcqN38giYRoNnG9c6i1vjpE5OgHI6Zdc6r0Tu4Nw1Divgyr6UmvrxNeYeURMd-sEn0BToHfMTOmhilwbGAFc-LWNXTF-cJ1VE5Dd_XxwUw-7oNv2NlQqR3-QUEl2kRVF7k">
            <a:extLst>
              <a:ext uri="{FF2B5EF4-FFF2-40B4-BE49-F238E27FC236}">
                <a16:creationId xmlns:a16="http://schemas.microsoft.com/office/drawing/2014/main" id="{A1B41628-C357-AF41-9369-A27D49DFB0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7235" y="3206603"/>
            <a:ext cx="4250635" cy="330384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s://lh5.googleusercontent.com/5bOKWCSW6zg17Od9RTfOCFljJL2YwJred8GoWFbxu61fJXs40jiy2xTs9eePIRC_dqTnwliflAAaweXV_ke9ggHl5Pm7rDNagmaXITs6LFkeCh367KlgJxvIjjLaF9i4Z9h9ph6vEpo">
            <a:extLst>
              <a:ext uri="{FF2B5EF4-FFF2-40B4-BE49-F238E27FC236}">
                <a16:creationId xmlns:a16="http://schemas.microsoft.com/office/drawing/2014/main" id="{B38CF291-218D-5544-9A87-6D966DA6E5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9100" y="992927"/>
            <a:ext cx="4584700" cy="1092200"/>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https://lh3.googleusercontent.com/3jwV7vrw5vZ7Ne9dZ5B99ue3KVZ_hQFn0hDKkywz16Sw-00ROKWORR7MeBHm733-M7-omebkhwuvuS2DU5sKwEYlBJv3bBjbWopDwKwZGAYjPS3q3Eeocweml9ebnpgAbMYVVGoS3XQ">
            <a:extLst>
              <a:ext uri="{FF2B5EF4-FFF2-40B4-BE49-F238E27FC236}">
                <a16:creationId xmlns:a16="http://schemas.microsoft.com/office/drawing/2014/main" id="{0BA1006D-1183-9344-9B43-338BCFB263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72902" y="2171621"/>
            <a:ext cx="4559300" cy="9906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AD693E0-80C5-D24F-B699-CD7784AE92EB}"/>
              </a:ext>
            </a:extLst>
          </p:cNvPr>
          <p:cNvSpPr/>
          <p:nvPr/>
        </p:nvSpPr>
        <p:spPr>
          <a:xfrm>
            <a:off x="1126435" y="1905776"/>
            <a:ext cx="6096000" cy="122084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16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Climate Data Initiative</a:t>
            </a:r>
            <a:endParaRPr kumimoji="0" lang="en-US"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7ACEAA5F-0D2C-8942-9DCD-5C383B8C5A67}"/>
              </a:ext>
            </a:extLst>
          </p:cNvPr>
          <p:cNvSpPr/>
          <p:nvPr/>
        </p:nvSpPr>
        <p:spPr>
          <a:xfrm>
            <a:off x="1239079" y="4194667"/>
            <a:ext cx="6096000" cy="122084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16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ARC Team</a:t>
            </a:r>
            <a:endParaRPr kumimoji="0" lang="en-US"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cxnSp>
        <p:nvCxnSpPr>
          <p:cNvPr id="9" name="Straight Arrow Connector 8">
            <a:extLst>
              <a:ext uri="{FF2B5EF4-FFF2-40B4-BE49-F238E27FC236}">
                <a16:creationId xmlns:a16="http://schemas.microsoft.com/office/drawing/2014/main" id="{47E43274-CCCB-5D4A-A122-025921B9B0A1}"/>
              </a:ext>
            </a:extLst>
          </p:cNvPr>
          <p:cNvCxnSpPr/>
          <p:nvPr/>
        </p:nvCxnSpPr>
        <p:spPr>
          <a:xfrm flipV="1">
            <a:off x="4518991" y="1643270"/>
            <a:ext cx="2054087" cy="4418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D294371-B48E-D24C-95C5-8B7BA8983E0A}"/>
              </a:ext>
            </a:extLst>
          </p:cNvPr>
          <p:cNvCxnSpPr/>
          <p:nvPr/>
        </p:nvCxnSpPr>
        <p:spPr>
          <a:xfrm>
            <a:off x="4518991" y="2085127"/>
            <a:ext cx="1881809" cy="4310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DD87FBA-55D8-C545-A662-855BA41491E3}"/>
              </a:ext>
            </a:extLst>
          </p:cNvPr>
          <p:cNvCxnSpPr/>
          <p:nvPr/>
        </p:nvCxnSpPr>
        <p:spPr>
          <a:xfrm>
            <a:off x="3935896" y="4465983"/>
            <a:ext cx="299471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082" name="Picture 34" descr="https://lh6.googleusercontent.com/TwQN8812GGxSLZlCIpof6SIyCphf018n588AGq5Tpj264K0BVXMf9Qkhwb94JuXxVg2CMFkIi0Xszri4QXELp2TT66GwxfkRRK6GA9sB0hhs5HPieyDlXlAeiwtMnfqWmWqsFMxZn20">
            <a:extLst>
              <a:ext uri="{FF2B5EF4-FFF2-40B4-BE49-F238E27FC236}">
                <a16:creationId xmlns:a16="http://schemas.microsoft.com/office/drawing/2014/main" id="{7268C63C-C96C-144B-9C56-B1793895DB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2352" y="2300663"/>
            <a:ext cx="7239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2086" name="Picture 38" descr="https://lh3.googleusercontent.com/wiXysi7ZY4lTCtS4o1PApScgw-1lkCR6XB6xhwE84_Xo-dqWC5rJj0Sjl748P-hQmVWMR3dPxCpTmQR5l2friqqo4PKwvTfYiUkVpvGwYawhXvJDWApWK2uqG4dkW7McfxtSTZpGc20">
            <a:extLst>
              <a:ext uri="{FF2B5EF4-FFF2-40B4-BE49-F238E27FC236}">
                <a16:creationId xmlns:a16="http://schemas.microsoft.com/office/drawing/2014/main" id="{6597BAB5-AAA7-4341-B38A-0A5161092C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73185" y="2435612"/>
            <a:ext cx="533400" cy="546100"/>
          </a:xfrm>
          <a:prstGeom prst="rect">
            <a:avLst/>
          </a:prstGeom>
          <a:noFill/>
          <a:extLst>
            <a:ext uri="{909E8E84-426E-40DD-AFC4-6F175D3DCCD1}">
              <a14:hiddenFill xmlns:a14="http://schemas.microsoft.com/office/drawing/2010/main">
                <a:solidFill>
                  <a:srgbClr val="FFFFFF"/>
                </a:solidFill>
              </a14:hiddenFill>
            </a:ext>
          </a:extLst>
        </p:spPr>
      </p:pic>
      <p:pic>
        <p:nvPicPr>
          <p:cNvPr id="2088" name="Picture 40" descr="https://lh6.googleusercontent.com/5f2ZBmoW-jJiOLwtp1K9Oe0AxB8uh2POGb0mZs84plQoNLZR0L9a8jMELWCBKIC2bg-TyxG9YA2szwiolMBAxEla2ZHsqHC9auyD-l8ooiH322bz911Us_3MmOqZRU8g-7E-EbwavWM">
            <a:extLst>
              <a:ext uri="{FF2B5EF4-FFF2-40B4-BE49-F238E27FC236}">
                <a16:creationId xmlns:a16="http://schemas.microsoft.com/office/drawing/2014/main" id="{038E6506-BAD1-C24C-9E3D-F0ECD1813B2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57668" y="2532115"/>
            <a:ext cx="355600" cy="36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4488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23571"/>
            <a:ext cx="10515600" cy="640080"/>
          </a:xfrm>
        </p:spPr>
        <p:txBody>
          <a:bodyPr>
            <a:normAutofit fontScale="90000"/>
          </a:bodyPr>
          <a:lstStyle/>
          <a:p>
            <a:r>
              <a:rPr lang="en-US" dirty="0"/>
              <a:t>Best Intentions…..</a:t>
            </a:r>
          </a:p>
        </p:txBody>
      </p:sp>
      <p:pic>
        <p:nvPicPr>
          <p:cNvPr id="3074" name="Picture 2" descr="https://lh5.googleusercontent.com/Yd19QDWePBr_zzNjg6s9hKJvkO6TOBwS6Srhsu-LYwLzWJiBMVLWSTBcVTprEKiezLHXk0BJlXdMmqxeToT4lzYrVehpDXi7Cmb8pcMuYdJ6qujkWQtaS4s7RNXcMZr0KPbKvHk67hM">
            <a:extLst>
              <a:ext uri="{FF2B5EF4-FFF2-40B4-BE49-F238E27FC236}">
                <a16:creationId xmlns:a16="http://schemas.microsoft.com/office/drawing/2014/main" id="{7871347F-4966-954A-A67A-0AA8BF208D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25650"/>
            <a:ext cx="12192000" cy="2805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224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23571"/>
            <a:ext cx="10515600" cy="640080"/>
          </a:xfrm>
        </p:spPr>
        <p:txBody>
          <a:bodyPr>
            <a:normAutofit fontScale="90000"/>
          </a:bodyPr>
          <a:lstStyle/>
          <a:p>
            <a:r>
              <a:rPr lang="en-US" dirty="0">
                <a:effectLst/>
              </a:rPr>
              <a:t>Trust, but Verify: Duplication of Information</a:t>
            </a:r>
            <a:endParaRPr lang="en-US" dirty="0"/>
          </a:p>
        </p:txBody>
      </p:sp>
      <p:sp>
        <p:nvSpPr>
          <p:cNvPr id="4" name="Content Placeholder 2">
            <a:extLst>
              <a:ext uri="{FF2B5EF4-FFF2-40B4-BE49-F238E27FC236}">
                <a16:creationId xmlns:a16="http://schemas.microsoft.com/office/drawing/2014/main" id="{DAE56E08-9659-004C-98AF-9CF11A09828E}"/>
              </a:ext>
            </a:extLst>
          </p:cNvPr>
          <p:cNvSpPr>
            <a:spLocks noGrp="1"/>
          </p:cNvSpPr>
          <p:nvPr>
            <p:ph idx="1"/>
          </p:nvPr>
        </p:nvSpPr>
        <p:spPr>
          <a:xfrm>
            <a:off x="838200" y="1153073"/>
            <a:ext cx="10515600" cy="2853848"/>
          </a:xfrm>
        </p:spPr>
        <p:txBody>
          <a:bodyPr/>
          <a:lstStyle/>
          <a:p>
            <a:pPr fontAlgn="base"/>
            <a:r>
              <a:rPr lang="en-US" dirty="0"/>
              <a:t>Information is sometimes duplicated in a centralized repository</a:t>
            </a:r>
          </a:p>
          <a:p>
            <a:pPr fontAlgn="base"/>
            <a:r>
              <a:rPr lang="en-US" dirty="0"/>
              <a:t>Metadata duplication may be caused by:</a:t>
            </a:r>
          </a:p>
          <a:p>
            <a:pPr lvl="1" fontAlgn="base"/>
            <a:r>
              <a:rPr lang="en-US" dirty="0"/>
              <a:t>Interagency datasets being provided to the same repository by both agencies</a:t>
            </a:r>
          </a:p>
          <a:p>
            <a:pPr lvl="1" fontAlgn="base"/>
            <a:r>
              <a:rPr lang="en-US" dirty="0"/>
              <a:t>Dataset accidentally duplicated by the same agency</a:t>
            </a:r>
          </a:p>
          <a:p>
            <a:pPr lvl="1" fontAlgn="base"/>
            <a:r>
              <a:rPr lang="en-US" dirty="0"/>
              <a:t>Multiple versions of the same dataset due to harvest errors by catalog</a:t>
            </a:r>
          </a:p>
          <a:p>
            <a:pPr fontAlgn="base"/>
            <a:r>
              <a:rPr lang="en-US" dirty="0"/>
              <a:t>How does a user know which record is the authoritative record? </a:t>
            </a:r>
          </a:p>
          <a:p>
            <a:endParaRPr lang="en-US" sz="2200" dirty="0"/>
          </a:p>
          <a:p>
            <a:pPr lvl="2"/>
            <a:endParaRPr lang="en-US" dirty="0"/>
          </a:p>
          <a:p>
            <a:pPr marL="688975" lvl="2" indent="-219075"/>
            <a:endParaRPr lang="en-US" dirty="0"/>
          </a:p>
          <a:p>
            <a:pPr lvl="2"/>
            <a:endParaRPr lang="en-US" dirty="0"/>
          </a:p>
        </p:txBody>
      </p:sp>
      <p:pic>
        <p:nvPicPr>
          <p:cNvPr id="4100" name="Picture 4" descr="https://lh4.googleusercontent.com/K_Brh1tldUzWJ0S_jZcxOFVRxF4-VhsnS_bwfh-x3NFlR0GXg0tNRzPvMnJSJcQKR-SdDcvFWBPd3s27ZdB_lwJ5eorESuV9esVWDeAlqLrXNpezq8lZ9VhticpU1CGfCXVP2I-F6LM">
            <a:extLst>
              <a:ext uri="{FF2B5EF4-FFF2-40B4-BE49-F238E27FC236}">
                <a16:creationId xmlns:a16="http://schemas.microsoft.com/office/drawing/2014/main" id="{51DEE253-BC69-0C43-AF1A-4AA404DF3D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234" y="4006921"/>
            <a:ext cx="5167901" cy="192854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s://lh6.googleusercontent.com/Uu5GFZk10DRMqa8hw_4iqntU_3cyHuiUq2DHwUrcKkZ3Nv4WDENOZls5c48wuz43oHrmEGsh26UYMTtw3DirwNeC-wvKCBgXl7K97RaDELrPJ-ZFa1KaayZn0A0KrzfGOX0Db0naac4">
            <a:extLst>
              <a:ext uri="{FF2B5EF4-FFF2-40B4-BE49-F238E27FC236}">
                <a16:creationId xmlns:a16="http://schemas.microsoft.com/office/drawing/2014/main" id="{36AFA54D-FEA1-D842-BB10-DDFEB453F7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7596" y="4971192"/>
            <a:ext cx="8578921" cy="123322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26B7FCB-8D2A-3347-98BB-A683294192BD}"/>
              </a:ext>
            </a:extLst>
          </p:cNvPr>
          <p:cNvSpPr/>
          <p:nvPr/>
        </p:nvSpPr>
        <p:spPr>
          <a:xfrm>
            <a:off x="3407596" y="6245353"/>
            <a:ext cx="6096000" cy="92333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95959"/>
                </a:solidFill>
                <a:effectLst/>
                <a:uLnTx/>
                <a:uFillTx/>
                <a:latin typeface="Arial" panose="020B0604020202020204" pitchFamily="34" charset="0"/>
                <a:ea typeface="+mn-ea"/>
                <a:cs typeface="+mn-cs"/>
              </a:rPr>
              <a:t>NASA</a:t>
            </a: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 name="Rectangle 4">
            <a:extLst>
              <a:ext uri="{FF2B5EF4-FFF2-40B4-BE49-F238E27FC236}">
                <a16:creationId xmlns:a16="http://schemas.microsoft.com/office/drawing/2014/main" id="{98AECB75-BF34-D345-B773-0E3B7ED42626}"/>
              </a:ext>
            </a:extLst>
          </p:cNvPr>
          <p:cNvSpPr/>
          <p:nvPr/>
        </p:nvSpPr>
        <p:spPr>
          <a:xfrm>
            <a:off x="427234" y="5976404"/>
            <a:ext cx="6096000" cy="92333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95959"/>
                </a:solidFill>
                <a:effectLst/>
                <a:uLnTx/>
                <a:uFillTx/>
                <a:latin typeface="Arial" panose="020B0604020202020204" pitchFamily="34" charset="0"/>
                <a:ea typeface="+mn-ea"/>
                <a:cs typeface="+mn-cs"/>
              </a:rPr>
              <a:t>USGS</a:t>
            </a: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6" name="Rectangle 5">
            <a:extLst>
              <a:ext uri="{FF2B5EF4-FFF2-40B4-BE49-F238E27FC236}">
                <a16:creationId xmlns:a16="http://schemas.microsoft.com/office/drawing/2014/main" id="{E3A35CBF-780B-FA48-BAAB-8678A5AF7365}"/>
              </a:ext>
            </a:extLst>
          </p:cNvPr>
          <p:cNvSpPr/>
          <p:nvPr/>
        </p:nvSpPr>
        <p:spPr>
          <a:xfrm>
            <a:off x="5595135" y="4323524"/>
            <a:ext cx="3261189"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95959"/>
                </a:solidFill>
                <a:effectLst/>
                <a:uLnTx/>
                <a:uFillTx/>
                <a:latin typeface="Arial" panose="020B0604020202020204" pitchFamily="34" charset="0"/>
                <a:ea typeface="+mn-ea"/>
                <a:cs typeface="+mn-cs"/>
              </a:rPr>
              <a:t>Global vs. GLOBAL</a:t>
            </a: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cxnSp>
        <p:nvCxnSpPr>
          <p:cNvPr id="8" name="Straight Arrow Connector 7">
            <a:extLst>
              <a:ext uri="{FF2B5EF4-FFF2-40B4-BE49-F238E27FC236}">
                <a16:creationId xmlns:a16="http://schemas.microsoft.com/office/drawing/2014/main" id="{3A69D4B9-DB85-F843-9635-27C2825A2EAA}"/>
              </a:ext>
            </a:extLst>
          </p:cNvPr>
          <p:cNvCxnSpPr>
            <a:cxnSpLocks/>
          </p:cNvCxnSpPr>
          <p:nvPr/>
        </p:nvCxnSpPr>
        <p:spPr>
          <a:xfrm flipH="1" flipV="1">
            <a:off x="1489753" y="4282583"/>
            <a:ext cx="4614808" cy="2374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E3DBCDE-B8C3-A247-8511-A32C029BF959}"/>
              </a:ext>
            </a:extLst>
          </p:cNvPr>
          <p:cNvCxnSpPr>
            <a:cxnSpLocks/>
          </p:cNvCxnSpPr>
          <p:nvPr/>
        </p:nvCxnSpPr>
        <p:spPr>
          <a:xfrm flipH="1">
            <a:off x="1356189" y="4528641"/>
            <a:ext cx="4739811" cy="5084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0842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RESIZE" val="Yes"/>
</p:tagLst>
</file>

<file path=ppt/tags/tag2.xml><?xml version="1.0" encoding="utf-8"?>
<p:tagLst xmlns:a="http://schemas.openxmlformats.org/drawingml/2006/main" xmlns:r="http://schemas.openxmlformats.org/officeDocument/2006/relationships" xmlns:p="http://schemas.openxmlformats.org/presentationml/2006/main">
  <p:tag name="RESIZE" val="Yes"/>
</p:tagLst>
</file>

<file path=ppt/tags/tag3.xml><?xml version="1.0" encoding="utf-8"?>
<p:tagLst xmlns:a="http://schemas.openxmlformats.org/drawingml/2006/main" xmlns:r="http://schemas.openxmlformats.org/officeDocument/2006/relationships" xmlns:p="http://schemas.openxmlformats.org/presentationml/2006/main">
  <p:tag name="RESIZE" val="Yes"/>
</p:tagLst>
</file>

<file path=ppt/tags/tag4.xml><?xml version="1.0" encoding="utf-8"?>
<p:tagLst xmlns:a="http://schemas.openxmlformats.org/drawingml/2006/main" xmlns:r="http://schemas.openxmlformats.org/officeDocument/2006/relationships" xmlns:p="http://schemas.openxmlformats.org/presentationml/2006/main">
  <p:tag name="RESIZE" val="Yes"/>
</p:tagLst>
</file>

<file path=ppt/tags/tag5.xml><?xml version="1.0" encoding="utf-8"?>
<p:tagLst xmlns:a="http://schemas.openxmlformats.org/drawingml/2006/main" xmlns:r="http://schemas.openxmlformats.org/officeDocument/2006/relationships" xmlns:p="http://schemas.openxmlformats.org/presentationml/2006/main">
  <p:tag name="RESIZE" val="Yes"/>
</p:tagLst>
</file>

<file path=ppt/tags/tag6.xml><?xml version="1.0" encoding="utf-8"?>
<p:tagLst xmlns:a="http://schemas.openxmlformats.org/drawingml/2006/main" xmlns:r="http://schemas.openxmlformats.org/officeDocument/2006/relationships" xmlns:p="http://schemas.openxmlformats.org/presentationml/2006/main">
  <p:tag name="RESIZE" val="Yes"/>
</p:tagLst>
</file>

<file path=ppt/tags/tag7.xml><?xml version="1.0" encoding="utf-8"?>
<p:tagLst xmlns:a="http://schemas.openxmlformats.org/drawingml/2006/main" xmlns:r="http://schemas.openxmlformats.org/officeDocument/2006/relationships" xmlns:p="http://schemas.openxmlformats.org/presentationml/2006/main">
  <p:tag name="RESIZE" val="Yes"/>
</p:tagLst>
</file>

<file path=ppt/theme/_rels/theme4.xml.rels><?xml version="1.0" encoding="UTF-8" standalone="yes"?>
<Relationships xmlns="http://schemas.openxmlformats.org/package/2006/relationships"><Relationship Id="rId1" Type="http://schemas.openxmlformats.org/officeDocument/2006/relationships/image" Target="../media/image3.pn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ncar_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White">
  <a:themeElements>
    <a:clrScheme name="DataONE Template 2017">
      <a:dk1>
        <a:srgbClr val="646B51"/>
      </a:dk1>
      <a:lt1>
        <a:srgbClr val="FFFFFF"/>
      </a:lt1>
      <a:dk2>
        <a:srgbClr val="646B51"/>
      </a:dk2>
      <a:lt2>
        <a:srgbClr val="DCDEE0"/>
      </a:lt2>
      <a:accent1>
        <a:srgbClr val="D4550F"/>
      </a:accent1>
      <a:accent2>
        <a:srgbClr val="357098"/>
      </a:accent2>
      <a:accent3>
        <a:srgbClr val="3F9897"/>
      </a:accent3>
      <a:accent4>
        <a:srgbClr val="6397C8"/>
      </a:accent4>
      <a:accent5>
        <a:srgbClr val="609E9E"/>
      </a:accent5>
      <a:accent6>
        <a:srgbClr val="7095BA"/>
      </a:accent6>
      <a:hlink>
        <a:srgbClr val="357098"/>
      </a:hlink>
      <a:folHlink>
        <a:srgbClr val="357098"/>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TotalTime>
  <Words>1415</Words>
  <Application>Microsoft Macintosh PowerPoint</Application>
  <PresentationFormat>Widescreen</PresentationFormat>
  <Paragraphs>303</Paragraphs>
  <Slides>42</Slides>
  <Notes>17</Notes>
  <HiddenSlides>0</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42</vt:i4>
      </vt:variant>
    </vt:vector>
  </HeadingPairs>
  <TitlesOfParts>
    <vt:vector size="63" baseType="lpstr">
      <vt:lpstr>ＭＳ Ｐゴシック</vt:lpstr>
      <vt:lpstr>Arial</vt:lpstr>
      <vt:lpstr>Avenir Book</vt:lpstr>
      <vt:lpstr>Baskerville Old Face</vt:lpstr>
      <vt:lpstr>Calibri</vt:lpstr>
      <vt:lpstr>Century Gothic</vt:lpstr>
      <vt:lpstr>Helvetica Light</vt:lpstr>
      <vt:lpstr>Libre Baskerville</vt:lpstr>
      <vt:lpstr>Raleway</vt:lpstr>
      <vt:lpstr>Source Sans Pro</vt:lpstr>
      <vt:lpstr>Titillium Web</vt:lpstr>
      <vt:lpstr>Trebuchet MS</vt:lpstr>
      <vt:lpstr>Verdana</vt:lpstr>
      <vt:lpstr>Wingdings 3</vt:lpstr>
      <vt:lpstr>Work Sans</vt:lpstr>
      <vt:lpstr>Work Sans Light</vt:lpstr>
      <vt:lpstr>Work Sans Medium</vt:lpstr>
      <vt:lpstr>1_Office Theme</vt:lpstr>
      <vt:lpstr>Facet</vt:lpstr>
      <vt:lpstr>ncar_slides</vt:lpstr>
      <vt:lpstr>White</vt:lpstr>
      <vt:lpstr>Establishing Trust in Centralized Repositories</vt:lpstr>
      <vt:lpstr>Vetting non-fiction resources in collections</vt:lpstr>
      <vt:lpstr>Ways we facilitate trust</vt:lpstr>
      <vt:lpstr>Questions </vt:lpstr>
      <vt:lpstr>The Alchemy of Centralized Repositories</vt:lpstr>
      <vt:lpstr>Why Alchemy?</vt:lpstr>
      <vt:lpstr>Trusted Centralized Repositories: Our Collaborations</vt:lpstr>
      <vt:lpstr>Best Intentions…..</vt:lpstr>
      <vt:lpstr>Trust, but Verify: Duplication of Information</vt:lpstr>
      <vt:lpstr>Trust, but Verify: But What About Unique Identifiers?</vt:lpstr>
      <vt:lpstr>Context, Context, Context</vt:lpstr>
      <vt:lpstr>Alchemy in Action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NCAR</vt:lpstr>
      <vt:lpstr>National Center for Atmospheric Research - NCAR (Boulder, CO) https://ncar.ucar.edu/who-we-are/labs </vt:lpstr>
      <vt:lpstr>NCAR DASH</vt:lpstr>
      <vt:lpstr>Digital Asset Services Hub (DASH)</vt:lpstr>
      <vt:lpstr>PowerPoint Presentation</vt:lpstr>
      <vt:lpstr>DASH Metadata</vt:lpstr>
      <vt:lpstr>PowerPoint Presentation</vt:lpstr>
      <vt:lpstr>PowerPoint Presentation</vt:lpstr>
      <vt:lpstr>PowerPoint Presentation</vt:lpstr>
      <vt:lpstr>PowerPoint Presentation</vt:lpstr>
      <vt:lpstr>DASH Repository</vt:lpstr>
      <vt:lpstr>DASH Repository - Continued</vt:lpstr>
      <vt:lpstr>Acknowledgement</vt:lpstr>
      <vt:lpstr>Thank You! Questions? Comments?  Sophie Hou (datahelp@ucar.edu,  hou@ucar.edu) </vt:lpstr>
      <vt:lpstr>Questions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Establishing Trust in Centralized Repositories</dc:title>
  <dc:creator>Sean Gordon</dc:creator>
  <cp:lastModifiedBy>Sean Gordon</cp:lastModifiedBy>
  <cp:revision>2</cp:revision>
  <dcterms:created xsi:type="dcterms:W3CDTF">2019-01-17T15:42:56Z</dcterms:created>
  <dcterms:modified xsi:type="dcterms:W3CDTF">2019-01-17T16:00:41Z</dcterms:modified>
</cp:coreProperties>
</file>