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6996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" y="459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CADC1-6E4F-4147-B991-2EFCC9EFBD37}" type="datetimeFigureOut">
              <a:rPr lang="sv-SE" smtClean="0"/>
              <a:t>2018-12-27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828A0-2428-4D31-94E2-EDB448D8667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31771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CADC1-6E4F-4147-B991-2EFCC9EFBD37}" type="datetimeFigureOut">
              <a:rPr lang="sv-SE" smtClean="0"/>
              <a:t>2018-12-27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828A0-2428-4D31-94E2-EDB448D8667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4879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CADC1-6E4F-4147-B991-2EFCC9EFBD37}" type="datetimeFigureOut">
              <a:rPr lang="sv-SE" smtClean="0"/>
              <a:t>2018-12-27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828A0-2428-4D31-94E2-EDB448D8667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83817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CADC1-6E4F-4147-B991-2EFCC9EFBD37}" type="datetimeFigureOut">
              <a:rPr lang="sv-SE" smtClean="0"/>
              <a:t>2018-12-27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828A0-2428-4D31-94E2-EDB448D8667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21085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CADC1-6E4F-4147-B991-2EFCC9EFBD37}" type="datetimeFigureOut">
              <a:rPr lang="sv-SE" smtClean="0"/>
              <a:t>2018-12-27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828A0-2428-4D31-94E2-EDB448D8667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78920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CADC1-6E4F-4147-B991-2EFCC9EFBD37}" type="datetimeFigureOut">
              <a:rPr lang="sv-SE" smtClean="0"/>
              <a:t>2018-12-27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828A0-2428-4D31-94E2-EDB448D8667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5977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CADC1-6E4F-4147-B991-2EFCC9EFBD37}" type="datetimeFigureOut">
              <a:rPr lang="sv-SE" smtClean="0"/>
              <a:t>2018-12-27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828A0-2428-4D31-94E2-EDB448D8667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34270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CADC1-6E4F-4147-B991-2EFCC9EFBD37}" type="datetimeFigureOut">
              <a:rPr lang="sv-SE" smtClean="0"/>
              <a:t>2018-12-27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828A0-2428-4D31-94E2-EDB448D8667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91844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CADC1-6E4F-4147-B991-2EFCC9EFBD37}" type="datetimeFigureOut">
              <a:rPr lang="sv-SE" smtClean="0"/>
              <a:t>2018-12-27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828A0-2428-4D31-94E2-EDB448D8667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37957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CADC1-6E4F-4147-B991-2EFCC9EFBD37}" type="datetimeFigureOut">
              <a:rPr lang="sv-SE" smtClean="0"/>
              <a:t>2018-12-27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828A0-2428-4D31-94E2-EDB448D8667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57233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CADC1-6E4F-4147-B991-2EFCC9EFBD37}" type="datetimeFigureOut">
              <a:rPr lang="sv-SE" smtClean="0"/>
              <a:t>2018-12-27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828A0-2428-4D31-94E2-EDB448D8667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64197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CADC1-6E4F-4147-B991-2EFCC9EFBD37}" type="datetimeFigureOut">
              <a:rPr lang="sv-SE" smtClean="0"/>
              <a:t>2018-12-27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828A0-2428-4D31-94E2-EDB448D8667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34764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Suppl</a:t>
            </a:r>
            <a:r>
              <a:rPr lang="sv-SE" dirty="0" smtClean="0"/>
              <a:t> </a:t>
            </a:r>
            <a:r>
              <a:rPr lang="sv-SE" smtClean="0"/>
              <a:t>figure</a:t>
            </a:r>
            <a:endParaRPr lang="sv-SE"/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903" y="2179556"/>
            <a:ext cx="6015134" cy="4279170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40583" y="2179556"/>
            <a:ext cx="5990657" cy="4257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360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812</TotalTime>
  <Words>2</Words>
  <Application>Microsoft Office PowerPoint</Application>
  <PresentationFormat>Bredbild</PresentationFormat>
  <Paragraphs>1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Suppl figure</vt:lpstr>
    </vt:vector>
  </TitlesOfParts>
  <Company>Uppsala Universitet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Scandinavia guidelines on hematuria</dc:title>
  <dc:creator>Per-Uno Malmström</dc:creator>
  <cp:lastModifiedBy>per-uno malmström</cp:lastModifiedBy>
  <cp:revision>15</cp:revision>
  <dcterms:created xsi:type="dcterms:W3CDTF">2017-08-03T08:34:51Z</dcterms:created>
  <dcterms:modified xsi:type="dcterms:W3CDTF">2018-12-27T16:42:53Z</dcterms:modified>
</cp:coreProperties>
</file>