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6C63-6A91-3449-AFFE-8BBF19113835}" type="datetimeFigureOut">
              <a:rPr lang="da-DK" smtClean="0"/>
              <a:t>06/12/17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21EE-9E5B-7440-87E6-468EBBFA88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430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6C63-6A91-3449-AFFE-8BBF19113835}" type="datetimeFigureOut">
              <a:rPr lang="da-DK" smtClean="0"/>
              <a:t>06/12/17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21EE-9E5B-7440-87E6-468EBBFA88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200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6C63-6A91-3449-AFFE-8BBF19113835}" type="datetimeFigureOut">
              <a:rPr lang="da-DK" smtClean="0"/>
              <a:t>06/12/17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21EE-9E5B-7440-87E6-468EBBFA88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048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6C63-6A91-3449-AFFE-8BBF19113835}" type="datetimeFigureOut">
              <a:rPr lang="da-DK" smtClean="0"/>
              <a:t>06/12/17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21EE-9E5B-7440-87E6-468EBBFA88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10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6C63-6A91-3449-AFFE-8BBF19113835}" type="datetimeFigureOut">
              <a:rPr lang="da-DK" smtClean="0"/>
              <a:t>06/12/17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21EE-9E5B-7440-87E6-468EBBFA88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859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6C63-6A91-3449-AFFE-8BBF19113835}" type="datetimeFigureOut">
              <a:rPr lang="da-DK" smtClean="0"/>
              <a:t>06/12/17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21EE-9E5B-7440-87E6-468EBBFA88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534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6C63-6A91-3449-AFFE-8BBF19113835}" type="datetimeFigureOut">
              <a:rPr lang="da-DK" smtClean="0"/>
              <a:t>06/12/17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21EE-9E5B-7440-87E6-468EBBFA88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676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6C63-6A91-3449-AFFE-8BBF19113835}" type="datetimeFigureOut">
              <a:rPr lang="da-DK" smtClean="0"/>
              <a:t>06/12/17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21EE-9E5B-7440-87E6-468EBBFA88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70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6C63-6A91-3449-AFFE-8BBF19113835}" type="datetimeFigureOut">
              <a:rPr lang="da-DK" smtClean="0"/>
              <a:t>06/12/17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21EE-9E5B-7440-87E6-468EBBFA88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565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6C63-6A91-3449-AFFE-8BBF19113835}" type="datetimeFigureOut">
              <a:rPr lang="da-DK" smtClean="0"/>
              <a:t>06/12/17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21EE-9E5B-7440-87E6-468EBBFA88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744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6C63-6A91-3449-AFFE-8BBF19113835}" type="datetimeFigureOut">
              <a:rPr lang="da-DK" smtClean="0"/>
              <a:t>06/12/17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21EE-9E5B-7440-87E6-468EBBFA88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840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B6C63-6A91-3449-AFFE-8BBF19113835}" type="datetimeFigureOut">
              <a:rPr lang="da-DK" smtClean="0"/>
              <a:t>06/12/17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921EE-9E5B-7440-87E6-468EBBFA88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416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GPSstageIandI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2" y="176404"/>
            <a:ext cx="2716711" cy="197312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5" name="Billede 4" descr="GPSstageII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96" y="176403"/>
            <a:ext cx="2716712" cy="1973129"/>
          </a:xfrm>
          <a:prstGeom prst="rect">
            <a:avLst/>
          </a:prstGeom>
        </p:spPr>
      </p:pic>
      <p:pic>
        <p:nvPicPr>
          <p:cNvPr id="6" name="Billede 5" descr="GPSstageIV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284" y="176404"/>
            <a:ext cx="2645445" cy="1921369"/>
          </a:xfrm>
          <a:prstGeom prst="rect">
            <a:avLst/>
          </a:prstGeom>
        </p:spPr>
      </p:pic>
      <p:pic>
        <p:nvPicPr>
          <p:cNvPr id="7" name="Billede 6" descr="NLRstageIandII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2" y="2372158"/>
            <a:ext cx="2716711" cy="2003367"/>
          </a:xfrm>
          <a:prstGeom prst="rect">
            <a:avLst/>
          </a:prstGeom>
        </p:spPr>
      </p:pic>
      <p:pic>
        <p:nvPicPr>
          <p:cNvPr id="8" name="Billede 7" descr="PLRstageIandII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2" y="4618888"/>
            <a:ext cx="2716711" cy="2003366"/>
          </a:xfrm>
          <a:prstGeom prst="rect">
            <a:avLst/>
          </a:prstGeom>
        </p:spPr>
      </p:pic>
      <p:pic>
        <p:nvPicPr>
          <p:cNvPr id="9" name="Billede 8" descr="NLRstageIII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95" y="2372158"/>
            <a:ext cx="2716713" cy="2003367"/>
          </a:xfrm>
          <a:prstGeom prst="rect">
            <a:avLst/>
          </a:prstGeom>
        </p:spPr>
      </p:pic>
      <p:pic>
        <p:nvPicPr>
          <p:cNvPr id="10" name="Billede 9" descr="NLRstageIV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284" y="2372157"/>
            <a:ext cx="2758345" cy="2003367"/>
          </a:xfrm>
          <a:prstGeom prst="rect">
            <a:avLst/>
          </a:prstGeom>
        </p:spPr>
      </p:pic>
      <p:pic>
        <p:nvPicPr>
          <p:cNvPr id="11" name="Billede 10" descr="PLRstageIII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538" y="4637100"/>
            <a:ext cx="2733269" cy="1985154"/>
          </a:xfrm>
          <a:prstGeom prst="rect">
            <a:avLst/>
          </a:prstGeom>
        </p:spPr>
      </p:pic>
      <p:pic>
        <p:nvPicPr>
          <p:cNvPr id="12" name="Billede 11" descr="PLRstageIV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284" y="4637100"/>
            <a:ext cx="2758345" cy="2003366"/>
          </a:xfrm>
          <a:prstGeom prst="rect">
            <a:avLst/>
          </a:prstGeom>
        </p:spPr>
      </p:pic>
      <p:sp>
        <p:nvSpPr>
          <p:cNvPr id="13" name="Tekstfelt 12"/>
          <p:cNvSpPr txBox="1"/>
          <p:nvPr/>
        </p:nvSpPr>
        <p:spPr>
          <a:xfrm>
            <a:off x="112512" y="2093140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A</a:t>
            </a:r>
            <a:endParaRPr lang="da-DK" sz="1200" dirty="0"/>
          </a:p>
        </p:txBody>
      </p:sp>
      <p:sp>
        <p:nvSpPr>
          <p:cNvPr id="14" name="Tekstfelt 13"/>
          <p:cNvSpPr txBox="1"/>
          <p:nvPr/>
        </p:nvSpPr>
        <p:spPr>
          <a:xfrm>
            <a:off x="3139290" y="2089580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B</a:t>
            </a:r>
            <a:endParaRPr lang="da-DK" sz="1200" dirty="0"/>
          </a:p>
        </p:txBody>
      </p:sp>
      <p:sp>
        <p:nvSpPr>
          <p:cNvPr id="15" name="Tekstfelt 14"/>
          <p:cNvSpPr txBox="1"/>
          <p:nvPr/>
        </p:nvSpPr>
        <p:spPr>
          <a:xfrm>
            <a:off x="6203065" y="2033880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C</a:t>
            </a:r>
            <a:endParaRPr lang="da-DK" sz="1200" dirty="0"/>
          </a:p>
        </p:txBody>
      </p:sp>
      <p:sp>
        <p:nvSpPr>
          <p:cNvPr id="16" name="Tekstfelt 15"/>
          <p:cNvSpPr txBox="1"/>
          <p:nvPr/>
        </p:nvSpPr>
        <p:spPr>
          <a:xfrm>
            <a:off x="198066" y="4317580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D</a:t>
            </a:r>
            <a:endParaRPr lang="da-DK" sz="1200" dirty="0"/>
          </a:p>
        </p:txBody>
      </p:sp>
      <p:sp>
        <p:nvSpPr>
          <p:cNvPr id="17" name="Tekstfelt 16"/>
          <p:cNvSpPr txBox="1"/>
          <p:nvPr/>
        </p:nvSpPr>
        <p:spPr>
          <a:xfrm>
            <a:off x="231489" y="6545580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G</a:t>
            </a:r>
            <a:endParaRPr lang="da-DK" sz="1200" dirty="0"/>
          </a:p>
        </p:txBody>
      </p:sp>
      <p:sp>
        <p:nvSpPr>
          <p:cNvPr id="18" name="Tekstfelt 17"/>
          <p:cNvSpPr txBox="1"/>
          <p:nvPr/>
        </p:nvSpPr>
        <p:spPr>
          <a:xfrm>
            <a:off x="3150431" y="4317580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E</a:t>
            </a:r>
            <a:endParaRPr lang="da-DK" sz="1200" dirty="0"/>
          </a:p>
        </p:txBody>
      </p:sp>
      <p:sp>
        <p:nvSpPr>
          <p:cNvPr id="19" name="Tekstfelt 18"/>
          <p:cNvSpPr txBox="1"/>
          <p:nvPr/>
        </p:nvSpPr>
        <p:spPr>
          <a:xfrm>
            <a:off x="6199491" y="4325160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F</a:t>
            </a:r>
            <a:endParaRPr lang="da-DK" sz="1200" dirty="0"/>
          </a:p>
        </p:txBody>
      </p:sp>
      <p:sp>
        <p:nvSpPr>
          <p:cNvPr id="20" name="Tekstfelt 19"/>
          <p:cNvSpPr txBox="1"/>
          <p:nvPr/>
        </p:nvSpPr>
        <p:spPr>
          <a:xfrm>
            <a:off x="3146857" y="6564300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H</a:t>
            </a:r>
            <a:endParaRPr lang="da-DK" sz="1200" dirty="0"/>
          </a:p>
        </p:txBody>
      </p:sp>
      <p:sp>
        <p:nvSpPr>
          <p:cNvPr id="21" name="Tekstfelt 20"/>
          <p:cNvSpPr txBox="1"/>
          <p:nvPr/>
        </p:nvSpPr>
        <p:spPr>
          <a:xfrm>
            <a:off x="6188350" y="6564300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I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1793989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</Words>
  <Application>Microsoft Macintosh PowerPoint</Application>
  <PresentationFormat>Skærmshow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Birgitte Sandfeld Paulsen</dc:creator>
  <cp:lastModifiedBy>Birgitte Sandfeld Paulsen</cp:lastModifiedBy>
  <cp:revision>3</cp:revision>
  <dcterms:created xsi:type="dcterms:W3CDTF">2017-12-06T21:06:31Z</dcterms:created>
  <dcterms:modified xsi:type="dcterms:W3CDTF">2017-12-06T21:21:33Z</dcterms:modified>
</cp:coreProperties>
</file>