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58" r:id="rId5"/>
    <p:sldId id="266" r:id="rId6"/>
    <p:sldId id="257" r:id="rId7"/>
    <p:sldId id="268" r:id="rId8"/>
    <p:sldId id="260" r:id="rId9"/>
    <p:sldId id="263" r:id="rId10"/>
    <p:sldId id="261" r:id="rId11"/>
    <p:sldId id="269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8"/>
    <p:restoredTop sz="93750"/>
  </p:normalViewPr>
  <p:slideViewPr>
    <p:cSldViewPr snapToGrid="0" snapToObjects="1">
      <p:cViewPr varScale="1">
        <p:scale>
          <a:sx n="118" d="100"/>
          <a:sy n="118" d="100"/>
        </p:scale>
        <p:origin x="9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1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C9ED-B5E2-4040-A35B-4585B0B577C3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9095-D498-7545-961C-65F362CD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7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Box Braids, Buddhist Altars, and Native Headdresses: Radical Self-Expression vs. Cultural Property at Burning Man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67250"/>
            <a:ext cx="6400800" cy="1752600"/>
          </a:xfrm>
        </p:spPr>
        <p:txBody>
          <a:bodyPr/>
          <a:lstStyle/>
          <a:p>
            <a:r>
              <a:rPr lang="en-US" dirty="0"/>
              <a:t>Dr. Amanda Lucia</a:t>
            </a:r>
          </a:p>
          <a:p>
            <a:r>
              <a:rPr lang="en-US" dirty="0"/>
              <a:t>University of California-Riverside </a:t>
            </a:r>
          </a:p>
          <a:p>
            <a:r>
              <a:rPr lang="en-US" dirty="0"/>
              <a:t>November 24, 2018</a:t>
            </a:r>
          </a:p>
        </p:txBody>
      </p:sp>
    </p:spTree>
    <p:extLst>
      <p:ext uri="{BB962C8B-B14F-4D97-AF65-F5344CB8AC3E}">
        <p14:creationId xmlns:p14="http://schemas.microsoft.com/office/powerpoint/2010/main" val="156935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2048D3-7F27-4843-923C-E0CCD64DB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41" y="323850"/>
            <a:ext cx="8395759" cy="6296820"/>
          </a:xfrm>
        </p:spPr>
      </p:pic>
    </p:spTree>
    <p:extLst>
      <p:ext uri="{BB962C8B-B14F-4D97-AF65-F5344CB8AC3E}">
        <p14:creationId xmlns:p14="http://schemas.microsoft.com/office/powerpoint/2010/main" val="175285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DABAB-F6E9-7247-8EB0-5375191E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9" y="1164772"/>
            <a:ext cx="854665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6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2D4071-7C5F-7640-9392-1B1CE8C70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283125"/>
            <a:ext cx="8513587" cy="6387325"/>
          </a:xfrm>
        </p:spPr>
      </p:pic>
    </p:spTree>
    <p:extLst>
      <p:ext uri="{BB962C8B-B14F-4D97-AF65-F5344CB8AC3E}">
        <p14:creationId xmlns:p14="http://schemas.microsoft.com/office/powerpoint/2010/main" val="237417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7505F5-98B2-E24B-87F1-0D5FD020A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572" y="352578"/>
            <a:ext cx="4679164" cy="6241672"/>
          </a:xfrm>
        </p:spPr>
      </p:pic>
    </p:spTree>
    <p:extLst>
      <p:ext uri="{BB962C8B-B14F-4D97-AF65-F5344CB8AC3E}">
        <p14:creationId xmlns:p14="http://schemas.microsoft.com/office/powerpoint/2010/main" val="14281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6D17-566D-C54D-ADCE-DC509F1F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Appropriated Dragon </a:t>
            </a:r>
            <a:br>
              <a:rPr lang="en-US" dirty="0"/>
            </a:br>
            <a:r>
              <a:rPr lang="en-US" dirty="0"/>
              <a:t>Black Rock French Quarter,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B8616-8CFB-5F4E-8068-F96DAC27A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835" y="1417638"/>
            <a:ext cx="7290329" cy="5467748"/>
          </a:xfrm>
        </p:spPr>
      </p:pic>
    </p:spTree>
    <p:extLst>
      <p:ext uri="{BB962C8B-B14F-4D97-AF65-F5344CB8AC3E}">
        <p14:creationId xmlns:p14="http://schemas.microsoft.com/office/powerpoint/2010/main" val="343422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41442-79C7-194E-83C8-A328F3D3A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04" y="838200"/>
            <a:ext cx="8561599" cy="5383213"/>
          </a:xfrm>
        </p:spPr>
      </p:pic>
    </p:spTree>
    <p:extLst>
      <p:ext uri="{BB962C8B-B14F-4D97-AF65-F5344CB8AC3E}">
        <p14:creationId xmlns:p14="http://schemas.microsoft.com/office/powerpoint/2010/main" val="76078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5DF9-6515-5649-A5D4-07D3CD0C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 and Turbans </a:t>
            </a:r>
            <a:br>
              <a:rPr lang="en-US" dirty="0"/>
            </a:br>
            <a:r>
              <a:rPr lang="en-US" dirty="0"/>
              <a:t>at the Appropriated Dragon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D28989-442B-694E-B83A-3C74AE47E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41" y="1417638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203018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815213-8BD4-734B-B940-B8ED78591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92" y="261257"/>
            <a:ext cx="8478308" cy="6358731"/>
          </a:xfrm>
        </p:spPr>
      </p:pic>
    </p:spTree>
    <p:extLst>
      <p:ext uri="{BB962C8B-B14F-4D97-AF65-F5344CB8AC3E}">
        <p14:creationId xmlns:p14="http://schemas.microsoft.com/office/powerpoint/2010/main" val="114518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474506"/>
            <a:ext cx="5704114" cy="247876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imgur.com</a:t>
            </a:r>
            <a:r>
              <a:rPr lang="en-US" sz="1400" dirty="0"/>
              <a:t>/gallery/</a:t>
            </a:r>
            <a:r>
              <a:rPr lang="en-US" sz="1400" dirty="0" err="1"/>
              <a:t>rxFVC</a:t>
            </a:r>
            <a:endParaRPr lang="en-US" sz="1400" dirty="0"/>
          </a:p>
        </p:txBody>
      </p:sp>
      <p:pic>
        <p:nvPicPr>
          <p:cNvPr id="4" name="Content Placeholder 3" descr="A6ZpYy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67" r="-64467"/>
          <a:stretch>
            <a:fillRect/>
          </a:stretch>
        </p:blipFill>
        <p:spPr>
          <a:xfrm>
            <a:off x="-733882" y="546781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209594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C10899-95BF-C14D-83E1-F7123A8FE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0579"/>
            <a:ext cx="8229600" cy="4005204"/>
          </a:xfrm>
        </p:spPr>
      </p:pic>
    </p:spTree>
    <p:extLst>
      <p:ext uri="{BB962C8B-B14F-4D97-AF65-F5344CB8AC3E}">
        <p14:creationId xmlns:p14="http://schemas.microsoft.com/office/powerpoint/2010/main" val="122392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9BC7C-65A2-0045-85A7-088893A12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43694"/>
            <a:ext cx="8370358" cy="6277769"/>
          </a:xfrm>
        </p:spPr>
      </p:pic>
    </p:spTree>
    <p:extLst>
      <p:ext uri="{BB962C8B-B14F-4D97-AF65-F5344CB8AC3E}">
        <p14:creationId xmlns:p14="http://schemas.microsoft.com/office/powerpoint/2010/main" val="211854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51D5-9BFD-BE4B-9136-0D46E7C6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Pope </a:t>
            </a:r>
            <a:br>
              <a:rPr lang="en-US" sz="2800" dirty="0"/>
            </a:br>
            <a:r>
              <a:rPr lang="en-US" sz="2800" dirty="0"/>
              <a:t>(at the Appropriated Dragon)</a:t>
            </a:r>
            <a:br>
              <a:rPr lang="en-US" sz="2800" dirty="0"/>
            </a:br>
            <a:r>
              <a:rPr lang="en-US" sz="2800" dirty="0"/>
              <a:t>Burning Man 2017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5A3E22-E90E-8C47-BF57-2C59456B2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521" y="1600200"/>
            <a:ext cx="3392957" cy="4525963"/>
          </a:xfrm>
        </p:spPr>
      </p:pic>
    </p:spTree>
    <p:extLst>
      <p:ext uri="{BB962C8B-B14F-4D97-AF65-F5344CB8AC3E}">
        <p14:creationId xmlns:p14="http://schemas.microsoft.com/office/powerpoint/2010/main" val="219277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47</Words>
  <Application>Microsoft Macintosh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Box Braids, Buddhist Altars, and Native Headdresses: Radical Self-Expression vs. Cultural Property at Burning Man </vt:lpstr>
      <vt:lpstr>The Appropriated Dragon  Black Rock French Quarter, 2018</vt:lpstr>
      <vt:lpstr>PowerPoint Presentation</vt:lpstr>
      <vt:lpstr>Tea and Turbans  at the Appropriated Dragon</vt:lpstr>
      <vt:lpstr>PowerPoint Presentation</vt:lpstr>
      <vt:lpstr>https://imgur.com/gallery/rxFVC</vt:lpstr>
      <vt:lpstr>PowerPoint Presentation</vt:lpstr>
      <vt:lpstr>PowerPoint Presentation</vt:lpstr>
      <vt:lpstr>The Pope  (at the Appropriated Dragon) Burning Man 2017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Riverside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Lucia</dc:creator>
  <cp:lastModifiedBy>Microsoft Office User</cp:lastModifiedBy>
  <cp:revision>9</cp:revision>
  <dcterms:created xsi:type="dcterms:W3CDTF">2018-11-15T19:39:28Z</dcterms:created>
  <dcterms:modified xsi:type="dcterms:W3CDTF">2018-12-17T17:07:20Z</dcterms:modified>
</cp:coreProperties>
</file>