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82.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9.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745" r:id="rId4"/>
    <p:sldMasterId id="2147483746" r:id="rId5"/>
    <p:sldMasterId id="2147483747" r:id="rId6"/>
    <p:sldMasterId id="2147483748" r:id="rId7"/>
    <p:sldMasterId id="2147483749" r:id="rId8"/>
    <p:sldMasterId id="2147483750" r:id="rId9"/>
    <p:sldMasterId id="2147483751" r:id="rId10"/>
    <p:sldMasterId id="2147483752" r:id="rId11"/>
  </p:sldMasterIdLst>
  <p:notesMasterIdLst>
    <p:notesMasterId r:id="rId12"/>
  </p:notesMasterIdLst>
  <p:sldIdLst>
    <p:sldId id="256"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 id="283" r:id="rId40"/>
    <p:sldId id="284" r:id="rId41"/>
    <p:sldId id="285" r:id="rId42"/>
    <p:sldId id="286" r:id="rId43"/>
    <p:sldId id="287" r:id="rId44"/>
    <p:sldId id="288" r:id="rId45"/>
    <p:sldId id="289" r:id="rId46"/>
    <p:sldId id="290" r:id="rId47"/>
    <p:sldId id="291" r:id="rId48"/>
    <p:sldId id="292" r:id="rId49"/>
    <p:sldId id="293" r:id="rId50"/>
    <p:sldId id="294" r:id="rId51"/>
    <p:sldId id="295" r:id="rId52"/>
    <p:sldId id="296" r:id="rId53"/>
    <p:sldId id="297" r:id="rId54"/>
    <p:sldId id="298" r:id="rId55"/>
  </p:sldIdLst>
  <p:sldSz cy="6858000" cx="9144000"/>
  <p:notesSz cx="6858000" cy="9144000"/>
  <p:embeddedFontLst>
    <p:embeddedFont>
      <p:font typeface="Cabin"/>
      <p:regular r:id="rId56"/>
      <p:bold r:id="rId57"/>
      <p:italic r:id="rId58"/>
      <p:boldItalic r:id="rId59"/>
    </p:embeddedFont>
    <p:embeddedFont>
      <p:font typeface="Open Sans SemiBold"/>
      <p:regular r:id="rId60"/>
      <p:bold r:id="rId61"/>
      <p:italic r:id="rId62"/>
      <p:boldItalic r:id="rId63"/>
    </p:embeddedFont>
    <p:embeddedFont>
      <p:font typeface="Gill Sans"/>
      <p:regular r:id="rId64"/>
      <p:bold r:id="rId65"/>
    </p:embeddedFont>
    <p:embeddedFont>
      <p:font typeface="Open Sans"/>
      <p:regular r:id="rId66"/>
      <p:bold r:id="rId67"/>
      <p:italic r:id="rId68"/>
      <p:boldItalic r:id="rId6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FFAE8E72-1873-4E33-A5C9-5DAB2D5FABAC}">
  <a:tblStyle styleId="{FFAE8E72-1873-4E33-A5C9-5DAB2D5FABAC}"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9E9E9"/>
          </a:solidFill>
        </a:fill>
      </a:tcStyle>
    </a:wholeTbl>
    <a:band1H>
      <a:tcTxStyle/>
      <a:tcStyle>
        <a:fill>
          <a:solidFill>
            <a:srgbClr val="D0D0D0"/>
          </a:solidFill>
        </a:fill>
      </a:tcStyle>
    </a:band1H>
    <a:band2H>
      <a:tcTxStyle/>
    </a:band2H>
    <a:band1V>
      <a:tcTxStyle/>
      <a:tcStyle>
        <a:fill>
          <a:solidFill>
            <a:srgbClr val="D0D0D0"/>
          </a:solidFill>
        </a:fill>
      </a:tcStyle>
    </a:band1V>
    <a:band2V>
      <a:tcTxStyle/>
    </a:band2V>
    <a:lastCol>
      <a:tcTxStyle b="on" i="off">
        <a:font>
          <a:latin typeface="Calibri"/>
          <a:ea typeface="Calibri"/>
          <a:cs typeface="Calibri"/>
        </a:font>
        <a:schemeClr val="lt1"/>
      </a:tcTxStyle>
      <a:tcStyle>
        <a:fill>
          <a:solidFill>
            <a:schemeClr val="accent6"/>
          </a:solidFill>
        </a:fill>
      </a:tcStyle>
    </a:lastCol>
    <a:firstCol>
      <a:tcTxStyle b="on" i="off">
        <a:font>
          <a:latin typeface="Calibri"/>
          <a:ea typeface="Calibri"/>
          <a:cs typeface="Calibri"/>
        </a:font>
        <a:schemeClr val="lt1"/>
      </a:tcTxStyle>
      <a:tcStyle>
        <a:fill>
          <a:solidFill>
            <a:schemeClr val="accent6"/>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6"/>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6"/>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28.xml"/><Relationship Id="rId42" Type="http://schemas.openxmlformats.org/officeDocument/2006/relationships/slide" Target="slides/slide30.xml"/><Relationship Id="rId41" Type="http://schemas.openxmlformats.org/officeDocument/2006/relationships/slide" Target="slides/slide29.xml"/><Relationship Id="rId44" Type="http://schemas.openxmlformats.org/officeDocument/2006/relationships/slide" Target="slides/slide32.xml"/><Relationship Id="rId43" Type="http://schemas.openxmlformats.org/officeDocument/2006/relationships/slide" Target="slides/slide31.xml"/><Relationship Id="rId46" Type="http://schemas.openxmlformats.org/officeDocument/2006/relationships/slide" Target="slides/slide34.xml"/><Relationship Id="rId45" Type="http://schemas.openxmlformats.org/officeDocument/2006/relationships/slide" Target="slides/slide33.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48" Type="http://schemas.openxmlformats.org/officeDocument/2006/relationships/slide" Target="slides/slide36.xml"/><Relationship Id="rId47" Type="http://schemas.openxmlformats.org/officeDocument/2006/relationships/slide" Target="slides/slide35.xml"/><Relationship Id="rId49" Type="http://schemas.openxmlformats.org/officeDocument/2006/relationships/slide" Target="slides/slide37.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31" Type="http://schemas.openxmlformats.org/officeDocument/2006/relationships/slide" Target="slides/slide19.xml"/><Relationship Id="rId30" Type="http://schemas.openxmlformats.org/officeDocument/2006/relationships/slide" Target="slides/slide18.xml"/><Relationship Id="rId33" Type="http://schemas.openxmlformats.org/officeDocument/2006/relationships/slide" Target="slides/slide21.xml"/><Relationship Id="rId32" Type="http://schemas.openxmlformats.org/officeDocument/2006/relationships/slide" Target="slides/slide20.xml"/><Relationship Id="rId35" Type="http://schemas.openxmlformats.org/officeDocument/2006/relationships/slide" Target="slides/slide23.xml"/><Relationship Id="rId34" Type="http://schemas.openxmlformats.org/officeDocument/2006/relationships/slide" Target="slides/slide22.xml"/><Relationship Id="rId37" Type="http://schemas.openxmlformats.org/officeDocument/2006/relationships/slide" Target="slides/slide25.xml"/><Relationship Id="rId36" Type="http://schemas.openxmlformats.org/officeDocument/2006/relationships/slide" Target="slides/slide24.xml"/><Relationship Id="rId39" Type="http://schemas.openxmlformats.org/officeDocument/2006/relationships/slide" Target="slides/slide27.xml"/><Relationship Id="rId38" Type="http://schemas.openxmlformats.org/officeDocument/2006/relationships/slide" Target="slides/slide26.xml"/><Relationship Id="rId62" Type="http://schemas.openxmlformats.org/officeDocument/2006/relationships/font" Target="fonts/OpenSansSemiBold-italic.fntdata"/><Relationship Id="rId61" Type="http://schemas.openxmlformats.org/officeDocument/2006/relationships/font" Target="fonts/OpenSansSemiBold-bold.fntdata"/><Relationship Id="rId20" Type="http://schemas.openxmlformats.org/officeDocument/2006/relationships/slide" Target="slides/slide8.xml"/><Relationship Id="rId64" Type="http://schemas.openxmlformats.org/officeDocument/2006/relationships/font" Target="fonts/GillSans-regular.fntdata"/><Relationship Id="rId63" Type="http://schemas.openxmlformats.org/officeDocument/2006/relationships/font" Target="fonts/OpenSansSemiBold-boldItalic.fntdata"/><Relationship Id="rId22" Type="http://schemas.openxmlformats.org/officeDocument/2006/relationships/slide" Target="slides/slide10.xml"/><Relationship Id="rId66" Type="http://schemas.openxmlformats.org/officeDocument/2006/relationships/font" Target="fonts/OpenSans-regular.fntdata"/><Relationship Id="rId21" Type="http://schemas.openxmlformats.org/officeDocument/2006/relationships/slide" Target="slides/slide9.xml"/><Relationship Id="rId65" Type="http://schemas.openxmlformats.org/officeDocument/2006/relationships/font" Target="fonts/GillSans-bold.fntdata"/><Relationship Id="rId24" Type="http://schemas.openxmlformats.org/officeDocument/2006/relationships/slide" Target="slides/slide12.xml"/><Relationship Id="rId68" Type="http://schemas.openxmlformats.org/officeDocument/2006/relationships/font" Target="fonts/OpenSans-italic.fntdata"/><Relationship Id="rId23" Type="http://schemas.openxmlformats.org/officeDocument/2006/relationships/slide" Target="slides/slide11.xml"/><Relationship Id="rId67" Type="http://schemas.openxmlformats.org/officeDocument/2006/relationships/font" Target="fonts/OpenSans-bold.fntdata"/><Relationship Id="rId60" Type="http://schemas.openxmlformats.org/officeDocument/2006/relationships/font" Target="fonts/OpenSansSemiBold-regular.fntdata"/><Relationship Id="rId26" Type="http://schemas.openxmlformats.org/officeDocument/2006/relationships/slide" Target="slides/slide14.xml"/><Relationship Id="rId25" Type="http://schemas.openxmlformats.org/officeDocument/2006/relationships/slide" Target="slides/slide13.xml"/><Relationship Id="rId69" Type="http://schemas.openxmlformats.org/officeDocument/2006/relationships/font" Target="fonts/OpenSans-boldItalic.fntdata"/><Relationship Id="rId28" Type="http://schemas.openxmlformats.org/officeDocument/2006/relationships/slide" Target="slides/slide16.xml"/><Relationship Id="rId27" Type="http://schemas.openxmlformats.org/officeDocument/2006/relationships/slide" Target="slides/slide15.xml"/><Relationship Id="rId29" Type="http://schemas.openxmlformats.org/officeDocument/2006/relationships/slide" Target="slides/slide17.xml"/><Relationship Id="rId51" Type="http://schemas.openxmlformats.org/officeDocument/2006/relationships/slide" Target="slides/slide39.xml"/><Relationship Id="rId50" Type="http://schemas.openxmlformats.org/officeDocument/2006/relationships/slide" Target="slides/slide38.xml"/><Relationship Id="rId53" Type="http://schemas.openxmlformats.org/officeDocument/2006/relationships/slide" Target="slides/slide41.xml"/><Relationship Id="rId52" Type="http://schemas.openxmlformats.org/officeDocument/2006/relationships/slide" Target="slides/slide40.xml"/><Relationship Id="rId11" Type="http://schemas.openxmlformats.org/officeDocument/2006/relationships/slideMaster" Target="slideMasters/slideMaster8.xml"/><Relationship Id="rId55" Type="http://schemas.openxmlformats.org/officeDocument/2006/relationships/slide" Target="slides/slide43.xml"/><Relationship Id="rId10" Type="http://schemas.openxmlformats.org/officeDocument/2006/relationships/slideMaster" Target="slideMasters/slideMaster7.xml"/><Relationship Id="rId54" Type="http://schemas.openxmlformats.org/officeDocument/2006/relationships/slide" Target="slides/slide42.xml"/><Relationship Id="rId13" Type="http://schemas.openxmlformats.org/officeDocument/2006/relationships/slide" Target="slides/slide1.xml"/><Relationship Id="rId57" Type="http://schemas.openxmlformats.org/officeDocument/2006/relationships/font" Target="fonts/Cabin-bold.fntdata"/><Relationship Id="rId12" Type="http://schemas.openxmlformats.org/officeDocument/2006/relationships/notesMaster" Target="notesMasters/notesMaster1.xml"/><Relationship Id="rId56" Type="http://schemas.openxmlformats.org/officeDocument/2006/relationships/font" Target="fonts/Cabin-regular.fntdata"/><Relationship Id="rId15" Type="http://schemas.openxmlformats.org/officeDocument/2006/relationships/slide" Target="slides/slide3.xml"/><Relationship Id="rId59" Type="http://schemas.openxmlformats.org/officeDocument/2006/relationships/font" Target="fonts/Cabin-boldItalic.fntdata"/><Relationship Id="rId14" Type="http://schemas.openxmlformats.org/officeDocument/2006/relationships/slide" Target="slides/slide2.xml"/><Relationship Id="rId58" Type="http://schemas.openxmlformats.org/officeDocument/2006/relationships/font" Target="fonts/Cabin-italic.fntdata"/><Relationship Id="rId17" Type="http://schemas.openxmlformats.org/officeDocument/2006/relationships/slide" Target="slides/slide5.xml"/><Relationship Id="rId16" Type="http://schemas.openxmlformats.org/officeDocument/2006/relationships/slide" Target="slides/slide4.xml"/><Relationship Id="rId19" Type="http://schemas.openxmlformats.org/officeDocument/2006/relationships/slide" Target="slides/slide7.xml"/><Relationship Id="rId1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3" name="Shape 563"/>
        <p:cNvGrpSpPr/>
        <p:nvPr/>
      </p:nvGrpSpPr>
      <p:grpSpPr>
        <a:xfrm>
          <a:off x="0" y="0"/>
          <a:ext cx="0" cy="0"/>
          <a:chOff x="0" y="0"/>
          <a:chExt cx="0" cy="0"/>
        </a:xfrm>
      </p:grpSpPr>
      <p:sp>
        <p:nvSpPr>
          <p:cNvPr id="564" name="Google Shape;564;g49c08e27e0_2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5" name="Google Shape;565;g49c08e27e0_2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566" name="Google Shape;566;g49c08e27e0_2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6" name="Shape 636"/>
        <p:cNvGrpSpPr/>
        <p:nvPr/>
      </p:nvGrpSpPr>
      <p:grpSpPr>
        <a:xfrm>
          <a:off x="0" y="0"/>
          <a:ext cx="0" cy="0"/>
          <a:chOff x="0" y="0"/>
          <a:chExt cx="0" cy="0"/>
        </a:xfrm>
      </p:grpSpPr>
      <p:sp>
        <p:nvSpPr>
          <p:cNvPr id="637" name="Google Shape;637;g3b42fbe597_0_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38" name="Google Shape;638;g3b42fbe597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3" name="Shape 643"/>
        <p:cNvGrpSpPr/>
        <p:nvPr/>
      </p:nvGrpSpPr>
      <p:grpSpPr>
        <a:xfrm>
          <a:off x="0" y="0"/>
          <a:ext cx="0" cy="0"/>
          <a:chOff x="0" y="0"/>
          <a:chExt cx="0" cy="0"/>
        </a:xfrm>
      </p:grpSpPr>
      <p:sp>
        <p:nvSpPr>
          <p:cNvPr id="644" name="Google Shape;644;g3b42fbe597_2_1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5" name="Google Shape;645;g3b42fbe597_2_1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646" name="Google Shape;646;g3b42fbe597_2_16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chemeClr val="dk1"/>
              </a:buClr>
              <a:buSzPts val="1200"/>
              <a:buFont typeface="Calibri"/>
              <a:buNone/>
            </a:pPr>
            <a:fld id="{00000000-1234-1234-1234-123412341234}" type="slidenum">
              <a:rPr lang="en"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2" name="Shape 652"/>
        <p:cNvGrpSpPr/>
        <p:nvPr/>
      </p:nvGrpSpPr>
      <p:grpSpPr>
        <a:xfrm>
          <a:off x="0" y="0"/>
          <a:ext cx="0" cy="0"/>
          <a:chOff x="0" y="0"/>
          <a:chExt cx="0" cy="0"/>
        </a:xfrm>
      </p:grpSpPr>
      <p:sp>
        <p:nvSpPr>
          <p:cNvPr id="653" name="Google Shape;653;g3b42fbe597_0_1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54" name="Google Shape;654;g3b42fbe597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0" name="Shape 660"/>
        <p:cNvGrpSpPr/>
        <p:nvPr/>
      </p:nvGrpSpPr>
      <p:grpSpPr>
        <a:xfrm>
          <a:off x="0" y="0"/>
          <a:ext cx="0" cy="0"/>
          <a:chOff x="0" y="0"/>
          <a:chExt cx="0" cy="0"/>
        </a:xfrm>
      </p:grpSpPr>
      <p:sp>
        <p:nvSpPr>
          <p:cNvPr id="661" name="Google Shape;661;g3b42fbe597_2_17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2" name="Google Shape;662;g3b42fbe597_2_17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663" name="Google Shape;663;g3b42fbe597_2_17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chemeClr val="dk1"/>
              </a:buClr>
              <a:buSzPts val="1200"/>
              <a:buFont typeface="Calibri"/>
              <a:buNone/>
            </a:pPr>
            <a:fld id="{00000000-1234-1234-1234-123412341234}" type="slidenum">
              <a:rPr lang="en"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9" name="Shape 669"/>
        <p:cNvGrpSpPr/>
        <p:nvPr/>
      </p:nvGrpSpPr>
      <p:grpSpPr>
        <a:xfrm>
          <a:off x="0" y="0"/>
          <a:ext cx="0" cy="0"/>
          <a:chOff x="0" y="0"/>
          <a:chExt cx="0" cy="0"/>
        </a:xfrm>
      </p:grpSpPr>
      <p:sp>
        <p:nvSpPr>
          <p:cNvPr id="670" name="Google Shape;670;g3b42fbe597_3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1" name="Google Shape;671;g3b42fbe597_3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672" name="Google Shape;672;g3b42fbe597_3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chemeClr val="dk1"/>
              </a:buClr>
              <a:buSzPts val="1200"/>
              <a:buFont typeface="Calibri"/>
              <a:buNone/>
            </a:pPr>
            <a:fld id="{00000000-1234-1234-1234-123412341234}" type="slidenum">
              <a:rPr lang="en"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7" name="Shape 677"/>
        <p:cNvGrpSpPr/>
        <p:nvPr/>
      </p:nvGrpSpPr>
      <p:grpSpPr>
        <a:xfrm>
          <a:off x="0" y="0"/>
          <a:ext cx="0" cy="0"/>
          <a:chOff x="0" y="0"/>
          <a:chExt cx="0" cy="0"/>
        </a:xfrm>
      </p:grpSpPr>
      <p:sp>
        <p:nvSpPr>
          <p:cNvPr id="678" name="Google Shape;678;g3b42fbe597_2_18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9" name="Google Shape;679;g3b42fbe597_2_18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680" name="Google Shape;680;g3b42fbe597_2_18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chemeClr val="dk1"/>
              </a:buClr>
              <a:buSzPts val="1200"/>
              <a:buFont typeface="Calibri"/>
              <a:buNone/>
            </a:pPr>
            <a:fld id="{00000000-1234-1234-1234-123412341234}" type="slidenum">
              <a:rPr lang="en"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6" name="Shape 686"/>
        <p:cNvGrpSpPr/>
        <p:nvPr/>
      </p:nvGrpSpPr>
      <p:grpSpPr>
        <a:xfrm>
          <a:off x="0" y="0"/>
          <a:ext cx="0" cy="0"/>
          <a:chOff x="0" y="0"/>
          <a:chExt cx="0" cy="0"/>
        </a:xfrm>
      </p:grpSpPr>
      <p:sp>
        <p:nvSpPr>
          <p:cNvPr id="687" name="Google Shape;687;g3b42fbe597_3_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8" name="Google Shape;688;g3b42fbe597_3_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689" name="Google Shape;689;g3b42fbe597_3_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chemeClr val="dk1"/>
              </a:buClr>
              <a:buSzPts val="1200"/>
              <a:buFont typeface="Calibri"/>
              <a:buNone/>
            </a:pPr>
            <a:fld id="{00000000-1234-1234-1234-123412341234}" type="slidenum">
              <a:rPr lang="en"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4" name="Shape 694"/>
        <p:cNvGrpSpPr/>
        <p:nvPr/>
      </p:nvGrpSpPr>
      <p:grpSpPr>
        <a:xfrm>
          <a:off x="0" y="0"/>
          <a:ext cx="0" cy="0"/>
          <a:chOff x="0" y="0"/>
          <a:chExt cx="0" cy="0"/>
        </a:xfrm>
      </p:grpSpPr>
      <p:sp>
        <p:nvSpPr>
          <p:cNvPr id="695" name="Google Shape;695;g3b42fbe597_2_19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6" name="Google Shape;696;g3b42fbe597_2_19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697" name="Google Shape;697;g3b42fbe597_2_19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chemeClr val="dk1"/>
              </a:buClr>
              <a:buSzPts val="1200"/>
              <a:buFont typeface="Calibri"/>
              <a:buNone/>
            </a:pPr>
            <a:fld id="{00000000-1234-1234-1234-123412341234}" type="slidenum">
              <a:rPr lang="en"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2" name="Shape 702"/>
        <p:cNvGrpSpPr/>
        <p:nvPr/>
      </p:nvGrpSpPr>
      <p:grpSpPr>
        <a:xfrm>
          <a:off x="0" y="0"/>
          <a:ext cx="0" cy="0"/>
          <a:chOff x="0" y="0"/>
          <a:chExt cx="0" cy="0"/>
        </a:xfrm>
      </p:grpSpPr>
      <p:sp>
        <p:nvSpPr>
          <p:cNvPr id="703" name="Google Shape;703;g3b42fbe597_3_1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4" name="Google Shape;704;g3b42fbe597_3_1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705" name="Google Shape;705;g3b42fbe597_3_1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chemeClr val="dk1"/>
              </a:buClr>
              <a:buSzPts val="1200"/>
              <a:buFont typeface="Calibri"/>
              <a:buNone/>
            </a:pPr>
            <a:fld id="{00000000-1234-1234-1234-123412341234}" type="slidenum">
              <a:rPr lang="en"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0" name="Shape 710"/>
        <p:cNvGrpSpPr/>
        <p:nvPr/>
      </p:nvGrpSpPr>
      <p:grpSpPr>
        <a:xfrm>
          <a:off x="0" y="0"/>
          <a:ext cx="0" cy="0"/>
          <a:chOff x="0" y="0"/>
          <a:chExt cx="0" cy="0"/>
        </a:xfrm>
      </p:grpSpPr>
      <p:sp>
        <p:nvSpPr>
          <p:cNvPr id="711" name="Google Shape;711;g3730657555_0_22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12" name="Google Shape;712;g3730657555_0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1" name="Shape 571"/>
        <p:cNvGrpSpPr/>
        <p:nvPr/>
      </p:nvGrpSpPr>
      <p:grpSpPr>
        <a:xfrm>
          <a:off x="0" y="0"/>
          <a:ext cx="0" cy="0"/>
          <a:chOff x="0" y="0"/>
          <a:chExt cx="0" cy="0"/>
        </a:xfrm>
      </p:grpSpPr>
      <p:sp>
        <p:nvSpPr>
          <p:cNvPr id="572" name="Google Shape;572;g3730657555_0_167:notes"/>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g3730657555_0_16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1" name="Shape 721"/>
        <p:cNvGrpSpPr/>
        <p:nvPr/>
      </p:nvGrpSpPr>
      <p:grpSpPr>
        <a:xfrm>
          <a:off x="0" y="0"/>
          <a:ext cx="0" cy="0"/>
          <a:chOff x="0" y="0"/>
          <a:chExt cx="0" cy="0"/>
        </a:xfrm>
      </p:grpSpPr>
      <p:sp>
        <p:nvSpPr>
          <p:cNvPr id="722" name="Google Shape;722;g3730657555_0_23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23" name="Google Shape;723;g3730657555_0_2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9" name="Shape 729"/>
        <p:cNvGrpSpPr/>
        <p:nvPr/>
      </p:nvGrpSpPr>
      <p:grpSpPr>
        <a:xfrm>
          <a:off x="0" y="0"/>
          <a:ext cx="0" cy="0"/>
          <a:chOff x="0" y="0"/>
          <a:chExt cx="0" cy="0"/>
        </a:xfrm>
      </p:grpSpPr>
      <p:sp>
        <p:nvSpPr>
          <p:cNvPr id="730" name="Google Shape;730;g49cd00f7ff_0_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1" name="Google Shape;731;g49cd00f7ff_0_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732" name="Google Shape;732;g49cd00f7ff_0_2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chemeClr val="dk1"/>
              </a:buClr>
              <a:buSzPts val="1200"/>
              <a:buFont typeface="Calibri"/>
              <a:buNone/>
            </a:pPr>
            <a:fld id="{00000000-1234-1234-1234-123412341234}" type="slidenum">
              <a:rPr lang="en"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6" name="Shape 736"/>
        <p:cNvGrpSpPr/>
        <p:nvPr/>
      </p:nvGrpSpPr>
      <p:grpSpPr>
        <a:xfrm>
          <a:off x="0" y="0"/>
          <a:ext cx="0" cy="0"/>
          <a:chOff x="0" y="0"/>
          <a:chExt cx="0" cy="0"/>
        </a:xfrm>
      </p:grpSpPr>
      <p:sp>
        <p:nvSpPr>
          <p:cNvPr id="737" name="Google Shape;737;g49cd00f7ff_0_2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38" name="Google Shape;738;g49cd00f7ff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1" name="Shape 741"/>
        <p:cNvGrpSpPr/>
        <p:nvPr/>
      </p:nvGrpSpPr>
      <p:grpSpPr>
        <a:xfrm>
          <a:off x="0" y="0"/>
          <a:ext cx="0" cy="0"/>
          <a:chOff x="0" y="0"/>
          <a:chExt cx="0" cy="0"/>
        </a:xfrm>
      </p:grpSpPr>
      <p:sp>
        <p:nvSpPr>
          <p:cNvPr id="742" name="Google Shape;742;g49c98d6b30_1_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3" name="Google Shape;743;g49c98d6b30_1_9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4" name="Google Shape;744;g49c98d6b30_1_9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0" name="Shape 750"/>
        <p:cNvGrpSpPr/>
        <p:nvPr/>
      </p:nvGrpSpPr>
      <p:grpSpPr>
        <a:xfrm>
          <a:off x="0" y="0"/>
          <a:ext cx="0" cy="0"/>
          <a:chOff x="0" y="0"/>
          <a:chExt cx="0" cy="0"/>
        </a:xfrm>
      </p:grpSpPr>
      <p:sp>
        <p:nvSpPr>
          <p:cNvPr id="751" name="Google Shape;751;g49c98d6b30_1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g49c98d6b30_1_10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2" name="Shape 762"/>
        <p:cNvGrpSpPr/>
        <p:nvPr/>
      </p:nvGrpSpPr>
      <p:grpSpPr>
        <a:xfrm>
          <a:off x="0" y="0"/>
          <a:ext cx="0" cy="0"/>
          <a:chOff x="0" y="0"/>
          <a:chExt cx="0" cy="0"/>
        </a:xfrm>
      </p:grpSpPr>
      <p:sp>
        <p:nvSpPr>
          <p:cNvPr id="763" name="Google Shape;763;g49c98d6b30_1_1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4" name="Google Shape;764;g49c98d6b30_1_1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5" name="Google Shape;765;g49c98d6b30_1_11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4" name="Shape 774"/>
        <p:cNvGrpSpPr/>
        <p:nvPr/>
      </p:nvGrpSpPr>
      <p:grpSpPr>
        <a:xfrm>
          <a:off x="0" y="0"/>
          <a:ext cx="0" cy="0"/>
          <a:chOff x="0" y="0"/>
          <a:chExt cx="0" cy="0"/>
        </a:xfrm>
      </p:grpSpPr>
      <p:sp>
        <p:nvSpPr>
          <p:cNvPr id="775" name="Google Shape;775;g49c98d6b30_1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g49c98d6b30_1_1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9" name="Shape 789"/>
        <p:cNvGrpSpPr/>
        <p:nvPr/>
      </p:nvGrpSpPr>
      <p:grpSpPr>
        <a:xfrm>
          <a:off x="0" y="0"/>
          <a:ext cx="0" cy="0"/>
          <a:chOff x="0" y="0"/>
          <a:chExt cx="0" cy="0"/>
        </a:xfrm>
      </p:grpSpPr>
      <p:sp>
        <p:nvSpPr>
          <p:cNvPr id="790" name="Google Shape;790;g49c98d6b30_1_1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1" name="Google Shape;791;g49c98d6b30_1_1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2" name="Google Shape;792;g49c98d6b30_1_14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7" name="Shape 797"/>
        <p:cNvGrpSpPr/>
        <p:nvPr/>
      </p:nvGrpSpPr>
      <p:grpSpPr>
        <a:xfrm>
          <a:off x="0" y="0"/>
          <a:ext cx="0" cy="0"/>
          <a:chOff x="0" y="0"/>
          <a:chExt cx="0" cy="0"/>
        </a:xfrm>
      </p:grpSpPr>
      <p:sp>
        <p:nvSpPr>
          <p:cNvPr id="798" name="Google Shape;798;g49c98d6b30_1_1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9" name="Google Shape;799;g49c98d6b30_1_15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0" name="Google Shape;800;g49c98d6b30_1_15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5" name="Shape 805"/>
        <p:cNvGrpSpPr/>
        <p:nvPr/>
      </p:nvGrpSpPr>
      <p:grpSpPr>
        <a:xfrm>
          <a:off x="0" y="0"/>
          <a:ext cx="0" cy="0"/>
          <a:chOff x="0" y="0"/>
          <a:chExt cx="0" cy="0"/>
        </a:xfrm>
      </p:grpSpPr>
      <p:sp>
        <p:nvSpPr>
          <p:cNvPr id="806" name="Google Shape;806;g49c98d6b30_1_1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7" name="Google Shape;807;g49c98d6b30_1_15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8" name="Google Shape;808;g49c98d6b30_1_15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9" name="Shape 579"/>
        <p:cNvGrpSpPr/>
        <p:nvPr/>
      </p:nvGrpSpPr>
      <p:grpSpPr>
        <a:xfrm>
          <a:off x="0" y="0"/>
          <a:ext cx="0" cy="0"/>
          <a:chOff x="0" y="0"/>
          <a:chExt cx="0" cy="0"/>
        </a:xfrm>
      </p:grpSpPr>
      <p:sp>
        <p:nvSpPr>
          <p:cNvPr id="580" name="Google Shape;580;g49cd00f7ff_0_4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81" name="Google Shape;581;g49cd00f7ff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6" name="Shape 816"/>
        <p:cNvGrpSpPr/>
        <p:nvPr/>
      </p:nvGrpSpPr>
      <p:grpSpPr>
        <a:xfrm>
          <a:off x="0" y="0"/>
          <a:ext cx="0" cy="0"/>
          <a:chOff x="0" y="0"/>
          <a:chExt cx="0" cy="0"/>
        </a:xfrm>
      </p:grpSpPr>
      <p:sp>
        <p:nvSpPr>
          <p:cNvPr id="817" name="Google Shape;817;g49cd00f7ff_6_8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
        <p:nvSpPr>
          <p:cNvPr id="818" name="Google Shape;818;g49cd00f7ff_6_8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19" name="Google Shape;819;g49cd00f7ff_6_8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4" name="Shape 824"/>
        <p:cNvGrpSpPr/>
        <p:nvPr/>
      </p:nvGrpSpPr>
      <p:grpSpPr>
        <a:xfrm>
          <a:off x="0" y="0"/>
          <a:ext cx="0" cy="0"/>
          <a:chOff x="0" y="0"/>
          <a:chExt cx="0" cy="0"/>
        </a:xfrm>
      </p:grpSpPr>
      <p:sp>
        <p:nvSpPr>
          <p:cNvPr id="825" name="Google Shape;825;g49cd00f7ff_6_9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g49cd00f7ff_6_9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3" name="Shape 833"/>
        <p:cNvGrpSpPr/>
        <p:nvPr/>
      </p:nvGrpSpPr>
      <p:grpSpPr>
        <a:xfrm>
          <a:off x="0" y="0"/>
          <a:ext cx="0" cy="0"/>
          <a:chOff x="0" y="0"/>
          <a:chExt cx="0" cy="0"/>
        </a:xfrm>
      </p:grpSpPr>
      <p:sp>
        <p:nvSpPr>
          <p:cNvPr id="834" name="Google Shape;834;g49cd00f7ff_6_10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g49cd00f7ff_6_10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1" name="Shape 841"/>
        <p:cNvGrpSpPr/>
        <p:nvPr/>
      </p:nvGrpSpPr>
      <p:grpSpPr>
        <a:xfrm>
          <a:off x="0" y="0"/>
          <a:ext cx="0" cy="0"/>
          <a:chOff x="0" y="0"/>
          <a:chExt cx="0" cy="0"/>
        </a:xfrm>
      </p:grpSpPr>
      <p:sp>
        <p:nvSpPr>
          <p:cNvPr id="842" name="Google Shape;842;g49cd00f7ff_6_10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g49cd00f7ff_6_10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9" name="Shape 849"/>
        <p:cNvGrpSpPr/>
        <p:nvPr/>
      </p:nvGrpSpPr>
      <p:grpSpPr>
        <a:xfrm>
          <a:off x="0" y="0"/>
          <a:ext cx="0" cy="0"/>
          <a:chOff x="0" y="0"/>
          <a:chExt cx="0" cy="0"/>
        </a:xfrm>
      </p:grpSpPr>
      <p:sp>
        <p:nvSpPr>
          <p:cNvPr id="850" name="Google Shape;850;g49cd00f7ff_6_11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g49cd00f7ff_6_1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9" name="Shape 859"/>
        <p:cNvGrpSpPr/>
        <p:nvPr/>
      </p:nvGrpSpPr>
      <p:grpSpPr>
        <a:xfrm>
          <a:off x="0" y="0"/>
          <a:ext cx="0" cy="0"/>
          <a:chOff x="0" y="0"/>
          <a:chExt cx="0" cy="0"/>
        </a:xfrm>
      </p:grpSpPr>
      <p:sp>
        <p:nvSpPr>
          <p:cNvPr id="860" name="Google Shape;860;g49cd00f7ff_2_34:notes"/>
          <p:cNvSpPr txBox="1"/>
          <p:nvPr>
            <p:ph idx="1" type="body"/>
          </p:nvPr>
        </p:nvSpPr>
        <p:spPr>
          <a:xfrm>
            <a:off x="685480" y="4343144"/>
            <a:ext cx="5487041" cy="4115019"/>
          </a:xfrm>
          <a:prstGeom prst="rect">
            <a:avLst/>
          </a:prstGeom>
        </p:spPr>
        <p:txBody>
          <a:bodyPr anchorCtr="0" anchor="t" bIns="89600" lIns="89600" spcFirstLastPara="1" rIns="89600" wrap="square" tIns="89600">
            <a:noAutofit/>
          </a:bodyPr>
          <a:lstStyle/>
          <a:p>
            <a:pPr indent="0" lvl="0" marL="0" rtl="0" algn="l">
              <a:spcBef>
                <a:spcPts val="0"/>
              </a:spcBef>
              <a:spcAft>
                <a:spcPts val="0"/>
              </a:spcAft>
              <a:buNone/>
            </a:pPr>
            <a:r>
              <a:t/>
            </a:r>
            <a:endParaRPr/>
          </a:p>
        </p:txBody>
      </p:sp>
      <p:sp>
        <p:nvSpPr>
          <p:cNvPr id="861" name="Google Shape;861;g49cd00f7ff_2_34:notes"/>
          <p:cNvSpPr/>
          <p:nvPr>
            <p:ph idx="2" type="sldImg"/>
          </p:nvPr>
        </p:nvSpPr>
        <p:spPr>
          <a:xfrm>
            <a:off x="1155424" y="685488"/>
            <a:ext cx="4547152"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4" name="Shape 864"/>
        <p:cNvGrpSpPr/>
        <p:nvPr/>
      </p:nvGrpSpPr>
      <p:grpSpPr>
        <a:xfrm>
          <a:off x="0" y="0"/>
          <a:ext cx="0" cy="0"/>
          <a:chOff x="0" y="0"/>
          <a:chExt cx="0" cy="0"/>
        </a:xfrm>
      </p:grpSpPr>
      <p:sp>
        <p:nvSpPr>
          <p:cNvPr id="865" name="Google Shape;865;g49cd00f7ff_2_39:notes"/>
          <p:cNvSpPr/>
          <p:nvPr>
            <p:ph idx="2" type="sldImg"/>
          </p:nvPr>
        </p:nvSpPr>
        <p:spPr>
          <a:xfrm>
            <a:off x="1155424" y="685488"/>
            <a:ext cx="4547152"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6" name="Google Shape;866;g49cd00f7ff_2_39:notes"/>
          <p:cNvSpPr txBox="1"/>
          <p:nvPr>
            <p:ph idx="1" type="body"/>
          </p:nvPr>
        </p:nvSpPr>
        <p:spPr>
          <a:xfrm>
            <a:off x="685480" y="4343144"/>
            <a:ext cx="5487041" cy="4115019"/>
          </a:xfrm>
          <a:prstGeom prst="rect">
            <a:avLst/>
          </a:prstGeom>
          <a:noFill/>
          <a:ln>
            <a:noFill/>
          </a:ln>
        </p:spPr>
        <p:txBody>
          <a:bodyPr anchorCtr="0" anchor="t" bIns="44800" lIns="89600" spcFirstLastPara="1" rIns="89600" wrap="square" tIns="44800">
            <a:noAutofit/>
          </a:bodyPr>
          <a:lstStyle/>
          <a:p>
            <a:pPr indent="0" lvl="0" marL="0" rtl="0" algn="l">
              <a:spcBef>
                <a:spcPts val="0"/>
              </a:spcBef>
              <a:spcAft>
                <a:spcPts val="0"/>
              </a:spcAft>
              <a:buNone/>
            </a:pPr>
            <a:r>
              <a:t/>
            </a:r>
            <a:endParaRPr sz="1400"/>
          </a:p>
        </p:txBody>
      </p:sp>
      <p:sp>
        <p:nvSpPr>
          <p:cNvPr id="867" name="Google Shape;867;g49cd00f7ff_2_39:notes"/>
          <p:cNvSpPr txBox="1"/>
          <p:nvPr>
            <p:ph idx="12" type="sldNum"/>
          </p:nvPr>
        </p:nvSpPr>
        <p:spPr>
          <a:xfrm>
            <a:off x="3883851" y="8684826"/>
            <a:ext cx="2972548" cy="457711"/>
          </a:xfrm>
          <a:prstGeom prst="rect">
            <a:avLst/>
          </a:prstGeom>
          <a:noFill/>
          <a:ln>
            <a:noFill/>
          </a:ln>
        </p:spPr>
        <p:txBody>
          <a:bodyPr anchorCtr="0" anchor="b" bIns="44800" lIns="89600" spcFirstLastPara="1" rIns="89600" wrap="square" tIns="4480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3" name="Shape 873"/>
        <p:cNvGrpSpPr/>
        <p:nvPr/>
      </p:nvGrpSpPr>
      <p:grpSpPr>
        <a:xfrm>
          <a:off x="0" y="0"/>
          <a:ext cx="0" cy="0"/>
          <a:chOff x="0" y="0"/>
          <a:chExt cx="0" cy="0"/>
        </a:xfrm>
      </p:grpSpPr>
      <p:sp>
        <p:nvSpPr>
          <p:cNvPr id="874" name="Google Shape;874;g49cd00f7ff_2_47:notes"/>
          <p:cNvSpPr/>
          <p:nvPr>
            <p:ph idx="2" type="sldImg"/>
          </p:nvPr>
        </p:nvSpPr>
        <p:spPr>
          <a:xfrm>
            <a:off x="1155424" y="685488"/>
            <a:ext cx="4547152"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5" name="Google Shape;875;g49cd00f7ff_2_47:notes"/>
          <p:cNvSpPr txBox="1"/>
          <p:nvPr>
            <p:ph idx="1" type="body"/>
          </p:nvPr>
        </p:nvSpPr>
        <p:spPr>
          <a:xfrm>
            <a:off x="685480" y="4343144"/>
            <a:ext cx="5487041" cy="4115019"/>
          </a:xfrm>
          <a:prstGeom prst="rect">
            <a:avLst/>
          </a:prstGeom>
          <a:noFill/>
          <a:ln>
            <a:noFill/>
          </a:ln>
        </p:spPr>
        <p:txBody>
          <a:bodyPr anchorCtr="0" anchor="t" bIns="44800" lIns="89600" spcFirstLastPara="1" rIns="89600" wrap="square" tIns="44800">
            <a:noAutofit/>
          </a:bodyPr>
          <a:lstStyle/>
          <a:p>
            <a:pPr indent="0" lvl="0" marL="0" rtl="0" algn="l">
              <a:spcBef>
                <a:spcPts val="0"/>
              </a:spcBef>
              <a:spcAft>
                <a:spcPts val="0"/>
              </a:spcAft>
              <a:buNone/>
            </a:pPr>
            <a:r>
              <a:t/>
            </a:r>
            <a:endParaRPr sz="1400"/>
          </a:p>
        </p:txBody>
      </p:sp>
      <p:sp>
        <p:nvSpPr>
          <p:cNvPr id="876" name="Google Shape;876;g49cd00f7ff_2_47:notes"/>
          <p:cNvSpPr txBox="1"/>
          <p:nvPr>
            <p:ph idx="12" type="sldNum"/>
          </p:nvPr>
        </p:nvSpPr>
        <p:spPr>
          <a:xfrm>
            <a:off x="3883851" y="8684826"/>
            <a:ext cx="2972548" cy="457711"/>
          </a:xfrm>
          <a:prstGeom prst="rect">
            <a:avLst/>
          </a:prstGeom>
          <a:noFill/>
          <a:ln>
            <a:noFill/>
          </a:ln>
        </p:spPr>
        <p:txBody>
          <a:bodyPr anchorCtr="0" anchor="b" bIns="44800" lIns="89600" spcFirstLastPara="1" rIns="89600" wrap="square" tIns="4480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9" name="Shape 879"/>
        <p:cNvGrpSpPr/>
        <p:nvPr/>
      </p:nvGrpSpPr>
      <p:grpSpPr>
        <a:xfrm>
          <a:off x="0" y="0"/>
          <a:ext cx="0" cy="0"/>
          <a:chOff x="0" y="0"/>
          <a:chExt cx="0" cy="0"/>
        </a:xfrm>
      </p:grpSpPr>
      <p:sp>
        <p:nvSpPr>
          <p:cNvPr id="880" name="Google Shape;880;g49cd00f7ff_2_52:notes"/>
          <p:cNvSpPr txBox="1"/>
          <p:nvPr>
            <p:ph idx="1" type="body"/>
          </p:nvPr>
        </p:nvSpPr>
        <p:spPr>
          <a:xfrm>
            <a:off x="685480" y="4343144"/>
            <a:ext cx="5487041" cy="4115019"/>
          </a:xfrm>
          <a:prstGeom prst="rect">
            <a:avLst/>
          </a:prstGeom>
        </p:spPr>
        <p:txBody>
          <a:bodyPr anchorCtr="0" anchor="t" bIns="89600" lIns="89600" spcFirstLastPara="1" rIns="89600" wrap="square" tIns="89600">
            <a:noAutofit/>
          </a:bodyPr>
          <a:lstStyle/>
          <a:p>
            <a:pPr indent="0" lvl="0" marL="0" rtl="0" algn="l">
              <a:spcBef>
                <a:spcPts val="0"/>
              </a:spcBef>
              <a:spcAft>
                <a:spcPts val="0"/>
              </a:spcAft>
              <a:buNone/>
            </a:pPr>
            <a:r>
              <a:t/>
            </a:r>
            <a:endParaRPr/>
          </a:p>
        </p:txBody>
      </p:sp>
      <p:sp>
        <p:nvSpPr>
          <p:cNvPr id="881" name="Google Shape;881;g49cd00f7ff_2_52:notes"/>
          <p:cNvSpPr/>
          <p:nvPr>
            <p:ph idx="2" type="sldImg"/>
          </p:nvPr>
        </p:nvSpPr>
        <p:spPr>
          <a:xfrm>
            <a:off x="1155424" y="685488"/>
            <a:ext cx="4547152"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7" name="Shape 887"/>
        <p:cNvGrpSpPr/>
        <p:nvPr/>
      </p:nvGrpSpPr>
      <p:grpSpPr>
        <a:xfrm>
          <a:off x="0" y="0"/>
          <a:ext cx="0" cy="0"/>
          <a:chOff x="0" y="0"/>
          <a:chExt cx="0" cy="0"/>
        </a:xfrm>
      </p:grpSpPr>
      <p:sp>
        <p:nvSpPr>
          <p:cNvPr id="888" name="Google Shape;888;g49cd00f7ff_2_59:notes"/>
          <p:cNvSpPr/>
          <p:nvPr>
            <p:ph idx="2" type="sldImg"/>
          </p:nvPr>
        </p:nvSpPr>
        <p:spPr>
          <a:xfrm>
            <a:off x="1155424" y="685488"/>
            <a:ext cx="4547152"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9" name="Google Shape;889;g49cd00f7ff_2_59:notes"/>
          <p:cNvSpPr txBox="1"/>
          <p:nvPr>
            <p:ph idx="1" type="body"/>
          </p:nvPr>
        </p:nvSpPr>
        <p:spPr>
          <a:xfrm>
            <a:off x="685480" y="4343144"/>
            <a:ext cx="5487041" cy="4115019"/>
          </a:xfrm>
          <a:prstGeom prst="rect">
            <a:avLst/>
          </a:prstGeom>
          <a:noFill/>
          <a:ln>
            <a:noFill/>
          </a:ln>
        </p:spPr>
        <p:txBody>
          <a:bodyPr anchorCtr="0" anchor="t" bIns="44800" lIns="89600" spcFirstLastPara="1" rIns="89600" wrap="square" tIns="44800">
            <a:noAutofit/>
          </a:bodyPr>
          <a:lstStyle/>
          <a:p>
            <a:pPr indent="0" lvl="0" marL="0" rtl="0" algn="l">
              <a:spcBef>
                <a:spcPts val="0"/>
              </a:spcBef>
              <a:spcAft>
                <a:spcPts val="0"/>
              </a:spcAft>
              <a:buNone/>
            </a:pPr>
            <a:r>
              <a:t/>
            </a:r>
            <a:endParaRPr sz="1400"/>
          </a:p>
        </p:txBody>
      </p:sp>
      <p:sp>
        <p:nvSpPr>
          <p:cNvPr id="890" name="Google Shape;890;g49cd00f7ff_2_59:notes"/>
          <p:cNvSpPr txBox="1"/>
          <p:nvPr>
            <p:ph idx="12" type="sldNum"/>
          </p:nvPr>
        </p:nvSpPr>
        <p:spPr>
          <a:xfrm>
            <a:off x="3883851" y="8684826"/>
            <a:ext cx="2972548" cy="457711"/>
          </a:xfrm>
          <a:prstGeom prst="rect">
            <a:avLst/>
          </a:prstGeom>
          <a:noFill/>
          <a:ln>
            <a:noFill/>
          </a:ln>
        </p:spPr>
        <p:txBody>
          <a:bodyPr anchorCtr="0" anchor="b" bIns="44800" lIns="89600" spcFirstLastPara="1" rIns="89600" wrap="square" tIns="4480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1" name="Shape 591"/>
        <p:cNvGrpSpPr/>
        <p:nvPr/>
      </p:nvGrpSpPr>
      <p:grpSpPr>
        <a:xfrm>
          <a:off x="0" y="0"/>
          <a:ext cx="0" cy="0"/>
          <a:chOff x="0" y="0"/>
          <a:chExt cx="0" cy="0"/>
        </a:xfrm>
      </p:grpSpPr>
      <p:sp>
        <p:nvSpPr>
          <p:cNvPr id="592" name="Google Shape;592;g49cd00f7ff_0_1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93" name="Google Shape;593;g49cd00f7ff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8" name="Shape 898"/>
        <p:cNvGrpSpPr/>
        <p:nvPr/>
      </p:nvGrpSpPr>
      <p:grpSpPr>
        <a:xfrm>
          <a:off x="0" y="0"/>
          <a:ext cx="0" cy="0"/>
          <a:chOff x="0" y="0"/>
          <a:chExt cx="0" cy="0"/>
        </a:xfrm>
      </p:grpSpPr>
      <p:sp>
        <p:nvSpPr>
          <p:cNvPr id="899" name="Google Shape;899;g49cd00f7ff_2_69:notes"/>
          <p:cNvSpPr/>
          <p:nvPr>
            <p:ph idx="2" type="sldImg"/>
          </p:nvPr>
        </p:nvSpPr>
        <p:spPr>
          <a:xfrm>
            <a:off x="1155424" y="685488"/>
            <a:ext cx="4547152"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0" name="Google Shape;900;g49cd00f7ff_2_69:notes"/>
          <p:cNvSpPr txBox="1"/>
          <p:nvPr>
            <p:ph idx="1" type="body"/>
          </p:nvPr>
        </p:nvSpPr>
        <p:spPr>
          <a:xfrm>
            <a:off x="685480" y="4343144"/>
            <a:ext cx="5487041" cy="4115019"/>
          </a:xfrm>
          <a:prstGeom prst="rect">
            <a:avLst/>
          </a:prstGeom>
          <a:noFill/>
          <a:ln>
            <a:noFill/>
          </a:ln>
        </p:spPr>
        <p:txBody>
          <a:bodyPr anchorCtr="0" anchor="t" bIns="44800" lIns="89600" spcFirstLastPara="1" rIns="89600" wrap="square" tIns="44800">
            <a:noAutofit/>
          </a:bodyPr>
          <a:lstStyle/>
          <a:p>
            <a:pPr indent="0" lvl="0" marL="0" rtl="0" algn="l">
              <a:spcBef>
                <a:spcPts val="0"/>
              </a:spcBef>
              <a:spcAft>
                <a:spcPts val="0"/>
              </a:spcAft>
              <a:buNone/>
            </a:pPr>
            <a:r>
              <a:t/>
            </a:r>
            <a:endParaRPr sz="1400"/>
          </a:p>
        </p:txBody>
      </p:sp>
      <p:sp>
        <p:nvSpPr>
          <p:cNvPr id="901" name="Google Shape;901;g49cd00f7ff_2_69:notes"/>
          <p:cNvSpPr txBox="1"/>
          <p:nvPr>
            <p:ph idx="12" type="sldNum"/>
          </p:nvPr>
        </p:nvSpPr>
        <p:spPr>
          <a:xfrm>
            <a:off x="3883851" y="8684826"/>
            <a:ext cx="2972548" cy="457711"/>
          </a:xfrm>
          <a:prstGeom prst="rect">
            <a:avLst/>
          </a:prstGeom>
          <a:noFill/>
          <a:ln>
            <a:noFill/>
          </a:ln>
        </p:spPr>
        <p:txBody>
          <a:bodyPr anchorCtr="0" anchor="b" bIns="44800" lIns="89600" spcFirstLastPara="1" rIns="89600" wrap="square" tIns="4480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8" name="Shape 908"/>
        <p:cNvGrpSpPr/>
        <p:nvPr/>
      </p:nvGrpSpPr>
      <p:grpSpPr>
        <a:xfrm>
          <a:off x="0" y="0"/>
          <a:ext cx="0" cy="0"/>
          <a:chOff x="0" y="0"/>
          <a:chExt cx="0" cy="0"/>
        </a:xfrm>
      </p:grpSpPr>
      <p:sp>
        <p:nvSpPr>
          <p:cNvPr id="909" name="Google Shape;909;g49c08e27e0_0_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10" name="Google Shape;910;g49c08e27e0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4" name="Shape 914"/>
        <p:cNvGrpSpPr/>
        <p:nvPr/>
      </p:nvGrpSpPr>
      <p:grpSpPr>
        <a:xfrm>
          <a:off x="0" y="0"/>
          <a:ext cx="0" cy="0"/>
          <a:chOff x="0" y="0"/>
          <a:chExt cx="0" cy="0"/>
        </a:xfrm>
      </p:grpSpPr>
      <p:sp>
        <p:nvSpPr>
          <p:cNvPr id="915" name="Google Shape;915;g49cd00f7ff_0_5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16" name="Google Shape;916;g49cd00f7ff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9" name="Shape 919"/>
        <p:cNvGrpSpPr/>
        <p:nvPr/>
      </p:nvGrpSpPr>
      <p:grpSpPr>
        <a:xfrm>
          <a:off x="0" y="0"/>
          <a:ext cx="0" cy="0"/>
          <a:chOff x="0" y="0"/>
          <a:chExt cx="0" cy="0"/>
        </a:xfrm>
      </p:grpSpPr>
      <p:sp>
        <p:nvSpPr>
          <p:cNvPr id="920" name="Google Shape;920;g49cd00f7ff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21" name="Google Shape;921;g49cd00f7f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6" name="Shape 596"/>
        <p:cNvGrpSpPr/>
        <p:nvPr/>
      </p:nvGrpSpPr>
      <p:grpSpPr>
        <a:xfrm>
          <a:off x="0" y="0"/>
          <a:ext cx="0" cy="0"/>
          <a:chOff x="0" y="0"/>
          <a:chExt cx="0" cy="0"/>
        </a:xfrm>
      </p:grpSpPr>
      <p:sp>
        <p:nvSpPr>
          <p:cNvPr id="597" name="Google Shape;597;g35b24a22fb_2_1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8" name="Google Shape;598;g35b24a22fb_2_1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599" name="Google Shape;599;g35b24a22fb_2_15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5" name="Shape 605"/>
        <p:cNvGrpSpPr/>
        <p:nvPr/>
      </p:nvGrpSpPr>
      <p:grpSpPr>
        <a:xfrm>
          <a:off x="0" y="0"/>
          <a:ext cx="0" cy="0"/>
          <a:chOff x="0" y="0"/>
          <a:chExt cx="0" cy="0"/>
        </a:xfrm>
      </p:grpSpPr>
      <p:sp>
        <p:nvSpPr>
          <p:cNvPr id="606" name="Google Shape;606;g49cd00f7ff_0_7:notes"/>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g49cd00f7ff_0_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3" name="Shape 613"/>
        <p:cNvGrpSpPr/>
        <p:nvPr/>
      </p:nvGrpSpPr>
      <p:grpSpPr>
        <a:xfrm>
          <a:off x="0" y="0"/>
          <a:ext cx="0" cy="0"/>
          <a:chOff x="0" y="0"/>
          <a:chExt cx="0" cy="0"/>
        </a:xfrm>
      </p:grpSpPr>
      <p:sp>
        <p:nvSpPr>
          <p:cNvPr id="614" name="Google Shape;614;g49c08e27e0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5" name="Google Shape;615;g49c08e27e0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616" name="Google Shape;616;g49c08e27e0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chemeClr val="dk1"/>
              </a:buClr>
              <a:buSzPts val="1200"/>
              <a:buFont typeface="Calibri"/>
              <a:buNone/>
            </a:pPr>
            <a:fld id="{00000000-1234-1234-1234-123412341234}" type="slidenum">
              <a:rPr lang="en"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0" name="Shape 620"/>
        <p:cNvGrpSpPr/>
        <p:nvPr/>
      </p:nvGrpSpPr>
      <p:grpSpPr>
        <a:xfrm>
          <a:off x="0" y="0"/>
          <a:ext cx="0" cy="0"/>
          <a:chOff x="0" y="0"/>
          <a:chExt cx="0" cy="0"/>
        </a:xfrm>
      </p:grpSpPr>
      <p:sp>
        <p:nvSpPr>
          <p:cNvPr id="621" name="Google Shape;621;g49cd00f7ff_0_3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22" name="Google Shape;622;g49cd00f7ff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7" name="Shape 627"/>
        <p:cNvGrpSpPr/>
        <p:nvPr/>
      </p:nvGrpSpPr>
      <p:grpSpPr>
        <a:xfrm>
          <a:off x="0" y="0"/>
          <a:ext cx="0" cy="0"/>
          <a:chOff x="0" y="0"/>
          <a:chExt cx="0" cy="0"/>
        </a:xfrm>
      </p:grpSpPr>
      <p:sp>
        <p:nvSpPr>
          <p:cNvPr id="628" name="Google Shape;628;g3b42fbe597_2_1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9" name="Google Shape;629;g3b42fbe597_2_15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630" name="Google Shape;630;g3b42fbe597_2_15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chemeClr val="dk1"/>
              </a:buClr>
              <a:buSzPts val="1200"/>
              <a:buFont typeface="Calibri"/>
              <a:buNone/>
            </a:pPr>
            <a:fld id="{00000000-1234-1234-1234-123412341234}" type="slidenum">
              <a:rPr lang="en"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7.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6.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0.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 Id="rId3" Type="http://schemas.openxmlformats.org/officeDocument/2006/relationships/image" Target="../media/image7.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4.png"/><Relationship Id="rId7" Type="http://schemas.openxmlformats.org/officeDocument/2006/relationships/image" Target="../media/image1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9.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5.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 Id="rId3" Type="http://schemas.openxmlformats.org/officeDocument/2006/relationships/image" Target="../media/image18.png"/><Relationship Id="rId4" Type="http://schemas.openxmlformats.org/officeDocument/2006/relationships/image" Target="../media/image12.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24.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9.png"/><Relationship Id="rId3" Type="http://schemas.openxmlformats.org/officeDocument/2006/relationships/image" Target="../media/image17.png"/><Relationship Id="rId4" Type="http://schemas.openxmlformats.org/officeDocument/2006/relationships/image" Target="../media/image20.png"/><Relationship Id="rId5" Type="http://schemas.openxmlformats.org/officeDocument/2006/relationships/image" Target="../media/image22.png"/><Relationship Id="rId6" Type="http://schemas.openxmlformats.org/officeDocument/2006/relationships/image" Target="../media/image23.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1.png"/><Relationship Id="rId3" Type="http://schemas.openxmlformats.org/officeDocument/2006/relationships/image" Target="../media/image19.png"/><Relationship Id="rId4" Type="http://schemas.openxmlformats.org/officeDocument/2006/relationships/image" Target="../media/image17.png"/><Relationship Id="rId10" Type="http://schemas.openxmlformats.org/officeDocument/2006/relationships/image" Target="../media/image26.png"/><Relationship Id="rId9" Type="http://schemas.openxmlformats.org/officeDocument/2006/relationships/image" Target="../media/image30.png"/><Relationship Id="rId5" Type="http://schemas.openxmlformats.org/officeDocument/2006/relationships/image" Target="../media/image20.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1.png"/><Relationship Id="rId3" Type="http://schemas.openxmlformats.org/officeDocument/2006/relationships/image" Target="../media/image31.png"/><Relationship Id="rId4" Type="http://schemas.openxmlformats.org/officeDocument/2006/relationships/image" Target="../media/image27.png"/><Relationship Id="rId5" Type="http://schemas.openxmlformats.org/officeDocument/2006/relationships/image" Target="../media/image33.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7.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7.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9.png"/><Relationship Id="rId3" Type="http://schemas.openxmlformats.org/officeDocument/2006/relationships/image" Target="../media/image32.png"/><Relationship Id="rId4" Type="http://schemas.openxmlformats.org/officeDocument/2006/relationships/image" Target="../media/image28.png"/><Relationship Id="rId5" Type="http://schemas.openxmlformats.org/officeDocument/2006/relationships/image" Target="../media/image34.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5.png"/><Relationship Id="rId3" Type="http://schemas.openxmlformats.org/officeDocument/2006/relationships/image" Target="../media/image36.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6.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9.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1.png"/><Relationship Id="rId3" Type="http://schemas.openxmlformats.org/officeDocument/2006/relationships/image" Target="../media/image40.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3.jpg"/><Relationship Id="rId3" Type="http://schemas.openxmlformats.org/officeDocument/2006/relationships/image" Target="../media/image42.png"/><Relationship Id="rId4" Type="http://schemas.openxmlformats.org/officeDocument/2006/relationships/image" Target="../media/image36.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6.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4.png"/><Relationship Id="rId3" Type="http://schemas.openxmlformats.org/officeDocument/2006/relationships/image" Target="../media/image36.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1.png"/><Relationship Id="rId3" Type="http://schemas.openxmlformats.org/officeDocument/2006/relationships/image" Target="../media/image40.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6.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6.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5.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6.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6.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992767"/>
            <a:ext cx="8520600" cy="27369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3778833"/>
            <a:ext cx="8520600" cy="10569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474833"/>
            <a:ext cx="8520600" cy="26181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4202967"/>
            <a:ext cx="8520600" cy="17343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page" showMasterSp="0">
  <p:cSld name="Title page">
    <p:spTree>
      <p:nvGrpSpPr>
        <p:cNvPr id="56" name="Shape 56"/>
        <p:cNvGrpSpPr/>
        <p:nvPr/>
      </p:nvGrpSpPr>
      <p:grpSpPr>
        <a:xfrm>
          <a:off x="0" y="0"/>
          <a:ext cx="0" cy="0"/>
          <a:chOff x="0" y="0"/>
          <a:chExt cx="0" cy="0"/>
        </a:xfrm>
      </p:grpSpPr>
      <p:pic>
        <p:nvPicPr>
          <p:cNvPr id="57" name="Google Shape;57;p14"/>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58" name="Google Shape;58;p14"/>
          <p:cNvSpPr txBox="1"/>
          <p:nvPr>
            <p:ph idx="1" type="body"/>
          </p:nvPr>
        </p:nvSpPr>
        <p:spPr>
          <a:xfrm>
            <a:off x="1820987" y="4085488"/>
            <a:ext cx="6713415" cy="509955"/>
          </a:xfrm>
          <a:prstGeom prst="rect">
            <a:avLst/>
          </a:prstGeom>
          <a:noFill/>
          <a:ln>
            <a:noFill/>
          </a:ln>
        </p:spPr>
        <p:txBody>
          <a:bodyPr anchorCtr="0" anchor="t" bIns="121900" lIns="121900" spcFirstLastPara="1" rIns="121900" wrap="square" tIns="121900"/>
          <a:lstStyle>
            <a:lvl1pPr indent="-228600" lvl="0" marL="457200" marR="0" rtl="0" algn="r">
              <a:lnSpc>
                <a:spcPct val="100000"/>
              </a:lnSpc>
              <a:spcBef>
                <a:spcPts val="1000"/>
              </a:spcBef>
              <a:spcAft>
                <a:spcPts val="0"/>
              </a:spcAft>
              <a:buClr>
                <a:schemeClr val="lt1"/>
              </a:buClr>
              <a:buSzPts val="2800"/>
              <a:buFont typeface="Arial"/>
              <a:buNone/>
              <a:defRPr b="0" i="0" sz="2800" u="none" cap="none" strike="noStrike">
                <a:solidFill>
                  <a:schemeClr val="lt1"/>
                </a:solidFill>
                <a:latin typeface="Open Sans"/>
                <a:ea typeface="Open Sans"/>
                <a:cs typeface="Open Sans"/>
                <a:sym typeface="Open Sans"/>
              </a:defRPr>
            </a:lvl1pPr>
            <a:lvl2pPr indent="-393700" lvl="1" marL="914400" marR="0" rtl="0" algn="l">
              <a:lnSpc>
                <a:spcPct val="100000"/>
              </a:lnSpc>
              <a:spcBef>
                <a:spcPts val="600"/>
              </a:spcBef>
              <a:spcAft>
                <a:spcPts val="0"/>
              </a:spcAft>
              <a:buClr>
                <a:schemeClr val="dk2"/>
              </a:buClr>
              <a:buSzPts val="2600"/>
              <a:buFont typeface="Arial"/>
              <a:buChar char="•"/>
              <a:defRPr b="0" i="0" sz="2600" u="none" cap="none" strike="noStrike">
                <a:solidFill>
                  <a:schemeClr val="dk2"/>
                </a:solidFill>
                <a:latin typeface="Open Sans"/>
                <a:ea typeface="Open Sans"/>
                <a:cs typeface="Open Sans"/>
                <a:sym typeface="Open Sans"/>
              </a:defRPr>
            </a:lvl2pPr>
            <a:lvl3pPr indent="-381000" lvl="2" marL="13716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3pPr>
            <a:lvl4pPr indent="-381000" lvl="3" marL="18288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4pPr>
            <a:lvl5pPr indent="-381000" lvl="4" marL="22860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5pPr>
            <a:lvl6pPr indent="-342900" lvl="5" marL="2743200"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9" name="Google Shape;59;p14"/>
          <p:cNvSpPr txBox="1"/>
          <p:nvPr>
            <p:ph idx="2" type="body"/>
          </p:nvPr>
        </p:nvSpPr>
        <p:spPr>
          <a:xfrm>
            <a:off x="1820987" y="4616940"/>
            <a:ext cx="6724244" cy="509955"/>
          </a:xfrm>
          <a:prstGeom prst="rect">
            <a:avLst/>
          </a:prstGeom>
          <a:noFill/>
          <a:ln>
            <a:noFill/>
          </a:ln>
        </p:spPr>
        <p:txBody>
          <a:bodyPr anchorCtr="0" anchor="t" bIns="121900" lIns="121900" spcFirstLastPara="1" rIns="121900" wrap="square" tIns="121900"/>
          <a:lstStyle>
            <a:lvl1pPr indent="-228600" lvl="0" marL="457200" marR="0" rtl="0" algn="r">
              <a:lnSpc>
                <a:spcPct val="100000"/>
              </a:lnSpc>
              <a:spcBef>
                <a:spcPts val="1000"/>
              </a:spcBef>
              <a:spcAft>
                <a:spcPts val="0"/>
              </a:spcAft>
              <a:buClr>
                <a:schemeClr val="lt1"/>
              </a:buClr>
              <a:buSzPts val="1800"/>
              <a:buFont typeface="Arial"/>
              <a:buNone/>
              <a:defRPr b="0" i="0" sz="1800" u="none" cap="none" strike="noStrike">
                <a:solidFill>
                  <a:schemeClr val="lt1"/>
                </a:solidFill>
                <a:latin typeface="Open Sans"/>
                <a:ea typeface="Open Sans"/>
                <a:cs typeface="Open Sans"/>
                <a:sym typeface="Open Sans"/>
              </a:defRPr>
            </a:lvl1pPr>
            <a:lvl2pPr indent="-393700" lvl="1" marL="914400" marR="0" rtl="0" algn="l">
              <a:lnSpc>
                <a:spcPct val="100000"/>
              </a:lnSpc>
              <a:spcBef>
                <a:spcPts val="600"/>
              </a:spcBef>
              <a:spcAft>
                <a:spcPts val="0"/>
              </a:spcAft>
              <a:buClr>
                <a:schemeClr val="dk2"/>
              </a:buClr>
              <a:buSzPts val="2600"/>
              <a:buFont typeface="Arial"/>
              <a:buChar char="•"/>
              <a:defRPr b="0" i="0" sz="2600" u="none" cap="none" strike="noStrike">
                <a:solidFill>
                  <a:schemeClr val="dk2"/>
                </a:solidFill>
                <a:latin typeface="Open Sans"/>
                <a:ea typeface="Open Sans"/>
                <a:cs typeface="Open Sans"/>
                <a:sym typeface="Open Sans"/>
              </a:defRPr>
            </a:lvl2pPr>
            <a:lvl3pPr indent="-381000" lvl="2" marL="13716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3pPr>
            <a:lvl4pPr indent="-381000" lvl="3" marL="18288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4pPr>
            <a:lvl5pPr indent="-381000" lvl="4" marL="22860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5pPr>
            <a:lvl6pPr indent="-342900" lvl="5" marL="2743200"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0" name="Google Shape;60;p14"/>
          <p:cNvSpPr txBox="1"/>
          <p:nvPr>
            <p:ph idx="3" type="body"/>
          </p:nvPr>
        </p:nvSpPr>
        <p:spPr>
          <a:xfrm>
            <a:off x="1820987" y="5624145"/>
            <a:ext cx="6724244" cy="509955"/>
          </a:xfrm>
          <a:prstGeom prst="rect">
            <a:avLst/>
          </a:prstGeom>
          <a:noFill/>
          <a:ln>
            <a:noFill/>
          </a:ln>
        </p:spPr>
        <p:txBody>
          <a:bodyPr anchorCtr="0" anchor="t" bIns="121900" lIns="121900" spcFirstLastPara="1" rIns="121900" wrap="square" tIns="121900"/>
          <a:lstStyle>
            <a:lvl1pPr indent="-228600" lvl="0" marL="457200" marR="0" rtl="0" algn="r">
              <a:lnSpc>
                <a:spcPct val="100000"/>
              </a:lnSpc>
              <a:spcBef>
                <a:spcPts val="1000"/>
              </a:spcBef>
              <a:spcAft>
                <a:spcPts val="0"/>
              </a:spcAft>
              <a:buClr>
                <a:schemeClr val="lt1"/>
              </a:buClr>
              <a:buSzPts val="1400"/>
              <a:buFont typeface="Arial"/>
              <a:buNone/>
              <a:defRPr b="0" i="0" sz="1400" u="none" cap="none" strike="noStrike">
                <a:solidFill>
                  <a:schemeClr val="lt1"/>
                </a:solidFill>
                <a:latin typeface="Open Sans"/>
                <a:ea typeface="Open Sans"/>
                <a:cs typeface="Open Sans"/>
                <a:sym typeface="Open Sans"/>
              </a:defRPr>
            </a:lvl1pPr>
            <a:lvl2pPr indent="-393700" lvl="1" marL="914400" marR="0" rtl="0" algn="l">
              <a:lnSpc>
                <a:spcPct val="100000"/>
              </a:lnSpc>
              <a:spcBef>
                <a:spcPts val="600"/>
              </a:spcBef>
              <a:spcAft>
                <a:spcPts val="0"/>
              </a:spcAft>
              <a:buClr>
                <a:schemeClr val="dk2"/>
              </a:buClr>
              <a:buSzPts val="2600"/>
              <a:buFont typeface="Arial"/>
              <a:buChar char="•"/>
              <a:defRPr b="0" i="0" sz="2600" u="none" cap="none" strike="noStrike">
                <a:solidFill>
                  <a:schemeClr val="dk2"/>
                </a:solidFill>
                <a:latin typeface="Open Sans"/>
                <a:ea typeface="Open Sans"/>
                <a:cs typeface="Open Sans"/>
                <a:sym typeface="Open Sans"/>
              </a:defRPr>
            </a:lvl2pPr>
            <a:lvl3pPr indent="-381000" lvl="2" marL="13716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3pPr>
            <a:lvl4pPr indent="-381000" lvl="3" marL="18288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4pPr>
            <a:lvl5pPr indent="-381000" lvl="4" marL="22860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5pPr>
            <a:lvl6pPr indent="-342900" lvl="5" marL="2743200"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1" name="Google Shape;61;p14"/>
          <p:cNvSpPr txBox="1"/>
          <p:nvPr>
            <p:ph idx="4" type="body"/>
          </p:nvPr>
        </p:nvSpPr>
        <p:spPr>
          <a:xfrm>
            <a:off x="3735753" y="6193176"/>
            <a:ext cx="3043199" cy="283307"/>
          </a:xfrm>
          <a:prstGeom prst="rect">
            <a:avLst/>
          </a:prstGeom>
          <a:noFill/>
          <a:ln>
            <a:noFill/>
          </a:ln>
        </p:spPr>
        <p:txBody>
          <a:bodyPr anchorCtr="0" anchor="t" bIns="121900" lIns="121900" spcFirstLastPara="1" rIns="121900" wrap="square" tIns="121900"/>
          <a:lstStyle>
            <a:lvl1pPr indent="-228600" lvl="0" marL="457200" marR="0" rtl="0" algn="r">
              <a:lnSpc>
                <a:spcPct val="100000"/>
              </a:lnSpc>
              <a:spcBef>
                <a:spcPts val="1000"/>
              </a:spcBef>
              <a:spcAft>
                <a:spcPts val="0"/>
              </a:spcAft>
              <a:buClr>
                <a:schemeClr val="dk1"/>
              </a:buClr>
              <a:buSzPts val="1300"/>
              <a:buFont typeface="Arial"/>
              <a:buNone/>
              <a:defRPr b="0" i="0" sz="1300" u="none" cap="none" strike="noStrike">
                <a:solidFill>
                  <a:schemeClr val="dk1"/>
                </a:solidFill>
                <a:latin typeface="Open Sans"/>
                <a:ea typeface="Open Sans"/>
                <a:cs typeface="Open Sans"/>
                <a:sym typeface="Open Sans"/>
              </a:defRPr>
            </a:lvl1pPr>
            <a:lvl2pPr indent="-393700" lvl="1" marL="914400" marR="0" rtl="0" algn="l">
              <a:lnSpc>
                <a:spcPct val="100000"/>
              </a:lnSpc>
              <a:spcBef>
                <a:spcPts val="600"/>
              </a:spcBef>
              <a:spcAft>
                <a:spcPts val="0"/>
              </a:spcAft>
              <a:buClr>
                <a:schemeClr val="dk2"/>
              </a:buClr>
              <a:buSzPts val="2600"/>
              <a:buFont typeface="Arial"/>
              <a:buChar char="•"/>
              <a:defRPr b="0" i="0" sz="2600" u="none" cap="none" strike="noStrike">
                <a:solidFill>
                  <a:schemeClr val="dk2"/>
                </a:solidFill>
                <a:latin typeface="Open Sans"/>
                <a:ea typeface="Open Sans"/>
                <a:cs typeface="Open Sans"/>
                <a:sym typeface="Open Sans"/>
              </a:defRPr>
            </a:lvl2pPr>
            <a:lvl3pPr indent="-381000" lvl="2" marL="13716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3pPr>
            <a:lvl4pPr indent="-381000" lvl="3" marL="18288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4pPr>
            <a:lvl5pPr indent="-381000" lvl="4" marL="22860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5pPr>
            <a:lvl6pPr indent="-342900" lvl="5" marL="2743200"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2" name="Google Shape;62;p14"/>
          <p:cNvSpPr txBox="1"/>
          <p:nvPr>
            <p:ph idx="5" type="body"/>
          </p:nvPr>
        </p:nvSpPr>
        <p:spPr>
          <a:xfrm>
            <a:off x="3735753" y="6401543"/>
            <a:ext cx="3043199" cy="269367"/>
          </a:xfrm>
          <a:prstGeom prst="rect">
            <a:avLst/>
          </a:prstGeom>
          <a:noFill/>
          <a:ln>
            <a:noFill/>
          </a:ln>
        </p:spPr>
        <p:txBody>
          <a:bodyPr anchorCtr="0" anchor="t" bIns="121900" lIns="121900" spcFirstLastPara="1" rIns="121900" wrap="square" tIns="121900"/>
          <a:lstStyle>
            <a:lvl1pPr indent="-228600" lvl="0" marL="457200" marR="0" rtl="0" algn="r">
              <a:lnSpc>
                <a:spcPct val="100000"/>
              </a:lnSpc>
              <a:spcBef>
                <a:spcPts val="1000"/>
              </a:spcBef>
              <a:spcAft>
                <a:spcPts val="0"/>
              </a:spcAft>
              <a:buClr>
                <a:schemeClr val="dk2"/>
              </a:buClr>
              <a:buSzPts val="1100"/>
              <a:buFont typeface="Arial"/>
              <a:buNone/>
              <a:defRPr b="0" i="1" sz="1100" u="none" cap="none" strike="noStrike">
                <a:solidFill>
                  <a:schemeClr val="dk2"/>
                </a:solidFill>
                <a:latin typeface="Open Sans"/>
                <a:ea typeface="Open Sans"/>
                <a:cs typeface="Open Sans"/>
                <a:sym typeface="Open Sans"/>
              </a:defRPr>
            </a:lvl1pPr>
            <a:lvl2pPr indent="-393700" lvl="1" marL="914400" marR="0" rtl="0" algn="l">
              <a:lnSpc>
                <a:spcPct val="100000"/>
              </a:lnSpc>
              <a:spcBef>
                <a:spcPts val="600"/>
              </a:spcBef>
              <a:spcAft>
                <a:spcPts val="0"/>
              </a:spcAft>
              <a:buClr>
                <a:schemeClr val="dk2"/>
              </a:buClr>
              <a:buSzPts val="2600"/>
              <a:buFont typeface="Arial"/>
              <a:buChar char="•"/>
              <a:defRPr b="0" i="0" sz="2600" u="none" cap="none" strike="noStrike">
                <a:solidFill>
                  <a:schemeClr val="dk2"/>
                </a:solidFill>
                <a:latin typeface="Open Sans"/>
                <a:ea typeface="Open Sans"/>
                <a:cs typeface="Open Sans"/>
                <a:sym typeface="Open Sans"/>
              </a:defRPr>
            </a:lvl2pPr>
            <a:lvl3pPr indent="-381000" lvl="2" marL="13716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3pPr>
            <a:lvl4pPr indent="-381000" lvl="3" marL="18288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4pPr>
            <a:lvl5pPr indent="-381000" lvl="4" marL="22860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5pPr>
            <a:lvl6pPr indent="-342900" lvl="5" marL="2743200"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3" name="Google Shape;63;p14"/>
          <p:cNvSpPr txBox="1"/>
          <p:nvPr>
            <p:ph idx="6" type="body"/>
          </p:nvPr>
        </p:nvSpPr>
        <p:spPr>
          <a:xfrm>
            <a:off x="3735753" y="6605571"/>
            <a:ext cx="3043199" cy="269367"/>
          </a:xfrm>
          <a:prstGeom prst="rect">
            <a:avLst/>
          </a:prstGeom>
          <a:noFill/>
          <a:ln>
            <a:noFill/>
          </a:ln>
        </p:spPr>
        <p:txBody>
          <a:bodyPr anchorCtr="0" anchor="t" bIns="121900" lIns="121900" spcFirstLastPara="1" rIns="121900" wrap="square" tIns="121900"/>
          <a:lstStyle>
            <a:lvl1pPr indent="-228600" lvl="0" marL="457200" marR="0" rtl="0" algn="r">
              <a:lnSpc>
                <a:spcPct val="100000"/>
              </a:lnSpc>
              <a:spcBef>
                <a:spcPts val="1000"/>
              </a:spcBef>
              <a:spcAft>
                <a:spcPts val="0"/>
              </a:spcAft>
              <a:buClr>
                <a:schemeClr val="dk2"/>
              </a:buClr>
              <a:buSzPts val="1000"/>
              <a:buFont typeface="Arial"/>
              <a:buNone/>
              <a:defRPr b="0" i="0" sz="1000" u="none" cap="none" strike="noStrike">
                <a:solidFill>
                  <a:schemeClr val="dk2"/>
                </a:solidFill>
                <a:latin typeface="Open Sans"/>
                <a:ea typeface="Open Sans"/>
                <a:cs typeface="Open Sans"/>
                <a:sym typeface="Open Sans"/>
              </a:defRPr>
            </a:lvl1pPr>
            <a:lvl2pPr indent="-393700" lvl="1" marL="914400" marR="0" rtl="0" algn="l">
              <a:lnSpc>
                <a:spcPct val="100000"/>
              </a:lnSpc>
              <a:spcBef>
                <a:spcPts val="600"/>
              </a:spcBef>
              <a:spcAft>
                <a:spcPts val="0"/>
              </a:spcAft>
              <a:buClr>
                <a:schemeClr val="dk2"/>
              </a:buClr>
              <a:buSzPts val="2600"/>
              <a:buFont typeface="Arial"/>
              <a:buChar char="•"/>
              <a:defRPr b="0" i="0" sz="2600" u="none" cap="none" strike="noStrike">
                <a:solidFill>
                  <a:schemeClr val="dk2"/>
                </a:solidFill>
                <a:latin typeface="Open Sans"/>
                <a:ea typeface="Open Sans"/>
                <a:cs typeface="Open Sans"/>
                <a:sym typeface="Open Sans"/>
              </a:defRPr>
            </a:lvl2pPr>
            <a:lvl3pPr indent="-381000" lvl="2" marL="13716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3pPr>
            <a:lvl4pPr indent="-381000" lvl="3" marL="18288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4pPr>
            <a:lvl5pPr indent="-381000" lvl="4" marL="22860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5pPr>
            <a:lvl6pPr indent="-342900" lvl="5" marL="2743200"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lternate Head, subhead &amp; body copy">
  <p:cSld name="Alternate Head, subhead &amp; body copy">
    <p:spTree>
      <p:nvGrpSpPr>
        <p:cNvPr id="64" name="Shape 64"/>
        <p:cNvGrpSpPr/>
        <p:nvPr/>
      </p:nvGrpSpPr>
      <p:grpSpPr>
        <a:xfrm>
          <a:off x="0" y="0"/>
          <a:ext cx="0" cy="0"/>
          <a:chOff x="0" y="0"/>
          <a:chExt cx="0" cy="0"/>
        </a:xfrm>
      </p:grpSpPr>
      <p:sp>
        <p:nvSpPr>
          <p:cNvPr id="65" name="Google Shape;65;p15"/>
          <p:cNvSpPr txBox="1"/>
          <p:nvPr>
            <p:ph type="title"/>
          </p:nvPr>
        </p:nvSpPr>
        <p:spPr>
          <a:xfrm>
            <a:off x="609600" y="405301"/>
            <a:ext cx="7935629" cy="984739"/>
          </a:xfrm>
          <a:prstGeom prst="rect">
            <a:avLst/>
          </a:prstGeom>
          <a:noFill/>
          <a:ln>
            <a:noFill/>
          </a:ln>
        </p:spPr>
        <p:txBody>
          <a:bodyPr anchorCtr="0" anchor="b" bIns="121900" lIns="121900" spcFirstLastPara="1" rIns="121900" wrap="square" tIns="121900"/>
          <a:lstStyle>
            <a:lvl1pPr lvl="0" marR="0" rtl="0" algn="l">
              <a:lnSpc>
                <a:spcPct val="100000"/>
              </a:lnSpc>
              <a:spcBef>
                <a:spcPts val="0"/>
              </a:spcBef>
              <a:spcAft>
                <a:spcPts val="0"/>
              </a:spcAft>
              <a:buClr>
                <a:schemeClr val="dk1"/>
              </a:buClr>
              <a:buSzPts val="4000"/>
              <a:buFont typeface="Open Sans SemiBold"/>
              <a:buNone/>
              <a:defRPr b="1" i="0" sz="4000" u="none" cap="none" strike="noStrike">
                <a:solidFill>
                  <a:schemeClr val="dk1"/>
                </a:solidFill>
                <a:latin typeface="Open Sans SemiBold"/>
                <a:ea typeface="Open Sans SemiBold"/>
                <a:cs typeface="Open Sans SemiBold"/>
                <a:sym typeface="Open Sans SemiBold"/>
              </a:defRPr>
            </a:lvl1pPr>
            <a:lvl2pPr lvl="1">
              <a:spcBef>
                <a:spcPts val="0"/>
              </a:spcBef>
              <a:spcAft>
                <a:spcPts val="0"/>
              </a:spcAft>
              <a:buSzPts val="1900"/>
              <a:buNone/>
              <a:defRPr sz="2400"/>
            </a:lvl2pPr>
            <a:lvl3pPr lvl="2">
              <a:spcBef>
                <a:spcPts val="0"/>
              </a:spcBef>
              <a:spcAft>
                <a:spcPts val="0"/>
              </a:spcAft>
              <a:buSzPts val="1900"/>
              <a:buNone/>
              <a:defRPr sz="2400"/>
            </a:lvl3pPr>
            <a:lvl4pPr lvl="3">
              <a:spcBef>
                <a:spcPts val="0"/>
              </a:spcBef>
              <a:spcAft>
                <a:spcPts val="0"/>
              </a:spcAft>
              <a:buSzPts val="1900"/>
              <a:buNone/>
              <a:defRPr sz="2400"/>
            </a:lvl4pPr>
            <a:lvl5pPr lvl="4">
              <a:spcBef>
                <a:spcPts val="0"/>
              </a:spcBef>
              <a:spcAft>
                <a:spcPts val="0"/>
              </a:spcAft>
              <a:buSzPts val="1900"/>
              <a:buNone/>
              <a:defRPr sz="2400"/>
            </a:lvl5pPr>
            <a:lvl6pPr lvl="5">
              <a:spcBef>
                <a:spcPts val="0"/>
              </a:spcBef>
              <a:spcAft>
                <a:spcPts val="0"/>
              </a:spcAft>
              <a:buSzPts val="1900"/>
              <a:buNone/>
              <a:defRPr sz="2400"/>
            </a:lvl6pPr>
            <a:lvl7pPr lvl="6">
              <a:spcBef>
                <a:spcPts val="0"/>
              </a:spcBef>
              <a:spcAft>
                <a:spcPts val="0"/>
              </a:spcAft>
              <a:buSzPts val="1900"/>
              <a:buNone/>
              <a:defRPr sz="2400"/>
            </a:lvl7pPr>
            <a:lvl8pPr lvl="7">
              <a:spcBef>
                <a:spcPts val="0"/>
              </a:spcBef>
              <a:spcAft>
                <a:spcPts val="0"/>
              </a:spcAft>
              <a:buSzPts val="1900"/>
              <a:buNone/>
              <a:defRPr sz="2400"/>
            </a:lvl8pPr>
            <a:lvl9pPr lvl="8">
              <a:spcBef>
                <a:spcPts val="0"/>
              </a:spcBef>
              <a:spcAft>
                <a:spcPts val="0"/>
              </a:spcAft>
              <a:buSzPts val="1900"/>
              <a:buNone/>
              <a:defRPr sz="2400"/>
            </a:lvl9pPr>
          </a:lstStyle>
          <a:p/>
        </p:txBody>
      </p:sp>
      <p:sp>
        <p:nvSpPr>
          <p:cNvPr id="66" name="Google Shape;66;p15"/>
          <p:cNvSpPr txBox="1"/>
          <p:nvPr>
            <p:ph idx="1" type="body"/>
          </p:nvPr>
        </p:nvSpPr>
        <p:spPr>
          <a:xfrm>
            <a:off x="609600" y="1562101"/>
            <a:ext cx="7924800" cy="501163"/>
          </a:xfrm>
          <a:prstGeom prst="rect">
            <a:avLst/>
          </a:prstGeom>
          <a:noFill/>
          <a:ln>
            <a:noFill/>
          </a:ln>
        </p:spPr>
        <p:txBody>
          <a:bodyPr anchorCtr="0" anchor="t" bIns="121900" lIns="121900" spcFirstLastPara="1" rIns="121900" wrap="square" tIns="121900"/>
          <a:lstStyle>
            <a:lvl1pPr indent="-228600" lvl="0" marL="457200" marR="0" rtl="0" algn="l">
              <a:lnSpc>
                <a:spcPct val="100000"/>
              </a:lnSpc>
              <a:spcBef>
                <a:spcPts val="1000"/>
              </a:spcBef>
              <a:spcAft>
                <a:spcPts val="0"/>
              </a:spcAft>
              <a:buClr>
                <a:schemeClr val="dk2"/>
              </a:buClr>
              <a:buSzPts val="2600"/>
              <a:buFont typeface="Arial"/>
              <a:buNone/>
              <a:defRPr b="1" i="0" sz="2600" u="none" cap="none" strike="noStrike">
                <a:solidFill>
                  <a:schemeClr val="dk2"/>
                </a:solidFill>
                <a:latin typeface="Open Sans SemiBold"/>
                <a:ea typeface="Open Sans SemiBold"/>
                <a:cs typeface="Open Sans SemiBold"/>
                <a:sym typeface="Open Sans SemiBold"/>
              </a:defRPr>
            </a:lvl1pPr>
            <a:lvl2pPr indent="-393700" lvl="1" marL="914400" marR="0" rtl="0" algn="l">
              <a:lnSpc>
                <a:spcPct val="100000"/>
              </a:lnSpc>
              <a:spcBef>
                <a:spcPts val="600"/>
              </a:spcBef>
              <a:spcAft>
                <a:spcPts val="0"/>
              </a:spcAft>
              <a:buClr>
                <a:schemeClr val="dk2"/>
              </a:buClr>
              <a:buSzPts val="2600"/>
              <a:buFont typeface="Arial"/>
              <a:buChar char="•"/>
              <a:defRPr b="0" i="0" sz="2600" u="none" cap="none" strike="noStrike">
                <a:solidFill>
                  <a:schemeClr val="dk2"/>
                </a:solidFill>
                <a:latin typeface="Open Sans"/>
                <a:ea typeface="Open Sans"/>
                <a:cs typeface="Open Sans"/>
                <a:sym typeface="Open Sans"/>
              </a:defRPr>
            </a:lvl2pPr>
            <a:lvl3pPr indent="-381000" lvl="2" marL="13716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3pPr>
            <a:lvl4pPr indent="-381000" lvl="3" marL="18288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4pPr>
            <a:lvl5pPr indent="-381000" lvl="4" marL="22860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5pPr>
            <a:lvl6pPr indent="-342900" lvl="5" marL="2743200"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7" name="Google Shape;67;p15"/>
          <p:cNvSpPr txBox="1"/>
          <p:nvPr>
            <p:ph idx="2" type="body"/>
          </p:nvPr>
        </p:nvSpPr>
        <p:spPr>
          <a:xfrm>
            <a:off x="890955" y="2172679"/>
            <a:ext cx="7643445" cy="3439136"/>
          </a:xfrm>
          <a:prstGeom prst="rect">
            <a:avLst/>
          </a:prstGeom>
          <a:noFill/>
          <a:ln>
            <a:noFill/>
          </a:ln>
        </p:spPr>
        <p:txBody>
          <a:bodyPr anchorCtr="0" anchor="t" bIns="121900" lIns="121900" spcFirstLastPara="1" rIns="121900" wrap="square" tIns="121900"/>
          <a:lstStyle>
            <a:lvl1pPr indent="-228600" lvl="0" marL="457200" marR="0" rtl="0" algn="l">
              <a:lnSpc>
                <a:spcPct val="100000"/>
              </a:lnSpc>
              <a:spcBef>
                <a:spcPts val="1000"/>
              </a:spcBef>
              <a:spcAft>
                <a:spcPts val="0"/>
              </a:spcAft>
              <a:buClr>
                <a:schemeClr val="dk2"/>
              </a:buClr>
              <a:buSzPts val="2400"/>
              <a:buFont typeface="Arial"/>
              <a:buNone/>
              <a:defRPr b="0" i="0" sz="2400" u="none" cap="none" strike="noStrike">
                <a:solidFill>
                  <a:schemeClr val="dk2"/>
                </a:solidFill>
                <a:latin typeface="Open Sans"/>
                <a:ea typeface="Open Sans"/>
                <a:cs typeface="Open Sans"/>
                <a:sym typeface="Open Sans"/>
              </a:defRPr>
            </a:lvl1pPr>
            <a:lvl2pPr indent="-228600" lvl="1" marL="914400" marR="0" rtl="0" algn="l">
              <a:lnSpc>
                <a:spcPct val="100000"/>
              </a:lnSpc>
              <a:spcBef>
                <a:spcPts val="600"/>
              </a:spcBef>
              <a:spcAft>
                <a:spcPts val="0"/>
              </a:spcAft>
              <a:buClr>
                <a:schemeClr val="dk2"/>
              </a:buClr>
              <a:buSzPts val="2600"/>
              <a:buFont typeface="Arial"/>
              <a:buNone/>
              <a:defRPr b="0" i="0" sz="2600" u="none" cap="none" strike="noStrike">
                <a:solidFill>
                  <a:schemeClr val="dk2"/>
                </a:solidFill>
                <a:latin typeface="Open Sans"/>
                <a:ea typeface="Open Sans"/>
                <a:cs typeface="Open Sans"/>
                <a:sym typeface="Open Sans"/>
              </a:defRPr>
            </a:lvl2pPr>
            <a:lvl3pPr indent="-228600" lvl="2" marL="1371600" marR="0" rtl="0" algn="l">
              <a:lnSpc>
                <a:spcPct val="100000"/>
              </a:lnSpc>
              <a:spcBef>
                <a:spcPts val="600"/>
              </a:spcBef>
              <a:spcAft>
                <a:spcPts val="0"/>
              </a:spcAft>
              <a:buClr>
                <a:schemeClr val="dk2"/>
              </a:buClr>
              <a:buSzPts val="2400"/>
              <a:buFont typeface="Arial"/>
              <a:buNone/>
              <a:defRPr b="0" i="0" sz="2400" u="none" cap="none" strike="noStrike">
                <a:solidFill>
                  <a:schemeClr val="dk2"/>
                </a:solidFill>
                <a:latin typeface="Open Sans"/>
                <a:ea typeface="Open Sans"/>
                <a:cs typeface="Open Sans"/>
                <a:sym typeface="Open Sans"/>
              </a:defRPr>
            </a:lvl3pPr>
            <a:lvl4pPr indent="-228600" lvl="3" marL="1828800" marR="0" rtl="0" algn="l">
              <a:lnSpc>
                <a:spcPct val="100000"/>
              </a:lnSpc>
              <a:spcBef>
                <a:spcPts val="600"/>
              </a:spcBef>
              <a:spcAft>
                <a:spcPts val="0"/>
              </a:spcAft>
              <a:buClr>
                <a:schemeClr val="dk2"/>
              </a:buClr>
              <a:buSzPts val="2400"/>
              <a:buFont typeface="Arial"/>
              <a:buNone/>
              <a:defRPr b="0" i="0" sz="2400" u="none" cap="none" strike="noStrike">
                <a:solidFill>
                  <a:schemeClr val="dk2"/>
                </a:solidFill>
                <a:latin typeface="Open Sans"/>
                <a:ea typeface="Open Sans"/>
                <a:cs typeface="Open Sans"/>
                <a:sym typeface="Open Sans"/>
              </a:defRPr>
            </a:lvl4pPr>
            <a:lvl5pPr indent="-228600" lvl="4" marL="2286000" marR="0" rtl="0" algn="l">
              <a:lnSpc>
                <a:spcPct val="100000"/>
              </a:lnSpc>
              <a:spcBef>
                <a:spcPts val="600"/>
              </a:spcBef>
              <a:spcAft>
                <a:spcPts val="0"/>
              </a:spcAft>
              <a:buClr>
                <a:schemeClr val="dk2"/>
              </a:buClr>
              <a:buSzPts val="2400"/>
              <a:buFont typeface="Arial"/>
              <a:buNone/>
              <a:defRPr b="0" i="0" sz="2400" u="none" cap="none" strike="noStrike">
                <a:solidFill>
                  <a:schemeClr val="dk2"/>
                </a:solidFill>
                <a:latin typeface="Open Sans"/>
                <a:ea typeface="Open Sans"/>
                <a:cs typeface="Open Sans"/>
                <a:sym typeface="Open Sans"/>
              </a:defRPr>
            </a:lvl5pPr>
            <a:lvl6pPr indent="-342900" lvl="5" marL="2743200"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ullet text page">
  <p:cSld name="Bullet text page">
    <p:spTree>
      <p:nvGrpSpPr>
        <p:cNvPr id="68" name="Shape 68"/>
        <p:cNvGrpSpPr/>
        <p:nvPr/>
      </p:nvGrpSpPr>
      <p:grpSpPr>
        <a:xfrm>
          <a:off x="0" y="0"/>
          <a:ext cx="0" cy="0"/>
          <a:chOff x="0" y="0"/>
          <a:chExt cx="0" cy="0"/>
        </a:xfrm>
      </p:grpSpPr>
      <p:sp>
        <p:nvSpPr>
          <p:cNvPr id="69" name="Google Shape;69;p16"/>
          <p:cNvSpPr txBox="1"/>
          <p:nvPr>
            <p:ph type="title"/>
          </p:nvPr>
        </p:nvSpPr>
        <p:spPr>
          <a:xfrm>
            <a:off x="609600" y="405301"/>
            <a:ext cx="7924800" cy="984739"/>
          </a:xfrm>
          <a:prstGeom prst="rect">
            <a:avLst/>
          </a:prstGeom>
          <a:noFill/>
          <a:ln>
            <a:noFill/>
          </a:ln>
        </p:spPr>
        <p:txBody>
          <a:bodyPr anchorCtr="0" anchor="b" bIns="121900" lIns="121900" spcFirstLastPara="1" rIns="121900" wrap="square" tIns="121900"/>
          <a:lstStyle>
            <a:lvl1pPr lvl="0" marR="0" rtl="0" algn="l">
              <a:lnSpc>
                <a:spcPct val="100000"/>
              </a:lnSpc>
              <a:spcBef>
                <a:spcPts val="0"/>
              </a:spcBef>
              <a:spcAft>
                <a:spcPts val="0"/>
              </a:spcAft>
              <a:buClr>
                <a:schemeClr val="dk1"/>
              </a:buClr>
              <a:buSzPts val="4000"/>
              <a:buFont typeface="Open Sans SemiBold"/>
              <a:buNone/>
              <a:defRPr b="1" i="0" sz="4000" u="none" cap="none" strike="noStrike">
                <a:solidFill>
                  <a:schemeClr val="dk1"/>
                </a:solidFill>
                <a:latin typeface="Open Sans SemiBold"/>
                <a:ea typeface="Open Sans SemiBold"/>
                <a:cs typeface="Open Sans SemiBold"/>
                <a:sym typeface="Open Sans SemiBold"/>
              </a:defRPr>
            </a:lvl1pPr>
            <a:lvl2pPr lvl="1">
              <a:spcBef>
                <a:spcPts val="0"/>
              </a:spcBef>
              <a:spcAft>
                <a:spcPts val="0"/>
              </a:spcAft>
              <a:buSzPts val="1900"/>
              <a:buNone/>
              <a:defRPr sz="2400"/>
            </a:lvl2pPr>
            <a:lvl3pPr lvl="2">
              <a:spcBef>
                <a:spcPts val="0"/>
              </a:spcBef>
              <a:spcAft>
                <a:spcPts val="0"/>
              </a:spcAft>
              <a:buSzPts val="1900"/>
              <a:buNone/>
              <a:defRPr sz="2400"/>
            </a:lvl3pPr>
            <a:lvl4pPr lvl="3">
              <a:spcBef>
                <a:spcPts val="0"/>
              </a:spcBef>
              <a:spcAft>
                <a:spcPts val="0"/>
              </a:spcAft>
              <a:buSzPts val="1900"/>
              <a:buNone/>
              <a:defRPr sz="2400"/>
            </a:lvl4pPr>
            <a:lvl5pPr lvl="4">
              <a:spcBef>
                <a:spcPts val="0"/>
              </a:spcBef>
              <a:spcAft>
                <a:spcPts val="0"/>
              </a:spcAft>
              <a:buSzPts val="1900"/>
              <a:buNone/>
              <a:defRPr sz="2400"/>
            </a:lvl5pPr>
            <a:lvl6pPr lvl="5">
              <a:spcBef>
                <a:spcPts val="0"/>
              </a:spcBef>
              <a:spcAft>
                <a:spcPts val="0"/>
              </a:spcAft>
              <a:buSzPts val="1900"/>
              <a:buNone/>
              <a:defRPr sz="2400"/>
            </a:lvl6pPr>
            <a:lvl7pPr lvl="6">
              <a:spcBef>
                <a:spcPts val="0"/>
              </a:spcBef>
              <a:spcAft>
                <a:spcPts val="0"/>
              </a:spcAft>
              <a:buSzPts val="1900"/>
              <a:buNone/>
              <a:defRPr sz="2400"/>
            </a:lvl7pPr>
            <a:lvl8pPr lvl="7">
              <a:spcBef>
                <a:spcPts val="0"/>
              </a:spcBef>
              <a:spcAft>
                <a:spcPts val="0"/>
              </a:spcAft>
              <a:buSzPts val="1900"/>
              <a:buNone/>
              <a:defRPr sz="2400"/>
            </a:lvl8pPr>
            <a:lvl9pPr lvl="8">
              <a:spcBef>
                <a:spcPts val="0"/>
              </a:spcBef>
              <a:spcAft>
                <a:spcPts val="0"/>
              </a:spcAft>
              <a:buSzPts val="1900"/>
              <a:buNone/>
              <a:defRPr sz="2400"/>
            </a:lvl9pPr>
          </a:lstStyle>
          <a:p/>
        </p:txBody>
      </p:sp>
      <p:sp>
        <p:nvSpPr>
          <p:cNvPr id="70" name="Google Shape;70;p16"/>
          <p:cNvSpPr txBox="1"/>
          <p:nvPr>
            <p:ph idx="1" type="body"/>
          </p:nvPr>
        </p:nvSpPr>
        <p:spPr>
          <a:xfrm>
            <a:off x="609600" y="1562100"/>
            <a:ext cx="7924800" cy="4572000"/>
          </a:xfrm>
          <a:prstGeom prst="rect">
            <a:avLst/>
          </a:prstGeom>
          <a:noFill/>
          <a:ln>
            <a:noFill/>
          </a:ln>
        </p:spPr>
        <p:txBody>
          <a:bodyPr anchorCtr="0" anchor="t" bIns="121900" lIns="121900" spcFirstLastPara="1" rIns="121900" wrap="square" tIns="121900"/>
          <a:lstStyle>
            <a:lvl1pPr indent="-419100" lvl="0" marL="457200" marR="0" rtl="0" algn="l">
              <a:lnSpc>
                <a:spcPct val="100000"/>
              </a:lnSpc>
              <a:spcBef>
                <a:spcPts val="1000"/>
              </a:spcBef>
              <a:spcAft>
                <a:spcPts val="0"/>
              </a:spcAft>
              <a:buClr>
                <a:schemeClr val="dk2"/>
              </a:buClr>
              <a:buSzPts val="3000"/>
              <a:buFont typeface="Arial"/>
              <a:buChar char="•"/>
              <a:defRPr b="0" i="0" sz="3000" u="none" cap="none" strike="noStrike">
                <a:solidFill>
                  <a:schemeClr val="dk2"/>
                </a:solidFill>
                <a:latin typeface="Open Sans"/>
                <a:ea typeface="Open Sans"/>
                <a:cs typeface="Open Sans"/>
                <a:sym typeface="Open Sans"/>
              </a:defRPr>
            </a:lvl1pPr>
            <a:lvl2pPr indent="-393700" lvl="1" marL="914400" marR="0" rtl="0" algn="l">
              <a:lnSpc>
                <a:spcPct val="100000"/>
              </a:lnSpc>
              <a:spcBef>
                <a:spcPts val="600"/>
              </a:spcBef>
              <a:spcAft>
                <a:spcPts val="0"/>
              </a:spcAft>
              <a:buClr>
                <a:schemeClr val="dk2"/>
              </a:buClr>
              <a:buSzPts val="2600"/>
              <a:buFont typeface="Arial"/>
              <a:buChar char="•"/>
              <a:defRPr b="0" i="0" sz="2600" u="none" cap="none" strike="noStrike">
                <a:solidFill>
                  <a:schemeClr val="dk2"/>
                </a:solidFill>
                <a:latin typeface="Open Sans"/>
                <a:ea typeface="Open Sans"/>
                <a:cs typeface="Open Sans"/>
                <a:sym typeface="Open Sans"/>
              </a:defRPr>
            </a:lvl2pPr>
            <a:lvl3pPr indent="-381000" lvl="2" marL="13716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3pPr>
            <a:lvl4pPr indent="-381000" lvl="3" marL="18288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4pPr>
            <a:lvl5pPr indent="-381000" lvl="4" marL="22860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5pPr>
            <a:lvl6pPr indent="-342900" lvl="5" marL="2743200"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ull photo">
  <p:cSld name="Full photo">
    <p:spTree>
      <p:nvGrpSpPr>
        <p:cNvPr id="71" name="Shape 71"/>
        <p:cNvGrpSpPr/>
        <p:nvPr/>
      </p:nvGrpSpPr>
      <p:grpSpPr>
        <a:xfrm>
          <a:off x="0" y="0"/>
          <a:ext cx="0" cy="0"/>
          <a:chOff x="0" y="0"/>
          <a:chExt cx="0" cy="0"/>
        </a:xfrm>
      </p:grpSpPr>
      <p:sp>
        <p:nvSpPr>
          <p:cNvPr id="72" name="Google Shape;72;p17"/>
          <p:cNvSpPr/>
          <p:nvPr>
            <p:ph idx="2" type="pic"/>
          </p:nvPr>
        </p:nvSpPr>
        <p:spPr>
          <a:xfrm>
            <a:off x="0" y="1"/>
            <a:ext cx="9144000" cy="6134100"/>
          </a:xfrm>
          <a:prstGeom prst="rect">
            <a:avLst/>
          </a:prstGeom>
          <a:noFill/>
          <a:ln>
            <a:noFill/>
          </a:ln>
        </p:spPr>
        <p:txBody>
          <a:bodyPr anchorCtr="0" anchor="ctr" bIns="121900" lIns="121900" spcFirstLastPara="1" rIns="121900" wrap="square" tIns="121900"/>
          <a:lstStyle>
            <a:lvl1pPr lvl="0" marR="0" rtl="0" algn="ctr">
              <a:lnSpc>
                <a:spcPct val="100000"/>
              </a:lnSpc>
              <a:spcBef>
                <a:spcPts val="1000"/>
              </a:spcBef>
              <a:spcAft>
                <a:spcPts val="0"/>
              </a:spcAft>
              <a:buClr>
                <a:schemeClr val="dk2"/>
              </a:buClr>
              <a:buSzPts val="3000"/>
              <a:buFont typeface="Arial"/>
              <a:buChar char="•"/>
              <a:defRPr b="0" i="0" sz="3000" u="none" cap="none" strike="noStrike">
                <a:solidFill>
                  <a:schemeClr val="dk2"/>
                </a:solidFill>
                <a:latin typeface="Open Sans"/>
                <a:ea typeface="Open Sans"/>
                <a:cs typeface="Open Sans"/>
                <a:sym typeface="Open Sans"/>
              </a:defRPr>
            </a:lvl1pPr>
            <a:lvl2pPr lvl="1" marR="0" rtl="0" algn="l">
              <a:lnSpc>
                <a:spcPct val="100000"/>
              </a:lnSpc>
              <a:spcBef>
                <a:spcPts val="600"/>
              </a:spcBef>
              <a:spcAft>
                <a:spcPts val="0"/>
              </a:spcAft>
              <a:buClr>
                <a:schemeClr val="dk2"/>
              </a:buClr>
              <a:buSzPts val="2600"/>
              <a:buFont typeface="Arial"/>
              <a:buChar char="•"/>
              <a:defRPr b="0" i="0" sz="2600" u="none" cap="none" strike="noStrike">
                <a:solidFill>
                  <a:schemeClr val="dk2"/>
                </a:solidFill>
                <a:latin typeface="Open Sans"/>
                <a:ea typeface="Open Sans"/>
                <a:cs typeface="Open Sans"/>
                <a:sym typeface="Open Sans"/>
              </a:defRPr>
            </a:lvl2pPr>
            <a:lvl3pPr lvl="2"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3pPr>
            <a:lvl4pPr lvl="3"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4pPr>
            <a:lvl5pPr lvl="4"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5pPr>
            <a:lvl6pPr lvl="5"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Vision (static)">
  <p:cSld name="1_Vision (static)">
    <p:spTree>
      <p:nvGrpSpPr>
        <p:cNvPr id="73" name="Shape 73"/>
        <p:cNvGrpSpPr/>
        <p:nvPr/>
      </p:nvGrpSpPr>
      <p:grpSpPr>
        <a:xfrm>
          <a:off x="0" y="0"/>
          <a:ext cx="0" cy="0"/>
          <a:chOff x="0" y="0"/>
          <a:chExt cx="0" cy="0"/>
        </a:xfrm>
      </p:grpSpPr>
      <p:pic>
        <p:nvPicPr>
          <p:cNvPr id="74" name="Google Shape;74;p18"/>
          <p:cNvPicPr preferRelativeResize="0"/>
          <p:nvPr/>
        </p:nvPicPr>
        <p:blipFill rotWithShape="1">
          <a:blip r:embed="rId2">
            <a:alphaModFix/>
          </a:blip>
          <a:srcRect b="0" l="0" r="0" t="0"/>
          <a:stretch/>
        </p:blipFill>
        <p:spPr>
          <a:xfrm>
            <a:off x="0" y="1"/>
            <a:ext cx="9144000" cy="6863323"/>
          </a:xfrm>
          <a:prstGeom prst="rect">
            <a:avLst/>
          </a:prstGeom>
          <a:noFill/>
          <a:ln>
            <a:noFill/>
          </a:ln>
        </p:spPr>
      </p:pic>
      <p:sp>
        <p:nvSpPr>
          <p:cNvPr id="75" name="Google Shape;75;p18"/>
          <p:cNvSpPr txBox="1"/>
          <p:nvPr>
            <p:ph type="title"/>
          </p:nvPr>
        </p:nvSpPr>
        <p:spPr>
          <a:xfrm>
            <a:off x="609600" y="405301"/>
            <a:ext cx="7924800" cy="984739"/>
          </a:xfrm>
          <a:prstGeom prst="rect">
            <a:avLst/>
          </a:prstGeom>
          <a:noFill/>
          <a:ln>
            <a:noFill/>
          </a:ln>
        </p:spPr>
        <p:txBody>
          <a:bodyPr anchorCtr="0" anchor="b" bIns="121900" lIns="121900" spcFirstLastPara="1" rIns="121900" wrap="square" tIns="121900"/>
          <a:lstStyle>
            <a:lvl1pPr lvl="0" marR="0" rtl="0" algn="l">
              <a:lnSpc>
                <a:spcPct val="100000"/>
              </a:lnSpc>
              <a:spcBef>
                <a:spcPts val="0"/>
              </a:spcBef>
              <a:spcAft>
                <a:spcPts val="0"/>
              </a:spcAft>
              <a:buClr>
                <a:schemeClr val="dk1"/>
              </a:buClr>
              <a:buSzPts val="4000"/>
              <a:buFont typeface="Open Sans SemiBold"/>
              <a:buNone/>
              <a:defRPr b="1" i="0" sz="4000" u="none" cap="none" strike="noStrike">
                <a:solidFill>
                  <a:schemeClr val="dk1"/>
                </a:solidFill>
                <a:latin typeface="Open Sans SemiBold"/>
                <a:ea typeface="Open Sans SemiBold"/>
                <a:cs typeface="Open Sans SemiBold"/>
                <a:sym typeface="Open Sans SemiBold"/>
              </a:defRPr>
            </a:lvl1pPr>
            <a:lvl2pPr lvl="1">
              <a:spcBef>
                <a:spcPts val="0"/>
              </a:spcBef>
              <a:spcAft>
                <a:spcPts val="0"/>
              </a:spcAft>
              <a:buSzPts val="1900"/>
              <a:buNone/>
              <a:defRPr sz="2400"/>
            </a:lvl2pPr>
            <a:lvl3pPr lvl="2">
              <a:spcBef>
                <a:spcPts val="0"/>
              </a:spcBef>
              <a:spcAft>
                <a:spcPts val="0"/>
              </a:spcAft>
              <a:buSzPts val="1900"/>
              <a:buNone/>
              <a:defRPr sz="2400"/>
            </a:lvl3pPr>
            <a:lvl4pPr lvl="3">
              <a:spcBef>
                <a:spcPts val="0"/>
              </a:spcBef>
              <a:spcAft>
                <a:spcPts val="0"/>
              </a:spcAft>
              <a:buSzPts val="1900"/>
              <a:buNone/>
              <a:defRPr sz="2400"/>
            </a:lvl4pPr>
            <a:lvl5pPr lvl="4">
              <a:spcBef>
                <a:spcPts val="0"/>
              </a:spcBef>
              <a:spcAft>
                <a:spcPts val="0"/>
              </a:spcAft>
              <a:buSzPts val="1900"/>
              <a:buNone/>
              <a:defRPr sz="2400"/>
            </a:lvl5pPr>
            <a:lvl6pPr lvl="5">
              <a:spcBef>
                <a:spcPts val="0"/>
              </a:spcBef>
              <a:spcAft>
                <a:spcPts val="0"/>
              </a:spcAft>
              <a:buSzPts val="1900"/>
              <a:buNone/>
              <a:defRPr sz="2400"/>
            </a:lvl6pPr>
            <a:lvl7pPr lvl="6">
              <a:spcBef>
                <a:spcPts val="0"/>
              </a:spcBef>
              <a:spcAft>
                <a:spcPts val="0"/>
              </a:spcAft>
              <a:buSzPts val="1900"/>
              <a:buNone/>
              <a:defRPr sz="2400"/>
            </a:lvl7pPr>
            <a:lvl8pPr lvl="7">
              <a:spcBef>
                <a:spcPts val="0"/>
              </a:spcBef>
              <a:spcAft>
                <a:spcPts val="0"/>
              </a:spcAft>
              <a:buSzPts val="1900"/>
              <a:buNone/>
              <a:defRPr sz="2400"/>
            </a:lvl8pPr>
            <a:lvl9pPr lvl="8">
              <a:spcBef>
                <a:spcPts val="0"/>
              </a:spcBef>
              <a:spcAft>
                <a:spcPts val="0"/>
              </a:spcAft>
              <a:buSzPts val="1900"/>
              <a:buNone/>
              <a:defRPr sz="2400"/>
            </a:lvl9pPr>
          </a:lstStyle>
          <a:p/>
        </p:txBody>
      </p:sp>
      <p:sp>
        <p:nvSpPr>
          <p:cNvPr id="76" name="Google Shape;76;p18"/>
          <p:cNvSpPr txBox="1"/>
          <p:nvPr>
            <p:ph idx="1" type="body"/>
          </p:nvPr>
        </p:nvSpPr>
        <p:spPr>
          <a:xfrm>
            <a:off x="609600" y="1562100"/>
            <a:ext cx="7924800" cy="4572000"/>
          </a:xfrm>
          <a:prstGeom prst="rect">
            <a:avLst/>
          </a:prstGeom>
          <a:noFill/>
          <a:ln>
            <a:noFill/>
          </a:ln>
        </p:spPr>
        <p:txBody>
          <a:bodyPr anchorCtr="0" anchor="t" bIns="121900" lIns="121900" spcFirstLastPara="1" rIns="121900" wrap="square" tIns="121900"/>
          <a:lstStyle>
            <a:lvl1pPr indent="-419100" lvl="0" marL="457200" marR="0" rtl="0" algn="l">
              <a:lnSpc>
                <a:spcPct val="100000"/>
              </a:lnSpc>
              <a:spcBef>
                <a:spcPts val="1000"/>
              </a:spcBef>
              <a:spcAft>
                <a:spcPts val="0"/>
              </a:spcAft>
              <a:buClr>
                <a:srgbClr val="FFFFFF"/>
              </a:buClr>
              <a:buSzPts val="3000"/>
              <a:buFont typeface="Arial"/>
              <a:buChar char="•"/>
              <a:defRPr b="0" i="0" sz="3000" u="none" cap="none" strike="noStrike">
                <a:solidFill>
                  <a:srgbClr val="FFFFFF"/>
                </a:solidFill>
                <a:latin typeface="Open Sans"/>
                <a:ea typeface="Open Sans"/>
                <a:cs typeface="Open Sans"/>
                <a:sym typeface="Open Sans"/>
              </a:defRPr>
            </a:lvl1pPr>
            <a:lvl2pPr indent="-393700" lvl="1" marL="914400" marR="0" rtl="0" algn="l">
              <a:lnSpc>
                <a:spcPct val="100000"/>
              </a:lnSpc>
              <a:spcBef>
                <a:spcPts val="600"/>
              </a:spcBef>
              <a:spcAft>
                <a:spcPts val="0"/>
              </a:spcAft>
              <a:buClr>
                <a:srgbClr val="FFFFFF"/>
              </a:buClr>
              <a:buSzPts val="2600"/>
              <a:buFont typeface="Arial"/>
              <a:buChar char="•"/>
              <a:defRPr b="0" i="0" sz="2600" u="none" cap="none" strike="noStrike">
                <a:solidFill>
                  <a:srgbClr val="FFFFFF"/>
                </a:solidFill>
                <a:latin typeface="Open Sans"/>
                <a:ea typeface="Open Sans"/>
                <a:cs typeface="Open Sans"/>
                <a:sym typeface="Open Sans"/>
              </a:defRPr>
            </a:lvl2pPr>
            <a:lvl3pPr indent="-381000" lvl="2" marL="1371600" marR="0" rtl="0" algn="l">
              <a:lnSpc>
                <a:spcPct val="100000"/>
              </a:lnSpc>
              <a:spcBef>
                <a:spcPts val="600"/>
              </a:spcBef>
              <a:spcAft>
                <a:spcPts val="0"/>
              </a:spcAft>
              <a:buClr>
                <a:srgbClr val="FFFFFF"/>
              </a:buClr>
              <a:buSzPts val="2400"/>
              <a:buFont typeface="Arial"/>
              <a:buChar char="•"/>
              <a:defRPr b="0" i="0" sz="2400" u="none" cap="none" strike="noStrike">
                <a:solidFill>
                  <a:srgbClr val="FFFFFF"/>
                </a:solidFill>
                <a:latin typeface="Open Sans"/>
                <a:ea typeface="Open Sans"/>
                <a:cs typeface="Open Sans"/>
                <a:sym typeface="Open Sans"/>
              </a:defRPr>
            </a:lvl3pPr>
            <a:lvl4pPr indent="-381000" lvl="3" marL="1828800" marR="0" rtl="0" algn="l">
              <a:lnSpc>
                <a:spcPct val="100000"/>
              </a:lnSpc>
              <a:spcBef>
                <a:spcPts val="600"/>
              </a:spcBef>
              <a:spcAft>
                <a:spcPts val="0"/>
              </a:spcAft>
              <a:buClr>
                <a:srgbClr val="FFFFFF"/>
              </a:buClr>
              <a:buSzPts val="2400"/>
              <a:buFont typeface="Arial"/>
              <a:buChar char="•"/>
              <a:defRPr b="0" i="0" sz="2400" u="none" cap="none" strike="noStrike">
                <a:solidFill>
                  <a:srgbClr val="FFFFFF"/>
                </a:solidFill>
                <a:latin typeface="Open Sans"/>
                <a:ea typeface="Open Sans"/>
                <a:cs typeface="Open Sans"/>
                <a:sym typeface="Open Sans"/>
              </a:defRPr>
            </a:lvl4pPr>
            <a:lvl5pPr indent="-381000" lvl="4" marL="2286000" marR="0" rtl="0" algn="l">
              <a:lnSpc>
                <a:spcPct val="100000"/>
              </a:lnSpc>
              <a:spcBef>
                <a:spcPts val="600"/>
              </a:spcBef>
              <a:spcAft>
                <a:spcPts val="0"/>
              </a:spcAft>
              <a:buClr>
                <a:srgbClr val="FFFFFF"/>
              </a:buClr>
              <a:buSzPts val="2400"/>
              <a:buFont typeface="Arial"/>
              <a:buChar char="•"/>
              <a:defRPr b="0" i="0" sz="2400" u="none" cap="none" strike="noStrike">
                <a:solidFill>
                  <a:srgbClr val="FFFFFF"/>
                </a:solidFill>
                <a:latin typeface="Open Sans"/>
                <a:ea typeface="Open Sans"/>
                <a:cs typeface="Open Sans"/>
                <a:sym typeface="Open Sans"/>
              </a:defRPr>
            </a:lvl5pPr>
            <a:lvl6pPr indent="-342900" lvl="5" marL="2743200"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77" name="Shape 77"/>
        <p:cNvGrpSpPr/>
        <p:nvPr/>
      </p:nvGrpSpPr>
      <p:grpSpPr>
        <a:xfrm>
          <a:off x="0" y="0"/>
          <a:ext cx="0" cy="0"/>
          <a:chOff x="0" y="0"/>
          <a:chExt cx="0" cy="0"/>
        </a:xfrm>
      </p:grpSpPr>
      <p:sp>
        <p:nvSpPr>
          <p:cNvPr id="78" name="Google Shape;78;p19"/>
          <p:cNvSpPr txBox="1"/>
          <p:nvPr>
            <p:ph type="title"/>
          </p:nvPr>
        </p:nvSpPr>
        <p:spPr>
          <a:xfrm>
            <a:off x="609600" y="405301"/>
            <a:ext cx="7935629" cy="984739"/>
          </a:xfrm>
          <a:prstGeom prst="rect">
            <a:avLst/>
          </a:prstGeom>
          <a:noFill/>
          <a:ln>
            <a:noFill/>
          </a:ln>
        </p:spPr>
        <p:txBody>
          <a:bodyPr anchorCtr="0" anchor="b" bIns="121900" lIns="121900" spcFirstLastPara="1" rIns="121900" wrap="square" tIns="121900"/>
          <a:lstStyle>
            <a:lvl1pPr lvl="0" marR="0" rtl="0" algn="l">
              <a:lnSpc>
                <a:spcPct val="100000"/>
              </a:lnSpc>
              <a:spcBef>
                <a:spcPts val="0"/>
              </a:spcBef>
              <a:spcAft>
                <a:spcPts val="0"/>
              </a:spcAft>
              <a:buClr>
                <a:schemeClr val="dk1"/>
              </a:buClr>
              <a:buSzPts val="4000"/>
              <a:buFont typeface="Open Sans SemiBold"/>
              <a:buNone/>
              <a:defRPr b="1" i="0" sz="4000" u="none" cap="none" strike="noStrike">
                <a:solidFill>
                  <a:schemeClr val="dk1"/>
                </a:solidFill>
                <a:latin typeface="Open Sans SemiBold"/>
                <a:ea typeface="Open Sans SemiBold"/>
                <a:cs typeface="Open Sans SemiBold"/>
                <a:sym typeface="Open Sans SemiBold"/>
              </a:defRPr>
            </a:lvl1pPr>
            <a:lvl2pPr lvl="1">
              <a:spcBef>
                <a:spcPts val="0"/>
              </a:spcBef>
              <a:spcAft>
                <a:spcPts val="0"/>
              </a:spcAft>
              <a:buSzPts val="1900"/>
              <a:buNone/>
              <a:defRPr sz="2400"/>
            </a:lvl2pPr>
            <a:lvl3pPr lvl="2">
              <a:spcBef>
                <a:spcPts val="0"/>
              </a:spcBef>
              <a:spcAft>
                <a:spcPts val="0"/>
              </a:spcAft>
              <a:buSzPts val="1900"/>
              <a:buNone/>
              <a:defRPr sz="2400"/>
            </a:lvl3pPr>
            <a:lvl4pPr lvl="3">
              <a:spcBef>
                <a:spcPts val="0"/>
              </a:spcBef>
              <a:spcAft>
                <a:spcPts val="0"/>
              </a:spcAft>
              <a:buSzPts val="1900"/>
              <a:buNone/>
              <a:defRPr sz="2400"/>
            </a:lvl4pPr>
            <a:lvl5pPr lvl="4">
              <a:spcBef>
                <a:spcPts val="0"/>
              </a:spcBef>
              <a:spcAft>
                <a:spcPts val="0"/>
              </a:spcAft>
              <a:buSzPts val="1900"/>
              <a:buNone/>
              <a:defRPr sz="2400"/>
            </a:lvl5pPr>
            <a:lvl6pPr lvl="5">
              <a:spcBef>
                <a:spcPts val="0"/>
              </a:spcBef>
              <a:spcAft>
                <a:spcPts val="0"/>
              </a:spcAft>
              <a:buSzPts val="1900"/>
              <a:buNone/>
              <a:defRPr sz="2400"/>
            </a:lvl6pPr>
            <a:lvl7pPr lvl="6">
              <a:spcBef>
                <a:spcPts val="0"/>
              </a:spcBef>
              <a:spcAft>
                <a:spcPts val="0"/>
              </a:spcAft>
              <a:buSzPts val="1900"/>
              <a:buNone/>
              <a:defRPr sz="2400"/>
            </a:lvl7pPr>
            <a:lvl8pPr lvl="7">
              <a:spcBef>
                <a:spcPts val="0"/>
              </a:spcBef>
              <a:spcAft>
                <a:spcPts val="0"/>
              </a:spcAft>
              <a:buSzPts val="1900"/>
              <a:buNone/>
              <a:defRPr sz="2400"/>
            </a:lvl8pPr>
            <a:lvl9pPr lvl="8">
              <a:spcBef>
                <a:spcPts val="0"/>
              </a:spcBef>
              <a:spcAft>
                <a:spcPts val="0"/>
              </a:spcAft>
              <a:buSzPts val="1900"/>
              <a:buNone/>
              <a:defRPr sz="2400"/>
            </a:lvl9pPr>
          </a:lstStyle>
          <a:p/>
        </p:txBody>
      </p:sp>
      <p:sp>
        <p:nvSpPr>
          <p:cNvPr id="79" name="Google Shape;79;p19"/>
          <p:cNvSpPr txBox="1"/>
          <p:nvPr>
            <p:ph idx="10" type="dt"/>
          </p:nvPr>
        </p:nvSpPr>
        <p:spPr>
          <a:xfrm>
            <a:off x="0" y="0"/>
            <a:ext cx="4000000" cy="4000000"/>
          </a:xfrm>
          <a:prstGeom prst="rect">
            <a:avLst/>
          </a:prstGeom>
          <a:noFill/>
          <a:ln>
            <a:noFill/>
          </a:ln>
        </p:spPr>
        <p:txBody>
          <a:bodyPr anchorCtr="0" anchor="t" bIns="121900" lIns="121900" spcFirstLastPara="1" rIns="121900" wrap="square" tIns="121900"/>
          <a:lstStyle>
            <a:lvl1pPr lvl="0" marR="0" rtl="0" algn="l">
              <a:spcBef>
                <a:spcPts val="0"/>
              </a:spcBef>
              <a:spcAft>
                <a:spcPts val="0"/>
              </a:spcAft>
              <a:buSzPts val="1900"/>
              <a:buNone/>
              <a:defRPr sz="2400">
                <a:solidFill>
                  <a:schemeClr val="dk1"/>
                </a:solidFill>
                <a:latin typeface="Arial"/>
                <a:ea typeface="Arial"/>
                <a:cs typeface="Arial"/>
                <a:sym typeface="Arial"/>
              </a:defRPr>
            </a:lvl1pPr>
            <a:lvl2pPr lvl="1" marR="0" rtl="0" algn="l">
              <a:spcBef>
                <a:spcPts val="0"/>
              </a:spcBef>
              <a:spcAft>
                <a:spcPts val="0"/>
              </a:spcAft>
              <a:buSzPts val="1900"/>
              <a:buNone/>
              <a:defRPr b="0" i="0" sz="2400" u="none" cap="none" strike="noStrike">
                <a:solidFill>
                  <a:schemeClr val="dk1"/>
                </a:solidFill>
                <a:latin typeface="Arial"/>
                <a:ea typeface="Arial"/>
                <a:cs typeface="Arial"/>
                <a:sym typeface="Arial"/>
              </a:defRPr>
            </a:lvl2pPr>
            <a:lvl3pPr lvl="2" marR="0" rtl="0" algn="l">
              <a:spcBef>
                <a:spcPts val="0"/>
              </a:spcBef>
              <a:spcAft>
                <a:spcPts val="0"/>
              </a:spcAft>
              <a:buSzPts val="1900"/>
              <a:buNone/>
              <a:defRPr b="0" i="0" sz="2400" u="none" cap="none" strike="noStrike">
                <a:solidFill>
                  <a:schemeClr val="dk1"/>
                </a:solidFill>
                <a:latin typeface="Arial"/>
                <a:ea typeface="Arial"/>
                <a:cs typeface="Arial"/>
                <a:sym typeface="Arial"/>
              </a:defRPr>
            </a:lvl3pPr>
            <a:lvl4pPr lvl="3" marR="0" rtl="0" algn="l">
              <a:spcBef>
                <a:spcPts val="0"/>
              </a:spcBef>
              <a:spcAft>
                <a:spcPts val="0"/>
              </a:spcAft>
              <a:buSzPts val="1900"/>
              <a:buNone/>
              <a:defRPr b="0" i="0" sz="2400" u="none" cap="none" strike="noStrike">
                <a:solidFill>
                  <a:schemeClr val="dk1"/>
                </a:solidFill>
                <a:latin typeface="Arial"/>
                <a:ea typeface="Arial"/>
                <a:cs typeface="Arial"/>
                <a:sym typeface="Arial"/>
              </a:defRPr>
            </a:lvl4pPr>
            <a:lvl5pPr lvl="4" marR="0" rtl="0" algn="l">
              <a:spcBef>
                <a:spcPts val="0"/>
              </a:spcBef>
              <a:spcAft>
                <a:spcPts val="0"/>
              </a:spcAft>
              <a:buSzPts val="1900"/>
              <a:buNone/>
              <a:defRPr b="0" i="0" sz="2400" u="none" cap="none" strike="noStrike">
                <a:solidFill>
                  <a:schemeClr val="dk1"/>
                </a:solidFill>
                <a:latin typeface="Arial"/>
                <a:ea typeface="Arial"/>
                <a:cs typeface="Arial"/>
                <a:sym typeface="Arial"/>
              </a:defRPr>
            </a:lvl5pPr>
            <a:lvl6pPr lvl="5" marR="0" rtl="0" algn="l">
              <a:spcBef>
                <a:spcPts val="0"/>
              </a:spcBef>
              <a:spcAft>
                <a:spcPts val="0"/>
              </a:spcAft>
              <a:buSzPts val="1900"/>
              <a:buNone/>
              <a:defRPr b="0" i="0" sz="2400" u="none" cap="none" strike="noStrike">
                <a:solidFill>
                  <a:schemeClr val="dk1"/>
                </a:solidFill>
                <a:latin typeface="Arial"/>
                <a:ea typeface="Arial"/>
                <a:cs typeface="Arial"/>
                <a:sym typeface="Arial"/>
              </a:defRPr>
            </a:lvl6pPr>
            <a:lvl7pPr lvl="6" marR="0" rtl="0" algn="l">
              <a:spcBef>
                <a:spcPts val="0"/>
              </a:spcBef>
              <a:spcAft>
                <a:spcPts val="0"/>
              </a:spcAft>
              <a:buSzPts val="1900"/>
              <a:buNone/>
              <a:defRPr b="0" i="0" sz="2400" u="none" cap="none" strike="noStrike">
                <a:solidFill>
                  <a:schemeClr val="dk1"/>
                </a:solidFill>
                <a:latin typeface="Arial"/>
                <a:ea typeface="Arial"/>
                <a:cs typeface="Arial"/>
                <a:sym typeface="Arial"/>
              </a:defRPr>
            </a:lvl7pPr>
            <a:lvl8pPr lvl="7" marR="0" rtl="0" algn="l">
              <a:spcBef>
                <a:spcPts val="0"/>
              </a:spcBef>
              <a:spcAft>
                <a:spcPts val="0"/>
              </a:spcAft>
              <a:buSzPts val="1900"/>
              <a:buNone/>
              <a:defRPr b="0" i="0" sz="2400" u="none" cap="none" strike="noStrike">
                <a:solidFill>
                  <a:schemeClr val="dk1"/>
                </a:solidFill>
                <a:latin typeface="Arial"/>
                <a:ea typeface="Arial"/>
                <a:cs typeface="Arial"/>
                <a:sym typeface="Arial"/>
              </a:defRPr>
            </a:lvl8pPr>
            <a:lvl9pPr lvl="8" marR="0" rtl="0" algn="l">
              <a:spcBef>
                <a:spcPts val="0"/>
              </a:spcBef>
              <a:spcAft>
                <a:spcPts val="0"/>
              </a:spcAft>
              <a:buSzPts val="1900"/>
              <a:buNone/>
              <a:defRPr b="0" i="0" sz="2400" u="none" cap="none" strike="noStrike">
                <a:solidFill>
                  <a:schemeClr val="dk1"/>
                </a:solidFill>
                <a:latin typeface="Arial"/>
                <a:ea typeface="Arial"/>
                <a:cs typeface="Arial"/>
                <a:sym typeface="Arial"/>
              </a:defRPr>
            </a:lvl9pPr>
          </a:lstStyle>
          <a:p/>
        </p:txBody>
      </p:sp>
      <p:sp>
        <p:nvSpPr>
          <p:cNvPr id="80" name="Google Shape;80;p19"/>
          <p:cNvSpPr txBox="1"/>
          <p:nvPr>
            <p:ph idx="11" type="ftr"/>
          </p:nvPr>
        </p:nvSpPr>
        <p:spPr>
          <a:xfrm>
            <a:off x="0" y="0"/>
            <a:ext cx="4000000" cy="4000000"/>
          </a:xfrm>
          <a:prstGeom prst="rect">
            <a:avLst/>
          </a:prstGeom>
          <a:noFill/>
          <a:ln>
            <a:noFill/>
          </a:ln>
        </p:spPr>
        <p:txBody>
          <a:bodyPr anchorCtr="0" anchor="t" bIns="121900" lIns="121900" spcFirstLastPara="1" rIns="121900" wrap="square" tIns="121900"/>
          <a:lstStyle>
            <a:lvl1pPr lvl="0" marR="0" rtl="0" algn="l">
              <a:spcBef>
                <a:spcPts val="0"/>
              </a:spcBef>
              <a:spcAft>
                <a:spcPts val="0"/>
              </a:spcAft>
              <a:buSzPts val="1900"/>
              <a:buNone/>
              <a:defRPr sz="2400">
                <a:solidFill>
                  <a:schemeClr val="dk1"/>
                </a:solidFill>
                <a:latin typeface="Arial"/>
                <a:ea typeface="Arial"/>
                <a:cs typeface="Arial"/>
                <a:sym typeface="Arial"/>
              </a:defRPr>
            </a:lvl1pPr>
            <a:lvl2pPr lvl="1" marR="0" rtl="0" algn="l">
              <a:spcBef>
                <a:spcPts val="0"/>
              </a:spcBef>
              <a:spcAft>
                <a:spcPts val="0"/>
              </a:spcAft>
              <a:buSzPts val="1900"/>
              <a:buNone/>
              <a:defRPr b="0" i="0" sz="2400" u="none" cap="none" strike="noStrike">
                <a:solidFill>
                  <a:schemeClr val="dk1"/>
                </a:solidFill>
                <a:latin typeface="Arial"/>
                <a:ea typeface="Arial"/>
                <a:cs typeface="Arial"/>
                <a:sym typeface="Arial"/>
              </a:defRPr>
            </a:lvl2pPr>
            <a:lvl3pPr lvl="2" marR="0" rtl="0" algn="l">
              <a:spcBef>
                <a:spcPts val="0"/>
              </a:spcBef>
              <a:spcAft>
                <a:spcPts val="0"/>
              </a:spcAft>
              <a:buSzPts val="1900"/>
              <a:buNone/>
              <a:defRPr b="0" i="0" sz="2400" u="none" cap="none" strike="noStrike">
                <a:solidFill>
                  <a:schemeClr val="dk1"/>
                </a:solidFill>
                <a:latin typeface="Arial"/>
                <a:ea typeface="Arial"/>
                <a:cs typeface="Arial"/>
                <a:sym typeface="Arial"/>
              </a:defRPr>
            </a:lvl3pPr>
            <a:lvl4pPr lvl="3" marR="0" rtl="0" algn="l">
              <a:spcBef>
                <a:spcPts val="0"/>
              </a:spcBef>
              <a:spcAft>
                <a:spcPts val="0"/>
              </a:spcAft>
              <a:buSzPts val="1900"/>
              <a:buNone/>
              <a:defRPr b="0" i="0" sz="2400" u="none" cap="none" strike="noStrike">
                <a:solidFill>
                  <a:schemeClr val="dk1"/>
                </a:solidFill>
                <a:latin typeface="Arial"/>
                <a:ea typeface="Arial"/>
                <a:cs typeface="Arial"/>
                <a:sym typeface="Arial"/>
              </a:defRPr>
            </a:lvl4pPr>
            <a:lvl5pPr lvl="4" marR="0" rtl="0" algn="l">
              <a:spcBef>
                <a:spcPts val="0"/>
              </a:spcBef>
              <a:spcAft>
                <a:spcPts val="0"/>
              </a:spcAft>
              <a:buSzPts val="1900"/>
              <a:buNone/>
              <a:defRPr b="0" i="0" sz="2400" u="none" cap="none" strike="noStrike">
                <a:solidFill>
                  <a:schemeClr val="dk1"/>
                </a:solidFill>
                <a:latin typeface="Arial"/>
                <a:ea typeface="Arial"/>
                <a:cs typeface="Arial"/>
                <a:sym typeface="Arial"/>
              </a:defRPr>
            </a:lvl5pPr>
            <a:lvl6pPr lvl="5" marR="0" rtl="0" algn="l">
              <a:spcBef>
                <a:spcPts val="0"/>
              </a:spcBef>
              <a:spcAft>
                <a:spcPts val="0"/>
              </a:spcAft>
              <a:buSzPts val="1900"/>
              <a:buNone/>
              <a:defRPr b="0" i="0" sz="2400" u="none" cap="none" strike="noStrike">
                <a:solidFill>
                  <a:schemeClr val="dk1"/>
                </a:solidFill>
                <a:latin typeface="Arial"/>
                <a:ea typeface="Arial"/>
                <a:cs typeface="Arial"/>
                <a:sym typeface="Arial"/>
              </a:defRPr>
            </a:lvl6pPr>
            <a:lvl7pPr lvl="6" marR="0" rtl="0" algn="l">
              <a:spcBef>
                <a:spcPts val="0"/>
              </a:spcBef>
              <a:spcAft>
                <a:spcPts val="0"/>
              </a:spcAft>
              <a:buSzPts val="1900"/>
              <a:buNone/>
              <a:defRPr b="0" i="0" sz="2400" u="none" cap="none" strike="noStrike">
                <a:solidFill>
                  <a:schemeClr val="dk1"/>
                </a:solidFill>
                <a:latin typeface="Arial"/>
                <a:ea typeface="Arial"/>
                <a:cs typeface="Arial"/>
                <a:sym typeface="Arial"/>
              </a:defRPr>
            </a:lvl7pPr>
            <a:lvl8pPr lvl="7" marR="0" rtl="0" algn="l">
              <a:spcBef>
                <a:spcPts val="0"/>
              </a:spcBef>
              <a:spcAft>
                <a:spcPts val="0"/>
              </a:spcAft>
              <a:buSzPts val="1900"/>
              <a:buNone/>
              <a:defRPr b="0" i="0" sz="2400" u="none" cap="none" strike="noStrike">
                <a:solidFill>
                  <a:schemeClr val="dk1"/>
                </a:solidFill>
                <a:latin typeface="Arial"/>
                <a:ea typeface="Arial"/>
                <a:cs typeface="Arial"/>
                <a:sym typeface="Arial"/>
              </a:defRPr>
            </a:lvl8pPr>
            <a:lvl9pPr lvl="8" marR="0" rtl="0" algn="l">
              <a:spcBef>
                <a:spcPts val="0"/>
              </a:spcBef>
              <a:spcAft>
                <a:spcPts val="0"/>
              </a:spcAft>
              <a:buSzPts val="1900"/>
              <a:buNone/>
              <a:defRPr b="0" i="0" sz="2400" u="none" cap="none" strike="noStrike">
                <a:solidFill>
                  <a:schemeClr val="dk1"/>
                </a:solidFill>
                <a:latin typeface="Arial"/>
                <a:ea typeface="Arial"/>
                <a:cs typeface="Arial"/>
                <a:sym typeface="Arial"/>
              </a:defRPr>
            </a:lvl9pPr>
          </a:lstStyle>
          <a:p/>
        </p:txBody>
      </p:sp>
      <p:sp>
        <p:nvSpPr>
          <p:cNvPr id="81" name="Google Shape;81;p19"/>
          <p:cNvSpPr txBox="1"/>
          <p:nvPr>
            <p:ph idx="12" type="sldNum"/>
          </p:nvPr>
        </p:nvSpPr>
        <p:spPr>
          <a:xfrm>
            <a:off x="0" y="0"/>
            <a:ext cx="4000000" cy="4000000"/>
          </a:xfrm>
          <a:prstGeom prst="rect">
            <a:avLst/>
          </a:prstGeom>
          <a:noFill/>
          <a:ln>
            <a:noFill/>
          </a:ln>
        </p:spPr>
        <p:txBody>
          <a:bodyPr anchorCtr="0" anchor="t" bIns="60925" lIns="121900" spcFirstLastPara="1" rIns="121900" wrap="square" tIns="60925">
            <a:noAutofit/>
          </a:bodyPr>
          <a:lstStyle>
            <a:lvl1pPr indent="0" lvl="0" marL="0" marR="0" rtl="0" algn="l">
              <a:spcBef>
                <a:spcPts val="0"/>
              </a:spcBef>
              <a:spcAft>
                <a:spcPts val="0"/>
              </a:spcAft>
              <a:buNone/>
              <a:defRPr sz="2400">
                <a:solidFill>
                  <a:schemeClr val="dk1"/>
                </a:solidFill>
                <a:latin typeface="Arial"/>
                <a:ea typeface="Arial"/>
                <a:cs typeface="Arial"/>
                <a:sym typeface="Arial"/>
              </a:defRPr>
            </a:lvl1pPr>
            <a:lvl2pPr indent="0" lvl="1" marL="0" marR="0" rtl="0" algn="l">
              <a:spcBef>
                <a:spcPts val="0"/>
              </a:spcBef>
              <a:spcAft>
                <a:spcPts val="0"/>
              </a:spcAft>
              <a:buNone/>
              <a:defRPr sz="2400">
                <a:solidFill>
                  <a:schemeClr val="dk1"/>
                </a:solidFill>
                <a:latin typeface="Arial"/>
                <a:ea typeface="Arial"/>
                <a:cs typeface="Arial"/>
                <a:sym typeface="Arial"/>
              </a:defRPr>
            </a:lvl2pPr>
            <a:lvl3pPr indent="0" lvl="2" marL="0" marR="0" rtl="0" algn="l">
              <a:spcBef>
                <a:spcPts val="0"/>
              </a:spcBef>
              <a:spcAft>
                <a:spcPts val="0"/>
              </a:spcAft>
              <a:buNone/>
              <a:defRPr sz="2400">
                <a:solidFill>
                  <a:schemeClr val="dk1"/>
                </a:solidFill>
                <a:latin typeface="Arial"/>
                <a:ea typeface="Arial"/>
                <a:cs typeface="Arial"/>
                <a:sym typeface="Arial"/>
              </a:defRPr>
            </a:lvl3pPr>
            <a:lvl4pPr indent="0" lvl="3" marL="0" marR="0" rtl="0" algn="l">
              <a:spcBef>
                <a:spcPts val="0"/>
              </a:spcBef>
              <a:spcAft>
                <a:spcPts val="0"/>
              </a:spcAft>
              <a:buNone/>
              <a:defRPr sz="2400">
                <a:solidFill>
                  <a:schemeClr val="dk1"/>
                </a:solidFill>
                <a:latin typeface="Arial"/>
                <a:ea typeface="Arial"/>
                <a:cs typeface="Arial"/>
                <a:sym typeface="Arial"/>
              </a:defRPr>
            </a:lvl4pPr>
            <a:lvl5pPr indent="0" lvl="4" marL="0" marR="0" rtl="0" algn="l">
              <a:spcBef>
                <a:spcPts val="0"/>
              </a:spcBef>
              <a:spcAft>
                <a:spcPts val="0"/>
              </a:spcAft>
              <a:buNone/>
              <a:defRPr sz="2400">
                <a:solidFill>
                  <a:schemeClr val="dk1"/>
                </a:solidFill>
                <a:latin typeface="Arial"/>
                <a:ea typeface="Arial"/>
                <a:cs typeface="Arial"/>
                <a:sym typeface="Arial"/>
              </a:defRPr>
            </a:lvl5pPr>
            <a:lvl6pPr indent="0" lvl="5" marL="0" marR="0" rtl="0" algn="l">
              <a:spcBef>
                <a:spcPts val="0"/>
              </a:spcBef>
              <a:spcAft>
                <a:spcPts val="0"/>
              </a:spcAft>
              <a:buNone/>
              <a:defRPr sz="2400">
                <a:solidFill>
                  <a:schemeClr val="dk1"/>
                </a:solidFill>
                <a:latin typeface="Arial"/>
                <a:ea typeface="Arial"/>
                <a:cs typeface="Arial"/>
                <a:sym typeface="Arial"/>
              </a:defRPr>
            </a:lvl6pPr>
            <a:lvl7pPr indent="0" lvl="6" marL="0" marR="0" rtl="0" algn="l">
              <a:spcBef>
                <a:spcPts val="0"/>
              </a:spcBef>
              <a:spcAft>
                <a:spcPts val="0"/>
              </a:spcAft>
              <a:buNone/>
              <a:defRPr sz="2400">
                <a:solidFill>
                  <a:schemeClr val="dk1"/>
                </a:solidFill>
                <a:latin typeface="Arial"/>
                <a:ea typeface="Arial"/>
                <a:cs typeface="Arial"/>
                <a:sym typeface="Arial"/>
              </a:defRPr>
            </a:lvl7pPr>
            <a:lvl8pPr indent="0" lvl="7" marL="0" marR="0" rtl="0" algn="l">
              <a:spcBef>
                <a:spcPts val="0"/>
              </a:spcBef>
              <a:spcAft>
                <a:spcPts val="0"/>
              </a:spcAft>
              <a:buNone/>
              <a:defRPr sz="2400">
                <a:solidFill>
                  <a:schemeClr val="dk1"/>
                </a:solidFill>
                <a:latin typeface="Arial"/>
                <a:ea typeface="Arial"/>
                <a:cs typeface="Arial"/>
                <a:sym typeface="Arial"/>
              </a:defRPr>
            </a:lvl8pPr>
            <a:lvl9pPr indent="0" lvl="8" marL="0" marR="0" rtl="0" algn="l">
              <a:spcBef>
                <a:spcPts val="0"/>
              </a:spcBef>
              <a:spcAft>
                <a:spcPts val="0"/>
              </a:spcAft>
              <a:buNone/>
              <a:defRPr sz="2400">
                <a:solidFill>
                  <a:schemeClr val="dk1"/>
                </a:solidFill>
                <a:latin typeface="Arial"/>
                <a:ea typeface="Arial"/>
                <a:cs typeface="Arial"/>
                <a:sym typeface="Arial"/>
              </a:defRPr>
            </a:lvl9pPr>
          </a:lstStyle>
          <a:p>
            <a:pPr indent="0" lvl="0" marL="0" rtl="0" algn="l">
              <a:spcBef>
                <a:spcPts val="0"/>
              </a:spcBef>
              <a:spcAft>
                <a:spcPts val="0"/>
              </a:spcAft>
              <a:buNone/>
            </a:pPr>
            <a:r>
              <a:rPr lang="en"/>
              <a:t> </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ision (static)">
  <p:cSld name="Vision (static)">
    <p:spTree>
      <p:nvGrpSpPr>
        <p:cNvPr id="82" name="Shape 82"/>
        <p:cNvGrpSpPr/>
        <p:nvPr/>
      </p:nvGrpSpPr>
      <p:grpSpPr>
        <a:xfrm>
          <a:off x="0" y="0"/>
          <a:ext cx="0" cy="0"/>
          <a:chOff x="0" y="0"/>
          <a:chExt cx="0" cy="0"/>
        </a:xfrm>
      </p:grpSpPr>
      <p:pic>
        <p:nvPicPr>
          <p:cNvPr id="83" name="Google Shape;83;p20"/>
          <p:cNvPicPr preferRelativeResize="0"/>
          <p:nvPr/>
        </p:nvPicPr>
        <p:blipFill rotWithShape="1">
          <a:blip r:embed="rId2">
            <a:alphaModFix/>
          </a:blip>
          <a:srcRect b="0" l="0" r="0" t="0"/>
          <a:stretch/>
        </p:blipFill>
        <p:spPr>
          <a:xfrm>
            <a:off x="0" y="1"/>
            <a:ext cx="9144000" cy="6863323"/>
          </a:xfrm>
          <a:prstGeom prst="rect">
            <a:avLst/>
          </a:prstGeom>
          <a:noFill/>
          <a:ln>
            <a:noFill/>
          </a:ln>
        </p:spPr>
      </p:pic>
      <p:sp>
        <p:nvSpPr>
          <p:cNvPr id="84" name="Google Shape;84;p20"/>
          <p:cNvSpPr txBox="1"/>
          <p:nvPr/>
        </p:nvSpPr>
        <p:spPr>
          <a:xfrm>
            <a:off x="468923" y="1359877"/>
            <a:ext cx="8206155" cy="4910747"/>
          </a:xfrm>
          <a:prstGeom prst="rect">
            <a:avLst/>
          </a:prstGeom>
          <a:noFill/>
          <a:ln>
            <a:noFill/>
          </a:ln>
        </p:spPr>
        <p:txBody>
          <a:bodyPr anchorCtr="0" anchor="t" bIns="60925" lIns="121900" spcFirstLastPara="1" rIns="121900" wrap="square" tIns="60925">
            <a:noAutofit/>
          </a:bodyPr>
          <a:lstStyle/>
          <a:p>
            <a:pPr indent="0" lvl="0" marL="0" marR="0" rtl="0" algn="ctr">
              <a:lnSpc>
                <a:spcPct val="189285"/>
              </a:lnSpc>
              <a:spcBef>
                <a:spcPts val="0"/>
              </a:spcBef>
              <a:spcAft>
                <a:spcPts val="0"/>
              </a:spcAft>
              <a:buClr>
                <a:schemeClr val="dk1"/>
              </a:buClr>
              <a:buSzPts val="2800"/>
              <a:buFont typeface="Open Sans"/>
              <a:buNone/>
            </a:pPr>
            <a:r>
              <a:rPr b="1" i="0" lang="en" sz="2800" u="none" cap="none" strike="noStrike">
                <a:solidFill>
                  <a:schemeClr val="dk1"/>
                </a:solidFill>
                <a:latin typeface="Open Sans"/>
                <a:ea typeface="Open Sans"/>
                <a:cs typeface="Open Sans"/>
                <a:sym typeface="Open Sans"/>
              </a:rPr>
              <a:t>ORCID’S VISION</a:t>
            </a:r>
            <a:r>
              <a:rPr b="0" i="0" lang="en" sz="2800" u="none" cap="none" strike="noStrike">
                <a:solidFill>
                  <a:schemeClr val="lt1"/>
                </a:solidFill>
                <a:latin typeface="Open Sans"/>
                <a:ea typeface="Open Sans"/>
                <a:cs typeface="Open Sans"/>
                <a:sym typeface="Open Sans"/>
              </a:rPr>
              <a:t> </a:t>
            </a:r>
            <a:r>
              <a:rPr b="0" i="0" lang="en" sz="2200" u="none" cap="none" strike="noStrike">
                <a:solidFill>
                  <a:schemeClr val="lt1"/>
                </a:solidFill>
                <a:latin typeface="Open Sans"/>
                <a:ea typeface="Open Sans"/>
                <a:cs typeface="Open Sans"/>
                <a:sym typeface="Open Sans"/>
              </a:rPr>
              <a:t>IS A WORLD WHERE ALL WHO PARTICIPATE IN RESEARCH, SCHOLARSHIP, AND INNOVATION ARE UNIQUELY IDENTIFIED AND CONNECTED TO THEIR CONTRIBUTIONS AND AFFILIATIONS ACROSS TIME, DISCIPLINES, AND BORDERS.</a:t>
            </a:r>
            <a:endParaRPr sz="1900"/>
          </a:p>
          <a:p>
            <a:pPr indent="0" lvl="0" marL="0" marR="0" rtl="0" algn="ctr">
              <a:lnSpc>
                <a:spcPct val="220833"/>
              </a:lnSpc>
              <a:spcBef>
                <a:spcPts val="0"/>
              </a:spcBef>
              <a:spcAft>
                <a:spcPts val="0"/>
              </a:spcAft>
              <a:buNone/>
            </a:pPr>
            <a:r>
              <a:t/>
            </a:r>
            <a:endParaRPr sz="2400">
              <a:solidFill>
                <a:schemeClr val="dk1"/>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85" name="Shape 85"/>
        <p:cNvGrpSpPr/>
        <p:nvPr/>
      </p:nvGrpSpPr>
      <p:grpSpPr>
        <a:xfrm>
          <a:off x="0" y="0"/>
          <a:ext cx="0" cy="0"/>
          <a:chOff x="0" y="0"/>
          <a:chExt cx="0" cy="0"/>
        </a:xfrm>
      </p:grpSpPr>
      <p:sp>
        <p:nvSpPr>
          <p:cNvPr id="86" name="Google Shape;86;p21"/>
          <p:cNvSpPr txBox="1"/>
          <p:nvPr>
            <p:ph type="title"/>
          </p:nvPr>
        </p:nvSpPr>
        <p:spPr>
          <a:xfrm>
            <a:off x="609600" y="405301"/>
            <a:ext cx="7935629" cy="984739"/>
          </a:xfrm>
          <a:prstGeom prst="rect">
            <a:avLst/>
          </a:prstGeom>
          <a:noFill/>
          <a:ln>
            <a:noFill/>
          </a:ln>
        </p:spPr>
        <p:txBody>
          <a:bodyPr anchorCtr="0" anchor="b" bIns="121900" lIns="121900" spcFirstLastPara="1" rIns="121900" wrap="square" tIns="121900"/>
          <a:lstStyle>
            <a:lvl1pPr lvl="0" marR="0" rtl="0" algn="l">
              <a:lnSpc>
                <a:spcPct val="100000"/>
              </a:lnSpc>
              <a:spcBef>
                <a:spcPts val="0"/>
              </a:spcBef>
              <a:spcAft>
                <a:spcPts val="0"/>
              </a:spcAft>
              <a:buClr>
                <a:schemeClr val="dk1"/>
              </a:buClr>
              <a:buSzPts val="4000"/>
              <a:buFont typeface="Open Sans SemiBold"/>
              <a:buNone/>
              <a:defRPr b="1" i="0" sz="4000" u="none" cap="none" strike="noStrike">
                <a:solidFill>
                  <a:schemeClr val="dk1"/>
                </a:solidFill>
                <a:latin typeface="Open Sans SemiBold"/>
                <a:ea typeface="Open Sans SemiBold"/>
                <a:cs typeface="Open Sans SemiBold"/>
                <a:sym typeface="Open Sans SemiBold"/>
              </a:defRPr>
            </a:lvl1pPr>
            <a:lvl2pPr lvl="1">
              <a:spcBef>
                <a:spcPts val="0"/>
              </a:spcBef>
              <a:spcAft>
                <a:spcPts val="0"/>
              </a:spcAft>
              <a:buSzPts val="1900"/>
              <a:buNone/>
              <a:defRPr sz="2400"/>
            </a:lvl2pPr>
            <a:lvl3pPr lvl="2">
              <a:spcBef>
                <a:spcPts val="0"/>
              </a:spcBef>
              <a:spcAft>
                <a:spcPts val="0"/>
              </a:spcAft>
              <a:buSzPts val="1900"/>
              <a:buNone/>
              <a:defRPr sz="2400"/>
            </a:lvl3pPr>
            <a:lvl4pPr lvl="3">
              <a:spcBef>
                <a:spcPts val="0"/>
              </a:spcBef>
              <a:spcAft>
                <a:spcPts val="0"/>
              </a:spcAft>
              <a:buSzPts val="1900"/>
              <a:buNone/>
              <a:defRPr sz="2400"/>
            </a:lvl4pPr>
            <a:lvl5pPr lvl="4">
              <a:spcBef>
                <a:spcPts val="0"/>
              </a:spcBef>
              <a:spcAft>
                <a:spcPts val="0"/>
              </a:spcAft>
              <a:buSzPts val="1900"/>
              <a:buNone/>
              <a:defRPr sz="2400"/>
            </a:lvl5pPr>
            <a:lvl6pPr lvl="5">
              <a:spcBef>
                <a:spcPts val="0"/>
              </a:spcBef>
              <a:spcAft>
                <a:spcPts val="0"/>
              </a:spcAft>
              <a:buSzPts val="1900"/>
              <a:buNone/>
              <a:defRPr sz="2400"/>
            </a:lvl6pPr>
            <a:lvl7pPr lvl="6">
              <a:spcBef>
                <a:spcPts val="0"/>
              </a:spcBef>
              <a:spcAft>
                <a:spcPts val="0"/>
              </a:spcAft>
              <a:buSzPts val="1900"/>
              <a:buNone/>
              <a:defRPr sz="2400"/>
            </a:lvl7pPr>
            <a:lvl8pPr lvl="7">
              <a:spcBef>
                <a:spcPts val="0"/>
              </a:spcBef>
              <a:spcAft>
                <a:spcPts val="0"/>
              </a:spcAft>
              <a:buSzPts val="1900"/>
              <a:buNone/>
              <a:defRPr sz="2400"/>
            </a:lvl8pPr>
            <a:lvl9pPr lvl="8">
              <a:spcBef>
                <a:spcPts val="0"/>
              </a:spcBef>
              <a:spcAft>
                <a:spcPts val="0"/>
              </a:spcAft>
              <a:buSzPts val="1900"/>
              <a:buNone/>
              <a:defRPr sz="2400"/>
            </a:lvl9pPr>
          </a:lstStyle>
          <a:p/>
        </p:txBody>
      </p:sp>
      <p:sp>
        <p:nvSpPr>
          <p:cNvPr id="87" name="Google Shape;87;p21"/>
          <p:cNvSpPr txBox="1"/>
          <p:nvPr>
            <p:ph idx="1" type="body"/>
          </p:nvPr>
        </p:nvSpPr>
        <p:spPr>
          <a:xfrm>
            <a:off x="609600" y="1578709"/>
            <a:ext cx="7935629" cy="4286833"/>
          </a:xfrm>
          <a:prstGeom prst="rect">
            <a:avLst/>
          </a:prstGeom>
          <a:noFill/>
          <a:ln>
            <a:noFill/>
          </a:ln>
        </p:spPr>
        <p:txBody>
          <a:bodyPr anchorCtr="0" anchor="t" bIns="121900" lIns="121900" spcFirstLastPara="1" rIns="121900" wrap="square" tIns="121900"/>
          <a:lstStyle>
            <a:lvl1pPr indent="-419100" lvl="0" marL="457200" marR="0" rtl="0" algn="l">
              <a:lnSpc>
                <a:spcPct val="100000"/>
              </a:lnSpc>
              <a:spcBef>
                <a:spcPts val="1000"/>
              </a:spcBef>
              <a:spcAft>
                <a:spcPts val="0"/>
              </a:spcAft>
              <a:buClr>
                <a:schemeClr val="dk2"/>
              </a:buClr>
              <a:buSzPts val="3000"/>
              <a:buFont typeface="Arial"/>
              <a:buChar char="•"/>
              <a:defRPr b="0" i="0" sz="3000" u="none" cap="none" strike="noStrike">
                <a:solidFill>
                  <a:schemeClr val="dk2"/>
                </a:solidFill>
                <a:latin typeface="Open Sans"/>
                <a:ea typeface="Open Sans"/>
                <a:cs typeface="Open Sans"/>
                <a:sym typeface="Open Sans"/>
              </a:defRPr>
            </a:lvl1pPr>
            <a:lvl2pPr indent="-393700" lvl="1" marL="914400" marR="0" rtl="0" algn="l">
              <a:lnSpc>
                <a:spcPct val="100000"/>
              </a:lnSpc>
              <a:spcBef>
                <a:spcPts val="600"/>
              </a:spcBef>
              <a:spcAft>
                <a:spcPts val="0"/>
              </a:spcAft>
              <a:buClr>
                <a:schemeClr val="dk2"/>
              </a:buClr>
              <a:buSzPts val="2600"/>
              <a:buFont typeface="Arial"/>
              <a:buChar char="•"/>
              <a:defRPr b="0" i="0" sz="2600" u="none" cap="none" strike="noStrike">
                <a:solidFill>
                  <a:schemeClr val="dk2"/>
                </a:solidFill>
                <a:latin typeface="Open Sans"/>
                <a:ea typeface="Open Sans"/>
                <a:cs typeface="Open Sans"/>
                <a:sym typeface="Open Sans"/>
              </a:defRPr>
            </a:lvl2pPr>
            <a:lvl3pPr indent="-381000" lvl="2" marL="13716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3pPr>
            <a:lvl4pPr indent="-381000" lvl="3" marL="18288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4pPr>
            <a:lvl5pPr indent="-381000" lvl="4" marL="22860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5pPr>
            <a:lvl6pPr indent="-342900" lvl="5" marL="2743200"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8" name="Google Shape;88;p21"/>
          <p:cNvSpPr txBox="1"/>
          <p:nvPr>
            <p:ph idx="10" type="dt"/>
          </p:nvPr>
        </p:nvSpPr>
        <p:spPr>
          <a:xfrm>
            <a:off x="0" y="0"/>
            <a:ext cx="4000000" cy="4000000"/>
          </a:xfrm>
          <a:prstGeom prst="rect">
            <a:avLst/>
          </a:prstGeom>
          <a:noFill/>
          <a:ln>
            <a:noFill/>
          </a:ln>
        </p:spPr>
        <p:txBody>
          <a:bodyPr anchorCtr="0" anchor="t" bIns="121900" lIns="121900" spcFirstLastPara="1" rIns="121900" wrap="square" tIns="121900"/>
          <a:lstStyle>
            <a:lvl1pPr lvl="0" marR="0" rtl="0" algn="l">
              <a:spcBef>
                <a:spcPts val="0"/>
              </a:spcBef>
              <a:spcAft>
                <a:spcPts val="0"/>
              </a:spcAft>
              <a:buSzPts val="1900"/>
              <a:buNone/>
              <a:defRPr sz="2400">
                <a:solidFill>
                  <a:schemeClr val="dk1"/>
                </a:solidFill>
                <a:latin typeface="Arial"/>
                <a:ea typeface="Arial"/>
                <a:cs typeface="Arial"/>
                <a:sym typeface="Arial"/>
              </a:defRPr>
            </a:lvl1pPr>
            <a:lvl2pPr lvl="1" marR="0" rtl="0" algn="l">
              <a:spcBef>
                <a:spcPts val="0"/>
              </a:spcBef>
              <a:spcAft>
                <a:spcPts val="0"/>
              </a:spcAft>
              <a:buSzPts val="1900"/>
              <a:buNone/>
              <a:defRPr b="0" i="0" sz="2400" u="none" cap="none" strike="noStrike">
                <a:solidFill>
                  <a:schemeClr val="dk1"/>
                </a:solidFill>
                <a:latin typeface="Arial"/>
                <a:ea typeface="Arial"/>
                <a:cs typeface="Arial"/>
                <a:sym typeface="Arial"/>
              </a:defRPr>
            </a:lvl2pPr>
            <a:lvl3pPr lvl="2" marR="0" rtl="0" algn="l">
              <a:spcBef>
                <a:spcPts val="0"/>
              </a:spcBef>
              <a:spcAft>
                <a:spcPts val="0"/>
              </a:spcAft>
              <a:buSzPts val="1900"/>
              <a:buNone/>
              <a:defRPr b="0" i="0" sz="2400" u="none" cap="none" strike="noStrike">
                <a:solidFill>
                  <a:schemeClr val="dk1"/>
                </a:solidFill>
                <a:latin typeface="Arial"/>
                <a:ea typeface="Arial"/>
                <a:cs typeface="Arial"/>
                <a:sym typeface="Arial"/>
              </a:defRPr>
            </a:lvl3pPr>
            <a:lvl4pPr lvl="3" marR="0" rtl="0" algn="l">
              <a:spcBef>
                <a:spcPts val="0"/>
              </a:spcBef>
              <a:spcAft>
                <a:spcPts val="0"/>
              </a:spcAft>
              <a:buSzPts val="1900"/>
              <a:buNone/>
              <a:defRPr b="0" i="0" sz="2400" u="none" cap="none" strike="noStrike">
                <a:solidFill>
                  <a:schemeClr val="dk1"/>
                </a:solidFill>
                <a:latin typeface="Arial"/>
                <a:ea typeface="Arial"/>
                <a:cs typeface="Arial"/>
                <a:sym typeface="Arial"/>
              </a:defRPr>
            </a:lvl4pPr>
            <a:lvl5pPr lvl="4" marR="0" rtl="0" algn="l">
              <a:spcBef>
                <a:spcPts val="0"/>
              </a:spcBef>
              <a:spcAft>
                <a:spcPts val="0"/>
              </a:spcAft>
              <a:buSzPts val="1900"/>
              <a:buNone/>
              <a:defRPr b="0" i="0" sz="2400" u="none" cap="none" strike="noStrike">
                <a:solidFill>
                  <a:schemeClr val="dk1"/>
                </a:solidFill>
                <a:latin typeface="Arial"/>
                <a:ea typeface="Arial"/>
                <a:cs typeface="Arial"/>
                <a:sym typeface="Arial"/>
              </a:defRPr>
            </a:lvl5pPr>
            <a:lvl6pPr lvl="5" marR="0" rtl="0" algn="l">
              <a:spcBef>
                <a:spcPts val="0"/>
              </a:spcBef>
              <a:spcAft>
                <a:spcPts val="0"/>
              </a:spcAft>
              <a:buSzPts val="1900"/>
              <a:buNone/>
              <a:defRPr b="0" i="0" sz="2400" u="none" cap="none" strike="noStrike">
                <a:solidFill>
                  <a:schemeClr val="dk1"/>
                </a:solidFill>
                <a:latin typeface="Arial"/>
                <a:ea typeface="Arial"/>
                <a:cs typeface="Arial"/>
                <a:sym typeface="Arial"/>
              </a:defRPr>
            </a:lvl6pPr>
            <a:lvl7pPr lvl="6" marR="0" rtl="0" algn="l">
              <a:spcBef>
                <a:spcPts val="0"/>
              </a:spcBef>
              <a:spcAft>
                <a:spcPts val="0"/>
              </a:spcAft>
              <a:buSzPts val="1900"/>
              <a:buNone/>
              <a:defRPr b="0" i="0" sz="2400" u="none" cap="none" strike="noStrike">
                <a:solidFill>
                  <a:schemeClr val="dk1"/>
                </a:solidFill>
                <a:latin typeface="Arial"/>
                <a:ea typeface="Arial"/>
                <a:cs typeface="Arial"/>
                <a:sym typeface="Arial"/>
              </a:defRPr>
            </a:lvl7pPr>
            <a:lvl8pPr lvl="7" marR="0" rtl="0" algn="l">
              <a:spcBef>
                <a:spcPts val="0"/>
              </a:spcBef>
              <a:spcAft>
                <a:spcPts val="0"/>
              </a:spcAft>
              <a:buSzPts val="1900"/>
              <a:buNone/>
              <a:defRPr b="0" i="0" sz="2400" u="none" cap="none" strike="noStrike">
                <a:solidFill>
                  <a:schemeClr val="dk1"/>
                </a:solidFill>
                <a:latin typeface="Arial"/>
                <a:ea typeface="Arial"/>
                <a:cs typeface="Arial"/>
                <a:sym typeface="Arial"/>
              </a:defRPr>
            </a:lvl8pPr>
            <a:lvl9pPr lvl="8" marR="0" rtl="0" algn="l">
              <a:spcBef>
                <a:spcPts val="0"/>
              </a:spcBef>
              <a:spcAft>
                <a:spcPts val="0"/>
              </a:spcAft>
              <a:buSzPts val="1900"/>
              <a:buNone/>
              <a:defRPr b="0" i="0" sz="2400" u="none" cap="none" strike="noStrike">
                <a:solidFill>
                  <a:schemeClr val="dk1"/>
                </a:solidFill>
                <a:latin typeface="Arial"/>
                <a:ea typeface="Arial"/>
                <a:cs typeface="Arial"/>
                <a:sym typeface="Arial"/>
              </a:defRPr>
            </a:lvl9pPr>
          </a:lstStyle>
          <a:p/>
        </p:txBody>
      </p:sp>
      <p:sp>
        <p:nvSpPr>
          <p:cNvPr id="89" name="Google Shape;89;p21"/>
          <p:cNvSpPr txBox="1"/>
          <p:nvPr>
            <p:ph idx="11" type="ftr"/>
          </p:nvPr>
        </p:nvSpPr>
        <p:spPr>
          <a:xfrm>
            <a:off x="0" y="0"/>
            <a:ext cx="4000000" cy="4000000"/>
          </a:xfrm>
          <a:prstGeom prst="rect">
            <a:avLst/>
          </a:prstGeom>
          <a:noFill/>
          <a:ln>
            <a:noFill/>
          </a:ln>
        </p:spPr>
        <p:txBody>
          <a:bodyPr anchorCtr="0" anchor="t" bIns="121900" lIns="121900" spcFirstLastPara="1" rIns="121900" wrap="square" tIns="121900"/>
          <a:lstStyle>
            <a:lvl1pPr lvl="0" marR="0" rtl="0" algn="l">
              <a:spcBef>
                <a:spcPts val="0"/>
              </a:spcBef>
              <a:spcAft>
                <a:spcPts val="0"/>
              </a:spcAft>
              <a:buSzPts val="1900"/>
              <a:buNone/>
              <a:defRPr sz="2400">
                <a:solidFill>
                  <a:schemeClr val="dk1"/>
                </a:solidFill>
                <a:latin typeface="Arial"/>
                <a:ea typeface="Arial"/>
                <a:cs typeface="Arial"/>
                <a:sym typeface="Arial"/>
              </a:defRPr>
            </a:lvl1pPr>
            <a:lvl2pPr lvl="1" marR="0" rtl="0" algn="l">
              <a:spcBef>
                <a:spcPts val="0"/>
              </a:spcBef>
              <a:spcAft>
                <a:spcPts val="0"/>
              </a:spcAft>
              <a:buSzPts val="1900"/>
              <a:buNone/>
              <a:defRPr b="0" i="0" sz="2400" u="none" cap="none" strike="noStrike">
                <a:solidFill>
                  <a:schemeClr val="dk1"/>
                </a:solidFill>
                <a:latin typeface="Arial"/>
                <a:ea typeface="Arial"/>
                <a:cs typeface="Arial"/>
                <a:sym typeface="Arial"/>
              </a:defRPr>
            </a:lvl2pPr>
            <a:lvl3pPr lvl="2" marR="0" rtl="0" algn="l">
              <a:spcBef>
                <a:spcPts val="0"/>
              </a:spcBef>
              <a:spcAft>
                <a:spcPts val="0"/>
              </a:spcAft>
              <a:buSzPts val="1900"/>
              <a:buNone/>
              <a:defRPr b="0" i="0" sz="2400" u="none" cap="none" strike="noStrike">
                <a:solidFill>
                  <a:schemeClr val="dk1"/>
                </a:solidFill>
                <a:latin typeface="Arial"/>
                <a:ea typeface="Arial"/>
                <a:cs typeface="Arial"/>
                <a:sym typeface="Arial"/>
              </a:defRPr>
            </a:lvl3pPr>
            <a:lvl4pPr lvl="3" marR="0" rtl="0" algn="l">
              <a:spcBef>
                <a:spcPts val="0"/>
              </a:spcBef>
              <a:spcAft>
                <a:spcPts val="0"/>
              </a:spcAft>
              <a:buSzPts val="1900"/>
              <a:buNone/>
              <a:defRPr b="0" i="0" sz="2400" u="none" cap="none" strike="noStrike">
                <a:solidFill>
                  <a:schemeClr val="dk1"/>
                </a:solidFill>
                <a:latin typeface="Arial"/>
                <a:ea typeface="Arial"/>
                <a:cs typeface="Arial"/>
                <a:sym typeface="Arial"/>
              </a:defRPr>
            </a:lvl4pPr>
            <a:lvl5pPr lvl="4" marR="0" rtl="0" algn="l">
              <a:spcBef>
                <a:spcPts val="0"/>
              </a:spcBef>
              <a:spcAft>
                <a:spcPts val="0"/>
              </a:spcAft>
              <a:buSzPts val="1900"/>
              <a:buNone/>
              <a:defRPr b="0" i="0" sz="2400" u="none" cap="none" strike="noStrike">
                <a:solidFill>
                  <a:schemeClr val="dk1"/>
                </a:solidFill>
                <a:latin typeface="Arial"/>
                <a:ea typeface="Arial"/>
                <a:cs typeface="Arial"/>
                <a:sym typeface="Arial"/>
              </a:defRPr>
            </a:lvl5pPr>
            <a:lvl6pPr lvl="5" marR="0" rtl="0" algn="l">
              <a:spcBef>
                <a:spcPts val="0"/>
              </a:spcBef>
              <a:spcAft>
                <a:spcPts val="0"/>
              </a:spcAft>
              <a:buSzPts val="1900"/>
              <a:buNone/>
              <a:defRPr b="0" i="0" sz="2400" u="none" cap="none" strike="noStrike">
                <a:solidFill>
                  <a:schemeClr val="dk1"/>
                </a:solidFill>
                <a:latin typeface="Arial"/>
                <a:ea typeface="Arial"/>
                <a:cs typeface="Arial"/>
                <a:sym typeface="Arial"/>
              </a:defRPr>
            </a:lvl6pPr>
            <a:lvl7pPr lvl="6" marR="0" rtl="0" algn="l">
              <a:spcBef>
                <a:spcPts val="0"/>
              </a:spcBef>
              <a:spcAft>
                <a:spcPts val="0"/>
              </a:spcAft>
              <a:buSzPts val="1900"/>
              <a:buNone/>
              <a:defRPr b="0" i="0" sz="2400" u="none" cap="none" strike="noStrike">
                <a:solidFill>
                  <a:schemeClr val="dk1"/>
                </a:solidFill>
                <a:latin typeface="Arial"/>
                <a:ea typeface="Arial"/>
                <a:cs typeface="Arial"/>
                <a:sym typeface="Arial"/>
              </a:defRPr>
            </a:lvl7pPr>
            <a:lvl8pPr lvl="7" marR="0" rtl="0" algn="l">
              <a:spcBef>
                <a:spcPts val="0"/>
              </a:spcBef>
              <a:spcAft>
                <a:spcPts val="0"/>
              </a:spcAft>
              <a:buSzPts val="1900"/>
              <a:buNone/>
              <a:defRPr b="0" i="0" sz="2400" u="none" cap="none" strike="noStrike">
                <a:solidFill>
                  <a:schemeClr val="dk1"/>
                </a:solidFill>
                <a:latin typeface="Arial"/>
                <a:ea typeface="Arial"/>
                <a:cs typeface="Arial"/>
                <a:sym typeface="Arial"/>
              </a:defRPr>
            </a:lvl8pPr>
            <a:lvl9pPr lvl="8" marR="0" rtl="0" algn="l">
              <a:spcBef>
                <a:spcPts val="0"/>
              </a:spcBef>
              <a:spcAft>
                <a:spcPts val="0"/>
              </a:spcAft>
              <a:buSzPts val="1900"/>
              <a:buNone/>
              <a:defRPr b="0" i="0" sz="2400" u="none" cap="none" strike="noStrike">
                <a:solidFill>
                  <a:schemeClr val="dk1"/>
                </a:solidFill>
                <a:latin typeface="Arial"/>
                <a:ea typeface="Arial"/>
                <a:cs typeface="Arial"/>
                <a:sym typeface="Arial"/>
              </a:defRPr>
            </a:lvl9pPr>
          </a:lstStyle>
          <a:p/>
        </p:txBody>
      </p:sp>
      <p:sp>
        <p:nvSpPr>
          <p:cNvPr id="90" name="Google Shape;90;p21"/>
          <p:cNvSpPr txBox="1"/>
          <p:nvPr>
            <p:ph idx="12" type="sldNum"/>
          </p:nvPr>
        </p:nvSpPr>
        <p:spPr>
          <a:xfrm>
            <a:off x="0" y="0"/>
            <a:ext cx="4000000" cy="4000000"/>
          </a:xfrm>
          <a:prstGeom prst="rect">
            <a:avLst/>
          </a:prstGeom>
          <a:noFill/>
          <a:ln>
            <a:noFill/>
          </a:ln>
        </p:spPr>
        <p:txBody>
          <a:bodyPr anchorCtr="0" anchor="t" bIns="60925" lIns="121900" spcFirstLastPara="1" rIns="121900" wrap="square" tIns="60925">
            <a:noAutofit/>
          </a:bodyPr>
          <a:lstStyle>
            <a:lvl1pPr indent="0" lvl="0" marL="0" marR="0" rtl="0" algn="l">
              <a:spcBef>
                <a:spcPts val="0"/>
              </a:spcBef>
              <a:spcAft>
                <a:spcPts val="0"/>
              </a:spcAft>
              <a:buNone/>
              <a:defRPr sz="2400">
                <a:solidFill>
                  <a:schemeClr val="dk1"/>
                </a:solidFill>
                <a:latin typeface="Arial"/>
                <a:ea typeface="Arial"/>
                <a:cs typeface="Arial"/>
                <a:sym typeface="Arial"/>
              </a:defRPr>
            </a:lvl1pPr>
            <a:lvl2pPr indent="0" lvl="1" marL="0" marR="0" rtl="0" algn="l">
              <a:spcBef>
                <a:spcPts val="0"/>
              </a:spcBef>
              <a:spcAft>
                <a:spcPts val="0"/>
              </a:spcAft>
              <a:buNone/>
              <a:defRPr sz="2400">
                <a:solidFill>
                  <a:schemeClr val="dk1"/>
                </a:solidFill>
                <a:latin typeface="Arial"/>
                <a:ea typeface="Arial"/>
                <a:cs typeface="Arial"/>
                <a:sym typeface="Arial"/>
              </a:defRPr>
            </a:lvl2pPr>
            <a:lvl3pPr indent="0" lvl="2" marL="0" marR="0" rtl="0" algn="l">
              <a:spcBef>
                <a:spcPts val="0"/>
              </a:spcBef>
              <a:spcAft>
                <a:spcPts val="0"/>
              </a:spcAft>
              <a:buNone/>
              <a:defRPr sz="2400">
                <a:solidFill>
                  <a:schemeClr val="dk1"/>
                </a:solidFill>
                <a:latin typeface="Arial"/>
                <a:ea typeface="Arial"/>
                <a:cs typeface="Arial"/>
                <a:sym typeface="Arial"/>
              </a:defRPr>
            </a:lvl3pPr>
            <a:lvl4pPr indent="0" lvl="3" marL="0" marR="0" rtl="0" algn="l">
              <a:spcBef>
                <a:spcPts val="0"/>
              </a:spcBef>
              <a:spcAft>
                <a:spcPts val="0"/>
              </a:spcAft>
              <a:buNone/>
              <a:defRPr sz="2400">
                <a:solidFill>
                  <a:schemeClr val="dk1"/>
                </a:solidFill>
                <a:latin typeface="Arial"/>
                <a:ea typeface="Arial"/>
                <a:cs typeface="Arial"/>
                <a:sym typeface="Arial"/>
              </a:defRPr>
            </a:lvl4pPr>
            <a:lvl5pPr indent="0" lvl="4" marL="0" marR="0" rtl="0" algn="l">
              <a:spcBef>
                <a:spcPts val="0"/>
              </a:spcBef>
              <a:spcAft>
                <a:spcPts val="0"/>
              </a:spcAft>
              <a:buNone/>
              <a:defRPr sz="2400">
                <a:solidFill>
                  <a:schemeClr val="dk1"/>
                </a:solidFill>
                <a:latin typeface="Arial"/>
                <a:ea typeface="Arial"/>
                <a:cs typeface="Arial"/>
                <a:sym typeface="Arial"/>
              </a:defRPr>
            </a:lvl5pPr>
            <a:lvl6pPr indent="0" lvl="5" marL="0" marR="0" rtl="0" algn="l">
              <a:spcBef>
                <a:spcPts val="0"/>
              </a:spcBef>
              <a:spcAft>
                <a:spcPts val="0"/>
              </a:spcAft>
              <a:buNone/>
              <a:defRPr sz="2400">
                <a:solidFill>
                  <a:schemeClr val="dk1"/>
                </a:solidFill>
                <a:latin typeface="Arial"/>
                <a:ea typeface="Arial"/>
                <a:cs typeface="Arial"/>
                <a:sym typeface="Arial"/>
              </a:defRPr>
            </a:lvl6pPr>
            <a:lvl7pPr indent="0" lvl="6" marL="0" marR="0" rtl="0" algn="l">
              <a:spcBef>
                <a:spcPts val="0"/>
              </a:spcBef>
              <a:spcAft>
                <a:spcPts val="0"/>
              </a:spcAft>
              <a:buNone/>
              <a:defRPr sz="2400">
                <a:solidFill>
                  <a:schemeClr val="dk1"/>
                </a:solidFill>
                <a:latin typeface="Arial"/>
                <a:ea typeface="Arial"/>
                <a:cs typeface="Arial"/>
                <a:sym typeface="Arial"/>
              </a:defRPr>
            </a:lvl7pPr>
            <a:lvl8pPr indent="0" lvl="7" marL="0" marR="0" rtl="0" algn="l">
              <a:spcBef>
                <a:spcPts val="0"/>
              </a:spcBef>
              <a:spcAft>
                <a:spcPts val="0"/>
              </a:spcAft>
              <a:buNone/>
              <a:defRPr sz="2400">
                <a:solidFill>
                  <a:schemeClr val="dk1"/>
                </a:solidFill>
                <a:latin typeface="Arial"/>
                <a:ea typeface="Arial"/>
                <a:cs typeface="Arial"/>
                <a:sym typeface="Arial"/>
              </a:defRPr>
            </a:lvl8pPr>
            <a:lvl9pPr indent="0" lvl="8" marL="0" marR="0" rtl="0" algn="l">
              <a:spcBef>
                <a:spcPts val="0"/>
              </a:spcBef>
              <a:spcAft>
                <a:spcPts val="0"/>
              </a:spcAft>
              <a:buNone/>
              <a:defRPr sz="2400">
                <a:solidFill>
                  <a:schemeClr val="dk1"/>
                </a:solidFill>
                <a:latin typeface="Arial"/>
                <a:ea typeface="Arial"/>
                <a:cs typeface="Arial"/>
                <a:sym typeface="Arial"/>
              </a:defRPr>
            </a:lvl9pPr>
          </a:lstStyle>
          <a:p>
            <a:pPr indent="0" lvl="0" marL="0" rtl="0" algn="l">
              <a:spcBef>
                <a:spcPts val="0"/>
              </a:spcBef>
              <a:spcAft>
                <a:spcPts val="0"/>
              </a:spcAft>
              <a:buNone/>
            </a:pPr>
            <a:r>
              <a:rPr lang="en"/>
              <a:t> </a:t>
            </a:r>
            <a:endParaRPr sz="1900">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867800"/>
            <a:ext cx="8520600" cy="11223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Large imported graphic or chart">
  <p:cSld name="Large imported graphic or chart">
    <p:spTree>
      <p:nvGrpSpPr>
        <p:cNvPr id="91" name="Shape 91"/>
        <p:cNvGrpSpPr/>
        <p:nvPr/>
      </p:nvGrpSpPr>
      <p:grpSpPr>
        <a:xfrm>
          <a:off x="0" y="0"/>
          <a:ext cx="0" cy="0"/>
          <a:chOff x="0" y="0"/>
          <a:chExt cx="0" cy="0"/>
        </a:xfrm>
      </p:grpSpPr>
      <p:sp>
        <p:nvSpPr>
          <p:cNvPr id="92" name="Google Shape;92;p22"/>
          <p:cNvSpPr txBox="1"/>
          <p:nvPr>
            <p:ph type="title"/>
          </p:nvPr>
        </p:nvSpPr>
        <p:spPr>
          <a:xfrm>
            <a:off x="609600" y="405301"/>
            <a:ext cx="7935629" cy="984739"/>
          </a:xfrm>
          <a:prstGeom prst="rect">
            <a:avLst/>
          </a:prstGeom>
          <a:noFill/>
          <a:ln>
            <a:noFill/>
          </a:ln>
        </p:spPr>
        <p:txBody>
          <a:bodyPr anchorCtr="0" anchor="b" bIns="121900" lIns="121900" spcFirstLastPara="1" rIns="121900" wrap="square" tIns="121900"/>
          <a:lstStyle>
            <a:lvl1pPr lvl="0" marR="0" rtl="0" algn="l">
              <a:lnSpc>
                <a:spcPct val="100000"/>
              </a:lnSpc>
              <a:spcBef>
                <a:spcPts val="0"/>
              </a:spcBef>
              <a:spcAft>
                <a:spcPts val="0"/>
              </a:spcAft>
              <a:buClr>
                <a:schemeClr val="dk2"/>
              </a:buClr>
              <a:buSzPts val="4000"/>
              <a:buFont typeface="Open Sans SemiBold"/>
              <a:buNone/>
              <a:defRPr b="1" i="0" sz="4000" u="none" cap="none" strike="noStrike">
                <a:solidFill>
                  <a:schemeClr val="dk2"/>
                </a:solidFill>
                <a:latin typeface="Open Sans SemiBold"/>
                <a:ea typeface="Open Sans SemiBold"/>
                <a:cs typeface="Open Sans SemiBold"/>
                <a:sym typeface="Open Sans SemiBold"/>
              </a:defRPr>
            </a:lvl1pPr>
            <a:lvl2pPr lvl="1">
              <a:spcBef>
                <a:spcPts val="0"/>
              </a:spcBef>
              <a:spcAft>
                <a:spcPts val="0"/>
              </a:spcAft>
              <a:buSzPts val="1900"/>
              <a:buNone/>
              <a:defRPr sz="2400"/>
            </a:lvl2pPr>
            <a:lvl3pPr lvl="2">
              <a:spcBef>
                <a:spcPts val="0"/>
              </a:spcBef>
              <a:spcAft>
                <a:spcPts val="0"/>
              </a:spcAft>
              <a:buSzPts val="1900"/>
              <a:buNone/>
              <a:defRPr sz="2400"/>
            </a:lvl3pPr>
            <a:lvl4pPr lvl="3">
              <a:spcBef>
                <a:spcPts val="0"/>
              </a:spcBef>
              <a:spcAft>
                <a:spcPts val="0"/>
              </a:spcAft>
              <a:buSzPts val="1900"/>
              <a:buNone/>
              <a:defRPr sz="2400"/>
            </a:lvl4pPr>
            <a:lvl5pPr lvl="4">
              <a:spcBef>
                <a:spcPts val="0"/>
              </a:spcBef>
              <a:spcAft>
                <a:spcPts val="0"/>
              </a:spcAft>
              <a:buSzPts val="1900"/>
              <a:buNone/>
              <a:defRPr sz="2400"/>
            </a:lvl5pPr>
            <a:lvl6pPr lvl="5">
              <a:spcBef>
                <a:spcPts val="0"/>
              </a:spcBef>
              <a:spcAft>
                <a:spcPts val="0"/>
              </a:spcAft>
              <a:buSzPts val="1900"/>
              <a:buNone/>
              <a:defRPr sz="2400"/>
            </a:lvl6pPr>
            <a:lvl7pPr lvl="6">
              <a:spcBef>
                <a:spcPts val="0"/>
              </a:spcBef>
              <a:spcAft>
                <a:spcPts val="0"/>
              </a:spcAft>
              <a:buSzPts val="1900"/>
              <a:buNone/>
              <a:defRPr sz="2400"/>
            </a:lvl7pPr>
            <a:lvl8pPr lvl="7">
              <a:spcBef>
                <a:spcPts val="0"/>
              </a:spcBef>
              <a:spcAft>
                <a:spcPts val="0"/>
              </a:spcAft>
              <a:buSzPts val="1900"/>
              <a:buNone/>
              <a:defRPr sz="2400"/>
            </a:lvl8pPr>
            <a:lvl9pPr lvl="8">
              <a:spcBef>
                <a:spcPts val="0"/>
              </a:spcBef>
              <a:spcAft>
                <a:spcPts val="0"/>
              </a:spcAft>
              <a:buSzPts val="1900"/>
              <a:buNone/>
              <a:defRPr sz="2400"/>
            </a:lvl9pPr>
          </a:lstStyle>
          <a:p/>
        </p:txBody>
      </p:sp>
      <p:sp>
        <p:nvSpPr>
          <p:cNvPr id="93" name="Google Shape;93;p22"/>
          <p:cNvSpPr/>
          <p:nvPr>
            <p:ph idx="2" type="pic"/>
          </p:nvPr>
        </p:nvSpPr>
        <p:spPr>
          <a:xfrm>
            <a:off x="609600" y="1562100"/>
            <a:ext cx="7924800" cy="4572000"/>
          </a:xfrm>
          <a:prstGeom prst="rect">
            <a:avLst/>
          </a:prstGeom>
          <a:noFill/>
          <a:ln>
            <a:noFill/>
          </a:ln>
        </p:spPr>
        <p:txBody>
          <a:bodyPr anchorCtr="0" anchor="ctr" bIns="121900" lIns="121900" spcFirstLastPara="1" rIns="121900" wrap="square" tIns="121900"/>
          <a:lstStyle>
            <a:lvl1pPr lvl="0" marR="0" rtl="0" algn="ctr">
              <a:lnSpc>
                <a:spcPct val="100000"/>
              </a:lnSpc>
              <a:spcBef>
                <a:spcPts val="1000"/>
              </a:spcBef>
              <a:spcAft>
                <a:spcPts val="0"/>
              </a:spcAft>
              <a:buClr>
                <a:schemeClr val="dk2"/>
              </a:buClr>
              <a:buSzPts val="3000"/>
              <a:buFont typeface="Arial"/>
              <a:buChar char="•"/>
              <a:defRPr b="0" i="0" sz="3000" u="none" cap="none" strike="noStrike">
                <a:solidFill>
                  <a:schemeClr val="dk2"/>
                </a:solidFill>
                <a:latin typeface="Open Sans"/>
                <a:ea typeface="Open Sans"/>
                <a:cs typeface="Open Sans"/>
                <a:sym typeface="Open Sans"/>
              </a:defRPr>
            </a:lvl1pPr>
            <a:lvl2pPr lvl="1" marR="0" rtl="0" algn="l">
              <a:lnSpc>
                <a:spcPct val="100000"/>
              </a:lnSpc>
              <a:spcBef>
                <a:spcPts val="600"/>
              </a:spcBef>
              <a:spcAft>
                <a:spcPts val="0"/>
              </a:spcAft>
              <a:buClr>
                <a:schemeClr val="dk2"/>
              </a:buClr>
              <a:buSzPts val="2600"/>
              <a:buFont typeface="Arial"/>
              <a:buChar char="•"/>
              <a:defRPr b="0" i="0" sz="2600" u="none" cap="none" strike="noStrike">
                <a:solidFill>
                  <a:schemeClr val="dk2"/>
                </a:solidFill>
                <a:latin typeface="Open Sans"/>
                <a:ea typeface="Open Sans"/>
                <a:cs typeface="Open Sans"/>
                <a:sym typeface="Open Sans"/>
              </a:defRPr>
            </a:lvl2pPr>
            <a:lvl3pPr lvl="2"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3pPr>
            <a:lvl4pPr lvl="3"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4pPr>
            <a:lvl5pPr lvl="4"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5pPr>
            <a:lvl6pPr lvl="5"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ide image + Text">
  <p:cSld name="Side image + Text">
    <p:spTree>
      <p:nvGrpSpPr>
        <p:cNvPr id="94" name="Shape 94"/>
        <p:cNvGrpSpPr/>
        <p:nvPr/>
      </p:nvGrpSpPr>
      <p:grpSpPr>
        <a:xfrm>
          <a:off x="0" y="0"/>
          <a:ext cx="0" cy="0"/>
          <a:chOff x="0" y="0"/>
          <a:chExt cx="0" cy="0"/>
        </a:xfrm>
      </p:grpSpPr>
      <p:sp>
        <p:nvSpPr>
          <p:cNvPr id="95" name="Google Shape;95;p23"/>
          <p:cNvSpPr txBox="1"/>
          <p:nvPr>
            <p:ph type="title"/>
          </p:nvPr>
        </p:nvSpPr>
        <p:spPr>
          <a:xfrm>
            <a:off x="3122343" y="405301"/>
            <a:ext cx="5422887" cy="984739"/>
          </a:xfrm>
          <a:prstGeom prst="rect">
            <a:avLst/>
          </a:prstGeom>
          <a:noFill/>
          <a:ln>
            <a:noFill/>
          </a:ln>
        </p:spPr>
        <p:txBody>
          <a:bodyPr anchorCtr="0" anchor="b" bIns="121900" lIns="121900" spcFirstLastPara="1" rIns="121900" wrap="square" tIns="121900"/>
          <a:lstStyle>
            <a:lvl1pPr lvl="0" marR="0" rtl="0" algn="l">
              <a:lnSpc>
                <a:spcPct val="100000"/>
              </a:lnSpc>
              <a:spcBef>
                <a:spcPts val="0"/>
              </a:spcBef>
              <a:spcAft>
                <a:spcPts val="0"/>
              </a:spcAft>
              <a:buClr>
                <a:schemeClr val="dk1"/>
              </a:buClr>
              <a:buSzPts val="4000"/>
              <a:buFont typeface="Open Sans SemiBold"/>
              <a:buNone/>
              <a:defRPr b="1" i="0" sz="4000" u="none" cap="none" strike="noStrike">
                <a:solidFill>
                  <a:schemeClr val="dk1"/>
                </a:solidFill>
                <a:latin typeface="Open Sans SemiBold"/>
                <a:ea typeface="Open Sans SemiBold"/>
                <a:cs typeface="Open Sans SemiBold"/>
                <a:sym typeface="Open Sans SemiBold"/>
              </a:defRPr>
            </a:lvl1pPr>
            <a:lvl2pPr lvl="1">
              <a:spcBef>
                <a:spcPts val="0"/>
              </a:spcBef>
              <a:spcAft>
                <a:spcPts val="0"/>
              </a:spcAft>
              <a:buSzPts val="1900"/>
              <a:buNone/>
              <a:defRPr sz="2400"/>
            </a:lvl2pPr>
            <a:lvl3pPr lvl="2">
              <a:spcBef>
                <a:spcPts val="0"/>
              </a:spcBef>
              <a:spcAft>
                <a:spcPts val="0"/>
              </a:spcAft>
              <a:buSzPts val="1900"/>
              <a:buNone/>
              <a:defRPr sz="2400"/>
            </a:lvl3pPr>
            <a:lvl4pPr lvl="3">
              <a:spcBef>
                <a:spcPts val="0"/>
              </a:spcBef>
              <a:spcAft>
                <a:spcPts val="0"/>
              </a:spcAft>
              <a:buSzPts val="1900"/>
              <a:buNone/>
              <a:defRPr sz="2400"/>
            </a:lvl4pPr>
            <a:lvl5pPr lvl="4">
              <a:spcBef>
                <a:spcPts val="0"/>
              </a:spcBef>
              <a:spcAft>
                <a:spcPts val="0"/>
              </a:spcAft>
              <a:buSzPts val="1900"/>
              <a:buNone/>
              <a:defRPr sz="2400"/>
            </a:lvl5pPr>
            <a:lvl6pPr lvl="5">
              <a:spcBef>
                <a:spcPts val="0"/>
              </a:spcBef>
              <a:spcAft>
                <a:spcPts val="0"/>
              </a:spcAft>
              <a:buSzPts val="1900"/>
              <a:buNone/>
              <a:defRPr sz="2400"/>
            </a:lvl6pPr>
            <a:lvl7pPr lvl="6">
              <a:spcBef>
                <a:spcPts val="0"/>
              </a:spcBef>
              <a:spcAft>
                <a:spcPts val="0"/>
              </a:spcAft>
              <a:buSzPts val="1900"/>
              <a:buNone/>
              <a:defRPr sz="2400"/>
            </a:lvl7pPr>
            <a:lvl8pPr lvl="7">
              <a:spcBef>
                <a:spcPts val="0"/>
              </a:spcBef>
              <a:spcAft>
                <a:spcPts val="0"/>
              </a:spcAft>
              <a:buSzPts val="1900"/>
              <a:buNone/>
              <a:defRPr sz="2400"/>
            </a:lvl8pPr>
            <a:lvl9pPr lvl="8">
              <a:spcBef>
                <a:spcPts val="0"/>
              </a:spcBef>
              <a:spcAft>
                <a:spcPts val="0"/>
              </a:spcAft>
              <a:buSzPts val="1900"/>
              <a:buNone/>
              <a:defRPr sz="2400"/>
            </a:lvl9pPr>
          </a:lstStyle>
          <a:p/>
        </p:txBody>
      </p:sp>
      <p:sp>
        <p:nvSpPr>
          <p:cNvPr id="96" name="Google Shape;96;p23"/>
          <p:cNvSpPr txBox="1"/>
          <p:nvPr>
            <p:ph idx="1" type="body"/>
          </p:nvPr>
        </p:nvSpPr>
        <p:spPr>
          <a:xfrm>
            <a:off x="3122615" y="1562100"/>
            <a:ext cx="5411787" cy="4572000"/>
          </a:xfrm>
          <a:prstGeom prst="rect">
            <a:avLst/>
          </a:prstGeom>
          <a:noFill/>
          <a:ln>
            <a:noFill/>
          </a:ln>
        </p:spPr>
        <p:txBody>
          <a:bodyPr anchorCtr="0" anchor="t" bIns="121900" lIns="121900" spcFirstLastPara="1" rIns="121900" wrap="square" tIns="121900"/>
          <a:lstStyle>
            <a:lvl1pPr indent="-419100" lvl="0" marL="457200" marR="0" rtl="0" algn="l">
              <a:lnSpc>
                <a:spcPct val="100000"/>
              </a:lnSpc>
              <a:spcBef>
                <a:spcPts val="1000"/>
              </a:spcBef>
              <a:spcAft>
                <a:spcPts val="0"/>
              </a:spcAft>
              <a:buClr>
                <a:schemeClr val="dk2"/>
              </a:buClr>
              <a:buSzPts val="3000"/>
              <a:buFont typeface="Arial"/>
              <a:buChar char="•"/>
              <a:defRPr b="0" i="0" sz="3000" u="none" cap="none" strike="noStrike">
                <a:solidFill>
                  <a:schemeClr val="dk2"/>
                </a:solidFill>
                <a:latin typeface="Open Sans"/>
                <a:ea typeface="Open Sans"/>
                <a:cs typeface="Open Sans"/>
                <a:sym typeface="Open Sans"/>
              </a:defRPr>
            </a:lvl1pPr>
            <a:lvl2pPr indent="-393700" lvl="1" marL="914400" marR="0" rtl="0" algn="l">
              <a:lnSpc>
                <a:spcPct val="100000"/>
              </a:lnSpc>
              <a:spcBef>
                <a:spcPts val="600"/>
              </a:spcBef>
              <a:spcAft>
                <a:spcPts val="0"/>
              </a:spcAft>
              <a:buClr>
                <a:schemeClr val="dk2"/>
              </a:buClr>
              <a:buSzPts val="2600"/>
              <a:buFont typeface="Arial"/>
              <a:buChar char="•"/>
              <a:defRPr b="0" i="0" sz="2600" u="none" cap="none" strike="noStrike">
                <a:solidFill>
                  <a:schemeClr val="dk2"/>
                </a:solidFill>
                <a:latin typeface="Open Sans"/>
                <a:ea typeface="Open Sans"/>
                <a:cs typeface="Open Sans"/>
                <a:sym typeface="Open Sans"/>
              </a:defRPr>
            </a:lvl2pPr>
            <a:lvl3pPr indent="-381000" lvl="2" marL="13716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3pPr>
            <a:lvl4pPr indent="-381000" lvl="3" marL="18288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4pPr>
            <a:lvl5pPr indent="-381000" lvl="4" marL="22860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5pPr>
            <a:lvl6pPr indent="-342900" lvl="5" marL="2743200"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7" name="Google Shape;97;p23"/>
          <p:cNvSpPr/>
          <p:nvPr>
            <p:ph idx="2" type="pic"/>
          </p:nvPr>
        </p:nvSpPr>
        <p:spPr>
          <a:xfrm>
            <a:off x="0" y="1"/>
            <a:ext cx="3048000" cy="6134100"/>
          </a:xfrm>
          <a:prstGeom prst="rect">
            <a:avLst/>
          </a:prstGeom>
          <a:solidFill>
            <a:schemeClr val="lt1"/>
          </a:solidFill>
          <a:ln>
            <a:noFill/>
          </a:ln>
        </p:spPr>
        <p:txBody>
          <a:bodyPr anchorCtr="1" anchor="ctr" bIns="121900" lIns="121900" spcFirstLastPara="1" rIns="121900" wrap="square" tIns="121900"/>
          <a:lstStyle>
            <a:lvl1pPr lvl="0" marR="0" rtl="0" algn="l">
              <a:lnSpc>
                <a:spcPct val="100000"/>
              </a:lnSpc>
              <a:spcBef>
                <a:spcPts val="1000"/>
              </a:spcBef>
              <a:spcAft>
                <a:spcPts val="0"/>
              </a:spcAft>
              <a:buClr>
                <a:schemeClr val="dk2"/>
              </a:buClr>
              <a:buSzPts val="3000"/>
              <a:buFont typeface="Arial"/>
              <a:buChar char="•"/>
              <a:defRPr b="0" i="0" sz="3000" u="none" cap="none" strike="noStrike">
                <a:solidFill>
                  <a:schemeClr val="dk2"/>
                </a:solidFill>
                <a:latin typeface="Open Sans"/>
                <a:ea typeface="Open Sans"/>
                <a:cs typeface="Open Sans"/>
                <a:sym typeface="Open Sans"/>
              </a:defRPr>
            </a:lvl1pPr>
            <a:lvl2pPr lvl="1" marR="0" rtl="0" algn="l">
              <a:lnSpc>
                <a:spcPct val="100000"/>
              </a:lnSpc>
              <a:spcBef>
                <a:spcPts val="600"/>
              </a:spcBef>
              <a:spcAft>
                <a:spcPts val="0"/>
              </a:spcAft>
              <a:buClr>
                <a:schemeClr val="dk2"/>
              </a:buClr>
              <a:buSzPts val="2600"/>
              <a:buFont typeface="Arial"/>
              <a:buChar char="•"/>
              <a:defRPr b="0" i="0" sz="2600" u="none" cap="none" strike="noStrike">
                <a:solidFill>
                  <a:schemeClr val="dk2"/>
                </a:solidFill>
                <a:latin typeface="Open Sans"/>
                <a:ea typeface="Open Sans"/>
                <a:cs typeface="Open Sans"/>
                <a:sym typeface="Open Sans"/>
              </a:defRPr>
            </a:lvl2pPr>
            <a:lvl3pPr lvl="2"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3pPr>
            <a:lvl4pPr lvl="3"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4pPr>
            <a:lvl5pPr lvl="4"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5pPr>
            <a:lvl6pPr lvl="5"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8" name="Shape 98"/>
        <p:cNvGrpSpPr/>
        <p:nvPr/>
      </p:nvGrpSpPr>
      <p:grpSpPr>
        <a:xfrm>
          <a:off x="0" y="0"/>
          <a:ext cx="0" cy="0"/>
          <a:chOff x="0" y="0"/>
          <a:chExt cx="0" cy="0"/>
        </a:xfrm>
      </p:grpSpPr>
      <p:sp>
        <p:nvSpPr>
          <p:cNvPr id="99" name="Google Shape;99;p24"/>
          <p:cNvSpPr txBox="1"/>
          <p:nvPr>
            <p:ph type="ctrTitle"/>
          </p:nvPr>
        </p:nvSpPr>
        <p:spPr>
          <a:xfrm>
            <a:off x="1143000" y="1121833"/>
            <a:ext cx="6858000" cy="2387600"/>
          </a:xfrm>
          <a:prstGeom prst="rect">
            <a:avLst/>
          </a:prstGeom>
          <a:noFill/>
          <a:ln>
            <a:noFill/>
          </a:ln>
        </p:spPr>
        <p:txBody>
          <a:bodyPr anchorCtr="0" anchor="b" bIns="121900" lIns="121900" spcFirstLastPara="1" rIns="121900" wrap="square" tIns="121900"/>
          <a:lstStyle>
            <a:lvl1pPr lvl="0" marR="0" rtl="0" algn="ctr">
              <a:lnSpc>
                <a:spcPct val="50000"/>
              </a:lnSpc>
              <a:spcBef>
                <a:spcPts val="0"/>
              </a:spcBef>
              <a:spcAft>
                <a:spcPts val="0"/>
              </a:spcAft>
              <a:buClr>
                <a:schemeClr val="dk1"/>
              </a:buClr>
              <a:buSzPts val="8000"/>
              <a:buFont typeface="Open Sans SemiBold"/>
              <a:buNone/>
              <a:defRPr b="1" i="0" sz="8000" u="none" cap="none" strike="noStrike">
                <a:solidFill>
                  <a:schemeClr val="dk1"/>
                </a:solidFill>
                <a:latin typeface="Open Sans SemiBold"/>
                <a:ea typeface="Open Sans SemiBold"/>
                <a:cs typeface="Open Sans SemiBold"/>
                <a:sym typeface="Open Sans SemiBold"/>
              </a:defRPr>
            </a:lvl1pPr>
            <a:lvl2pPr lvl="1">
              <a:spcBef>
                <a:spcPts val="0"/>
              </a:spcBef>
              <a:spcAft>
                <a:spcPts val="0"/>
              </a:spcAft>
              <a:buSzPts val="1900"/>
              <a:buNone/>
              <a:defRPr sz="2400"/>
            </a:lvl2pPr>
            <a:lvl3pPr lvl="2">
              <a:spcBef>
                <a:spcPts val="0"/>
              </a:spcBef>
              <a:spcAft>
                <a:spcPts val="0"/>
              </a:spcAft>
              <a:buSzPts val="1900"/>
              <a:buNone/>
              <a:defRPr sz="2400"/>
            </a:lvl3pPr>
            <a:lvl4pPr lvl="3">
              <a:spcBef>
                <a:spcPts val="0"/>
              </a:spcBef>
              <a:spcAft>
                <a:spcPts val="0"/>
              </a:spcAft>
              <a:buSzPts val="1900"/>
              <a:buNone/>
              <a:defRPr sz="2400"/>
            </a:lvl4pPr>
            <a:lvl5pPr lvl="4">
              <a:spcBef>
                <a:spcPts val="0"/>
              </a:spcBef>
              <a:spcAft>
                <a:spcPts val="0"/>
              </a:spcAft>
              <a:buSzPts val="1900"/>
              <a:buNone/>
              <a:defRPr sz="2400"/>
            </a:lvl5pPr>
            <a:lvl6pPr lvl="5">
              <a:spcBef>
                <a:spcPts val="0"/>
              </a:spcBef>
              <a:spcAft>
                <a:spcPts val="0"/>
              </a:spcAft>
              <a:buSzPts val="1900"/>
              <a:buNone/>
              <a:defRPr sz="2400"/>
            </a:lvl6pPr>
            <a:lvl7pPr lvl="6">
              <a:spcBef>
                <a:spcPts val="0"/>
              </a:spcBef>
              <a:spcAft>
                <a:spcPts val="0"/>
              </a:spcAft>
              <a:buSzPts val="1900"/>
              <a:buNone/>
              <a:defRPr sz="2400"/>
            </a:lvl7pPr>
            <a:lvl8pPr lvl="7">
              <a:spcBef>
                <a:spcPts val="0"/>
              </a:spcBef>
              <a:spcAft>
                <a:spcPts val="0"/>
              </a:spcAft>
              <a:buSzPts val="1900"/>
              <a:buNone/>
              <a:defRPr sz="2400"/>
            </a:lvl8pPr>
            <a:lvl9pPr lvl="8">
              <a:spcBef>
                <a:spcPts val="0"/>
              </a:spcBef>
              <a:spcAft>
                <a:spcPts val="0"/>
              </a:spcAft>
              <a:buSzPts val="1900"/>
              <a:buNone/>
              <a:defRPr sz="2400"/>
            </a:lvl9pPr>
          </a:lstStyle>
          <a:p/>
        </p:txBody>
      </p:sp>
      <p:sp>
        <p:nvSpPr>
          <p:cNvPr id="100" name="Google Shape;100;p24"/>
          <p:cNvSpPr txBox="1"/>
          <p:nvPr>
            <p:ph idx="1" type="subTitle"/>
          </p:nvPr>
        </p:nvSpPr>
        <p:spPr>
          <a:xfrm>
            <a:off x="1143000" y="3602568"/>
            <a:ext cx="6858000" cy="1655233"/>
          </a:xfrm>
          <a:prstGeom prst="rect">
            <a:avLst/>
          </a:prstGeom>
          <a:noFill/>
          <a:ln>
            <a:noFill/>
          </a:ln>
        </p:spPr>
        <p:txBody>
          <a:bodyPr anchorCtr="0" anchor="t" bIns="121900" lIns="121900" spcFirstLastPara="1" rIns="121900" wrap="square" tIns="121900"/>
          <a:lstStyle>
            <a:lvl1pPr lvl="0" marR="0" rtl="0" algn="ctr">
              <a:lnSpc>
                <a:spcPct val="100000"/>
              </a:lnSpc>
              <a:spcBef>
                <a:spcPts val="1000"/>
              </a:spcBef>
              <a:spcAft>
                <a:spcPts val="0"/>
              </a:spcAft>
              <a:buClr>
                <a:schemeClr val="dk2"/>
              </a:buClr>
              <a:buSzPts val="3200"/>
              <a:buFont typeface="Arial"/>
              <a:buNone/>
              <a:defRPr b="0" i="0" sz="3200" u="none" cap="none" strike="noStrike">
                <a:solidFill>
                  <a:schemeClr val="dk2"/>
                </a:solidFill>
                <a:latin typeface="Open Sans"/>
                <a:ea typeface="Open Sans"/>
                <a:cs typeface="Open Sans"/>
                <a:sym typeface="Open Sans"/>
              </a:defRPr>
            </a:lvl1pPr>
            <a:lvl2pPr lvl="1" marR="0" rtl="0" algn="ctr">
              <a:lnSpc>
                <a:spcPct val="100000"/>
              </a:lnSpc>
              <a:spcBef>
                <a:spcPts val="600"/>
              </a:spcBef>
              <a:spcAft>
                <a:spcPts val="0"/>
              </a:spcAft>
              <a:buClr>
                <a:schemeClr val="dk2"/>
              </a:buClr>
              <a:buSzPts val="2700"/>
              <a:buFont typeface="Arial"/>
              <a:buNone/>
              <a:defRPr b="0" i="0" sz="2700" u="none" cap="none" strike="noStrike">
                <a:solidFill>
                  <a:schemeClr val="dk2"/>
                </a:solidFill>
                <a:latin typeface="Open Sans"/>
                <a:ea typeface="Open Sans"/>
                <a:cs typeface="Open Sans"/>
                <a:sym typeface="Open Sans"/>
              </a:defRPr>
            </a:lvl2pPr>
            <a:lvl3pPr lvl="2" marR="0" rtl="0" algn="ctr">
              <a:lnSpc>
                <a:spcPct val="100000"/>
              </a:lnSpc>
              <a:spcBef>
                <a:spcPts val="600"/>
              </a:spcBef>
              <a:spcAft>
                <a:spcPts val="0"/>
              </a:spcAft>
              <a:buClr>
                <a:schemeClr val="dk2"/>
              </a:buClr>
              <a:buSzPts val="2400"/>
              <a:buFont typeface="Arial"/>
              <a:buNone/>
              <a:defRPr b="0" i="0" sz="2400" u="none" cap="none" strike="noStrike">
                <a:solidFill>
                  <a:schemeClr val="dk2"/>
                </a:solidFill>
                <a:latin typeface="Open Sans"/>
                <a:ea typeface="Open Sans"/>
                <a:cs typeface="Open Sans"/>
                <a:sym typeface="Open Sans"/>
              </a:defRPr>
            </a:lvl3pPr>
            <a:lvl4pPr lvl="3" marR="0" rtl="0" algn="ctr">
              <a:lnSpc>
                <a:spcPct val="100000"/>
              </a:lnSpc>
              <a:spcBef>
                <a:spcPts val="600"/>
              </a:spcBef>
              <a:spcAft>
                <a:spcPts val="0"/>
              </a:spcAft>
              <a:buClr>
                <a:schemeClr val="dk2"/>
              </a:buClr>
              <a:buSzPts val="2100"/>
              <a:buFont typeface="Arial"/>
              <a:buNone/>
              <a:defRPr b="0" i="0" sz="2100" u="none" cap="none" strike="noStrike">
                <a:solidFill>
                  <a:schemeClr val="dk2"/>
                </a:solidFill>
                <a:latin typeface="Open Sans"/>
                <a:ea typeface="Open Sans"/>
                <a:cs typeface="Open Sans"/>
                <a:sym typeface="Open Sans"/>
              </a:defRPr>
            </a:lvl4pPr>
            <a:lvl5pPr lvl="4" marR="0" rtl="0" algn="ctr">
              <a:lnSpc>
                <a:spcPct val="100000"/>
              </a:lnSpc>
              <a:spcBef>
                <a:spcPts val="600"/>
              </a:spcBef>
              <a:spcAft>
                <a:spcPts val="0"/>
              </a:spcAft>
              <a:buClr>
                <a:schemeClr val="dk2"/>
              </a:buClr>
              <a:buSzPts val="2100"/>
              <a:buFont typeface="Arial"/>
              <a:buNone/>
              <a:defRPr b="0" i="0" sz="2100" u="none" cap="none" strike="noStrike">
                <a:solidFill>
                  <a:schemeClr val="dk2"/>
                </a:solidFill>
                <a:latin typeface="Open Sans"/>
                <a:ea typeface="Open Sans"/>
                <a:cs typeface="Open Sans"/>
                <a:sym typeface="Open Sans"/>
              </a:defRPr>
            </a:lvl5pPr>
            <a:lvl6pPr lvl="5" marR="0" rtl="0" algn="ctr">
              <a:lnSpc>
                <a:spcPct val="90000"/>
              </a:lnSpc>
              <a:spcBef>
                <a:spcPts val="60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9pPr>
          </a:lstStyle>
          <a:p/>
        </p:txBody>
      </p:sp>
      <p:sp>
        <p:nvSpPr>
          <p:cNvPr id="101" name="Google Shape;101;p24"/>
          <p:cNvSpPr txBox="1"/>
          <p:nvPr>
            <p:ph idx="10" type="dt"/>
          </p:nvPr>
        </p:nvSpPr>
        <p:spPr>
          <a:xfrm>
            <a:off x="0" y="0"/>
            <a:ext cx="4000000" cy="4000000"/>
          </a:xfrm>
          <a:prstGeom prst="rect">
            <a:avLst/>
          </a:prstGeom>
          <a:noFill/>
          <a:ln>
            <a:noFill/>
          </a:ln>
        </p:spPr>
        <p:txBody>
          <a:bodyPr anchorCtr="0" anchor="t" bIns="121900" lIns="121900" spcFirstLastPara="1" rIns="121900" wrap="square" tIns="121900"/>
          <a:lstStyle>
            <a:lvl1pPr lvl="0" marR="0" rtl="0" algn="l">
              <a:spcBef>
                <a:spcPts val="0"/>
              </a:spcBef>
              <a:spcAft>
                <a:spcPts val="0"/>
              </a:spcAft>
              <a:buSzPts val="1900"/>
              <a:buNone/>
              <a:defRPr sz="2400">
                <a:solidFill>
                  <a:schemeClr val="dk1"/>
                </a:solidFill>
                <a:latin typeface="Arial"/>
                <a:ea typeface="Arial"/>
                <a:cs typeface="Arial"/>
                <a:sym typeface="Arial"/>
              </a:defRPr>
            </a:lvl1pPr>
            <a:lvl2pPr lvl="1" marR="0" rtl="0" algn="l">
              <a:spcBef>
                <a:spcPts val="0"/>
              </a:spcBef>
              <a:spcAft>
                <a:spcPts val="0"/>
              </a:spcAft>
              <a:buSzPts val="1900"/>
              <a:buNone/>
              <a:defRPr b="0" i="0" sz="2400" u="none" cap="none" strike="noStrike">
                <a:solidFill>
                  <a:schemeClr val="dk1"/>
                </a:solidFill>
                <a:latin typeface="Arial"/>
                <a:ea typeface="Arial"/>
                <a:cs typeface="Arial"/>
                <a:sym typeface="Arial"/>
              </a:defRPr>
            </a:lvl2pPr>
            <a:lvl3pPr lvl="2" marR="0" rtl="0" algn="l">
              <a:spcBef>
                <a:spcPts val="0"/>
              </a:spcBef>
              <a:spcAft>
                <a:spcPts val="0"/>
              </a:spcAft>
              <a:buSzPts val="1900"/>
              <a:buNone/>
              <a:defRPr b="0" i="0" sz="2400" u="none" cap="none" strike="noStrike">
                <a:solidFill>
                  <a:schemeClr val="dk1"/>
                </a:solidFill>
                <a:latin typeface="Arial"/>
                <a:ea typeface="Arial"/>
                <a:cs typeface="Arial"/>
                <a:sym typeface="Arial"/>
              </a:defRPr>
            </a:lvl3pPr>
            <a:lvl4pPr lvl="3" marR="0" rtl="0" algn="l">
              <a:spcBef>
                <a:spcPts val="0"/>
              </a:spcBef>
              <a:spcAft>
                <a:spcPts val="0"/>
              </a:spcAft>
              <a:buSzPts val="1900"/>
              <a:buNone/>
              <a:defRPr b="0" i="0" sz="2400" u="none" cap="none" strike="noStrike">
                <a:solidFill>
                  <a:schemeClr val="dk1"/>
                </a:solidFill>
                <a:latin typeface="Arial"/>
                <a:ea typeface="Arial"/>
                <a:cs typeface="Arial"/>
                <a:sym typeface="Arial"/>
              </a:defRPr>
            </a:lvl4pPr>
            <a:lvl5pPr lvl="4" marR="0" rtl="0" algn="l">
              <a:spcBef>
                <a:spcPts val="0"/>
              </a:spcBef>
              <a:spcAft>
                <a:spcPts val="0"/>
              </a:spcAft>
              <a:buSzPts val="1900"/>
              <a:buNone/>
              <a:defRPr b="0" i="0" sz="2400" u="none" cap="none" strike="noStrike">
                <a:solidFill>
                  <a:schemeClr val="dk1"/>
                </a:solidFill>
                <a:latin typeface="Arial"/>
                <a:ea typeface="Arial"/>
                <a:cs typeface="Arial"/>
                <a:sym typeface="Arial"/>
              </a:defRPr>
            </a:lvl5pPr>
            <a:lvl6pPr lvl="5" marR="0" rtl="0" algn="l">
              <a:spcBef>
                <a:spcPts val="0"/>
              </a:spcBef>
              <a:spcAft>
                <a:spcPts val="0"/>
              </a:spcAft>
              <a:buSzPts val="1900"/>
              <a:buNone/>
              <a:defRPr b="0" i="0" sz="2400" u="none" cap="none" strike="noStrike">
                <a:solidFill>
                  <a:schemeClr val="dk1"/>
                </a:solidFill>
                <a:latin typeface="Arial"/>
                <a:ea typeface="Arial"/>
                <a:cs typeface="Arial"/>
                <a:sym typeface="Arial"/>
              </a:defRPr>
            </a:lvl6pPr>
            <a:lvl7pPr lvl="6" marR="0" rtl="0" algn="l">
              <a:spcBef>
                <a:spcPts val="0"/>
              </a:spcBef>
              <a:spcAft>
                <a:spcPts val="0"/>
              </a:spcAft>
              <a:buSzPts val="1900"/>
              <a:buNone/>
              <a:defRPr b="0" i="0" sz="2400" u="none" cap="none" strike="noStrike">
                <a:solidFill>
                  <a:schemeClr val="dk1"/>
                </a:solidFill>
                <a:latin typeface="Arial"/>
                <a:ea typeface="Arial"/>
                <a:cs typeface="Arial"/>
                <a:sym typeface="Arial"/>
              </a:defRPr>
            </a:lvl7pPr>
            <a:lvl8pPr lvl="7" marR="0" rtl="0" algn="l">
              <a:spcBef>
                <a:spcPts val="0"/>
              </a:spcBef>
              <a:spcAft>
                <a:spcPts val="0"/>
              </a:spcAft>
              <a:buSzPts val="1900"/>
              <a:buNone/>
              <a:defRPr b="0" i="0" sz="2400" u="none" cap="none" strike="noStrike">
                <a:solidFill>
                  <a:schemeClr val="dk1"/>
                </a:solidFill>
                <a:latin typeface="Arial"/>
                <a:ea typeface="Arial"/>
                <a:cs typeface="Arial"/>
                <a:sym typeface="Arial"/>
              </a:defRPr>
            </a:lvl8pPr>
            <a:lvl9pPr lvl="8" marR="0" rtl="0" algn="l">
              <a:spcBef>
                <a:spcPts val="0"/>
              </a:spcBef>
              <a:spcAft>
                <a:spcPts val="0"/>
              </a:spcAft>
              <a:buSzPts val="1900"/>
              <a:buNone/>
              <a:defRPr b="0" i="0" sz="2400" u="none" cap="none" strike="noStrike">
                <a:solidFill>
                  <a:schemeClr val="dk1"/>
                </a:solidFill>
                <a:latin typeface="Arial"/>
                <a:ea typeface="Arial"/>
                <a:cs typeface="Arial"/>
                <a:sym typeface="Arial"/>
              </a:defRPr>
            </a:lvl9pPr>
          </a:lstStyle>
          <a:p/>
        </p:txBody>
      </p:sp>
      <p:sp>
        <p:nvSpPr>
          <p:cNvPr id="102" name="Google Shape;102;p24"/>
          <p:cNvSpPr txBox="1"/>
          <p:nvPr>
            <p:ph idx="11" type="ftr"/>
          </p:nvPr>
        </p:nvSpPr>
        <p:spPr>
          <a:xfrm>
            <a:off x="0" y="0"/>
            <a:ext cx="4000000" cy="4000000"/>
          </a:xfrm>
          <a:prstGeom prst="rect">
            <a:avLst/>
          </a:prstGeom>
          <a:noFill/>
          <a:ln>
            <a:noFill/>
          </a:ln>
        </p:spPr>
        <p:txBody>
          <a:bodyPr anchorCtr="0" anchor="t" bIns="121900" lIns="121900" spcFirstLastPara="1" rIns="121900" wrap="square" tIns="121900"/>
          <a:lstStyle>
            <a:lvl1pPr lvl="0" marR="0" rtl="0" algn="l">
              <a:spcBef>
                <a:spcPts val="0"/>
              </a:spcBef>
              <a:spcAft>
                <a:spcPts val="0"/>
              </a:spcAft>
              <a:buSzPts val="1900"/>
              <a:buNone/>
              <a:defRPr sz="2400">
                <a:solidFill>
                  <a:schemeClr val="dk1"/>
                </a:solidFill>
                <a:latin typeface="Arial"/>
                <a:ea typeface="Arial"/>
                <a:cs typeface="Arial"/>
                <a:sym typeface="Arial"/>
              </a:defRPr>
            </a:lvl1pPr>
            <a:lvl2pPr lvl="1" marR="0" rtl="0" algn="l">
              <a:spcBef>
                <a:spcPts val="0"/>
              </a:spcBef>
              <a:spcAft>
                <a:spcPts val="0"/>
              </a:spcAft>
              <a:buSzPts val="1900"/>
              <a:buNone/>
              <a:defRPr b="0" i="0" sz="2400" u="none" cap="none" strike="noStrike">
                <a:solidFill>
                  <a:schemeClr val="dk1"/>
                </a:solidFill>
                <a:latin typeface="Arial"/>
                <a:ea typeface="Arial"/>
                <a:cs typeface="Arial"/>
                <a:sym typeface="Arial"/>
              </a:defRPr>
            </a:lvl2pPr>
            <a:lvl3pPr lvl="2" marR="0" rtl="0" algn="l">
              <a:spcBef>
                <a:spcPts val="0"/>
              </a:spcBef>
              <a:spcAft>
                <a:spcPts val="0"/>
              </a:spcAft>
              <a:buSzPts val="1900"/>
              <a:buNone/>
              <a:defRPr b="0" i="0" sz="2400" u="none" cap="none" strike="noStrike">
                <a:solidFill>
                  <a:schemeClr val="dk1"/>
                </a:solidFill>
                <a:latin typeface="Arial"/>
                <a:ea typeface="Arial"/>
                <a:cs typeface="Arial"/>
                <a:sym typeface="Arial"/>
              </a:defRPr>
            </a:lvl3pPr>
            <a:lvl4pPr lvl="3" marR="0" rtl="0" algn="l">
              <a:spcBef>
                <a:spcPts val="0"/>
              </a:spcBef>
              <a:spcAft>
                <a:spcPts val="0"/>
              </a:spcAft>
              <a:buSzPts val="1900"/>
              <a:buNone/>
              <a:defRPr b="0" i="0" sz="2400" u="none" cap="none" strike="noStrike">
                <a:solidFill>
                  <a:schemeClr val="dk1"/>
                </a:solidFill>
                <a:latin typeface="Arial"/>
                <a:ea typeface="Arial"/>
                <a:cs typeface="Arial"/>
                <a:sym typeface="Arial"/>
              </a:defRPr>
            </a:lvl4pPr>
            <a:lvl5pPr lvl="4" marR="0" rtl="0" algn="l">
              <a:spcBef>
                <a:spcPts val="0"/>
              </a:spcBef>
              <a:spcAft>
                <a:spcPts val="0"/>
              </a:spcAft>
              <a:buSzPts val="1900"/>
              <a:buNone/>
              <a:defRPr b="0" i="0" sz="2400" u="none" cap="none" strike="noStrike">
                <a:solidFill>
                  <a:schemeClr val="dk1"/>
                </a:solidFill>
                <a:latin typeface="Arial"/>
                <a:ea typeface="Arial"/>
                <a:cs typeface="Arial"/>
                <a:sym typeface="Arial"/>
              </a:defRPr>
            </a:lvl5pPr>
            <a:lvl6pPr lvl="5" marR="0" rtl="0" algn="l">
              <a:spcBef>
                <a:spcPts val="0"/>
              </a:spcBef>
              <a:spcAft>
                <a:spcPts val="0"/>
              </a:spcAft>
              <a:buSzPts val="1900"/>
              <a:buNone/>
              <a:defRPr b="0" i="0" sz="2400" u="none" cap="none" strike="noStrike">
                <a:solidFill>
                  <a:schemeClr val="dk1"/>
                </a:solidFill>
                <a:latin typeface="Arial"/>
                <a:ea typeface="Arial"/>
                <a:cs typeface="Arial"/>
                <a:sym typeface="Arial"/>
              </a:defRPr>
            </a:lvl6pPr>
            <a:lvl7pPr lvl="6" marR="0" rtl="0" algn="l">
              <a:spcBef>
                <a:spcPts val="0"/>
              </a:spcBef>
              <a:spcAft>
                <a:spcPts val="0"/>
              </a:spcAft>
              <a:buSzPts val="1900"/>
              <a:buNone/>
              <a:defRPr b="0" i="0" sz="2400" u="none" cap="none" strike="noStrike">
                <a:solidFill>
                  <a:schemeClr val="dk1"/>
                </a:solidFill>
                <a:latin typeface="Arial"/>
                <a:ea typeface="Arial"/>
                <a:cs typeface="Arial"/>
                <a:sym typeface="Arial"/>
              </a:defRPr>
            </a:lvl7pPr>
            <a:lvl8pPr lvl="7" marR="0" rtl="0" algn="l">
              <a:spcBef>
                <a:spcPts val="0"/>
              </a:spcBef>
              <a:spcAft>
                <a:spcPts val="0"/>
              </a:spcAft>
              <a:buSzPts val="1900"/>
              <a:buNone/>
              <a:defRPr b="0" i="0" sz="2400" u="none" cap="none" strike="noStrike">
                <a:solidFill>
                  <a:schemeClr val="dk1"/>
                </a:solidFill>
                <a:latin typeface="Arial"/>
                <a:ea typeface="Arial"/>
                <a:cs typeface="Arial"/>
                <a:sym typeface="Arial"/>
              </a:defRPr>
            </a:lvl8pPr>
            <a:lvl9pPr lvl="8" marR="0" rtl="0" algn="l">
              <a:spcBef>
                <a:spcPts val="0"/>
              </a:spcBef>
              <a:spcAft>
                <a:spcPts val="0"/>
              </a:spcAft>
              <a:buSzPts val="1900"/>
              <a:buNone/>
              <a:defRPr b="0" i="0" sz="2400" u="none" cap="none" strike="noStrike">
                <a:solidFill>
                  <a:schemeClr val="dk1"/>
                </a:solidFill>
                <a:latin typeface="Arial"/>
                <a:ea typeface="Arial"/>
                <a:cs typeface="Arial"/>
                <a:sym typeface="Arial"/>
              </a:defRPr>
            </a:lvl9pPr>
          </a:lstStyle>
          <a:p/>
        </p:txBody>
      </p:sp>
      <p:sp>
        <p:nvSpPr>
          <p:cNvPr id="103" name="Google Shape;103;p24"/>
          <p:cNvSpPr txBox="1"/>
          <p:nvPr>
            <p:ph idx="12" type="sldNum"/>
          </p:nvPr>
        </p:nvSpPr>
        <p:spPr>
          <a:xfrm>
            <a:off x="0" y="0"/>
            <a:ext cx="4000000" cy="4000000"/>
          </a:xfrm>
          <a:prstGeom prst="rect">
            <a:avLst/>
          </a:prstGeom>
          <a:noFill/>
          <a:ln>
            <a:noFill/>
          </a:ln>
        </p:spPr>
        <p:txBody>
          <a:bodyPr anchorCtr="0" anchor="t" bIns="60925" lIns="121900" spcFirstLastPara="1" rIns="121900" wrap="square" tIns="60925">
            <a:noAutofit/>
          </a:bodyPr>
          <a:lstStyle>
            <a:lvl1pPr indent="0" lvl="0" marL="0" marR="0" rtl="0" algn="l">
              <a:spcBef>
                <a:spcPts val="0"/>
              </a:spcBef>
              <a:spcAft>
                <a:spcPts val="0"/>
              </a:spcAft>
              <a:buNone/>
              <a:defRPr sz="2400">
                <a:solidFill>
                  <a:schemeClr val="dk1"/>
                </a:solidFill>
                <a:latin typeface="Arial"/>
                <a:ea typeface="Arial"/>
                <a:cs typeface="Arial"/>
                <a:sym typeface="Arial"/>
              </a:defRPr>
            </a:lvl1pPr>
            <a:lvl2pPr indent="0" lvl="1" marL="0" marR="0" rtl="0" algn="l">
              <a:spcBef>
                <a:spcPts val="0"/>
              </a:spcBef>
              <a:spcAft>
                <a:spcPts val="0"/>
              </a:spcAft>
              <a:buNone/>
              <a:defRPr sz="2400">
                <a:solidFill>
                  <a:schemeClr val="dk1"/>
                </a:solidFill>
                <a:latin typeface="Arial"/>
                <a:ea typeface="Arial"/>
                <a:cs typeface="Arial"/>
                <a:sym typeface="Arial"/>
              </a:defRPr>
            </a:lvl2pPr>
            <a:lvl3pPr indent="0" lvl="2" marL="0" marR="0" rtl="0" algn="l">
              <a:spcBef>
                <a:spcPts val="0"/>
              </a:spcBef>
              <a:spcAft>
                <a:spcPts val="0"/>
              </a:spcAft>
              <a:buNone/>
              <a:defRPr sz="2400">
                <a:solidFill>
                  <a:schemeClr val="dk1"/>
                </a:solidFill>
                <a:latin typeface="Arial"/>
                <a:ea typeface="Arial"/>
                <a:cs typeface="Arial"/>
                <a:sym typeface="Arial"/>
              </a:defRPr>
            </a:lvl3pPr>
            <a:lvl4pPr indent="0" lvl="3" marL="0" marR="0" rtl="0" algn="l">
              <a:spcBef>
                <a:spcPts val="0"/>
              </a:spcBef>
              <a:spcAft>
                <a:spcPts val="0"/>
              </a:spcAft>
              <a:buNone/>
              <a:defRPr sz="2400">
                <a:solidFill>
                  <a:schemeClr val="dk1"/>
                </a:solidFill>
                <a:latin typeface="Arial"/>
                <a:ea typeface="Arial"/>
                <a:cs typeface="Arial"/>
                <a:sym typeface="Arial"/>
              </a:defRPr>
            </a:lvl4pPr>
            <a:lvl5pPr indent="0" lvl="4" marL="0" marR="0" rtl="0" algn="l">
              <a:spcBef>
                <a:spcPts val="0"/>
              </a:spcBef>
              <a:spcAft>
                <a:spcPts val="0"/>
              </a:spcAft>
              <a:buNone/>
              <a:defRPr sz="2400">
                <a:solidFill>
                  <a:schemeClr val="dk1"/>
                </a:solidFill>
                <a:latin typeface="Arial"/>
                <a:ea typeface="Arial"/>
                <a:cs typeface="Arial"/>
                <a:sym typeface="Arial"/>
              </a:defRPr>
            </a:lvl5pPr>
            <a:lvl6pPr indent="0" lvl="5" marL="0" marR="0" rtl="0" algn="l">
              <a:spcBef>
                <a:spcPts val="0"/>
              </a:spcBef>
              <a:spcAft>
                <a:spcPts val="0"/>
              </a:spcAft>
              <a:buNone/>
              <a:defRPr sz="2400">
                <a:solidFill>
                  <a:schemeClr val="dk1"/>
                </a:solidFill>
                <a:latin typeface="Arial"/>
                <a:ea typeface="Arial"/>
                <a:cs typeface="Arial"/>
                <a:sym typeface="Arial"/>
              </a:defRPr>
            </a:lvl6pPr>
            <a:lvl7pPr indent="0" lvl="6" marL="0" marR="0" rtl="0" algn="l">
              <a:spcBef>
                <a:spcPts val="0"/>
              </a:spcBef>
              <a:spcAft>
                <a:spcPts val="0"/>
              </a:spcAft>
              <a:buNone/>
              <a:defRPr sz="2400">
                <a:solidFill>
                  <a:schemeClr val="dk1"/>
                </a:solidFill>
                <a:latin typeface="Arial"/>
                <a:ea typeface="Arial"/>
                <a:cs typeface="Arial"/>
                <a:sym typeface="Arial"/>
              </a:defRPr>
            </a:lvl7pPr>
            <a:lvl8pPr indent="0" lvl="7" marL="0" marR="0" rtl="0" algn="l">
              <a:spcBef>
                <a:spcPts val="0"/>
              </a:spcBef>
              <a:spcAft>
                <a:spcPts val="0"/>
              </a:spcAft>
              <a:buNone/>
              <a:defRPr sz="2400">
                <a:solidFill>
                  <a:schemeClr val="dk1"/>
                </a:solidFill>
                <a:latin typeface="Arial"/>
                <a:ea typeface="Arial"/>
                <a:cs typeface="Arial"/>
                <a:sym typeface="Arial"/>
              </a:defRPr>
            </a:lvl8pPr>
            <a:lvl9pPr indent="0" lvl="8" marL="0" marR="0" rtl="0" algn="l">
              <a:spcBef>
                <a:spcPts val="0"/>
              </a:spcBef>
              <a:spcAft>
                <a:spcPts val="0"/>
              </a:spcAft>
              <a:buNone/>
              <a:defRPr sz="2400">
                <a:solidFill>
                  <a:schemeClr val="dk1"/>
                </a:solidFill>
                <a:latin typeface="Arial"/>
                <a:ea typeface="Arial"/>
                <a:cs typeface="Arial"/>
                <a:sym typeface="Arial"/>
              </a:defRPr>
            </a:lvl9pPr>
          </a:lstStyle>
          <a:p>
            <a:pPr indent="0" lvl="0" marL="0" rtl="0" algn="l">
              <a:spcBef>
                <a:spcPts val="0"/>
              </a:spcBef>
              <a:spcAft>
                <a:spcPts val="0"/>
              </a:spcAft>
              <a:buNone/>
            </a:pPr>
            <a:r>
              <a:rPr lang="en"/>
              <a:t> </a:t>
            </a:r>
            <a:endParaRPr sz="1900">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104" name="Shape 104"/>
        <p:cNvGrpSpPr/>
        <p:nvPr/>
      </p:nvGrpSpPr>
      <p:grpSpPr>
        <a:xfrm>
          <a:off x="0" y="0"/>
          <a:ext cx="0" cy="0"/>
          <a:chOff x="0" y="0"/>
          <a:chExt cx="0" cy="0"/>
        </a:xfrm>
      </p:grpSpPr>
      <p:sp>
        <p:nvSpPr>
          <p:cNvPr id="105" name="Google Shape;105;p25"/>
          <p:cNvSpPr txBox="1"/>
          <p:nvPr>
            <p:ph type="title"/>
          </p:nvPr>
        </p:nvSpPr>
        <p:spPr>
          <a:xfrm>
            <a:off x="630239" y="366185"/>
            <a:ext cx="7886700" cy="1325033"/>
          </a:xfrm>
          <a:prstGeom prst="rect">
            <a:avLst/>
          </a:prstGeom>
          <a:noFill/>
          <a:ln>
            <a:noFill/>
          </a:ln>
        </p:spPr>
        <p:txBody>
          <a:bodyPr anchorCtr="0" anchor="b" bIns="121900" lIns="121900" spcFirstLastPara="1" rIns="121900" wrap="square" tIns="121900"/>
          <a:lstStyle>
            <a:lvl1pPr lvl="0" marR="0" rtl="0" algn="l">
              <a:lnSpc>
                <a:spcPct val="100000"/>
              </a:lnSpc>
              <a:spcBef>
                <a:spcPts val="0"/>
              </a:spcBef>
              <a:spcAft>
                <a:spcPts val="0"/>
              </a:spcAft>
              <a:buClr>
                <a:schemeClr val="dk1"/>
              </a:buClr>
              <a:buSzPts val="4000"/>
              <a:buFont typeface="Open Sans SemiBold"/>
              <a:buNone/>
              <a:defRPr b="1" i="0" sz="4000" u="none" cap="none" strike="noStrike">
                <a:solidFill>
                  <a:schemeClr val="dk1"/>
                </a:solidFill>
                <a:latin typeface="Open Sans SemiBold"/>
                <a:ea typeface="Open Sans SemiBold"/>
                <a:cs typeface="Open Sans SemiBold"/>
                <a:sym typeface="Open Sans SemiBold"/>
              </a:defRPr>
            </a:lvl1pPr>
            <a:lvl2pPr lvl="1">
              <a:spcBef>
                <a:spcPts val="0"/>
              </a:spcBef>
              <a:spcAft>
                <a:spcPts val="0"/>
              </a:spcAft>
              <a:buSzPts val="1900"/>
              <a:buNone/>
              <a:defRPr sz="2400"/>
            </a:lvl2pPr>
            <a:lvl3pPr lvl="2">
              <a:spcBef>
                <a:spcPts val="0"/>
              </a:spcBef>
              <a:spcAft>
                <a:spcPts val="0"/>
              </a:spcAft>
              <a:buSzPts val="1900"/>
              <a:buNone/>
              <a:defRPr sz="2400"/>
            </a:lvl3pPr>
            <a:lvl4pPr lvl="3">
              <a:spcBef>
                <a:spcPts val="0"/>
              </a:spcBef>
              <a:spcAft>
                <a:spcPts val="0"/>
              </a:spcAft>
              <a:buSzPts val="1900"/>
              <a:buNone/>
              <a:defRPr sz="2400"/>
            </a:lvl4pPr>
            <a:lvl5pPr lvl="4">
              <a:spcBef>
                <a:spcPts val="0"/>
              </a:spcBef>
              <a:spcAft>
                <a:spcPts val="0"/>
              </a:spcAft>
              <a:buSzPts val="1900"/>
              <a:buNone/>
              <a:defRPr sz="2400"/>
            </a:lvl5pPr>
            <a:lvl6pPr lvl="5">
              <a:spcBef>
                <a:spcPts val="0"/>
              </a:spcBef>
              <a:spcAft>
                <a:spcPts val="0"/>
              </a:spcAft>
              <a:buSzPts val="1900"/>
              <a:buNone/>
              <a:defRPr sz="2400"/>
            </a:lvl6pPr>
            <a:lvl7pPr lvl="6">
              <a:spcBef>
                <a:spcPts val="0"/>
              </a:spcBef>
              <a:spcAft>
                <a:spcPts val="0"/>
              </a:spcAft>
              <a:buSzPts val="1900"/>
              <a:buNone/>
              <a:defRPr sz="2400"/>
            </a:lvl7pPr>
            <a:lvl8pPr lvl="7">
              <a:spcBef>
                <a:spcPts val="0"/>
              </a:spcBef>
              <a:spcAft>
                <a:spcPts val="0"/>
              </a:spcAft>
              <a:buSzPts val="1900"/>
              <a:buNone/>
              <a:defRPr sz="2400"/>
            </a:lvl8pPr>
            <a:lvl9pPr lvl="8">
              <a:spcBef>
                <a:spcPts val="0"/>
              </a:spcBef>
              <a:spcAft>
                <a:spcPts val="0"/>
              </a:spcAft>
              <a:buSzPts val="1900"/>
              <a:buNone/>
              <a:defRPr sz="2400"/>
            </a:lvl9pPr>
          </a:lstStyle>
          <a:p/>
        </p:txBody>
      </p:sp>
      <p:sp>
        <p:nvSpPr>
          <p:cNvPr id="106" name="Google Shape;106;p25"/>
          <p:cNvSpPr txBox="1"/>
          <p:nvPr>
            <p:ph idx="1" type="body"/>
          </p:nvPr>
        </p:nvSpPr>
        <p:spPr>
          <a:xfrm>
            <a:off x="630239" y="1680633"/>
            <a:ext cx="3868737" cy="825500"/>
          </a:xfrm>
          <a:prstGeom prst="rect">
            <a:avLst/>
          </a:prstGeom>
          <a:noFill/>
          <a:ln>
            <a:noFill/>
          </a:ln>
        </p:spPr>
        <p:txBody>
          <a:bodyPr anchorCtr="0" anchor="b" bIns="121900" lIns="121900" spcFirstLastPara="1" rIns="121900" wrap="square" tIns="121900"/>
          <a:lstStyle>
            <a:lvl1pPr indent="-228600" lvl="0" marL="457200" marR="0" rtl="0" algn="l">
              <a:lnSpc>
                <a:spcPct val="100000"/>
              </a:lnSpc>
              <a:spcBef>
                <a:spcPts val="1000"/>
              </a:spcBef>
              <a:spcAft>
                <a:spcPts val="0"/>
              </a:spcAft>
              <a:buClr>
                <a:schemeClr val="dk2"/>
              </a:buClr>
              <a:buSzPts val="3200"/>
              <a:buFont typeface="Arial"/>
              <a:buNone/>
              <a:defRPr b="1" i="0" sz="3200" u="none" cap="none" strike="noStrike">
                <a:solidFill>
                  <a:schemeClr val="dk2"/>
                </a:solidFill>
                <a:latin typeface="Open Sans"/>
                <a:ea typeface="Open Sans"/>
                <a:cs typeface="Open Sans"/>
                <a:sym typeface="Open Sans"/>
              </a:defRPr>
            </a:lvl1pPr>
            <a:lvl2pPr indent="-228600" lvl="1" marL="914400" marR="0" rtl="0" algn="l">
              <a:lnSpc>
                <a:spcPct val="100000"/>
              </a:lnSpc>
              <a:spcBef>
                <a:spcPts val="600"/>
              </a:spcBef>
              <a:spcAft>
                <a:spcPts val="0"/>
              </a:spcAft>
              <a:buClr>
                <a:schemeClr val="dk2"/>
              </a:buClr>
              <a:buSzPts val="2700"/>
              <a:buFont typeface="Arial"/>
              <a:buNone/>
              <a:defRPr b="1" i="0" sz="2700" u="none" cap="none" strike="noStrike">
                <a:solidFill>
                  <a:schemeClr val="dk2"/>
                </a:solidFill>
                <a:latin typeface="Open Sans"/>
                <a:ea typeface="Open Sans"/>
                <a:cs typeface="Open Sans"/>
                <a:sym typeface="Open Sans"/>
              </a:defRPr>
            </a:lvl2pPr>
            <a:lvl3pPr indent="-228600" lvl="2" marL="1371600" marR="0" rtl="0" algn="l">
              <a:lnSpc>
                <a:spcPct val="100000"/>
              </a:lnSpc>
              <a:spcBef>
                <a:spcPts val="600"/>
              </a:spcBef>
              <a:spcAft>
                <a:spcPts val="0"/>
              </a:spcAft>
              <a:buClr>
                <a:schemeClr val="dk2"/>
              </a:buClr>
              <a:buSzPts val="2400"/>
              <a:buFont typeface="Arial"/>
              <a:buNone/>
              <a:defRPr b="1" i="0" sz="2400" u="none" cap="none" strike="noStrike">
                <a:solidFill>
                  <a:schemeClr val="dk2"/>
                </a:solidFill>
                <a:latin typeface="Open Sans"/>
                <a:ea typeface="Open Sans"/>
                <a:cs typeface="Open Sans"/>
                <a:sym typeface="Open Sans"/>
              </a:defRPr>
            </a:lvl3pPr>
            <a:lvl4pPr indent="-228600" lvl="3" marL="1828800" marR="0" rtl="0" algn="l">
              <a:lnSpc>
                <a:spcPct val="100000"/>
              </a:lnSpc>
              <a:spcBef>
                <a:spcPts val="600"/>
              </a:spcBef>
              <a:spcAft>
                <a:spcPts val="0"/>
              </a:spcAft>
              <a:buClr>
                <a:schemeClr val="dk2"/>
              </a:buClr>
              <a:buSzPts val="2100"/>
              <a:buFont typeface="Arial"/>
              <a:buNone/>
              <a:defRPr b="1" i="0" sz="2100" u="none" cap="none" strike="noStrike">
                <a:solidFill>
                  <a:schemeClr val="dk2"/>
                </a:solidFill>
                <a:latin typeface="Open Sans"/>
                <a:ea typeface="Open Sans"/>
                <a:cs typeface="Open Sans"/>
                <a:sym typeface="Open Sans"/>
              </a:defRPr>
            </a:lvl4pPr>
            <a:lvl5pPr indent="-228600" lvl="4" marL="2286000" marR="0" rtl="0" algn="l">
              <a:lnSpc>
                <a:spcPct val="100000"/>
              </a:lnSpc>
              <a:spcBef>
                <a:spcPts val="600"/>
              </a:spcBef>
              <a:spcAft>
                <a:spcPts val="0"/>
              </a:spcAft>
              <a:buClr>
                <a:schemeClr val="dk2"/>
              </a:buClr>
              <a:buSzPts val="2100"/>
              <a:buFont typeface="Arial"/>
              <a:buNone/>
              <a:defRPr b="1" i="0" sz="2100" u="none" cap="none" strike="noStrike">
                <a:solidFill>
                  <a:schemeClr val="dk2"/>
                </a:solidFill>
                <a:latin typeface="Open Sans"/>
                <a:ea typeface="Open Sans"/>
                <a:cs typeface="Open Sans"/>
                <a:sym typeface="Open Sans"/>
              </a:defRPr>
            </a:lvl5pPr>
            <a:lvl6pPr indent="-228600" lvl="5" marL="2743200" marR="0" rtl="0" algn="l">
              <a:lnSpc>
                <a:spcPct val="90000"/>
              </a:lnSpc>
              <a:spcBef>
                <a:spcPts val="600"/>
              </a:spcBef>
              <a:spcAft>
                <a:spcPts val="0"/>
              </a:spcAft>
              <a:buClr>
                <a:schemeClr val="dk1"/>
              </a:buClr>
              <a:buSzPts val="2100"/>
              <a:buFont typeface="Arial"/>
              <a:buNone/>
              <a:defRPr b="1" i="0" sz="21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2100"/>
              <a:buFont typeface="Arial"/>
              <a:buNone/>
              <a:defRPr b="1" i="0" sz="21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2100"/>
              <a:buFont typeface="Arial"/>
              <a:buNone/>
              <a:defRPr b="1" i="0" sz="21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2100"/>
              <a:buFont typeface="Arial"/>
              <a:buNone/>
              <a:defRPr b="1" i="0" sz="2100" u="none" cap="none" strike="noStrike">
                <a:solidFill>
                  <a:schemeClr val="dk1"/>
                </a:solidFill>
                <a:latin typeface="Calibri"/>
                <a:ea typeface="Calibri"/>
                <a:cs typeface="Calibri"/>
                <a:sym typeface="Calibri"/>
              </a:defRPr>
            </a:lvl9pPr>
          </a:lstStyle>
          <a:p/>
        </p:txBody>
      </p:sp>
      <p:sp>
        <p:nvSpPr>
          <p:cNvPr id="107" name="Google Shape;107;p25"/>
          <p:cNvSpPr txBox="1"/>
          <p:nvPr>
            <p:ph idx="2" type="body"/>
          </p:nvPr>
        </p:nvSpPr>
        <p:spPr>
          <a:xfrm>
            <a:off x="630239" y="2506133"/>
            <a:ext cx="3868737" cy="3683000"/>
          </a:xfrm>
          <a:prstGeom prst="rect">
            <a:avLst/>
          </a:prstGeom>
          <a:noFill/>
          <a:ln>
            <a:noFill/>
          </a:ln>
        </p:spPr>
        <p:txBody>
          <a:bodyPr anchorCtr="0" anchor="t" bIns="121900" lIns="121900" spcFirstLastPara="1" rIns="121900" wrap="square" tIns="121900"/>
          <a:lstStyle>
            <a:lvl1pPr indent="-419100" lvl="0" marL="457200" marR="0" rtl="0" algn="l">
              <a:lnSpc>
                <a:spcPct val="100000"/>
              </a:lnSpc>
              <a:spcBef>
                <a:spcPts val="1000"/>
              </a:spcBef>
              <a:spcAft>
                <a:spcPts val="0"/>
              </a:spcAft>
              <a:buClr>
                <a:schemeClr val="dk2"/>
              </a:buClr>
              <a:buSzPts val="3000"/>
              <a:buFont typeface="Arial"/>
              <a:buChar char="•"/>
              <a:defRPr b="0" i="0" sz="3000" u="none" cap="none" strike="noStrike">
                <a:solidFill>
                  <a:schemeClr val="dk2"/>
                </a:solidFill>
                <a:latin typeface="Open Sans"/>
                <a:ea typeface="Open Sans"/>
                <a:cs typeface="Open Sans"/>
                <a:sym typeface="Open Sans"/>
              </a:defRPr>
            </a:lvl1pPr>
            <a:lvl2pPr indent="-393700" lvl="1" marL="914400" marR="0" rtl="0" algn="l">
              <a:lnSpc>
                <a:spcPct val="100000"/>
              </a:lnSpc>
              <a:spcBef>
                <a:spcPts val="600"/>
              </a:spcBef>
              <a:spcAft>
                <a:spcPts val="0"/>
              </a:spcAft>
              <a:buClr>
                <a:schemeClr val="dk2"/>
              </a:buClr>
              <a:buSzPts val="2600"/>
              <a:buFont typeface="Arial"/>
              <a:buChar char="•"/>
              <a:defRPr b="0" i="0" sz="2600" u="none" cap="none" strike="noStrike">
                <a:solidFill>
                  <a:schemeClr val="dk2"/>
                </a:solidFill>
                <a:latin typeface="Open Sans"/>
                <a:ea typeface="Open Sans"/>
                <a:cs typeface="Open Sans"/>
                <a:sym typeface="Open Sans"/>
              </a:defRPr>
            </a:lvl2pPr>
            <a:lvl3pPr indent="-381000" lvl="2" marL="13716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3pPr>
            <a:lvl4pPr indent="-381000" lvl="3" marL="18288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4pPr>
            <a:lvl5pPr indent="-381000" lvl="4" marL="22860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5pPr>
            <a:lvl6pPr indent="-342900" lvl="5" marL="2743200"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8" name="Google Shape;108;p25"/>
          <p:cNvSpPr txBox="1"/>
          <p:nvPr>
            <p:ph idx="3" type="body"/>
          </p:nvPr>
        </p:nvSpPr>
        <p:spPr>
          <a:xfrm>
            <a:off x="4629151" y="1680633"/>
            <a:ext cx="3887788" cy="825500"/>
          </a:xfrm>
          <a:prstGeom prst="rect">
            <a:avLst/>
          </a:prstGeom>
          <a:noFill/>
          <a:ln>
            <a:noFill/>
          </a:ln>
        </p:spPr>
        <p:txBody>
          <a:bodyPr anchorCtr="0" anchor="b" bIns="121900" lIns="121900" spcFirstLastPara="1" rIns="121900" wrap="square" tIns="121900"/>
          <a:lstStyle>
            <a:lvl1pPr indent="-228600" lvl="0" marL="457200" marR="0" rtl="0" algn="l">
              <a:lnSpc>
                <a:spcPct val="100000"/>
              </a:lnSpc>
              <a:spcBef>
                <a:spcPts val="1000"/>
              </a:spcBef>
              <a:spcAft>
                <a:spcPts val="0"/>
              </a:spcAft>
              <a:buClr>
                <a:schemeClr val="dk2"/>
              </a:buClr>
              <a:buSzPts val="3200"/>
              <a:buFont typeface="Arial"/>
              <a:buNone/>
              <a:defRPr b="1" i="0" sz="3200" u="none" cap="none" strike="noStrike">
                <a:solidFill>
                  <a:schemeClr val="dk2"/>
                </a:solidFill>
                <a:latin typeface="Open Sans"/>
                <a:ea typeface="Open Sans"/>
                <a:cs typeface="Open Sans"/>
                <a:sym typeface="Open Sans"/>
              </a:defRPr>
            </a:lvl1pPr>
            <a:lvl2pPr indent="-228600" lvl="1" marL="914400" marR="0" rtl="0" algn="l">
              <a:lnSpc>
                <a:spcPct val="100000"/>
              </a:lnSpc>
              <a:spcBef>
                <a:spcPts val="600"/>
              </a:spcBef>
              <a:spcAft>
                <a:spcPts val="0"/>
              </a:spcAft>
              <a:buClr>
                <a:schemeClr val="dk2"/>
              </a:buClr>
              <a:buSzPts val="2700"/>
              <a:buFont typeface="Arial"/>
              <a:buNone/>
              <a:defRPr b="1" i="0" sz="2700" u="none" cap="none" strike="noStrike">
                <a:solidFill>
                  <a:schemeClr val="dk2"/>
                </a:solidFill>
                <a:latin typeface="Open Sans"/>
                <a:ea typeface="Open Sans"/>
                <a:cs typeface="Open Sans"/>
                <a:sym typeface="Open Sans"/>
              </a:defRPr>
            </a:lvl2pPr>
            <a:lvl3pPr indent="-228600" lvl="2" marL="1371600" marR="0" rtl="0" algn="l">
              <a:lnSpc>
                <a:spcPct val="100000"/>
              </a:lnSpc>
              <a:spcBef>
                <a:spcPts val="600"/>
              </a:spcBef>
              <a:spcAft>
                <a:spcPts val="0"/>
              </a:spcAft>
              <a:buClr>
                <a:schemeClr val="dk2"/>
              </a:buClr>
              <a:buSzPts val="2400"/>
              <a:buFont typeface="Arial"/>
              <a:buNone/>
              <a:defRPr b="1" i="0" sz="2400" u="none" cap="none" strike="noStrike">
                <a:solidFill>
                  <a:schemeClr val="dk2"/>
                </a:solidFill>
                <a:latin typeface="Open Sans"/>
                <a:ea typeface="Open Sans"/>
                <a:cs typeface="Open Sans"/>
                <a:sym typeface="Open Sans"/>
              </a:defRPr>
            </a:lvl3pPr>
            <a:lvl4pPr indent="-228600" lvl="3" marL="1828800" marR="0" rtl="0" algn="l">
              <a:lnSpc>
                <a:spcPct val="100000"/>
              </a:lnSpc>
              <a:spcBef>
                <a:spcPts val="600"/>
              </a:spcBef>
              <a:spcAft>
                <a:spcPts val="0"/>
              </a:spcAft>
              <a:buClr>
                <a:schemeClr val="dk2"/>
              </a:buClr>
              <a:buSzPts val="2100"/>
              <a:buFont typeface="Arial"/>
              <a:buNone/>
              <a:defRPr b="1" i="0" sz="2100" u="none" cap="none" strike="noStrike">
                <a:solidFill>
                  <a:schemeClr val="dk2"/>
                </a:solidFill>
                <a:latin typeface="Open Sans"/>
                <a:ea typeface="Open Sans"/>
                <a:cs typeface="Open Sans"/>
                <a:sym typeface="Open Sans"/>
              </a:defRPr>
            </a:lvl4pPr>
            <a:lvl5pPr indent="-228600" lvl="4" marL="2286000" marR="0" rtl="0" algn="l">
              <a:lnSpc>
                <a:spcPct val="100000"/>
              </a:lnSpc>
              <a:spcBef>
                <a:spcPts val="600"/>
              </a:spcBef>
              <a:spcAft>
                <a:spcPts val="0"/>
              </a:spcAft>
              <a:buClr>
                <a:schemeClr val="dk2"/>
              </a:buClr>
              <a:buSzPts val="2100"/>
              <a:buFont typeface="Arial"/>
              <a:buNone/>
              <a:defRPr b="1" i="0" sz="2100" u="none" cap="none" strike="noStrike">
                <a:solidFill>
                  <a:schemeClr val="dk2"/>
                </a:solidFill>
                <a:latin typeface="Open Sans"/>
                <a:ea typeface="Open Sans"/>
                <a:cs typeface="Open Sans"/>
                <a:sym typeface="Open Sans"/>
              </a:defRPr>
            </a:lvl5pPr>
            <a:lvl6pPr indent="-228600" lvl="5" marL="2743200" marR="0" rtl="0" algn="l">
              <a:lnSpc>
                <a:spcPct val="90000"/>
              </a:lnSpc>
              <a:spcBef>
                <a:spcPts val="600"/>
              </a:spcBef>
              <a:spcAft>
                <a:spcPts val="0"/>
              </a:spcAft>
              <a:buClr>
                <a:schemeClr val="dk1"/>
              </a:buClr>
              <a:buSzPts val="2100"/>
              <a:buFont typeface="Arial"/>
              <a:buNone/>
              <a:defRPr b="1" i="0" sz="21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2100"/>
              <a:buFont typeface="Arial"/>
              <a:buNone/>
              <a:defRPr b="1" i="0" sz="21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2100"/>
              <a:buFont typeface="Arial"/>
              <a:buNone/>
              <a:defRPr b="1" i="0" sz="21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2100"/>
              <a:buFont typeface="Arial"/>
              <a:buNone/>
              <a:defRPr b="1" i="0" sz="2100" u="none" cap="none" strike="noStrike">
                <a:solidFill>
                  <a:schemeClr val="dk1"/>
                </a:solidFill>
                <a:latin typeface="Calibri"/>
                <a:ea typeface="Calibri"/>
                <a:cs typeface="Calibri"/>
                <a:sym typeface="Calibri"/>
              </a:defRPr>
            </a:lvl9pPr>
          </a:lstStyle>
          <a:p/>
        </p:txBody>
      </p:sp>
      <p:sp>
        <p:nvSpPr>
          <p:cNvPr id="109" name="Google Shape;109;p25"/>
          <p:cNvSpPr txBox="1"/>
          <p:nvPr>
            <p:ph idx="4" type="body"/>
          </p:nvPr>
        </p:nvSpPr>
        <p:spPr>
          <a:xfrm>
            <a:off x="4629151" y="2506133"/>
            <a:ext cx="3887788" cy="3683000"/>
          </a:xfrm>
          <a:prstGeom prst="rect">
            <a:avLst/>
          </a:prstGeom>
          <a:noFill/>
          <a:ln>
            <a:noFill/>
          </a:ln>
        </p:spPr>
        <p:txBody>
          <a:bodyPr anchorCtr="0" anchor="t" bIns="121900" lIns="121900" spcFirstLastPara="1" rIns="121900" wrap="square" tIns="121900"/>
          <a:lstStyle>
            <a:lvl1pPr indent="-419100" lvl="0" marL="457200" marR="0" rtl="0" algn="l">
              <a:lnSpc>
                <a:spcPct val="100000"/>
              </a:lnSpc>
              <a:spcBef>
                <a:spcPts val="1000"/>
              </a:spcBef>
              <a:spcAft>
                <a:spcPts val="0"/>
              </a:spcAft>
              <a:buClr>
                <a:schemeClr val="dk2"/>
              </a:buClr>
              <a:buSzPts val="3000"/>
              <a:buFont typeface="Arial"/>
              <a:buChar char="•"/>
              <a:defRPr b="0" i="0" sz="3000" u="none" cap="none" strike="noStrike">
                <a:solidFill>
                  <a:schemeClr val="dk2"/>
                </a:solidFill>
                <a:latin typeface="Open Sans"/>
                <a:ea typeface="Open Sans"/>
                <a:cs typeface="Open Sans"/>
                <a:sym typeface="Open Sans"/>
              </a:defRPr>
            </a:lvl1pPr>
            <a:lvl2pPr indent="-393700" lvl="1" marL="914400" marR="0" rtl="0" algn="l">
              <a:lnSpc>
                <a:spcPct val="100000"/>
              </a:lnSpc>
              <a:spcBef>
                <a:spcPts val="600"/>
              </a:spcBef>
              <a:spcAft>
                <a:spcPts val="0"/>
              </a:spcAft>
              <a:buClr>
                <a:schemeClr val="dk2"/>
              </a:buClr>
              <a:buSzPts val="2600"/>
              <a:buFont typeface="Arial"/>
              <a:buChar char="•"/>
              <a:defRPr b="0" i="0" sz="2600" u="none" cap="none" strike="noStrike">
                <a:solidFill>
                  <a:schemeClr val="dk2"/>
                </a:solidFill>
                <a:latin typeface="Open Sans"/>
                <a:ea typeface="Open Sans"/>
                <a:cs typeface="Open Sans"/>
                <a:sym typeface="Open Sans"/>
              </a:defRPr>
            </a:lvl2pPr>
            <a:lvl3pPr indent="-381000" lvl="2" marL="13716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3pPr>
            <a:lvl4pPr indent="-381000" lvl="3" marL="18288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4pPr>
            <a:lvl5pPr indent="-381000" lvl="4" marL="22860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5pPr>
            <a:lvl6pPr indent="-342900" lvl="5" marL="2743200"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0" name="Google Shape;110;p25"/>
          <p:cNvSpPr txBox="1"/>
          <p:nvPr>
            <p:ph idx="10" type="dt"/>
          </p:nvPr>
        </p:nvSpPr>
        <p:spPr>
          <a:xfrm>
            <a:off x="0" y="0"/>
            <a:ext cx="4000000" cy="4000000"/>
          </a:xfrm>
          <a:prstGeom prst="rect">
            <a:avLst/>
          </a:prstGeom>
          <a:noFill/>
          <a:ln>
            <a:noFill/>
          </a:ln>
        </p:spPr>
        <p:txBody>
          <a:bodyPr anchorCtr="0" anchor="t" bIns="121900" lIns="121900" spcFirstLastPara="1" rIns="121900" wrap="square" tIns="121900"/>
          <a:lstStyle>
            <a:lvl1pPr lvl="0" marR="0" rtl="0" algn="l">
              <a:spcBef>
                <a:spcPts val="0"/>
              </a:spcBef>
              <a:spcAft>
                <a:spcPts val="0"/>
              </a:spcAft>
              <a:buSzPts val="1900"/>
              <a:buNone/>
              <a:defRPr sz="2400">
                <a:solidFill>
                  <a:schemeClr val="dk1"/>
                </a:solidFill>
                <a:latin typeface="Arial"/>
                <a:ea typeface="Arial"/>
                <a:cs typeface="Arial"/>
                <a:sym typeface="Arial"/>
              </a:defRPr>
            </a:lvl1pPr>
            <a:lvl2pPr lvl="1" marR="0" rtl="0" algn="l">
              <a:spcBef>
                <a:spcPts val="0"/>
              </a:spcBef>
              <a:spcAft>
                <a:spcPts val="0"/>
              </a:spcAft>
              <a:buSzPts val="1900"/>
              <a:buNone/>
              <a:defRPr b="0" i="0" sz="2400" u="none" cap="none" strike="noStrike">
                <a:solidFill>
                  <a:schemeClr val="dk1"/>
                </a:solidFill>
                <a:latin typeface="Arial"/>
                <a:ea typeface="Arial"/>
                <a:cs typeface="Arial"/>
                <a:sym typeface="Arial"/>
              </a:defRPr>
            </a:lvl2pPr>
            <a:lvl3pPr lvl="2" marR="0" rtl="0" algn="l">
              <a:spcBef>
                <a:spcPts val="0"/>
              </a:spcBef>
              <a:spcAft>
                <a:spcPts val="0"/>
              </a:spcAft>
              <a:buSzPts val="1900"/>
              <a:buNone/>
              <a:defRPr b="0" i="0" sz="2400" u="none" cap="none" strike="noStrike">
                <a:solidFill>
                  <a:schemeClr val="dk1"/>
                </a:solidFill>
                <a:latin typeface="Arial"/>
                <a:ea typeface="Arial"/>
                <a:cs typeface="Arial"/>
                <a:sym typeface="Arial"/>
              </a:defRPr>
            </a:lvl3pPr>
            <a:lvl4pPr lvl="3" marR="0" rtl="0" algn="l">
              <a:spcBef>
                <a:spcPts val="0"/>
              </a:spcBef>
              <a:spcAft>
                <a:spcPts val="0"/>
              </a:spcAft>
              <a:buSzPts val="1900"/>
              <a:buNone/>
              <a:defRPr b="0" i="0" sz="2400" u="none" cap="none" strike="noStrike">
                <a:solidFill>
                  <a:schemeClr val="dk1"/>
                </a:solidFill>
                <a:latin typeface="Arial"/>
                <a:ea typeface="Arial"/>
                <a:cs typeface="Arial"/>
                <a:sym typeface="Arial"/>
              </a:defRPr>
            </a:lvl4pPr>
            <a:lvl5pPr lvl="4" marR="0" rtl="0" algn="l">
              <a:spcBef>
                <a:spcPts val="0"/>
              </a:spcBef>
              <a:spcAft>
                <a:spcPts val="0"/>
              </a:spcAft>
              <a:buSzPts val="1900"/>
              <a:buNone/>
              <a:defRPr b="0" i="0" sz="2400" u="none" cap="none" strike="noStrike">
                <a:solidFill>
                  <a:schemeClr val="dk1"/>
                </a:solidFill>
                <a:latin typeface="Arial"/>
                <a:ea typeface="Arial"/>
                <a:cs typeface="Arial"/>
                <a:sym typeface="Arial"/>
              </a:defRPr>
            </a:lvl5pPr>
            <a:lvl6pPr lvl="5" marR="0" rtl="0" algn="l">
              <a:spcBef>
                <a:spcPts val="0"/>
              </a:spcBef>
              <a:spcAft>
                <a:spcPts val="0"/>
              </a:spcAft>
              <a:buSzPts val="1900"/>
              <a:buNone/>
              <a:defRPr b="0" i="0" sz="2400" u="none" cap="none" strike="noStrike">
                <a:solidFill>
                  <a:schemeClr val="dk1"/>
                </a:solidFill>
                <a:latin typeface="Arial"/>
                <a:ea typeface="Arial"/>
                <a:cs typeface="Arial"/>
                <a:sym typeface="Arial"/>
              </a:defRPr>
            </a:lvl6pPr>
            <a:lvl7pPr lvl="6" marR="0" rtl="0" algn="l">
              <a:spcBef>
                <a:spcPts val="0"/>
              </a:spcBef>
              <a:spcAft>
                <a:spcPts val="0"/>
              </a:spcAft>
              <a:buSzPts val="1900"/>
              <a:buNone/>
              <a:defRPr b="0" i="0" sz="2400" u="none" cap="none" strike="noStrike">
                <a:solidFill>
                  <a:schemeClr val="dk1"/>
                </a:solidFill>
                <a:latin typeface="Arial"/>
                <a:ea typeface="Arial"/>
                <a:cs typeface="Arial"/>
                <a:sym typeface="Arial"/>
              </a:defRPr>
            </a:lvl7pPr>
            <a:lvl8pPr lvl="7" marR="0" rtl="0" algn="l">
              <a:spcBef>
                <a:spcPts val="0"/>
              </a:spcBef>
              <a:spcAft>
                <a:spcPts val="0"/>
              </a:spcAft>
              <a:buSzPts val="1900"/>
              <a:buNone/>
              <a:defRPr b="0" i="0" sz="2400" u="none" cap="none" strike="noStrike">
                <a:solidFill>
                  <a:schemeClr val="dk1"/>
                </a:solidFill>
                <a:latin typeface="Arial"/>
                <a:ea typeface="Arial"/>
                <a:cs typeface="Arial"/>
                <a:sym typeface="Arial"/>
              </a:defRPr>
            </a:lvl8pPr>
            <a:lvl9pPr lvl="8" marR="0" rtl="0" algn="l">
              <a:spcBef>
                <a:spcPts val="0"/>
              </a:spcBef>
              <a:spcAft>
                <a:spcPts val="0"/>
              </a:spcAft>
              <a:buSzPts val="1900"/>
              <a:buNone/>
              <a:defRPr b="0" i="0" sz="2400" u="none" cap="none" strike="noStrike">
                <a:solidFill>
                  <a:schemeClr val="dk1"/>
                </a:solidFill>
                <a:latin typeface="Arial"/>
                <a:ea typeface="Arial"/>
                <a:cs typeface="Arial"/>
                <a:sym typeface="Arial"/>
              </a:defRPr>
            </a:lvl9pPr>
          </a:lstStyle>
          <a:p/>
        </p:txBody>
      </p:sp>
      <p:sp>
        <p:nvSpPr>
          <p:cNvPr id="111" name="Google Shape;111;p25"/>
          <p:cNvSpPr txBox="1"/>
          <p:nvPr>
            <p:ph idx="11" type="ftr"/>
          </p:nvPr>
        </p:nvSpPr>
        <p:spPr>
          <a:xfrm>
            <a:off x="0" y="0"/>
            <a:ext cx="4000000" cy="4000000"/>
          </a:xfrm>
          <a:prstGeom prst="rect">
            <a:avLst/>
          </a:prstGeom>
          <a:noFill/>
          <a:ln>
            <a:noFill/>
          </a:ln>
        </p:spPr>
        <p:txBody>
          <a:bodyPr anchorCtr="0" anchor="t" bIns="121900" lIns="121900" spcFirstLastPara="1" rIns="121900" wrap="square" tIns="121900"/>
          <a:lstStyle>
            <a:lvl1pPr lvl="0" marR="0" rtl="0" algn="l">
              <a:spcBef>
                <a:spcPts val="0"/>
              </a:spcBef>
              <a:spcAft>
                <a:spcPts val="0"/>
              </a:spcAft>
              <a:buSzPts val="1900"/>
              <a:buNone/>
              <a:defRPr sz="2400">
                <a:solidFill>
                  <a:schemeClr val="dk1"/>
                </a:solidFill>
                <a:latin typeface="Arial"/>
                <a:ea typeface="Arial"/>
                <a:cs typeface="Arial"/>
                <a:sym typeface="Arial"/>
              </a:defRPr>
            </a:lvl1pPr>
            <a:lvl2pPr lvl="1" marR="0" rtl="0" algn="l">
              <a:spcBef>
                <a:spcPts val="0"/>
              </a:spcBef>
              <a:spcAft>
                <a:spcPts val="0"/>
              </a:spcAft>
              <a:buSzPts val="1900"/>
              <a:buNone/>
              <a:defRPr b="0" i="0" sz="2400" u="none" cap="none" strike="noStrike">
                <a:solidFill>
                  <a:schemeClr val="dk1"/>
                </a:solidFill>
                <a:latin typeface="Arial"/>
                <a:ea typeface="Arial"/>
                <a:cs typeface="Arial"/>
                <a:sym typeface="Arial"/>
              </a:defRPr>
            </a:lvl2pPr>
            <a:lvl3pPr lvl="2" marR="0" rtl="0" algn="l">
              <a:spcBef>
                <a:spcPts val="0"/>
              </a:spcBef>
              <a:spcAft>
                <a:spcPts val="0"/>
              </a:spcAft>
              <a:buSzPts val="1900"/>
              <a:buNone/>
              <a:defRPr b="0" i="0" sz="2400" u="none" cap="none" strike="noStrike">
                <a:solidFill>
                  <a:schemeClr val="dk1"/>
                </a:solidFill>
                <a:latin typeface="Arial"/>
                <a:ea typeface="Arial"/>
                <a:cs typeface="Arial"/>
                <a:sym typeface="Arial"/>
              </a:defRPr>
            </a:lvl3pPr>
            <a:lvl4pPr lvl="3" marR="0" rtl="0" algn="l">
              <a:spcBef>
                <a:spcPts val="0"/>
              </a:spcBef>
              <a:spcAft>
                <a:spcPts val="0"/>
              </a:spcAft>
              <a:buSzPts val="1900"/>
              <a:buNone/>
              <a:defRPr b="0" i="0" sz="2400" u="none" cap="none" strike="noStrike">
                <a:solidFill>
                  <a:schemeClr val="dk1"/>
                </a:solidFill>
                <a:latin typeface="Arial"/>
                <a:ea typeface="Arial"/>
                <a:cs typeface="Arial"/>
                <a:sym typeface="Arial"/>
              </a:defRPr>
            </a:lvl4pPr>
            <a:lvl5pPr lvl="4" marR="0" rtl="0" algn="l">
              <a:spcBef>
                <a:spcPts val="0"/>
              </a:spcBef>
              <a:spcAft>
                <a:spcPts val="0"/>
              </a:spcAft>
              <a:buSzPts val="1900"/>
              <a:buNone/>
              <a:defRPr b="0" i="0" sz="2400" u="none" cap="none" strike="noStrike">
                <a:solidFill>
                  <a:schemeClr val="dk1"/>
                </a:solidFill>
                <a:latin typeface="Arial"/>
                <a:ea typeface="Arial"/>
                <a:cs typeface="Arial"/>
                <a:sym typeface="Arial"/>
              </a:defRPr>
            </a:lvl5pPr>
            <a:lvl6pPr lvl="5" marR="0" rtl="0" algn="l">
              <a:spcBef>
                <a:spcPts val="0"/>
              </a:spcBef>
              <a:spcAft>
                <a:spcPts val="0"/>
              </a:spcAft>
              <a:buSzPts val="1900"/>
              <a:buNone/>
              <a:defRPr b="0" i="0" sz="2400" u="none" cap="none" strike="noStrike">
                <a:solidFill>
                  <a:schemeClr val="dk1"/>
                </a:solidFill>
                <a:latin typeface="Arial"/>
                <a:ea typeface="Arial"/>
                <a:cs typeface="Arial"/>
                <a:sym typeface="Arial"/>
              </a:defRPr>
            </a:lvl6pPr>
            <a:lvl7pPr lvl="6" marR="0" rtl="0" algn="l">
              <a:spcBef>
                <a:spcPts val="0"/>
              </a:spcBef>
              <a:spcAft>
                <a:spcPts val="0"/>
              </a:spcAft>
              <a:buSzPts val="1900"/>
              <a:buNone/>
              <a:defRPr b="0" i="0" sz="2400" u="none" cap="none" strike="noStrike">
                <a:solidFill>
                  <a:schemeClr val="dk1"/>
                </a:solidFill>
                <a:latin typeface="Arial"/>
                <a:ea typeface="Arial"/>
                <a:cs typeface="Arial"/>
                <a:sym typeface="Arial"/>
              </a:defRPr>
            </a:lvl7pPr>
            <a:lvl8pPr lvl="7" marR="0" rtl="0" algn="l">
              <a:spcBef>
                <a:spcPts val="0"/>
              </a:spcBef>
              <a:spcAft>
                <a:spcPts val="0"/>
              </a:spcAft>
              <a:buSzPts val="1900"/>
              <a:buNone/>
              <a:defRPr b="0" i="0" sz="2400" u="none" cap="none" strike="noStrike">
                <a:solidFill>
                  <a:schemeClr val="dk1"/>
                </a:solidFill>
                <a:latin typeface="Arial"/>
                <a:ea typeface="Arial"/>
                <a:cs typeface="Arial"/>
                <a:sym typeface="Arial"/>
              </a:defRPr>
            </a:lvl8pPr>
            <a:lvl9pPr lvl="8" marR="0" rtl="0" algn="l">
              <a:spcBef>
                <a:spcPts val="0"/>
              </a:spcBef>
              <a:spcAft>
                <a:spcPts val="0"/>
              </a:spcAft>
              <a:buSzPts val="1900"/>
              <a:buNone/>
              <a:defRPr b="0" i="0" sz="2400" u="none" cap="none" strike="noStrike">
                <a:solidFill>
                  <a:schemeClr val="dk1"/>
                </a:solidFill>
                <a:latin typeface="Arial"/>
                <a:ea typeface="Arial"/>
                <a:cs typeface="Arial"/>
                <a:sym typeface="Arial"/>
              </a:defRPr>
            </a:lvl9pPr>
          </a:lstStyle>
          <a:p/>
        </p:txBody>
      </p:sp>
      <p:sp>
        <p:nvSpPr>
          <p:cNvPr id="112" name="Google Shape;112;p25"/>
          <p:cNvSpPr txBox="1"/>
          <p:nvPr>
            <p:ph idx="12" type="sldNum"/>
          </p:nvPr>
        </p:nvSpPr>
        <p:spPr>
          <a:xfrm>
            <a:off x="0" y="0"/>
            <a:ext cx="4000000" cy="4000000"/>
          </a:xfrm>
          <a:prstGeom prst="rect">
            <a:avLst/>
          </a:prstGeom>
          <a:noFill/>
          <a:ln>
            <a:noFill/>
          </a:ln>
        </p:spPr>
        <p:txBody>
          <a:bodyPr anchorCtr="0" anchor="t" bIns="60925" lIns="121900" spcFirstLastPara="1" rIns="121900" wrap="square" tIns="60925">
            <a:noAutofit/>
          </a:bodyPr>
          <a:lstStyle>
            <a:lvl1pPr indent="0" lvl="0" marL="0" marR="0" rtl="0" algn="l">
              <a:spcBef>
                <a:spcPts val="0"/>
              </a:spcBef>
              <a:spcAft>
                <a:spcPts val="0"/>
              </a:spcAft>
              <a:buNone/>
              <a:defRPr sz="2400">
                <a:solidFill>
                  <a:schemeClr val="dk1"/>
                </a:solidFill>
                <a:latin typeface="Arial"/>
                <a:ea typeface="Arial"/>
                <a:cs typeface="Arial"/>
                <a:sym typeface="Arial"/>
              </a:defRPr>
            </a:lvl1pPr>
            <a:lvl2pPr indent="0" lvl="1" marL="0" marR="0" rtl="0" algn="l">
              <a:spcBef>
                <a:spcPts val="0"/>
              </a:spcBef>
              <a:spcAft>
                <a:spcPts val="0"/>
              </a:spcAft>
              <a:buNone/>
              <a:defRPr sz="2400">
                <a:solidFill>
                  <a:schemeClr val="dk1"/>
                </a:solidFill>
                <a:latin typeface="Arial"/>
                <a:ea typeface="Arial"/>
                <a:cs typeface="Arial"/>
                <a:sym typeface="Arial"/>
              </a:defRPr>
            </a:lvl2pPr>
            <a:lvl3pPr indent="0" lvl="2" marL="0" marR="0" rtl="0" algn="l">
              <a:spcBef>
                <a:spcPts val="0"/>
              </a:spcBef>
              <a:spcAft>
                <a:spcPts val="0"/>
              </a:spcAft>
              <a:buNone/>
              <a:defRPr sz="2400">
                <a:solidFill>
                  <a:schemeClr val="dk1"/>
                </a:solidFill>
                <a:latin typeface="Arial"/>
                <a:ea typeface="Arial"/>
                <a:cs typeface="Arial"/>
                <a:sym typeface="Arial"/>
              </a:defRPr>
            </a:lvl3pPr>
            <a:lvl4pPr indent="0" lvl="3" marL="0" marR="0" rtl="0" algn="l">
              <a:spcBef>
                <a:spcPts val="0"/>
              </a:spcBef>
              <a:spcAft>
                <a:spcPts val="0"/>
              </a:spcAft>
              <a:buNone/>
              <a:defRPr sz="2400">
                <a:solidFill>
                  <a:schemeClr val="dk1"/>
                </a:solidFill>
                <a:latin typeface="Arial"/>
                <a:ea typeface="Arial"/>
                <a:cs typeface="Arial"/>
                <a:sym typeface="Arial"/>
              </a:defRPr>
            </a:lvl4pPr>
            <a:lvl5pPr indent="0" lvl="4" marL="0" marR="0" rtl="0" algn="l">
              <a:spcBef>
                <a:spcPts val="0"/>
              </a:spcBef>
              <a:spcAft>
                <a:spcPts val="0"/>
              </a:spcAft>
              <a:buNone/>
              <a:defRPr sz="2400">
                <a:solidFill>
                  <a:schemeClr val="dk1"/>
                </a:solidFill>
                <a:latin typeface="Arial"/>
                <a:ea typeface="Arial"/>
                <a:cs typeface="Arial"/>
                <a:sym typeface="Arial"/>
              </a:defRPr>
            </a:lvl5pPr>
            <a:lvl6pPr indent="0" lvl="5" marL="0" marR="0" rtl="0" algn="l">
              <a:spcBef>
                <a:spcPts val="0"/>
              </a:spcBef>
              <a:spcAft>
                <a:spcPts val="0"/>
              </a:spcAft>
              <a:buNone/>
              <a:defRPr sz="2400">
                <a:solidFill>
                  <a:schemeClr val="dk1"/>
                </a:solidFill>
                <a:latin typeface="Arial"/>
                <a:ea typeface="Arial"/>
                <a:cs typeface="Arial"/>
                <a:sym typeface="Arial"/>
              </a:defRPr>
            </a:lvl6pPr>
            <a:lvl7pPr indent="0" lvl="6" marL="0" marR="0" rtl="0" algn="l">
              <a:spcBef>
                <a:spcPts val="0"/>
              </a:spcBef>
              <a:spcAft>
                <a:spcPts val="0"/>
              </a:spcAft>
              <a:buNone/>
              <a:defRPr sz="2400">
                <a:solidFill>
                  <a:schemeClr val="dk1"/>
                </a:solidFill>
                <a:latin typeface="Arial"/>
                <a:ea typeface="Arial"/>
                <a:cs typeface="Arial"/>
                <a:sym typeface="Arial"/>
              </a:defRPr>
            </a:lvl7pPr>
            <a:lvl8pPr indent="0" lvl="7" marL="0" marR="0" rtl="0" algn="l">
              <a:spcBef>
                <a:spcPts val="0"/>
              </a:spcBef>
              <a:spcAft>
                <a:spcPts val="0"/>
              </a:spcAft>
              <a:buNone/>
              <a:defRPr sz="2400">
                <a:solidFill>
                  <a:schemeClr val="dk1"/>
                </a:solidFill>
                <a:latin typeface="Arial"/>
                <a:ea typeface="Arial"/>
                <a:cs typeface="Arial"/>
                <a:sym typeface="Arial"/>
              </a:defRPr>
            </a:lvl8pPr>
            <a:lvl9pPr indent="0" lvl="8" marL="0" marR="0" rtl="0" algn="l">
              <a:spcBef>
                <a:spcPts val="0"/>
              </a:spcBef>
              <a:spcAft>
                <a:spcPts val="0"/>
              </a:spcAft>
              <a:buNone/>
              <a:defRPr sz="2400">
                <a:solidFill>
                  <a:schemeClr val="dk1"/>
                </a:solidFill>
                <a:latin typeface="Arial"/>
                <a:ea typeface="Arial"/>
                <a:cs typeface="Arial"/>
                <a:sym typeface="Arial"/>
              </a:defRPr>
            </a:lvl9pPr>
          </a:lstStyle>
          <a:p>
            <a:pPr indent="0" lvl="0" marL="0" rtl="0" algn="l">
              <a:spcBef>
                <a:spcPts val="0"/>
              </a:spcBef>
              <a:spcAft>
                <a:spcPts val="0"/>
              </a:spcAft>
              <a:buNone/>
            </a:pPr>
            <a:r>
              <a:rPr lang="en"/>
              <a:t> </a:t>
            </a:r>
            <a:endParaRPr sz="1900">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page" showMasterSp="0">
  <p:cSld name="Title page">
    <p:spTree>
      <p:nvGrpSpPr>
        <p:cNvPr id="119" name="Shape 119"/>
        <p:cNvGrpSpPr/>
        <p:nvPr/>
      </p:nvGrpSpPr>
      <p:grpSpPr>
        <a:xfrm>
          <a:off x="0" y="0"/>
          <a:ext cx="0" cy="0"/>
          <a:chOff x="0" y="0"/>
          <a:chExt cx="0" cy="0"/>
        </a:xfrm>
      </p:grpSpPr>
      <p:pic>
        <p:nvPicPr>
          <p:cNvPr id="120" name="Google Shape;120;p27"/>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121" name="Google Shape;121;p27"/>
          <p:cNvSpPr txBox="1"/>
          <p:nvPr>
            <p:ph idx="1" type="body"/>
          </p:nvPr>
        </p:nvSpPr>
        <p:spPr>
          <a:xfrm>
            <a:off x="1820985" y="4085487"/>
            <a:ext cx="6713415" cy="509955"/>
          </a:xfrm>
          <a:prstGeom prst="rect">
            <a:avLst/>
          </a:prstGeom>
          <a:noFill/>
          <a:ln>
            <a:noFill/>
          </a:ln>
        </p:spPr>
        <p:txBody>
          <a:bodyPr anchorCtr="0" anchor="t" bIns="91425" lIns="91425" spcFirstLastPara="1" rIns="91425" wrap="square" tIns="91425"/>
          <a:lstStyle>
            <a:lvl1pPr indent="-228600" lvl="0" marL="457200" marR="0" rtl="0" algn="r">
              <a:lnSpc>
                <a:spcPct val="100000"/>
              </a:lnSpc>
              <a:spcBef>
                <a:spcPts val="1000"/>
              </a:spcBef>
              <a:spcAft>
                <a:spcPts val="0"/>
              </a:spcAft>
              <a:buClr>
                <a:schemeClr val="lt1"/>
              </a:buClr>
              <a:buSzPts val="2800"/>
              <a:buFont typeface="Arial"/>
              <a:buNone/>
              <a:defRPr b="0" i="0" sz="2800" u="none" cap="none" strike="noStrike">
                <a:solidFill>
                  <a:schemeClr val="lt1"/>
                </a:solidFill>
                <a:latin typeface="Open Sans"/>
                <a:ea typeface="Open Sans"/>
                <a:cs typeface="Open Sans"/>
                <a:sym typeface="Open Sans"/>
              </a:defRPr>
            </a:lvl1pPr>
            <a:lvl2pPr indent="-393700" lvl="1" marL="914400" marR="0" rtl="0" algn="l">
              <a:lnSpc>
                <a:spcPct val="100000"/>
              </a:lnSpc>
              <a:spcBef>
                <a:spcPts val="600"/>
              </a:spcBef>
              <a:spcAft>
                <a:spcPts val="0"/>
              </a:spcAft>
              <a:buClr>
                <a:schemeClr val="dk2"/>
              </a:buClr>
              <a:buSzPts val="2600"/>
              <a:buFont typeface="Arial"/>
              <a:buChar char="•"/>
              <a:defRPr b="0" i="0" sz="2600" u="none" cap="none" strike="noStrike">
                <a:solidFill>
                  <a:schemeClr val="dk2"/>
                </a:solidFill>
                <a:latin typeface="Open Sans"/>
                <a:ea typeface="Open Sans"/>
                <a:cs typeface="Open Sans"/>
                <a:sym typeface="Open Sans"/>
              </a:defRPr>
            </a:lvl2pPr>
            <a:lvl3pPr indent="-381000" lvl="2" marL="13716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3pPr>
            <a:lvl4pPr indent="-381000" lvl="3" marL="18288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4pPr>
            <a:lvl5pPr indent="-381000" lvl="4" marL="22860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5pPr>
            <a:lvl6pPr indent="-342900" lvl="5" marL="2743200"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2" name="Google Shape;122;p27"/>
          <p:cNvSpPr txBox="1"/>
          <p:nvPr>
            <p:ph idx="2" type="body"/>
          </p:nvPr>
        </p:nvSpPr>
        <p:spPr>
          <a:xfrm>
            <a:off x="1820986" y="4616939"/>
            <a:ext cx="6724244" cy="509955"/>
          </a:xfrm>
          <a:prstGeom prst="rect">
            <a:avLst/>
          </a:prstGeom>
          <a:noFill/>
          <a:ln>
            <a:noFill/>
          </a:ln>
        </p:spPr>
        <p:txBody>
          <a:bodyPr anchorCtr="0" anchor="t" bIns="91425" lIns="91425" spcFirstLastPara="1" rIns="91425" wrap="square" tIns="91425"/>
          <a:lstStyle>
            <a:lvl1pPr indent="-228600" lvl="0" marL="457200" marR="0" rtl="0" algn="r">
              <a:lnSpc>
                <a:spcPct val="100000"/>
              </a:lnSpc>
              <a:spcBef>
                <a:spcPts val="1000"/>
              </a:spcBef>
              <a:spcAft>
                <a:spcPts val="0"/>
              </a:spcAft>
              <a:buClr>
                <a:schemeClr val="lt1"/>
              </a:buClr>
              <a:buSzPts val="1800"/>
              <a:buFont typeface="Arial"/>
              <a:buNone/>
              <a:defRPr b="0" i="0" sz="1800" u="none" cap="none" strike="noStrike">
                <a:solidFill>
                  <a:schemeClr val="lt1"/>
                </a:solidFill>
                <a:latin typeface="Open Sans"/>
                <a:ea typeface="Open Sans"/>
                <a:cs typeface="Open Sans"/>
                <a:sym typeface="Open Sans"/>
              </a:defRPr>
            </a:lvl1pPr>
            <a:lvl2pPr indent="-393700" lvl="1" marL="914400" marR="0" rtl="0" algn="l">
              <a:lnSpc>
                <a:spcPct val="100000"/>
              </a:lnSpc>
              <a:spcBef>
                <a:spcPts val="600"/>
              </a:spcBef>
              <a:spcAft>
                <a:spcPts val="0"/>
              </a:spcAft>
              <a:buClr>
                <a:schemeClr val="dk2"/>
              </a:buClr>
              <a:buSzPts val="2600"/>
              <a:buFont typeface="Arial"/>
              <a:buChar char="•"/>
              <a:defRPr b="0" i="0" sz="2600" u="none" cap="none" strike="noStrike">
                <a:solidFill>
                  <a:schemeClr val="dk2"/>
                </a:solidFill>
                <a:latin typeface="Open Sans"/>
                <a:ea typeface="Open Sans"/>
                <a:cs typeface="Open Sans"/>
                <a:sym typeface="Open Sans"/>
              </a:defRPr>
            </a:lvl2pPr>
            <a:lvl3pPr indent="-381000" lvl="2" marL="13716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3pPr>
            <a:lvl4pPr indent="-381000" lvl="3" marL="18288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4pPr>
            <a:lvl5pPr indent="-381000" lvl="4" marL="22860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5pPr>
            <a:lvl6pPr indent="-342900" lvl="5" marL="2743200"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3" name="Google Shape;123;p27"/>
          <p:cNvSpPr txBox="1"/>
          <p:nvPr>
            <p:ph idx="3" type="body"/>
          </p:nvPr>
        </p:nvSpPr>
        <p:spPr>
          <a:xfrm>
            <a:off x="1820986" y="5624145"/>
            <a:ext cx="6724244" cy="509955"/>
          </a:xfrm>
          <a:prstGeom prst="rect">
            <a:avLst/>
          </a:prstGeom>
          <a:noFill/>
          <a:ln>
            <a:noFill/>
          </a:ln>
        </p:spPr>
        <p:txBody>
          <a:bodyPr anchorCtr="0" anchor="t" bIns="91425" lIns="91425" spcFirstLastPara="1" rIns="91425" wrap="square" tIns="91425"/>
          <a:lstStyle>
            <a:lvl1pPr indent="-228600" lvl="0" marL="457200" marR="0" rtl="0" algn="r">
              <a:lnSpc>
                <a:spcPct val="100000"/>
              </a:lnSpc>
              <a:spcBef>
                <a:spcPts val="1000"/>
              </a:spcBef>
              <a:spcAft>
                <a:spcPts val="0"/>
              </a:spcAft>
              <a:buClr>
                <a:schemeClr val="lt1"/>
              </a:buClr>
              <a:buSzPts val="1350"/>
              <a:buFont typeface="Arial"/>
              <a:buNone/>
              <a:defRPr b="0" i="0" sz="1350" u="none" cap="none" strike="noStrike">
                <a:solidFill>
                  <a:schemeClr val="lt1"/>
                </a:solidFill>
                <a:latin typeface="Open Sans"/>
                <a:ea typeface="Open Sans"/>
                <a:cs typeface="Open Sans"/>
                <a:sym typeface="Open Sans"/>
              </a:defRPr>
            </a:lvl1pPr>
            <a:lvl2pPr indent="-393700" lvl="1" marL="914400" marR="0" rtl="0" algn="l">
              <a:lnSpc>
                <a:spcPct val="100000"/>
              </a:lnSpc>
              <a:spcBef>
                <a:spcPts val="600"/>
              </a:spcBef>
              <a:spcAft>
                <a:spcPts val="0"/>
              </a:spcAft>
              <a:buClr>
                <a:schemeClr val="dk2"/>
              </a:buClr>
              <a:buSzPts val="2600"/>
              <a:buFont typeface="Arial"/>
              <a:buChar char="•"/>
              <a:defRPr b="0" i="0" sz="2600" u="none" cap="none" strike="noStrike">
                <a:solidFill>
                  <a:schemeClr val="dk2"/>
                </a:solidFill>
                <a:latin typeface="Open Sans"/>
                <a:ea typeface="Open Sans"/>
                <a:cs typeface="Open Sans"/>
                <a:sym typeface="Open Sans"/>
              </a:defRPr>
            </a:lvl2pPr>
            <a:lvl3pPr indent="-381000" lvl="2" marL="13716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3pPr>
            <a:lvl4pPr indent="-381000" lvl="3" marL="18288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4pPr>
            <a:lvl5pPr indent="-381000" lvl="4" marL="22860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5pPr>
            <a:lvl6pPr indent="-342900" lvl="5" marL="2743200"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4" name="Google Shape;124;p27"/>
          <p:cNvSpPr txBox="1"/>
          <p:nvPr>
            <p:ph idx="4" type="body"/>
          </p:nvPr>
        </p:nvSpPr>
        <p:spPr>
          <a:xfrm>
            <a:off x="3735754" y="6193176"/>
            <a:ext cx="3043198" cy="283306"/>
          </a:xfrm>
          <a:prstGeom prst="rect">
            <a:avLst/>
          </a:prstGeom>
          <a:noFill/>
          <a:ln>
            <a:noFill/>
          </a:ln>
        </p:spPr>
        <p:txBody>
          <a:bodyPr anchorCtr="0" anchor="t" bIns="91425" lIns="91425" spcFirstLastPara="1" rIns="91425" wrap="square" tIns="91425"/>
          <a:lstStyle>
            <a:lvl1pPr indent="-228600" lvl="0" marL="457200" marR="0" rtl="0" algn="r">
              <a:lnSpc>
                <a:spcPct val="100000"/>
              </a:lnSpc>
              <a:spcBef>
                <a:spcPts val="1000"/>
              </a:spcBef>
              <a:spcAft>
                <a:spcPts val="0"/>
              </a:spcAft>
              <a:buClr>
                <a:schemeClr val="dk1"/>
              </a:buClr>
              <a:buSzPts val="1270"/>
              <a:buFont typeface="Arial"/>
              <a:buNone/>
              <a:defRPr b="0" i="0" sz="1270" u="none" cap="none" strike="noStrike">
                <a:solidFill>
                  <a:schemeClr val="dk1"/>
                </a:solidFill>
                <a:latin typeface="Open Sans"/>
                <a:ea typeface="Open Sans"/>
                <a:cs typeface="Open Sans"/>
                <a:sym typeface="Open Sans"/>
              </a:defRPr>
            </a:lvl1pPr>
            <a:lvl2pPr indent="-393700" lvl="1" marL="914400" marR="0" rtl="0" algn="l">
              <a:lnSpc>
                <a:spcPct val="100000"/>
              </a:lnSpc>
              <a:spcBef>
                <a:spcPts val="600"/>
              </a:spcBef>
              <a:spcAft>
                <a:spcPts val="0"/>
              </a:spcAft>
              <a:buClr>
                <a:schemeClr val="dk2"/>
              </a:buClr>
              <a:buSzPts val="2600"/>
              <a:buFont typeface="Arial"/>
              <a:buChar char="•"/>
              <a:defRPr b="0" i="0" sz="2600" u="none" cap="none" strike="noStrike">
                <a:solidFill>
                  <a:schemeClr val="dk2"/>
                </a:solidFill>
                <a:latin typeface="Open Sans"/>
                <a:ea typeface="Open Sans"/>
                <a:cs typeface="Open Sans"/>
                <a:sym typeface="Open Sans"/>
              </a:defRPr>
            </a:lvl2pPr>
            <a:lvl3pPr indent="-381000" lvl="2" marL="13716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3pPr>
            <a:lvl4pPr indent="-381000" lvl="3" marL="18288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4pPr>
            <a:lvl5pPr indent="-381000" lvl="4" marL="22860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5pPr>
            <a:lvl6pPr indent="-342900" lvl="5" marL="2743200"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5" name="Google Shape;125;p27"/>
          <p:cNvSpPr txBox="1"/>
          <p:nvPr>
            <p:ph idx="5" type="body"/>
          </p:nvPr>
        </p:nvSpPr>
        <p:spPr>
          <a:xfrm>
            <a:off x="3735754" y="6401541"/>
            <a:ext cx="3043198" cy="269367"/>
          </a:xfrm>
          <a:prstGeom prst="rect">
            <a:avLst/>
          </a:prstGeom>
          <a:noFill/>
          <a:ln>
            <a:noFill/>
          </a:ln>
        </p:spPr>
        <p:txBody>
          <a:bodyPr anchorCtr="0" anchor="t" bIns="91425" lIns="91425" spcFirstLastPara="1" rIns="91425" wrap="square" tIns="91425"/>
          <a:lstStyle>
            <a:lvl1pPr indent="-228600" lvl="0" marL="457200" marR="0" rtl="0" algn="r">
              <a:lnSpc>
                <a:spcPct val="100000"/>
              </a:lnSpc>
              <a:spcBef>
                <a:spcPts val="1000"/>
              </a:spcBef>
              <a:spcAft>
                <a:spcPts val="0"/>
              </a:spcAft>
              <a:buClr>
                <a:schemeClr val="dk2"/>
              </a:buClr>
              <a:buSzPts val="1099"/>
              <a:buFont typeface="Arial"/>
              <a:buNone/>
              <a:defRPr b="0" i="1" sz="1099" u="none" cap="none" strike="noStrike">
                <a:solidFill>
                  <a:schemeClr val="dk2"/>
                </a:solidFill>
                <a:latin typeface="Open Sans"/>
                <a:ea typeface="Open Sans"/>
                <a:cs typeface="Open Sans"/>
                <a:sym typeface="Open Sans"/>
              </a:defRPr>
            </a:lvl1pPr>
            <a:lvl2pPr indent="-393700" lvl="1" marL="914400" marR="0" rtl="0" algn="l">
              <a:lnSpc>
                <a:spcPct val="100000"/>
              </a:lnSpc>
              <a:spcBef>
                <a:spcPts val="600"/>
              </a:spcBef>
              <a:spcAft>
                <a:spcPts val="0"/>
              </a:spcAft>
              <a:buClr>
                <a:schemeClr val="dk2"/>
              </a:buClr>
              <a:buSzPts val="2600"/>
              <a:buFont typeface="Arial"/>
              <a:buChar char="•"/>
              <a:defRPr b="0" i="0" sz="2600" u="none" cap="none" strike="noStrike">
                <a:solidFill>
                  <a:schemeClr val="dk2"/>
                </a:solidFill>
                <a:latin typeface="Open Sans"/>
                <a:ea typeface="Open Sans"/>
                <a:cs typeface="Open Sans"/>
                <a:sym typeface="Open Sans"/>
              </a:defRPr>
            </a:lvl2pPr>
            <a:lvl3pPr indent="-381000" lvl="2" marL="13716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3pPr>
            <a:lvl4pPr indent="-381000" lvl="3" marL="18288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4pPr>
            <a:lvl5pPr indent="-381000" lvl="4" marL="22860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5pPr>
            <a:lvl6pPr indent="-342900" lvl="5" marL="2743200"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6" name="Google Shape;126;p27"/>
          <p:cNvSpPr txBox="1"/>
          <p:nvPr>
            <p:ph idx="6" type="body"/>
          </p:nvPr>
        </p:nvSpPr>
        <p:spPr>
          <a:xfrm>
            <a:off x="3735754" y="6605569"/>
            <a:ext cx="3043198" cy="269367"/>
          </a:xfrm>
          <a:prstGeom prst="rect">
            <a:avLst/>
          </a:prstGeom>
          <a:noFill/>
          <a:ln>
            <a:noFill/>
          </a:ln>
        </p:spPr>
        <p:txBody>
          <a:bodyPr anchorCtr="0" anchor="t" bIns="91425" lIns="91425" spcFirstLastPara="1" rIns="91425" wrap="square" tIns="91425"/>
          <a:lstStyle>
            <a:lvl1pPr indent="-228600" lvl="0" marL="457200" marR="0" rtl="0" algn="r">
              <a:lnSpc>
                <a:spcPct val="100000"/>
              </a:lnSpc>
              <a:spcBef>
                <a:spcPts val="1000"/>
              </a:spcBef>
              <a:spcAft>
                <a:spcPts val="0"/>
              </a:spcAft>
              <a:buClr>
                <a:schemeClr val="dk2"/>
              </a:buClr>
              <a:buSzPts val="1000"/>
              <a:buFont typeface="Arial"/>
              <a:buNone/>
              <a:defRPr b="0" i="0" sz="1000" u="none" cap="none" strike="noStrike">
                <a:solidFill>
                  <a:schemeClr val="dk2"/>
                </a:solidFill>
                <a:latin typeface="Open Sans"/>
                <a:ea typeface="Open Sans"/>
                <a:cs typeface="Open Sans"/>
                <a:sym typeface="Open Sans"/>
              </a:defRPr>
            </a:lvl1pPr>
            <a:lvl2pPr indent="-393700" lvl="1" marL="914400" marR="0" rtl="0" algn="l">
              <a:lnSpc>
                <a:spcPct val="100000"/>
              </a:lnSpc>
              <a:spcBef>
                <a:spcPts val="600"/>
              </a:spcBef>
              <a:spcAft>
                <a:spcPts val="0"/>
              </a:spcAft>
              <a:buClr>
                <a:schemeClr val="dk2"/>
              </a:buClr>
              <a:buSzPts val="2600"/>
              <a:buFont typeface="Arial"/>
              <a:buChar char="•"/>
              <a:defRPr b="0" i="0" sz="2600" u="none" cap="none" strike="noStrike">
                <a:solidFill>
                  <a:schemeClr val="dk2"/>
                </a:solidFill>
                <a:latin typeface="Open Sans"/>
                <a:ea typeface="Open Sans"/>
                <a:cs typeface="Open Sans"/>
                <a:sym typeface="Open Sans"/>
              </a:defRPr>
            </a:lvl2pPr>
            <a:lvl3pPr indent="-381000" lvl="2" marL="13716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3pPr>
            <a:lvl4pPr indent="-381000" lvl="3" marL="18288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4pPr>
            <a:lvl5pPr indent="-381000" lvl="4" marL="22860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5pPr>
            <a:lvl6pPr indent="-342900" lvl="5" marL="2743200"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Vision (static)">
  <p:cSld name="1_Vision (static)">
    <p:spTree>
      <p:nvGrpSpPr>
        <p:cNvPr id="127" name="Shape 127"/>
        <p:cNvGrpSpPr/>
        <p:nvPr/>
      </p:nvGrpSpPr>
      <p:grpSpPr>
        <a:xfrm>
          <a:off x="0" y="0"/>
          <a:ext cx="0" cy="0"/>
          <a:chOff x="0" y="0"/>
          <a:chExt cx="0" cy="0"/>
        </a:xfrm>
      </p:grpSpPr>
      <p:pic>
        <p:nvPicPr>
          <p:cNvPr id="128" name="Google Shape;128;p28"/>
          <p:cNvPicPr preferRelativeResize="0"/>
          <p:nvPr/>
        </p:nvPicPr>
        <p:blipFill rotWithShape="1">
          <a:blip r:embed="rId2">
            <a:alphaModFix/>
          </a:blip>
          <a:srcRect b="0" l="0" r="0" t="0"/>
          <a:stretch/>
        </p:blipFill>
        <p:spPr>
          <a:xfrm>
            <a:off x="0" y="0"/>
            <a:ext cx="9144000" cy="6863323"/>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ide image + Text">
  <p:cSld name="Side image + Text">
    <p:spTree>
      <p:nvGrpSpPr>
        <p:cNvPr id="129" name="Shape 129"/>
        <p:cNvGrpSpPr/>
        <p:nvPr/>
      </p:nvGrpSpPr>
      <p:grpSpPr>
        <a:xfrm>
          <a:off x="0" y="0"/>
          <a:ext cx="0" cy="0"/>
          <a:chOff x="0" y="0"/>
          <a:chExt cx="0" cy="0"/>
        </a:xfrm>
      </p:grpSpPr>
      <p:sp>
        <p:nvSpPr>
          <p:cNvPr id="130" name="Google Shape;130;p29"/>
          <p:cNvSpPr txBox="1"/>
          <p:nvPr>
            <p:ph type="title"/>
          </p:nvPr>
        </p:nvSpPr>
        <p:spPr>
          <a:xfrm>
            <a:off x="3122341" y="405302"/>
            <a:ext cx="5422887" cy="984738"/>
          </a:xfrm>
          <a:prstGeom prst="rect">
            <a:avLst/>
          </a:prstGeom>
          <a:noFill/>
          <a:ln>
            <a:noFill/>
          </a:ln>
        </p:spPr>
        <p:txBody>
          <a:bodyPr anchorCtr="0" anchor="b" bIns="91425" lIns="91425" spcFirstLastPara="1" rIns="91425" wrap="square" tIns="91425"/>
          <a:lstStyle>
            <a:lvl1pPr lvl="0" marR="0" rtl="0" algn="l">
              <a:lnSpc>
                <a:spcPct val="100000"/>
              </a:lnSpc>
              <a:spcBef>
                <a:spcPts val="0"/>
              </a:spcBef>
              <a:spcAft>
                <a:spcPts val="0"/>
              </a:spcAft>
              <a:buClr>
                <a:schemeClr val="dk1"/>
              </a:buClr>
              <a:buSzPts val="4000"/>
              <a:buFont typeface="Open Sans SemiBold"/>
              <a:buNone/>
              <a:defRPr b="1" i="0" sz="4000" u="none" cap="none" strike="noStrike">
                <a:solidFill>
                  <a:schemeClr val="dk1"/>
                </a:solidFill>
                <a:latin typeface="Open Sans SemiBold"/>
                <a:ea typeface="Open Sans SemiBold"/>
                <a:cs typeface="Open Sans SemiBold"/>
                <a:sym typeface="Open Sans SemiBol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31" name="Google Shape;131;p29"/>
          <p:cNvSpPr txBox="1"/>
          <p:nvPr>
            <p:ph idx="1" type="body"/>
          </p:nvPr>
        </p:nvSpPr>
        <p:spPr>
          <a:xfrm>
            <a:off x="3122613" y="1562100"/>
            <a:ext cx="5411787" cy="4572000"/>
          </a:xfrm>
          <a:prstGeom prst="rect">
            <a:avLst/>
          </a:prstGeom>
          <a:noFill/>
          <a:ln>
            <a:noFill/>
          </a:ln>
        </p:spPr>
        <p:txBody>
          <a:bodyPr anchorCtr="0" anchor="t" bIns="91425" lIns="91425" spcFirstLastPara="1" rIns="91425" wrap="square" tIns="91425"/>
          <a:lstStyle>
            <a:lvl1pPr indent="-419100" lvl="0" marL="457200" marR="0" rtl="0" algn="l">
              <a:lnSpc>
                <a:spcPct val="100000"/>
              </a:lnSpc>
              <a:spcBef>
                <a:spcPts val="1000"/>
              </a:spcBef>
              <a:spcAft>
                <a:spcPts val="0"/>
              </a:spcAft>
              <a:buClr>
                <a:schemeClr val="dk2"/>
              </a:buClr>
              <a:buSzPts val="3000"/>
              <a:buFont typeface="Arial"/>
              <a:buChar char="•"/>
              <a:defRPr b="0" i="0" sz="3000" u="none" cap="none" strike="noStrike">
                <a:solidFill>
                  <a:schemeClr val="dk2"/>
                </a:solidFill>
                <a:latin typeface="Open Sans"/>
                <a:ea typeface="Open Sans"/>
                <a:cs typeface="Open Sans"/>
                <a:sym typeface="Open Sans"/>
              </a:defRPr>
            </a:lvl1pPr>
            <a:lvl2pPr indent="-393700" lvl="1" marL="914400" marR="0" rtl="0" algn="l">
              <a:lnSpc>
                <a:spcPct val="100000"/>
              </a:lnSpc>
              <a:spcBef>
                <a:spcPts val="600"/>
              </a:spcBef>
              <a:spcAft>
                <a:spcPts val="0"/>
              </a:spcAft>
              <a:buClr>
                <a:schemeClr val="dk2"/>
              </a:buClr>
              <a:buSzPts val="2600"/>
              <a:buFont typeface="Arial"/>
              <a:buChar char="•"/>
              <a:defRPr b="0" i="0" sz="2600" u="none" cap="none" strike="noStrike">
                <a:solidFill>
                  <a:schemeClr val="dk2"/>
                </a:solidFill>
                <a:latin typeface="Open Sans"/>
                <a:ea typeface="Open Sans"/>
                <a:cs typeface="Open Sans"/>
                <a:sym typeface="Open Sans"/>
              </a:defRPr>
            </a:lvl2pPr>
            <a:lvl3pPr indent="-381000" lvl="2" marL="13716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3pPr>
            <a:lvl4pPr indent="-381000" lvl="3" marL="18288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4pPr>
            <a:lvl5pPr indent="-381000" lvl="4" marL="22860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5pPr>
            <a:lvl6pPr indent="-342900" lvl="5" marL="2743200"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2" name="Google Shape;132;p29"/>
          <p:cNvSpPr/>
          <p:nvPr>
            <p:ph idx="2" type="pic"/>
          </p:nvPr>
        </p:nvSpPr>
        <p:spPr>
          <a:xfrm>
            <a:off x="0" y="0"/>
            <a:ext cx="3048000" cy="6134100"/>
          </a:xfrm>
          <a:prstGeom prst="rect">
            <a:avLst/>
          </a:prstGeom>
          <a:solidFill>
            <a:schemeClr val="lt1"/>
          </a:solidFill>
          <a:ln>
            <a:noFill/>
          </a:ln>
        </p:spPr>
        <p:txBody>
          <a:bodyPr anchorCtr="1" anchor="ctr" bIns="91425" lIns="91425" spcFirstLastPara="1" rIns="91425" wrap="square" tIns="91425"/>
          <a:lstStyle>
            <a:lvl1pPr lvl="0" marR="0" rtl="0" algn="l">
              <a:lnSpc>
                <a:spcPct val="100000"/>
              </a:lnSpc>
              <a:spcBef>
                <a:spcPts val="1000"/>
              </a:spcBef>
              <a:spcAft>
                <a:spcPts val="0"/>
              </a:spcAft>
              <a:buClr>
                <a:schemeClr val="dk2"/>
              </a:buClr>
              <a:buSzPts val="3000"/>
              <a:buFont typeface="Arial"/>
              <a:buChar char="•"/>
              <a:defRPr b="0" i="0" sz="3000" u="none" cap="none" strike="noStrike">
                <a:solidFill>
                  <a:schemeClr val="dk2"/>
                </a:solidFill>
                <a:latin typeface="Open Sans"/>
                <a:ea typeface="Open Sans"/>
                <a:cs typeface="Open Sans"/>
                <a:sym typeface="Open Sans"/>
              </a:defRPr>
            </a:lvl1pPr>
            <a:lvl2pPr lvl="1" marR="0" rtl="0" algn="l">
              <a:lnSpc>
                <a:spcPct val="100000"/>
              </a:lnSpc>
              <a:spcBef>
                <a:spcPts val="600"/>
              </a:spcBef>
              <a:spcAft>
                <a:spcPts val="0"/>
              </a:spcAft>
              <a:buClr>
                <a:schemeClr val="dk2"/>
              </a:buClr>
              <a:buSzPts val="2600"/>
              <a:buFont typeface="Arial"/>
              <a:buChar char="•"/>
              <a:defRPr b="0" i="0" sz="2600" u="none" cap="none" strike="noStrike">
                <a:solidFill>
                  <a:schemeClr val="dk2"/>
                </a:solidFill>
                <a:latin typeface="Open Sans"/>
                <a:ea typeface="Open Sans"/>
                <a:cs typeface="Open Sans"/>
                <a:sym typeface="Open Sans"/>
              </a:defRPr>
            </a:lvl2pPr>
            <a:lvl3pPr lvl="2"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3pPr>
            <a:lvl4pPr lvl="3"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4pPr>
            <a:lvl5pPr lvl="4"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5pPr>
            <a:lvl6pPr lvl="5"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lternate Head, subhead &amp; body copy">
  <p:cSld name="Alternate Head, subhead &amp; body copy">
    <p:spTree>
      <p:nvGrpSpPr>
        <p:cNvPr id="133" name="Shape 133"/>
        <p:cNvGrpSpPr/>
        <p:nvPr/>
      </p:nvGrpSpPr>
      <p:grpSpPr>
        <a:xfrm>
          <a:off x="0" y="0"/>
          <a:ext cx="0" cy="0"/>
          <a:chOff x="0" y="0"/>
          <a:chExt cx="0" cy="0"/>
        </a:xfrm>
      </p:grpSpPr>
      <p:sp>
        <p:nvSpPr>
          <p:cNvPr id="134" name="Google Shape;134;p30"/>
          <p:cNvSpPr txBox="1"/>
          <p:nvPr>
            <p:ph type="title"/>
          </p:nvPr>
        </p:nvSpPr>
        <p:spPr>
          <a:xfrm>
            <a:off x="609599" y="405302"/>
            <a:ext cx="7935629" cy="984738"/>
          </a:xfrm>
          <a:prstGeom prst="rect">
            <a:avLst/>
          </a:prstGeom>
          <a:noFill/>
          <a:ln>
            <a:noFill/>
          </a:ln>
        </p:spPr>
        <p:txBody>
          <a:bodyPr anchorCtr="0" anchor="b" bIns="91425" lIns="91425" spcFirstLastPara="1" rIns="91425" wrap="square" tIns="91425"/>
          <a:lstStyle>
            <a:lvl1pPr lvl="0" marR="0" rtl="0" algn="l">
              <a:lnSpc>
                <a:spcPct val="100000"/>
              </a:lnSpc>
              <a:spcBef>
                <a:spcPts val="0"/>
              </a:spcBef>
              <a:spcAft>
                <a:spcPts val="0"/>
              </a:spcAft>
              <a:buClr>
                <a:schemeClr val="dk1"/>
              </a:buClr>
              <a:buSzPts val="4000"/>
              <a:buFont typeface="Open Sans SemiBold"/>
              <a:buNone/>
              <a:defRPr b="1" i="0" sz="4000" u="none" cap="none" strike="noStrike">
                <a:solidFill>
                  <a:schemeClr val="dk1"/>
                </a:solidFill>
                <a:latin typeface="Open Sans SemiBold"/>
                <a:ea typeface="Open Sans SemiBold"/>
                <a:cs typeface="Open Sans SemiBold"/>
                <a:sym typeface="Open Sans SemiBol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35" name="Google Shape;135;p30"/>
          <p:cNvSpPr txBox="1"/>
          <p:nvPr>
            <p:ph idx="1" type="body"/>
          </p:nvPr>
        </p:nvSpPr>
        <p:spPr>
          <a:xfrm>
            <a:off x="609600" y="1562101"/>
            <a:ext cx="7924800" cy="501162"/>
          </a:xfrm>
          <a:prstGeom prst="rect">
            <a:avLst/>
          </a:prstGeom>
          <a:noFill/>
          <a:ln>
            <a:noFill/>
          </a:ln>
        </p:spPr>
        <p:txBody>
          <a:bodyPr anchorCtr="0" anchor="t" bIns="91425" lIns="91425" spcFirstLastPara="1" rIns="91425" wrap="square" tIns="91425"/>
          <a:lstStyle>
            <a:lvl1pPr indent="-228600" lvl="0" marL="457200" marR="0" rtl="0" algn="l">
              <a:lnSpc>
                <a:spcPct val="100000"/>
              </a:lnSpc>
              <a:spcBef>
                <a:spcPts val="1000"/>
              </a:spcBef>
              <a:spcAft>
                <a:spcPts val="0"/>
              </a:spcAft>
              <a:buClr>
                <a:schemeClr val="dk2"/>
              </a:buClr>
              <a:buSzPts val="2600"/>
              <a:buFont typeface="Arial"/>
              <a:buNone/>
              <a:defRPr b="1" i="0" sz="2600" u="none" cap="none" strike="noStrike">
                <a:solidFill>
                  <a:schemeClr val="dk2"/>
                </a:solidFill>
                <a:latin typeface="Open Sans SemiBold"/>
                <a:ea typeface="Open Sans SemiBold"/>
                <a:cs typeface="Open Sans SemiBold"/>
                <a:sym typeface="Open Sans SemiBold"/>
              </a:defRPr>
            </a:lvl1pPr>
            <a:lvl2pPr indent="-393700" lvl="1" marL="914400" marR="0" rtl="0" algn="l">
              <a:lnSpc>
                <a:spcPct val="100000"/>
              </a:lnSpc>
              <a:spcBef>
                <a:spcPts val="600"/>
              </a:spcBef>
              <a:spcAft>
                <a:spcPts val="0"/>
              </a:spcAft>
              <a:buClr>
                <a:schemeClr val="dk2"/>
              </a:buClr>
              <a:buSzPts val="2600"/>
              <a:buFont typeface="Arial"/>
              <a:buChar char="•"/>
              <a:defRPr b="0" i="0" sz="2600" u="none" cap="none" strike="noStrike">
                <a:solidFill>
                  <a:schemeClr val="dk2"/>
                </a:solidFill>
                <a:latin typeface="Open Sans"/>
                <a:ea typeface="Open Sans"/>
                <a:cs typeface="Open Sans"/>
                <a:sym typeface="Open Sans"/>
              </a:defRPr>
            </a:lvl2pPr>
            <a:lvl3pPr indent="-381000" lvl="2" marL="13716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3pPr>
            <a:lvl4pPr indent="-381000" lvl="3" marL="18288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4pPr>
            <a:lvl5pPr indent="-381000" lvl="4" marL="22860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5pPr>
            <a:lvl6pPr indent="-342900" lvl="5" marL="2743200"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6" name="Google Shape;136;p30"/>
          <p:cNvSpPr txBox="1"/>
          <p:nvPr>
            <p:ph idx="2" type="body"/>
          </p:nvPr>
        </p:nvSpPr>
        <p:spPr>
          <a:xfrm>
            <a:off x="890954" y="2172678"/>
            <a:ext cx="7643445" cy="3439136"/>
          </a:xfrm>
          <a:prstGeom prst="rect">
            <a:avLst/>
          </a:prstGeom>
          <a:noFill/>
          <a:ln>
            <a:noFill/>
          </a:ln>
        </p:spPr>
        <p:txBody>
          <a:bodyPr anchorCtr="0" anchor="t" bIns="91425" lIns="91425" spcFirstLastPara="1" rIns="91425" wrap="square" tIns="91425"/>
          <a:lstStyle>
            <a:lvl1pPr indent="-228600" lvl="0" marL="457200" marR="0" rtl="0" algn="l">
              <a:lnSpc>
                <a:spcPct val="100000"/>
              </a:lnSpc>
              <a:spcBef>
                <a:spcPts val="1000"/>
              </a:spcBef>
              <a:spcAft>
                <a:spcPts val="0"/>
              </a:spcAft>
              <a:buClr>
                <a:schemeClr val="dk2"/>
              </a:buClr>
              <a:buSzPts val="2400"/>
              <a:buFont typeface="Arial"/>
              <a:buNone/>
              <a:defRPr b="0" i="0" sz="2400" u="none" cap="none" strike="noStrike">
                <a:solidFill>
                  <a:schemeClr val="dk2"/>
                </a:solidFill>
                <a:latin typeface="Open Sans"/>
                <a:ea typeface="Open Sans"/>
                <a:cs typeface="Open Sans"/>
                <a:sym typeface="Open Sans"/>
              </a:defRPr>
            </a:lvl1pPr>
            <a:lvl2pPr indent="-228600" lvl="1" marL="914400" marR="0" rtl="0" algn="l">
              <a:lnSpc>
                <a:spcPct val="100000"/>
              </a:lnSpc>
              <a:spcBef>
                <a:spcPts val="600"/>
              </a:spcBef>
              <a:spcAft>
                <a:spcPts val="0"/>
              </a:spcAft>
              <a:buClr>
                <a:schemeClr val="dk2"/>
              </a:buClr>
              <a:buSzPts val="2600"/>
              <a:buFont typeface="Arial"/>
              <a:buNone/>
              <a:defRPr b="0" i="0" sz="2600" u="none" cap="none" strike="noStrike">
                <a:solidFill>
                  <a:schemeClr val="dk2"/>
                </a:solidFill>
                <a:latin typeface="Open Sans"/>
                <a:ea typeface="Open Sans"/>
                <a:cs typeface="Open Sans"/>
                <a:sym typeface="Open Sans"/>
              </a:defRPr>
            </a:lvl2pPr>
            <a:lvl3pPr indent="-228600" lvl="2" marL="1371600" marR="0" rtl="0" algn="l">
              <a:lnSpc>
                <a:spcPct val="100000"/>
              </a:lnSpc>
              <a:spcBef>
                <a:spcPts val="600"/>
              </a:spcBef>
              <a:spcAft>
                <a:spcPts val="0"/>
              </a:spcAft>
              <a:buClr>
                <a:schemeClr val="dk2"/>
              </a:buClr>
              <a:buSzPts val="2400"/>
              <a:buFont typeface="Arial"/>
              <a:buNone/>
              <a:defRPr b="0" i="0" sz="2400" u="none" cap="none" strike="noStrike">
                <a:solidFill>
                  <a:schemeClr val="dk2"/>
                </a:solidFill>
                <a:latin typeface="Open Sans"/>
                <a:ea typeface="Open Sans"/>
                <a:cs typeface="Open Sans"/>
                <a:sym typeface="Open Sans"/>
              </a:defRPr>
            </a:lvl3pPr>
            <a:lvl4pPr indent="-228600" lvl="3" marL="1828800" marR="0" rtl="0" algn="l">
              <a:lnSpc>
                <a:spcPct val="100000"/>
              </a:lnSpc>
              <a:spcBef>
                <a:spcPts val="600"/>
              </a:spcBef>
              <a:spcAft>
                <a:spcPts val="0"/>
              </a:spcAft>
              <a:buClr>
                <a:schemeClr val="dk2"/>
              </a:buClr>
              <a:buSzPts val="2400"/>
              <a:buFont typeface="Arial"/>
              <a:buNone/>
              <a:defRPr b="0" i="0" sz="2400" u="none" cap="none" strike="noStrike">
                <a:solidFill>
                  <a:schemeClr val="dk2"/>
                </a:solidFill>
                <a:latin typeface="Open Sans"/>
                <a:ea typeface="Open Sans"/>
                <a:cs typeface="Open Sans"/>
                <a:sym typeface="Open Sans"/>
              </a:defRPr>
            </a:lvl4pPr>
            <a:lvl5pPr indent="-228600" lvl="4" marL="2286000" marR="0" rtl="0" algn="l">
              <a:lnSpc>
                <a:spcPct val="100000"/>
              </a:lnSpc>
              <a:spcBef>
                <a:spcPts val="600"/>
              </a:spcBef>
              <a:spcAft>
                <a:spcPts val="0"/>
              </a:spcAft>
              <a:buClr>
                <a:schemeClr val="dk2"/>
              </a:buClr>
              <a:buSzPts val="2400"/>
              <a:buFont typeface="Arial"/>
              <a:buNone/>
              <a:defRPr b="0" i="0" sz="2400" u="none" cap="none" strike="noStrike">
                <a:solidFill>
                  <a:schemeClr val="dk2"/>
                </a:solidFill>
                <a:latin typeface="Open Sans"/>
                <a:ea typeface="Open Sans"/>
                <a:cs typeface="Open Sans"/>
                <a:sym typeface="Open Sans"/>
              </a:defRPr>
            </a:lvl5pPr>
            <a:lvl6pPr indent="-342900" lvl="5" marL="2743200"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ision (static)">
  <p:cSld name="Vision (static)">
    <p:spTree>
      <p:nvGrpSpPr>
        <p:cNvPr id="137" name="Shape 137"/>
        <p:cNvGrpSpPr/>
        <p:nvPr/>
      </p:nvGrpSpPr>
      <p:grpSpPr>
        <a:xfrm>
          <a:off x="0" y="0"/>
          <a:ext cx="0" cy="0"/>
          <a:chOff x="0" y="0"/>
          <a:chExt cx="0" cy="0"/>
        </a:xfrm>
      </p:grpSpPr>
      <p:pic>
        <p:nvPicPr>
          <p:cNvPr id="138" name="Google Shape;138;p31"/>
          <p:cNvPicPr preferRelativeResize="0"/>
          <p:nvPr/>
        </p:nvPicPr>
        <p:blipFill rotWithShape="1">
          <a:blip r:embed="rId2">
            <a:alphaModFix/>
          </a:blip>
          <a:srcRect b="0" l="0" r="0" t="0"/>
          <a:stretch/>
        </p:blipFill>
        <p:spPr>
          <a:xfrm>
            <a:off x="0" y="0"/>
            <a:ext cx="9144000" cy="6863323"/>
          </a:xfrm>
          <a:prstGeom prst="rect">
            <a:avLst/>
          </a:prstGeom>
          <a:noFill/>
          <a:ln>
            <a:noFill/>
          </a:ln>
        </p:spPr>
      </p:pic>
      <p:sp>
        <p:nvSpPr>
          <p:cNvPr id="139" name="Google Shape;139;p31"/>
          <p:cNvSpPr txBox="1"/>
          <p:nvPr/>
        </p:nvSpPr>
        <p:spPr>
          <a:xfrm>
            <a:off x="468923" y="1359877"/>
            <a:ext cx="8206154" cy="4061368"/>
          </a:xfrm>
          <a:prstGeom prst="rect">
            <a:avLst/>
          </a:prstGeom>
          <a:noFill/>
          <a:ln>
            <a:noFill/>
          </a:ln>
        </p:spPr>
        <p:txBody>
          <a:bodyPr anchorCtr="0" anchor="t" bIns="45700" lIns="91425" spcFirstLastPara="1" rIns="91425" wrap="square" tIns="45700">
            <a:noAutofit/>
          </a:bodyPr>
          <a:lstStyle/>
          <a:p>
            <a:pPr indent="0" lvl="0" marL="0" marR="0" rtl="0" algn="ctr">
              <a:lnSpc>
                <a:spcPct val="189285"/>
              </a:lnSpc>
              <a:spcBef>
                <a:spcPts val="0"/>
              </a:spcBef>
              <a:spcAft>
                <a:spcPts val="0"/>
              </a:spcAft>
              <a:buClr>
                <a:schemeClr val="dk1"/>
              </a:buClr>
              <a:buSzPts val="2800"/>
              <a:buFont typeface="Open Sans"/>
              <a:buNone/>
            </a:pPr>
            <a:r>
              <a:rPr b="1" i="0" lang="en" sz="2800" u="none" cap="none" strike="noStrike">
                <a:solidFill>
                  <a:schemeClr val="dk1"/>
                </a:solidFill>
                <a:latin typeface="Open Sans"/>
                <a:ea typeface="Open Sans"/>
                <a:cs typeface="Open Sans"/>
                <a:sym typeface="Open Sans"/>
              </a:rPr>
              <a:t>ORCID’S VISION</a:t>
            </a:r>
            <a:r>
              <a:rPr b="0" i="0" lang="en" sz="2800" u="none" cap="none" strike="noStrike">
                <a:solidFill>
                  <a:schemeClr val="lt1"/>
                </a:solidFill>
                <a:latin typeface="Open Sans"/>
                <a:ea typeface="Open Sans"/>
                <a:cs typeface="Open Sans"/>
                <a:sym typeface="Open Sans"/>
              </a:rPr>
              <a:t> </a:t>
            </a:r>
            <a:r>
              <a:rPr b="0" i="0" lang="en" sz="2200" u="none" cap="none" strike="noStrike">
                <a:solidFill>
                  <a:schemeClr val="lt1"/>
                </a:solidFill>
                <a:latin typeface="Open Sans"/>
                <a:ea typeface="Open Sans"/>
                <a:cs typeface="Open Sans"/>
                <a:sym typeface="Open Sans"/>
              </a:rPr>
              <a:t>IS A WORLD WHERE ALL WHO PARTICIPATE IN RESEARCH, SCHOLARSHIP, AND INNOVATION ARE UNIQUELY IDENTIFIED AND CONNECTED TO THEIR CONTRIBUTIONS AND AFFILIATIONS ACROSS TIME, DISCIPLINES, AND BORDERS.</a:t>
            </a:r>
            <a:endParaRPr/>
          </a:p>
          <a:p>
            <a:pPr indent="0" lvl="0" marL="0" marR="0" rtl="0" algn="ctr">
              <a:lnSpc>
                <a:spcPct val="294444"/>
              </a:lnSpc>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ullet text page">
  <p:cSld name="Bullet text page">
    <p:spTree>
      <p:nvGrpSpPr>
        <p:cNvPr id="140" name="Shape 140"/>
        <p:cNvGrpSpPr/>
        <p:nvPr/>
      </p:nvGrpSpPr>
      <p:grpSpPr>
        <a:xfrm>
          <a:off x="0" y="0"/>
          <a:ext cx="0" cy="0"/>
          <a:chOff x="0" y="0"/>
          <a:chExt cx="0" cy="0"/>
        </a:xfrm>
      </p:grpSpPr>
      <p:sp>
        <p:nvSpPr>
          <p:cNvPr id="141" name="Google Shape;141;p32"/>
          <p:cNvSpPr txBox="1"/>
          <p:nvPr>
            <p:ph type="title"/>
          </p:nvPr>
        </p:nvSpPr>
        <p:spPr>
          <a:xfrm>
            <a:off x="609600" y="405302"/>
            <a:ext cx="7924800" cy="984738"/>
          </a:xfrm>
          <a:prstGeom prst="rect">
            <a:avLst/>
          </a:prstGeom>
          <a:noFill/>
          <a:ln>
            <a:noFill/>
          </a:ln>
        </p:spPr>
        <p:txBody>
          <a:bodyPr anchorCtr="0" anchor="b" bIns="91425" lIns="91425" spcFirstLastPara="1" rIns="91425" wrap="square" tIns="91425"/>
          <a:lstStyle>
            <a:lvl1pPr lvl="0" marR="0" rtl="0" algn="l">
              <a:lnSpc>
                <a:spcPct val="100000"/>
              </a:lnSpc>
              <a:spcBef>
                <a:spcPts val="0"/>
              </a:spcBef>
              <a:spcAft>
                <a:spcPts val="0"/>
              </a:spcAft>
              <a:buClr>
                <a:schemeClr val="dk1"/>
              </a:buClr>
              <a:buSzPts val="4000"/>
              <a:buFont typeface="Open Sans SemiBold"/>
              <a:buNone/>
              <a:defRPr b="1" i="0" sz="4000" u="none" cap="none" strike="noStrike">
                <a:solidFill>
                  <a:schemeClr val="dk1"/>
                </a:solidFill>
                <a:latin typeface="Open Sans SemiBold"/>
                <a:ea typeface="Open Sans SemiBold"/>
                <a:cs typeface="Open Sans SemiBold"/>
                <a:sym typeface="Open Sans SemiBol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42" name="Google Shape;142;p32"/>
          <p:cNvSpPr txBox="1"/>
          <p:nvPr>
            <p:ph idx="1" type="body"/>
          </p:nvPr>
        </p:nvSpPr>
        <p:spPr>
          <a:xfrm>
            <a:off x="609600" y="1562100"/>
            <a:ext cx="7924800" cy="4572000"/>
          </a:xfrm>
          <a:prstGeom prst="rect">
            <a:avLst/>
          </a:prstGeom>
          <a:noFill/>
          <a:ln>
            <a:noFill/>
          </a:ln>
        </p:spPr>
        <p:txBody>
          <a:bodyPr anchorCtr="0" anchor="t" bIns="91425" lIns="91425" spcFirstLastPara="1" rIns="91425" wrap="square" tIns="91425"/>
          <a:lstStyle>
            <a:lvl1pPr indent="-419100" lvl="0" marL="457200" marR="0" rtl="0" algn="l">
              <a:lnSpc>
                <a:spcPct val="100000"/>
              </a:lnSpc>
              <a:spcBef>
                <a:spcPts val="1000"/>
              </a:spcBef>
              <a:spcAft>
                <a:spcPts val="0"/>
              </a:spcAft>
              <a:buClr>
                <a:schemeClr val="dk2"/>
              </a:buClr>
              <a:buSzPts val="3000"/>
              <a:buFont typeface="Arial"/>
              <a:buChar char="•"/>
              <a:defRPr b="0" i="0" sz="3000" u="none" cap="none" strike="noStrike">
                <a:solidFill>
                  <a:schemeClr val="dk2"/>
                </a:solidFill>
                <a:latin typeface="Open Sans"/>
                <a:ea typeface="Open Sans"/>
                <a:cs typeface="Open Sans"/>
                <a:sym typeface="Open Sans"/>
              </a:defRPr>
            </a:lvl1pPr>
            <a:lvl2pPr indent="-393700" lvl="1" marL="914400" marR="0" rtl="0" algn="l">
              <a:lnSpc>
                <a:spcPct val="100000"/>
              </a:lnSpc>
              <a:spcBef>
                <a:spcPts val="600"/>
              </a:spcBef>
              <a:spcAft>
                <a:spcPts val="0"/>
              </a:spcAft>
              <a:buClr>
                <a:schemeClr val="dk2"/>
              </a:buClr>
              <a:buSzPts val="2600"/>
              <a:buFont typeface="Arial"/>
              <a:buChar char="•"/>
              <a:defRPr b="0" i="0" sz="2600" u="none" cap="none" strike="noStrike">
                <a:solidFill>
                  <a:schemeClr val="dk2"/>
                </a:solidFill>
                <a:latin typeface="Open Sans"/>
                <a:ea typeface="Open Sans"/>
                <a:cs typeface="Open Sans"/>
                <a:sym typeface="Open Sans"/>
              </a:defRPr>
            </a:lvl2pPr>
            <a:lvl3pPr indent="-381000" lvl="2" marL="13716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3pPr>
            <a:lvl4pPr indent="-381000" lvl="3" marL="18288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4pPr>
            <a:lvl5pPr indent="-381000" lvl="4" marL="22860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5pPr>
            <a:lvl6pPr indent="-342900" lvl="5" marL="2743200"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593367"/>
            <a:ext cx="8520600" cy="7635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536633"/>
            <a:ext cx="8520600" cy="45552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Large imported graphic or chart">
  <p:cSld name="Large imported graphic or chart">
    <p:spTree>
      <p:nvGrpSpPr>
        <p:cNvPr id="143" name="Shape 143"/>
        <p:cNvGrpSpPr/>
        <p:nvPr/>
      </p:nvGrpSpPr>
      <p:grpSpPr>
        <a:xfrm>
          <a:off x="0" y="0"/>
          <a:ext cx="0" cy="0"/>
          <a:chOff x="0" y="0"/>
          <a:chExt cx="0" cy="0"/>
        </a:xfrm>
      </p:grpSpPr>
      <p:sp>
        <p:nvSpPr>
          <p:cNvPr id="144" name="Google Shape;144;p33"/>
          <p:cNvSpPr txBox="1"/>
          <p:nvPr>
            <p:ph type="title"/>
          </p:nvPr>
        </p:nvSpPr>
        <p:spPr>
          <a:xfrm>
            <a:off x="609599" y="405302"/>
            <a:ext cx="7935629" cy="984738"/>
          </a:xfrm>
          <a:prstGeom prst="rect">
            <a:avLst/>
          </a:prstGeom>
          <a:noFill/>
          <a:ln>
            <a:noFill/>
          </a:ln>
        </p:spPr>
        <p:txBody>
          <a:bodyPr anchorCtr="0" anchor="b" bIns="91425" lIns="91425" spcFirstLastPara="1" rIns="91425" wrap="square" tIns="91425"/>
          <a:lstStyle>
            <a:lvl1pPr lvl="0" marR="0" rtl="0" algn="l">
              <a:lnSpc>
                <a:spcPct val="100000"/>
              </a:lnSpc>
              <a:spcBef>
                <a:spcPts val="0"/>
              </a:spcBef>
              <a:spcAft>
                <a:spcPts val="0"/>
              </a:spcAft>
              <a:buClr>
                <a:schemeClr val="dk2"/>
              </a:buClr>
              <a:buSzPts val="4000"/>
              <a:buFont typeface="Open Sans SemiBold"/>
              <a:buNone/>
              <a:defRPr b="1" i="0" sz="4000" u="none" cap="none" strike="noStrike">
                <a:solidFill>
                  <a:schemeClr val="dk2"/>
                </a:solidFill>
                <a:latin typeface="Open Sans SemiBold"/>
                <a:ea typeface="Open Sans SemiBold"/>
                <a:cs typeface="Open Sans SemiBold"/>
                <a:sym typeface="Open Sans SemiBol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45" name="Google Shape;145;p33"/>
          <p:cNvSpPr/>
          <p:nvPr>
            <p:ph idx="2" type="pic"/>
          </p:nvPr>
        </p:nvSpPr>
        <p:spPr>
          <a:xfrm>
            <a:off x="609600" y="1562100"/>
            <a:ext cx="7924800" cy="4572000"/>
          </a:xfrm>
          <a:prstGeom prst="rect">
            <a:avLst/>
          </a:prstGeom>
          <a:noFill/>
          <a:ln>
            <a:noFill/>
          </a:ln>
        </p:spPr>
        <p:txBody>
          <a:bodyPr anchorCtr="0" anchor="ctr" bIns="91425" lIns="91425" spcFirstLastPara="1" rIns="91425" wrap="square" tIns="91425"/>
          <a:lstStyle>
            <a:lvl1pPr lvl="0" marR="0" rtl="0" algn="ctr">
              <a:lnSpc>
                <a:spcPct val="100000"/>
              </a:lnSpc>
              <a:spcBef>
                <a:spcPts val="1000"/>
              </a:spcBef>
              <a:spcAft>
                <a:spcPts val="0"/>
              </a:spcAft>
              <a:buClr>
                <a:schemeClr val="dk2"/>
              </a:buClr>
              <a:buSzPts val="3000"/>
              <a:buFont typeface="Arial"/>
              <a:buChar char="•"/>
              <a:defRPr b="0" i="0" sz="3000" u="none" cap="none" strike="noStrike">
                <a:solidFill>
                  <a:schemeClr val="dk2"/>
                </a:solidFill>
                <a:latin typeface="Open Sans"/>
                <a:ea typeface="Open Sans"/>
                <a:cs typeface="Open Sans"/>
                <a:sym typeface="Open Sans"/>
              </a:defRPr>
            </a:lvl1pPr>
            <a:lvl2pPr lvl="1" marR="0" rtl="0" algn="l">
              <a:lnSpc>
                <a:spcPct val="100000"/>
              </a:lnSpc>
              <a:spcBef>
                <a:spcPts val="600"/>
              </a:spcBef>
              <a:spcAft>
                <a:spcPts val="0"/>
              </a:spcAft>
              <a:buClr>
                <a:schemeClr val="dk2"/>
              </a:buClr>
              <a:buSzPts val="2600"/>
              <a:buFont typeface="Arial"/>
              <a:buChar char="•"/>
              <a:defRPr b="0" i="0" sz="2600" u="none" cap="none" strike="noStrike">
                <a:solidFill>
                  <a:schemeClr val="dk2"/>
                </a:solidFill>
                <a:latin typeface="Open Sans"/>
                <a:ea typeface="Open Sans"/>
                <a:cs typeface="Open Sans"/>
                <a:sym typeface="Open Sans"/>
              </a:defRPr>
            </a:lvl2pPr>
            <a:lvl3pPr lvl="2"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3pPr>
            <a:lvl4pPr lvl="3"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4pPr>
            <a:lvl5pPr lvl="4"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5pPr>
            <a:lvl6pPr lvl="5"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ull photo">
  <p:cSld name="Full photo">
    <p:spTree>
      <p:nvGrpSpPr>
        <p:cNvPr id="146" name="Shape 146"/>
        <p:cNvGrpSpPr/>
        <p:nvPr/>
      </p:nvGrpSpPr>
      <p:grpSpPr>
        <a:xfrm>
          <a:off x="0" y="0"/>
          <a:ext cx="0" cy="0"/>
          <a:chOff x="0" y="0"/>
          <a:chExt cx="0" cy="0"/>
        </a:xfrm>
      </p:grpSpPr>
      <p:sp>
        <p:nvSpPr>
          <p:cNvPr id="147" name="Google Shape;147;p34"/>
          <p:cNvSpPr/>
          <p:nvPr>
            <p:ph idx="2" type="pic"/>
          </p:nvPr>
        </p:nvSpPr>
        <p:spPr>
          <a:xfrm>
            <a:off x="0" y="0"/>
            <a:ext cx="9144000" cy="6134100"/>
          </a:xfrm>
          <a:prstGeom prst="rect">
            <a:avLst/>
          </a:prstGeom>
          <a:noFill/>
          <a:ln>
            <a:noFill/>
          </a:ln>
        </p:spPr>
        <p:txBody>
          <a:bodyPr anchorCtr="0" anchor="ctr" bIns="91425" lIns="91425" spcFirstLastPara="1" rIns="91425" wrap="square" tIns="91425"/>
          <a:lstStyle>
            <a:lvl1pPr lvl="0" marR="0" rtl="0" algn="ctr">
              <a:lnSpc>
                <a:spcPct val="100000"/>
              </a:lnSpc>
              <a:spcBef>
                <a:spcPts val="1000"/>
              </a:spcBef>
              <a:spcAft>
                <a:spcPts val="0"/>
              </a:spcAft>
              <a:buClr>
                <a:schemeClr val="dk2"/>
              </a:buClr>
              <a:buSzPts val="3000"/>
              <a:buFont typeface="Arial"/>
              <a:buChar char="•"/>
              <a:defRPr b="0" i="0" sz="3000" u="none" cap="none" strike="noStrike">
                <a:solidFill>
                  <a:schemeClr val="dk2"/>
                </a:solidFill>
                <a:latin typeface="Open Sans"/>
                <a:ea typeface="Open Sans"/>
                <a:cs typeface="Open Sans"/>
                <a:sym typeface="Open Sans"/>
              </a:defRPr>
            </a:lvl1pPr>
            <a:lvl2pPr lvl="1" marR="0" rtl="0" algn="l">
              <a:lnSpc>
                <a:spcPct val="100000"/>
              </a:lnSpc>
              <a:spcBef>
                <a:spcPts val="600"/>
              </a:spcBef>
              <a:spcAft>
                <a:spcPts val="0"/>
              </a:spcAft>
              <a:buClr>
                <a:schemeClr val="dk2"/>
              </a:buClr>
              <a:buSzPts val="2600"/>
              <a:buFont typeface="Arial"/>
              <a:buChar char="•"/>
              <a:defRPr b="0" i="0" sz="2600" u="none" cap="none" strike="noStrike">
                <a:solidFill>
                  <a:schemeClr val="dk2"/>
                </a:solidFill>
                <a:latin typeface="Open Sans"/>
                <a:ea typeface="Open Sans"/>
                <a:cs typeface="Open Sans"/>
                <a:sym typeface="Open Sans"/>
              </a:defRPr>
            </a:lvl2pPr>
            <a:lvl3pPr lvl="2"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3pPr>
            <a:lvl4pPr lvl="3"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4pPr>
            <a:lvl5pPr lvl="4"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5pPr>
            <a:lvl6pPr lvl="5"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48" name="Shape 148"/>
        <p:cNvGrpSpPr/>
        <p:nvPr/>
      </p:nvGrpSpPr>
      <p:grpSpPr>
        <a:xfrm>
          <a:off x="0" y="0"/>
          <a:ext cx="0" cy="0"/>
          <a:chOff x="0" y="0"/>
          <a:chExt cx="0" cy="0"/>
        </a:xfrm>
      </p:grpSpPr>
      <p:sp>
        <p:nvSpPr>
          <p:cNvPr id="149" name="Google Shape;149;p35"/>
          <p:cNvSpPr txBox="1"/>
          <p:nvPr>
            <p:ph type="title"/>
          </p:nvPr>
        </p:nvSpPr>
        <p:spPr>
          <a:xfrm>
            <a:off x="609599" y="405302"/>
            <a:ext cx="7935629" cy="984738"/>
          </a:xfrm>
          <a:prstGeom prst="rect">
            <a:avLst/>
          </a:prstGeom>
          <a:noFill/>
          <a:ln>
            <a:noFill/>
          </a:ln>
        </p:spPr>
        <p:txBody>
          <a:bodyPr anchorCtr="0" anchor="b" bIns="91425" lIns="91425" spcFirstLastPara="1" rIns="91425" wrap="square" tIns="91425"/>
          <a:lstStyle>
            <a:lvl1pPr lvl="0" marR="0" rtl="0" algn="l">
              <a:lnSpc>
                <a:spcPct val="100000"/>
              </a:lnSpc>
              <a:spcBef>
                <a:spcPts val="0"/>
              </a:spcBef>
              <a:spcAft>
                <a:spcPts val="0"/>
              </a:spcAft>
              <a:buClr>
                <a:schemeClr val="dk1"/>
              </a:buClr>
              <a:buSzPts val="4000"/>
              <a:buFont typeface="Open Sans SemiBold"/>
              <a:buNone/>
              <a:defRPr b="1" i="0" sz="4000" u="none" cap="none" strike="noStrike">
                <a:solidFill>
                  <a:schemeClr val="dk1"/>
                </a:solidFill>
                <a:latin typeface="Open Sans SemiBold"/>
                <a:ea typeface="Open Sans SemiBold"/>
                <a:cs typeface="Open Sans SemiBold"/>
                <a:sym typeface="Open Sans SemiBol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50" name="Google Shape;150;p35"/>
          <p:cNvSpPr txBox="1"/>
          <p:nvPr>
            <p:ph idx="10" type="dt"/>
          </p:nvPr>
        </p:nvSpPr>
        <p:spPr>
          <a:xfrm>
            <a:off x="0" y="0"/>
            <a:ext cx="3000000" cy="3000000"/>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1" name="Google Shape;151;p35"/>
          <p:cNvSpPr txBox="1"/>
          <p:nvPr>
            <p:ph idx="11" type="ftr"/>
          </p:nvPr>
        </p:nvSpPr>
        <p:spPr>
          <a:xfrm>
            <a:off x="0" y="0"/>
            <a:ext cx="3000000" cy="3000000"/>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2" name="Google Shape;152;p35"/>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r>
              <a:rPr lang="en"/>
              <a:t> </a:t>
            </a: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53" name="Shape 153"/>
        <p:cNvGrpSpPr/>
        <p:nvPr/>
      </p:nvGrpSpPr>
      <p:grpSpPr>
        <a:xfrm>
          <a:off x="0" y="0"/>
          <a:ext cx="0" cy="0"/>
          <a:chOff x="0" y="0"/>
          <a:chExt cx="0" cy="0"/>
        </a:xfrm>
      </p:grpSpPr>
      <p:sp>
        <p:nvSpPr>
          <p:cNvPr id="154" name="Google Shape;154;p36"/>
          <p:cNvSpPr txBox="1"/>
          <p:nvPr>
            <p:ph type="title"/>
          </p:nvPr>
        </p:nvSpPr>
        <p:spPr>
          <a:xfrm>
            <a:off x="609599" y="405302"/>
            <a:ext cx="7935629" cy="984738"/>
          </a:xfrm>
          <a:prstGeom prst="rect">
            <a:avLst/>
          </a:prstGeom>
          <a:noFill/>
          <a:ln>
            <a:noFill/>
          </a:ln>
        </p:spPr>
        <p:txBody>
          <a:bodyPr anchorCtr="0" anchor="b" bIns="91425" lIns="91425" spcFirstLastPara="1" rIns="91425" wrap="square" tIns="91425"/>
          <a:lstStyle>
            <a:lvl1pPr lvl="0" marR="0" rtl="0" algn="l">
              <a:lnSpc>
                <a:spcPct val="100000"/>
              </a:lnSpc>
              <a:spcBef>
                <a:spcPts val="0"/>
              </a:spcBef>
              <a:spcAft>
                <a:spcPts val="0"/>
              </a:spcAft>
              <a:buClr>
                <a:schemeClr val="dk1"/>
              </a:buClr>
              <a:buSzPts val="4000"/>
              <a:buFont typeface="Open Sans SemiBold"/>
              <a:buNone/>
              <a:defRPr b="1" i="0" sz="4000" u="none" cap="none" strike="noStrike">
                <a:solidFill>
                  <a:schemeClr val="dk1"/>
                </a:solidFill>
                <a:latin typeface="Open Sans SemiBold"/>
                <a:ea typeface="Open Sans SemiBold"/>
                <a:cs typeface="Open Sans SemiBold"/>
                <a:sym typeface="Open Sans SemiBol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55" name="Google Shape;155;p36"/>
          <p:cNvSpPr txBox="1"/>
          <p:nvPr>
            <p:ph idx="1" type="body"/>
          </p:nvPr>
        </p:nvSpPr>
        <p:spPr>
          <a:xfrm>
            <a:off x="609599" y="1578708"/>
            <a:ext cx="7935629" cy="4286833"/>
          </a:xfrm>
          <a:prstGeom prst="rect">
            <a:avLst/>
          </a:prstGeom>
          <a:noFill/>
          <a:ln>
            <a:noFill/>
          </a:ln>
        </p:spPr>
        <p:txBody>
          <a:bodyPr anchorCtr="0" anchor="t" bIns="91425" lIns="91425" spcFirstLastPara="1" rIns="91425" wrap="square" tIns="91425"/>
          <a:lstStyle>
            <a:lvl1pPr indent="-419100" lvl="0" marL="457200" marR="0" rtl="0" algn="l">
              <a:lnSpc>
                <a:spcPct val="100000"/>
              </a:lnSpc>
              <a:spcBef>
                <a:spcPts val="1000"/>
              </a:spcBef>
              <a:spcAft>
                <a:spcPts val="0"/>
              </a:spcAft>
              <a:buClr>
                <a:schemeClr val="dk2"/>
              </a:buClr>
              <a:buSzPts val="3000"/>
              <a:buFont typeface="Arial"/>
              <a:buChar char="•"/>
              <a:defRPr b="0" i="0" sz="3000" u="none" cap="none" strike="noStrike">
                <a:solidFill>
                  <a:schemeClr val="dk2"/>
                </a:solidFill>
                <a:latin typeface="Open Sans"/>
                <a:ea typeface="Open Sans"/>
                <a:cs typeface="Open Sans"/>
                <a:sym typeface="Open Sans"/>
              </a:defRPr>
            </a:lvl1pPr>
            <a:lvl2pPr indent="-393700" lvl="1" marL="914400" marR="0" rtl="0" algn="l">
              <a:lnSpc>
                <a:spcPct val="100000"/>
              </a:lnSpc>
              <a:spcBef>
                <a:spcPts val="600"/>
              </a:spcBef>
              <a:spcAft>
                <a:spcPts val="0"/>
              </a:spcAft>
              <a:buClr>
                <a:schemeClr val="dk2"/>
              </a:buClr>
              <a:buSzPts val="2600"/>
              <a:buFont typeface="Arial"/>
              <a:buChar char="•"/>
              <a:defRPr b="0" i="0" sz="2600" u="none" cap="none" strike="noStrike">
                <a:solidFill>
                  <a:schemeClr val="dk2"/>
                </a:solidFill>
                <a:latin typeface="Open Sans"/>
                <a:ea typeface="Open Sans"/>
                <a:cs typeface="Open Sans"/>
                <a:sym typeface="Open Sans"/>
              </a:defRPr>
            </a:lvl2pPr>
            <a:lvl3pPr indent="-381000" lvl="2" marL="13716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3pPr>
            <a:lvl4pPr indent="-381000" lvl="3" marL="18288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4pPr>
            <a:lvl5pPr indent="-381000" lvl="4" marL="22860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5pPr>
            <a:lvl6pPr indent="-342900" lvl="5" marL="2743200"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6" name="Google Shape;156;p36"/>
          <p:cNvSpPr txBox="1"/>
          <p:nvPr>
            <p:ph idx="10" type="dt"/>
          </p:nvPr>
        </p:nvSpPr>
        <p:spPr>
          <a:xfrm>
            <a:off x="0" y="0"/>
            <a:ext cx="3000000" cy="3000000"/>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7" name="Google Shape;157;p36"/>
          <p:cNvSpPr txBox="1"/>
          <p:nvPr>
            <p:ph idx="11" type="ftr"/>
          </p:nvPr>
        </p:nvSpPr>
        <p:spPr>
          <a:xfrm>
            <a:off x="0" y="0"/>
            <a:ext cx="3000000" cy="3000000"/>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8" name="Google Shape;158;p36"/>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r>
              <a:rPr lang="en"/>
              <a:t> </a:t>
            </a:r>
            <a:endParaRPr sz="1400">
              <a:solidFill>
                <a:srgbClr val="000000"/>
              </a:solidFill>
              <a:latin typeface="Arial"/>
              <a:ea typeface="Arial"/>
              <a:cs typeface="Arial"/>
              <a:sym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page" showMasterSp="0">
  <p:cSld name="Title page">
    <p:spTree>
      <p:nvGrpSpPr>
        <p:cNvPr id="165" name="Shape 165"/>
        <p:cNvGrpSpPr/>
        <p:nvPr/>
      </p:nvGrpSpPr>
      <p:grpSpPr>
        <a:xfrm>
          <a:off x="0" y="0"/>
          <a:ext cx="0" cy="0"/>
          <a:chOff x="0" y="0"/>
          <a:chExt cx="0" cy="0"/>
        </a:xfrm>
      </p:grpSpPr>
      <p:pic>
        <p:nvPicPr>
          <p:cNvPr id="166" name="Google Shape;166;p38"/>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167" name="Google Shape;167;p38"/>
          <p:cNvSpPr txBox="1"/>
          <p:nvPr>
            <p:ph idx="1" type="body"/>
          </p:nvPr>
        </p:nvSpPr>
        <p:spPr>
          <a:xfrm>
            <a:off x="1820985" y="4085487"/>
            <a:ext cx="6713415" cy="509955"/>
          </a:xfrm>
          <a:prstGeom prst="rect">
            <a:avLst/>
          </a:prstGeom>
          <a:noFill/>
          <a:ln>
            <a:noFill/>
          </a:ln>
        </p:spPr>
        <p:txBody>
          <a:bodyPr anchorCtr="0" anchor="t" bIns="91425" lIns="91425" spcFirstLastPara="1" rIns="91425" wrap="square" tIns="91425"/>
          <a:lstStyle>
            <a:lvl1pPr indent="-228600" lvl="0" marL="457200" marR="0" rtl="0" algn="r">
              <a:lnSpc>
                <a:spcPct val="100000"/>
              </a:lnSpc>
              <a:spcBef>
                <a:spcPts val="100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1pPr>
            <a:lvl2pPr indent="-393700" lvl="1" marL="914400" marR="0" rtl="0" algn="l">
              <a:lnSpc>
                <a:spcPct val="100000"/>
              </a:lnSpc>
              <a:spcBef>
                <a:spcPts val="60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2pPr>
            <a:lvl3pPr indent="-381000" lvl="2" marL="13716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3pPr>
            <a:lvl4pPr indent="-381000" lvl="3" marL="18288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4pPr>
            <a:lvl5pPr indent="-381000" lvl="4" marL="22860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5pPr>
            <a:lvl6pPr indent="-342900" lvl="5" marL="2743200"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8" name="Google Shape;168;p38"/>
          <p:cNvSpPr txBox="1"/>
          <p:nvPr>
            <p:ph idx="2" type="body"/>
          </p:nvPr>
        </p:nvSpPr>
        <p:spPr>
          <a:xfrm>
            <a:off x="1820986" y="4616939"/>
            <a:ext cx="6724244" cy="509955"/>
          </a:xfrm>
          <a:prstGeom prst="rect">
            <a:avLst/>
          </a:prstGeom>
          <a:noFill/>
          <a:ln>
            <a:noFill/>
          </a:ln>
        </p:spPr>
        <p:txBody>
          <a:bodyPr anchorCtr="0" anchor="t" bIns="91425" lIns="91425" spcFirstLastPara="1" rIns="91425" wrap="square" tIns="91425"/>
          <a:lstStyle>
            <a:lvl1pPr indent="-228600" lvl="0" marL="457200" marR="0" rtl="0" algn="r">
              <a:lnSpc>
                <a:spcPct val="100000"/>
              </a:lnSpc>
              <a:spcBef>
                <a:spcPts val="10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1pPr>
            <a:lvl2pPr indent="-393700" lvl="1" marL="914400" marR="0" rtl="0" algn="l">
              <a:lnSpc>
                <a:spcPct val="100000"/>
              </a:lnSpc>
              <a:spcBef>
                <a:spcPts val="60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2pPr>
            <a:lvl3pPr indent="-381000" lvl="2" marL="13716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3pPr>
            <a:lvl4pPr indent="-381000" lvl="3" marL="18288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4pPr>
            <a:lvl5pPr indent="-381000" lvl="4" marL="22860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5pPr>
            <a:lvl6pPr indent="-342900" lvl="5" marL="2743200"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9" name="Google Shape;169;p38"/>
          <p:cNvSpPr txBox="1"/>
          <p:nvPr>
            <p:ph idx="3" type="body"/>
          </p:nvPr>
        </p:nvSpPr>
        <p:spPr>
          <a:xfrm>
            <a:off x="1820986" y="5079802"/>
            <a:ext cx="6724244" cy="509955"/>
          </a:xfrm>
          <a:prstGeom prst="rect">
            <a:avLst/>
          </a:prstGeom>
          <a:noFill/>
          <a:ln>
            <a:noFill/>
          </a:ln>
        </p:spPr>
        <p:txBody>
          <a:bodyPr anchorCtr="0" anchor="t" bIns="91425" lIns="91425" spcFirstLastPara="1" rIns="91425" wrap="square" tIns="91425"/>
          <a:lstStyle>
            <a:lvl1pPr indent="-228600" lvl="0" marL="457200" marR="0" rtl="0" algn="r">
              <a:lnSpc>
                <a:spcPct val="100000"/>
              </a:lnSpc>
              <a:spcBef>
                <a:spcPts val="1000"/>
              </a:spcBef>
              <a:spcAft>
                <a:spcPts val="0"/>
              </a:spcAft>
              <a:buClr>
                <a:schemeClr val="lt1"/>
              </a:buClr>
              <a:buSzPts val="1200"/>
              <a:buFont typeface="Arial"/>
              <a:buNone/>
              <a:defRPr b="1" i="0" sz="1200" u="none" cap="none" strike="noStrike">
                <a:solidFill>
                  <a:schemeClr val="lt1"/>
                </a:solidFill>
                <a:latin typeface="Arial"/>
                <a:ea typeface="Arial"/>
                <a:cs typeface="Arial"/>
                <a:sym typeface="Arial"/>
              </a:defRPr>
            </a:lvl1pPr>
            <a:lvl2pPr indent="-393700" lvl="1" marL="914400" marR="0" rtl="0" algn="l">
              <a:lnSpc>
                <a:spcPct val="100000"/>
              </a:lnSpc>
              <a:spcBef>
                <a:spcPts val="60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2pPr>
            <a:lvl3pPr indent="-381000" lvl="2" marL="13716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3pPr>
            <a:lvl4pPr indent="-381000" lvl="3" marL="18288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4pPr>
            <a:lvl5pPr indent="-381000" lvl="4" marL="22860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5pPr>
            <a:lvl6pPr indent="-342900" lvl="5" marL="2743200"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0" name="Google Shape;170;p38"/>
          <p:cNvSpPr txBox="1"/>
          <p:nvPr>
            <p:ph idx="4" type="body"/>
          </p:nvPr>
        </p:nvSpPr>
        <p:spPr>
          <a:xfrm>
            <a:off x="5491202" y="5487855"/>
            <a:ext cx="3043198" cy="283306"/>
          </a:xfrm>
          <a:prstGeom prst="rect">
            <a:avLst/>
          </a:prstGeom>
          <a:noFill/>
          <a:ln>
            <a:noFill/>
          </a:ln>
        </p:spPr>
        <p:txBody>
          <a:bodyPr anchorCtr="0" anchor="t" bIns="91425" lIns="91425" spcFirstLastPara="1" rIns="91425" wrap="square" tIns="91425"/>
          <a:lstStyle>
            <a:lvl1pPr indent="-228600" lvl="0" marL="457200" marR="0" rtl="0" algn="r">
              <a:lnSpc>
                <a:spcPct val="100000"/>
              </a:lnSpc>
              <a:spcBef>
                <a:spcPts val="100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1pPr>
            <a:lvl2pPr indent="-393700" lvl="1" marL="914400" marR="0" rtl="0" algn="l">
              <a:lnSpc>
                <a:spcPct val="100000"/>
              </a:lnSpc>
              <a:spcBef>
                <a:spcPts val="60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2pPr>
            <a:lvl3pPr indent="-381000" lvl="2" marL="13716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3pPr>
            <a:lvl4pPr indent="-381000" lvl="3" marL="18288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4pPr>
            <a:lvl5pPr indent="-381000" lvl="4" marL="22860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5pPr>
            <a:lvl6pPr indent="-342900" lvl="5" marL="2743200"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1" name="Google Shape;171;p38"/>
          <p:cNvSpPr txBox="1"/>
          <p:nvPr>
            <p:ph idx="5" type="body"/>
          </p:nvPr>
        </p:nvSpPr>
        <p:spPr>
          <a:xfrm>
            <a:off x="5491202" y="5696220"/>
            <a:ext cx="3043198" cy="269367"/>
          </a:xfrm>
          <a:prstGeom prst="rect">
            <a:avLst/>
          </a:prstGeom>
          <a:noFill/>
          <a:ln>
            <a:noFill/>
          </a:ln>
        </p:spPr>
        <p:txBody>
          <a:bodyPr anchorCtr="0" anchor="t" bIns="91425" lIns="91425" spcFirstLastPara="1" rIns="91425" wrap="square" tIns="91425"/>
          <a:lstStyle>
            <a:lvl1pPr indent="-228600" lvl="0" marL="457200" marR="0" rtl="0" algn="r">
              <a:lnSpc>
                <a:spcPct val="100000"/>
              </a:lnSpc>
              <a:spcBef>
                <a:spcPts val="1000"/>
              </a:spcBef>
              <a:spcAft>
                <a:spcPts val="0"/>
              </a:spcAft>
              <a:buClr>
                <a:schemeClr val="dk2"/>
              </a:buClr>
              <a:buSzPts val="1000"/>
              <a:buFont typeface="Arial"/>
              <a:buNone/>
              <a:defRPr b="0" i="1" sz="1000" u="none" cap="none" strike="noStrike">
                <a:solidFill>
                  <a:schemeClr val="dk2"/>
                </a:solidFill>
                <a:latin typeface="Arial"/>
                <a:ea typeface="Arial"/>
                <a:cs typeface="Arial"/>
                <a:sym typeface="Arial"/>
              </a:defRPr>
            </a:lvl1pPr>
            <a:lvl2pPr indent="-393700" lvl="1" marL="914400" marR="0" rtl="0" algn="l">
              <a:lnSpc>
                <a:spcPct val="100000"/>
              </a:lnSpc>
              <a:spcBef>
                <a:spcPts val="60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2pPr>
            <a:lvl3pPr indent="-381000" lvl="2" marL="13716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3pPr>
            <a:lvl4pPr indent="-381000" lvl="3" marL="18288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4pPr>
            <a:lvl5pPr indent="-381000" lvl="4" marL="22860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5pPr>
            <a:lvl6pPr indent="-342900" lvl="5" marL="2743200"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2" name="Google Shape;172;p38"/>
          <p:cNvSpPr txBox="1"/>
          <p:nvPr>
            <p:ph idx="6" type="body"/>
          </p:nvPr>
        </p:nvSpPr>
        <p:spPr>
          <a:xfrm>
            <a:off x="5491202" y="5877624"/>
            <a:ext cx="3043198" cy="269367"/>
          </a:xfrm>
          <a:prstGeom prst="rect">
            <a:avLst/>
          </a:prstGeom>
          <a:noFill/>
          <a:ln>
            <a:noFill/>
          </a:ln>
        </p:spPr>
        <p:txBody>
          <a:bodyPr anchorCtr="0" anchor="t" bIns="91425" lIns="91425" spcFirstLastPara="1" rIns="91425" wrap="square" tIns="91425"/>
          <a:lstStyle>
            <a:lvl1pPr indent="-228600" lvl="0" marL="457200" marR="0" rtl="0" algn="r">
              <a:lnSpc>
                <a:spcPct val="100000"/>
              </a:lnSpc>
              <a:spcBef>
                <a:spcPts val="1000"/>
              </a:spcBef>
              <a:spcAft>
                <a:spcPts val="0"/>
              </a:spcAft>
              <a:buClr>
                <a:schemeClr val="dk2"/>
              </a:buClr>
              <a:buSzPts val="900"/>
              <a:buFont typeface="Arial"/>
              <a:buNone/>
              <a:defRPr b="1" i="0" sz="900" u="none" cap="none" strike="noStrike">
                <a:solidFill>
                  <a:schemeClr val="dk2"/>
                </a:solidFill>
                <a:latin typeface="Arial"/>
                <a:ea typeface="Arial"/>
                <a:cs typeface="Arial"/>
                <a:sym typeface="Arial"/>
              </a:defRPr>
            </a:lvl1pPr>
            <a:lvl2pPr indent="-393700" lvl="1" marL="914400" marR="0" rtl="0" algn="l">
              <a:lnSpc>
                <a:spcPct val="100000"/>
              </a:lnSpc>
              <a:spcBef>
                <a:spcPts val="60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2pPr>
            <a:lvl3pPr indent="-381000" lvl="2" marL="13716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3pPr>
            <a:lvl4pPr indent="-381000" lvl="3" marL="18288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4pPr>
            <a:lvl5pPr indent="-381000" lvl="4" marL="22860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5pPr>
            <a:lvl6pPr indent="-342900" lvl="5" marL="2743200"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3" name="Google Shape;173;p38"/>
          <p:cNvSpPr txBox="1"/>
          <p:nvPr>
            <p:ph idx="7" type="body"/>
          </p:nvPr>
        </p:nvSpPr>
        <p:spPr>
          <a:xfrm>
            <a:off x="2813764" y="5487855"/>
            <a:ext cx="3043198" cy="283306"/>
          </a:xfrm>
          <a:prstGeom prst="rect">
            <a:avLst/>
          </a:prstGeom>
          <a:noFill/>
          <a:ln>
            <a:noFill/>
          </a:ln>
        </p:spPr>
        <p:txBody>
          <a:bodyPr anchorCtr="0" anchor="t" bIns="91425" lIns="91425" spcFirstLastPara="1" rIns="91425" wrap="square" tIns="91425"/>
          <a:lstStyle>
            <a:lvl1pPr indent="-228600" lvl="0" marL="457200" marR="0" rtl="0" algn="r">
              <a:lnSpc>
                <a:spcPct val="100000"/>
              </a:lnSpc>
              <a:spcBef>
                <a:spcPts val="100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1pPr>
            <a:lvl2pPr indent="-393700" lvl="1" marL="914400" marR="0" rtl="0" algn="l">
              <a:lnSpc>
                <a:spcPct val="100000"/>
              </a:lnSpc>
              <a:spcBef>
                <a:spcPts val="60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2pPr>
            <a:lvl3pPr indent="-381000" lvl="2" marL="13716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3pPr>
            <a:lvl4pPr indent="-381000" lvl="3" marL="18288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4pPr>
            <a:lvl5pPr indent="-381000" lvl="4" marL="22860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5pPr>
            <a:lvl6pPr indent="-342900" lvl="5" marL="2743200"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4" name="Google Shape;174;p38"/>
          <p:cNvSpPr txBox="1"/>
          <p:nvPr>
            <p:ph idx="8" type="body"/>
          </p:nvPr>
        </p:nvSpPr>
        <p:spPr>
          <a:xfrm>
            <a:off x="2813764" y="5696220"/>
            <a:ext cx="3043198" cy="269367"/>
          </a:xfrm>
          <a:prstGeom prst="rect">
            <a:avLst/>
          </a:prstGeom>
          <a:noFill/>
          <a:ln>
            <a:noFill/>
          </a:ln>
        </p:spPr>
        <p:txBody>
          <a:bodyPr anchorCtr="0" anchor="t" bIns="91425" lIns="91425" spcFirstLastPara="1" rIns="91425" wrap="square" tIns="91425"/>
          <a:lstStyle>
            <a:lvl1pPr indent="-228600" lvl="0" marL="457200" marR="0" rtl="0" algn="r">
              <a:lnSpc>
                <a:spcPct val="100000"/>
              </a:lnSpc>
              <a:spcBef>
                <a:spcPts val="1000"/>
              </a:spcBef>
              <a:spcAft>
                <a:spcPts val="0"/>
              </a:spcAft>
              <a:buClr>
                <a:schemeClr val="dk2"/>
              </a:buClr>
              <a:buSzPts val="1000"/>
              <a:buFont typeface="Arial"/>
              <a:buNone/>
              <a:defRPr b="0" i="1" sz="1000" u="none" cap="none" strike="noStrike">
                <a:solidFill>
                  <a:schemeClr val="dk2"/>
                </a:solidFill>
                <a:latin typeface="Arial"/>
                <a:ea typeface="Arial"/>
                <a:cs typeface="Arial"/>
                <a:sym typeface="Arial"/>
              </a:defRPr>
            </a:lvl1pPr>
            <a:lvl2pPr indent="-393700" lvl="1" marL="914400" marR="0" rtl="0" algn="l">
              <a:lnSpc>
                <a:spcPct val="100000"/>
              </a:lnSpc>
              <a:spcBef>
                <a:spcPts val="60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2pPr>
            <a:lvl3pPr indent="-381000" lvl="2" marL="13716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3pPr>
            <a:lvl4pPr indent="-381000" lvl="3" marL="18288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4pPr>
            <a:lvl5pPr indent="-381000" lvl="4" marL="22860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5pPr>
            <a:lvl6pPr indent="-342900" lvl="5" marL="2743200"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5" name="Google Shape;175;p38"/>
          <p:cNvSpPr txBox="1"/>
          <p:nvPr>
            <p:ph idx="9" type="body"/>
          </p:nvPr>
        </p:nvSpPr>
        <p:spPr>
          <a:xfrm>
            <a:off x="2813764" y="5877624"/>
            <a:ext cx="3043198" cy="269367"/>
          </a:xfrm>
          <a:prstGeom prst="rect">
            <a:avLst/>
          </a:prstGeom>
          <a:noFill/>
          <a:ln>
            <a:noFill/>
          </a:ln>
        </p:spPr>
        <p:txBody>
          <a:bodyPr anchorCtr="0" anchor="t" bIns="91425" lIns="91425" spcFirstLastPara="1" rIns="91425" wrap="square" tIns="91425"/>
          <a:lstStyle>
            <a:lvl1pPr indent="-228600" lvl="0" marL="457200" marR="0" rtl="0" algn="r">
              <a:lnSpc>
                <a:spcPct val="100000"/>
              </a:lnSpc>
              <a:spcBef>
                <a:spcPts val="1000"/>
              </a:spcBef>
              <a:spcAft>
                <a:spcPts val="0"/>
              </a:spcAft>
              <a:buClr>
                <a:schemeClr val="dk2"/>
              </a:buClr>
              <a:buSzPts val="900"/>
              <a:buFont typeface="Arial"/>
              <a:buNone/>
              <a:defRPr b="1" i="0" sz="900" u="none" cap="none" strike="noStrike">
                <a:solidFill>
                  <a:schemeClr val="dk2"/>
                </a:solidFill>
                <a:latin typeface="Arial"/>
                <a:ea typeface="Arial"/>
                <a:cs typeface="Arial"/>
                <a:sym typeface="Arial"/>
              </a:defRPr>
            </a:lvl1pPr>
            <a:lvl2pPr indent="-393700" lvl="1" marL="914400" marR="0" rtl="0" algn="l">
              <a:lnSpc>
                <a:spcPct val="100000"/>
              </a:lnSpc>
              <a:spcBef>
                <a:spcPts val="60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2pPr>
            <a:lvl3pPr indent="-381000" lvl="2" marL="13716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3pPr>
            <a:lvl4pPr indent="-381000" lvl="3" marL="18288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4pPr>
            <a:lvl5pPr indent="-381000" lvl="4" marL="22860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5pPr>
            <a:lvl6pPr indent="-342900" lvl="5" marL="2743200"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ision (static)">
  <p:cSld name="Vision (static)">
    <p:spTree>
      <p:nvGrpSpPr>
        <p:cNvPr id="176" name="Shape 176"/>
        <p:cNvGrpSpPr/>
        <p:nvPr/>
      </p:nvGrpSpPr>
      <p:grpSpPr>
        <a:xfrm>
          <a:off x="0" y="0"/>
          <a:ext cx="0" cy="0"/>
          <a:chOff x="0" y="0"/>
          <a:chExt cx="0" cy="0"/>
        </a:xfrm>
      </p:grpSpPr>
      <p:pic>
        <p:nvPicPr>
          <p:cNvPr id="177" name="Google Shape;177;p39"/>
          <p:cNvPicPr preferRelativeResize="0"/>
          <p:nvPr/>
        </p:nvPicPr>
        <p:blipFill rotWithShape="1">
          <a:blip r:embed="rId2">
            <a:alphaModFix/>
          </a:blip>
          <a:srcRect b="0" l="0" r="0" t="0"/>
          <a:stretch/>
        </p:blipFill>
        <p:spPr>
          <a:xfrm>
            <a:off x="0" y="0"/>
            <a:ext cx="9144000" cy="6863323"/>
          </a:xfrm>
          <a:prstGeom prst="rect">
            <a:avLst/>
          </a:prstGeom>
          <a:noFill/>
          <a:ln>
            <a:noFill/>
          </a:ln>
        </p:spPr>
      </p:pic>
      <p:sp>
        <p:nvSpPr>
          <p:cNvPr id="178" name="Google Shape;178;p39"/>
          <p:cNvSpPr txBox="1"/>
          <p:nvPr/>
        </p:nvSpPr>
        <p:spPr>
          <a:xfrm>
            <a:off x="468923" y="1359877"/>
            <a:ext cx="8206154" cy="4741041"/>
          </a:xfrm>
          <a:prstGeom prst="rect">
            <a:avLst/>
          </a:prstGeom>
          <a:noFill/>
          <a:ln>
            <a:noFill/>
          </a:ln>
        </p:spPr>
        <p:txBody>
          <a:bodyPr anchorCtr="0" anchor="t" bIns="45700" lIns="91425" spcFirstLastPara="1" rIns="91425" wrap="square" tIns="45700">
            <a:noAutofit/>
          </a:bodyPr>
          <a:lstStyle/>
          <a:p>
            <a:pPr indent="0" lvl="0" marL="0" marR="0" rtl="0" algn="ctr">
              <a:lnSpc>
                <a:spcPct val="189285"/>
              </a:lnSpc>
              <a:spcBef>
                <a:spcPts val="0"/>
              </a:spcBef>
              <a:spcAft>
                <a:spcPts val="0"/>
              </a:spcAft>
              <a:buClr>
                <a:schemeClr val="dk1"/>
              </a:buClr>
              <a:buSzPts val="2800"/>
              <a:buFont typeface="Arial"/>
              <a:buNone/>
            </a:pPr>
            <a:r>
              <a:rPr b="0" i="0" lang="en" sz="2800" u="none" cap="none" strike="noStrike">
                <a:solidFill>
                  <a:schemeClr val="dk1"/>
                </a:solidFill>
                <a:latin typeface="Arial"/>
                <a:ea typeface="Arial"/>
                <a:cs typeface="Arial"/>
                <a:sym typeface="Arial"/>
              </a:rPr>
              <a:t>ORCID’S VISION</a:t>
            </a:r>
            <a:r>
              <a:rPr b="0" i="0" lang="en" sz="2800" u="none" cap="none" strike="noStrike">
                <a:solidFill>
                  <a:schemeClr val="lt1"/>
                </a:solidFill>
                <a:latin typeface="Arial"/>
                <a:ea typeface="Arial"/>
                <a:cs typeface="Arial"/>
                <a:sym typeface="Arial"/>
              </a:rPr>
              <a:t> </a:t>
            </a:r>
            <a:r>
              <a:rPr b="0" i="0" lang="en" sz="2200" u="none" cap="none" strike="noStrike">
                <a:solidFill>
                  <a:schemeClr val="lt1"/>
                </a:solidFill>
                <a:latin typeface="Arial"/>
                <a:ea typeface="Arial"/>
                <a:cs typeface="Arial"/>
                <a:sym typeface="Arial"/>
              </a:rPr>
              <a:t>IS A WORLD WHERE ALL WHO PARTICIPATE IN RESEARCH, SCHOLARSHIP, AND INNOVATION ARE UNIQUELY IDENTIFIED AND CONNECTED TO THEIR CONTRIBUTIONS AND AFFILIATIONS ACROSS TIME, DISCIPLINES, AND BORDERS.</a:t>
            </a:r>
            <a:endParaRPr/>
          </a:p>
          <a:p>
            <a:pPr indent="0" lvl="0" marL="0" marR="0" rtl="0" algn="ctr">
              <a:lnSpc>
                <a:spcPct val="294444"/>
              </a:lnSpc>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Large imported graphic or chart">
  <p:cSld name="Large imported graphic or chart">
    <p:spTree>
      <p:nvGrpSpPr>
        <p:cNvPr id="179" name="Shape 179"/>
        <p:cNvGrpSpPr/>
        <p:nvPr/>
      </p:nvGrpSpPr>
      <p:grpSpPr>
        <a:xfrm>
          <a:off x="0" y="0"/>
          <a:ext cx="0" cy="0"/>
          <a:chOff x="0" y="0"/>
          <a:chExt cx="0" cy="0"/>
        </a:xfrm>
      </p:grpSpPr>
      <p:sp>
        <p:nvSpPr>
          <p:cNvPr id="180" name="Google Shape;180;p40"/>
          <p:cNvSpPr txBox="1"/>
          <p:nvPr>
            <p:ph type="title"/>
          </p:nvPr>
        </p:nvSpPr>
        <p:spPr>
          <a:xfrm>
            <a:off x="609599" y="405302"/>
            <a:ext cx="7935629" cy="984738"/>
          </a:xfrm>
          <a:prstGeom prst="rect">
            <a:avLst/>
          </a:prstGeom>
          <a:noFill/>
          <a:ln>
            <a:noFill/>
          </a:ln>
        </p:spPr>
        <p:txBody>
          <a:bodyPr anchorCtr="0" anchor="b" bIns="91425" lIns="91425" spcFirstLastPara="1" rIns="91425" wrap="square" tIns="91425"/>
          <a:lstStyle>
            <a:lvl1pPr lvl="0" marR="0" rtl="0" algn="l">
              <a:lnSpc>
                <a:spcPct val="100000"/>
              </a:lnSpc>
              <a:spcBef>
                <a:spcPts val="0"/>
              </a:spcBef>
              <a:spcAft>
                <a:spcPts val="0"/>
              </a:spcAft>
              <a:buClr>
                <a:schemeClr val="dk2"/>
              </a:buClr>
              <a:buSzPts val="4000"/>
              <a:buFont typeface="Arial"/>
              <a:buNone/>
              <a:defRPr b="1" i="0" sz="4000" u="none" cap="none" strike="noStrik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81" name="Google Shape;181;p40"/>
          <p:cNvSpPr/>
          <p:nvPr>
            <p:ph idx="2" type="pic"/>
          </p:nvPr>
        </p:nvSpPr>
        <p:spPr>
          <a:xfrm>
            <a:off x="609600" y="1562100"/>
            <a:ext cx="7924800" cy="4572000"/>
          </a:xfrm>
          <a:prstGeom prst="rect">
            <a:avLst/>
          </a:prstGeom>
          <a:noFill/>
          <a:ln>
            <a:noFill/>
          </a:ln>
        </p:spPr>
        <p:txBody>
          <a:bodyPr anchorCtr="0" anchor="ctr" bIns="91425" lIns="91425" spcFirstLastPara="1" rIns="91425" wrap="square" tIns="91425"/>
          <a:lstStyle>
            <a:lvl1pPr lvl="0" marR="0" rtl="0" algn="ctr">
              <a:lnSpc>
                <a:spcPct val="100000"/>
              </a:lnSpc>
              <a:spcBef>
                <a:spcPts val="1000"/>
              </a:spcBef>
              <a:spcAft>
                <a:spcPts val="0"/>
              </a:spcAft>
              <a:buClr>
                <a:schemeClr val="dk2"/>
              </a:buClr>
              <a:buSzPts val="3000"/>
              <a:buFont typeface="Arial"/>
              <a:buChar char="•"/>
              <a:defRPr b="0" i="0" sz="3000" u="none" cap="none" strike="noStrike">
                <a:solidFill>
                  <a:schemeClr val="dk2"/>
                </a:solidFill>
                <a:latin typeface="Arial"/>
                <a:ea typeface="Arial"/>
                <a:cs typeface="Arial"/>
                <a:sym typeface="Arial"/>
              </a:defRPr>
            </a:lvl1pPr>
            <a:lvl2pPr lvl="1" marR="0" rtl="0" algn="l">
              <a:lnSpc>
                <a:spcPct val="100000"/>
              </a:lnSpc>
              <a:spcBef>
                <a:spcPts val="60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2pPr>
            <a:lvl3pPr lvl="2"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3pPr>
            <a:lvl4pPr lvl="3"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4pPr>
            <a:lvl5pPr lvl="4"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5pPr>
            <a:lvl6pPr lvl="5"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ide image + Text">
  <p:cSld name="Side image + Text">
    <p:spTree>
      <p:nvGrpSpPr>
        <p:cNvPr id="182" name="Shape 182"/>
        <p:cNvGrpSpPr/>
        <p:nvPr/>
      </p:nvGrpSpPr>
      <p:grpSpPr>
        <a:xfrm>
          <a:off x="0" y="0"/>
          <a:ext cx="0" cy="0"/>
          <a:chOff x="0" y="0"/>
          <a:chExt cx="0" cy="0"/>
        </a:xfrm>
      </p:grpSpPr>
      <p:sp>
        <p:nvSpPr>
          <p:cNvPr id="183" name="Google Shape;183;p41"/>
          <p:cNvSpPr txBox="1"/>
          <p:nvPr>
            <p:ph type="title"/>
          </p:nvPr>
        </p:nvSpPr>
        <p:spPr>
          <a:xfrm>
            <a:off x="3122341" y="405302"/>
            <a:ext cx="5422887" cy="984738"/>
          </a:xfrm>
          <a:prstGeom prst="rect">
            <a:avLst/>
          </a:prstGeom>
          <a:noFill/>
          <a:ln>
            <a:noFill/>
          </a:ln>
        </p:spPr>
        <p:txBody>
          <a:bodyPr anchorCtr="0" anchor="b" bIns="91425" lIns="91425" spcFirstLastPara="1" rIns="91425" wrap="square" tIns="91425"/>
          <a:lstStyle>
            <a:lvl1pPr lvl="0" marR="0" rtl="0" algn="l">
              <a:lnSpc>
                <a:spcPct val="100000"/>
              </a:lnSpc>
              <a:spcBef>
                <a:spcPts val="0"/>
              </a:spcBef>
              <a:spcAft>
                <a:spcPts val="0"/>
              </a:spcAft>
              <a:buClr>
                <a:schemeClr val="dk1"/>
              </a:buClr>
              <a:buSzPts val="4000"/>
              <a:buFont typeface="Arial"/>
              <a:buNone/>
              <a:defRPr b="1" i="0" sz="40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84" name="Google Shape;184;p41"/>
          <p:cNvSpPr txBox="1"/>
          <p:nvPr>
            <p:ph idx="1" type="body"/>
          </p:nvPr>
        </p:nvSpPr>
        <p:spPr>
          <a:xfrm>
            <a:off x="3122613" y="1562100"/>
            <a:ext cx="5411787" cy="4572000"/>
          </a:xfrm>
          <a:prstGeom prst="rect">
            <a:avLst/>
          </a:prstGeom>
          <a:noFill/>
          <a:ln>
            <a:noFill/>
          </a:ln>
        </p:spPr>
        <p:txBody>
          <a:bodyPr anchorCtr="0" anchor="t" bIns="91425" lIns="91425" spcFirstLastPara="1" rIns="91425" wrap="square" tIns="91425"/>
          <a:lstStyle>
            <a:lvl1pPr indent="-419100" lvl="0" marL="457200" marR="0" rtl="0" algn="l">
              <a:lnSpc>
                <a:spcPct val="100000"/>
              </a:lnSpc>
              <a:spcBef>
                <a:spcPts val="1000"/>
              </a:spcBef>
              <a:spcAft>
                <a:spcPts val="0"/>
              </a:spcAft>
              <a:buClr>
                <a:schemeClr val="dk2"/>
              </a:buClr>
              <a:buSzPts val="3000"/>
              <a:buFont typeface="Arial"/>
              <a:buChar char="•"/>
              <a:defRPr b="0" i="0" sz="3000" u="none" cap="none" strike="noStrike">
                <a:solidFill>
                  <a:schemeClr val="dk2"/>
                </a:solidFill>
                <a:latin typeface="Arial"/>
                <a:ea typeface="Arial"/>
                <a:cs typeface="Arial"/>
                <a:sym typeface="Arial"/>
              </a:defRPr>
            </a:lvl1pPr>
            <a:lvl2pPr indent="-393700" lvl="1" marL="914400" marR="0" rtl="0" algn="l">
              <a:lnSpc>
                <a:spcPct val="100000"/>
              </a:lnSpc>
              <a:spcBef>
                <a:spcPts val="60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2pPr>
            <a:lvl3pPr indent="-381000" lvl="2" marL="13716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3pPr>
            <a:lvl4pPr indent="-381000" lvl="3" marL="18288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4pPr>
            <a:lvl5pPr indent="-381000" lvl="4" marL="22860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5pPr>
            <a:lvl6pPr indent="-342900" lvl="5" marL="2743200"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5" name="Google Shape;185;p41"/>
          <p:cNvSpPr/>
          <p:nvPr>
            <p:ph idx="2" type="pic"/>
          </p:nvPr>
        </p:nvSpPr>
        <p:spPr>
          <a:xfrm>
            <a:off x="0" y="0"/>
            <a:ext cx="3048000" cy="6134100"/>
          </a:xfrm>
          <a:prstGeom prst="rect">
            <a:avLst/>
          </a:prstGeom>
          <a:solidFill>
            <a:schemeClr val="lt1"/>
          </a:solidFill>
          <a:ln>
            <a:noFill/>
          </a:ln>
        </p:spPr>
        <p:txBody>
          <a:bodyPr anchorCtr="1" anchor="ctr" bIns="91425" lIns="91425" spcFirstLastPara="1" rIns="91425" wrap="square" tIns="91425"/>
          <a:lstStyle>
            <a:lvl1pPr lvl="0" marR="0" rtl="0" algn="l">
              <a:lnSpc>
                <a:spcPct val="100000"/>
              </a:lnSpc>
              <a:spcBef>
                <a:spcPts val="1000"/>
              </a:spcBef>
              <a:spcAft>
                <a:spcPts val="0"/>
              </a:spcAft>
              <a:buClr>
                <a:schemeClr val="dk2"/>
              </a:buClr>
              <a:buSzPts val="3000"/>
              <a:buFont typeface="Arial"/>
              <a:buChar char="•"/>
              <a:defRPr b="0" i="0" sz="3000" u="none" cap="none" strike="noStrike">
                <a:solidFill>
                  <a:schemeClr val="dk2"/>
                </a:solidFill>
                <a:latin typeface="Arial"/>
                <a:ea typeface="Arial"/>
                <a:cs typeface="Arial"/>
                <a:sym typeface="Arial"/>
              </a:defRPr>
            </a:lvl1pPr>
            <a:lvl2pPr lvl="1" marR="0" rtl="0" algn="l">
              <a:lnSpc>
                <a:spcPct val="100000"/>
              </a:lnSpc>
              <a:spcBef>
                <a:spcPts val="60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2pPr>
            <a:lvl3pPr lvl="2"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3pPr>
            <a:lvl4pPr lvl="3"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4pPr>
            <a:lvl5pPr lvl="4"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5pPr>
            <a:lvl6pPr lvl="5"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adge Icons">
  <p:cSld name="Badge Icons">
    <p:spTree>
      <p:nvGrpSpPr>
        <p:cNvPr id="186" name="Shape 186"/>
        <p:cNvGrpSpPr/>
        <p:nvPr/>
      </p:nvGrpSpPr>
      <p:grpSpPr>
        <a:xfrm>
          <a:off x="0" y="0"/>
          <a:ext cx="0" cy="0"/>
          <a:chOff x="0" y="0"/>
          <a:chExt cx="0" cy="0"/>
        </a:xfrm>
      </p:grpSpPr>
      <p:sp>
        <p:nvSpPr>
          <p:cNvPr id="187" name="Google Shape;187;p42"/>
          <p:cNvSpPr txBox="1"/>
          <p:nvPr>
            <p:ph type="title"/>
          </p:nvPr>
        </p:nvSpPr>
        <p:spPr>
          <a:xfrm>
            <a:off x="609599" y="405302"/>
            <a:ext cx="7935629" cy="984738"/>
          </a:xfrm>
          <a:prstGeom prst="rect">
            <a:avLst/>
          </a:prstGeom>
          <a:noFill/>
          <a:ln>
            <a:noFill/>
          </a:ln>
        </p:spPr>
        <p:txBody>
          <a:bodyPr anchorCtr="0" anchor="b" bIns="91425" lIns="91425" spcFirstLastPara="1" rIns="91425" wrap="square" tIns="91425"/>
          <a:lstStyle>
            <a:lvl1pPr lvl="0" marR="0" rtl="0" algn="l">
              <a:lnSpc>
                <a:spcPct val="100000"/>
              </a:lnSpc>
              <a:spcBef>
                <a:spcPts val="0"/>
              </a:spcBef>
              <a:spcAft>
                <a:spcPts val="0"/>
              </a:spcAft>
              <a:buClr>
                <a:schemeClr val="dk2"/>
              </a:buClr>
              <a:buSzPts val="4000"/>
              <a:buFont typeface="Arial"/>
              <a:buNone/>
              <a:defRPr b="1" i="0" sz="4000" u="none" cap="none" strike="noStrik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188" name="Google Shape;188;p42"/>
          <p:cNvPicPr preferRelativeResize="0"/>
          <p:nvPr/>
        </p:nvPicPr>
        <p:blipFill rotWithShape="1">
          <a:blip r:embed="rId2">
            <a:alphaModFix/>
          </a:blip>
          <a:srcRect b="10506" l="-4054" r="-44897" t="7212"/>
          <a:stretch/>
        </p:blipFill>
        <p:spPr>
          <a:xfrm>
            <a:off x="620428" y="1562101"/>
            <a:ext cx="7924800" cy="4572000"/>
          </a:xfrm>
          <a:prstGeom prst="rect">
            <a:avLst/>
          </a:prstGeom>
          <a:noFill/>
          <a:ln>
            <a:noFill/>
          </a:ln>
        </p:spPr>
      </p:pic>
      <p:pic>
        <p:nvPicPr>
          <p:cNvPr id="189" name="Google Shape;189;p42"/>
          <p:cNvPicPr preferRelativeResize="0"/>
          <p:nvPr/>
        </p:nvPicPr>
        <p:blipFill rotWithShape="1">
          <a:blip r:embed="rId3">
            <a:alphaModFix/>
          </a:blip>
          <a:srcRect b="0" l="0" r="0" t="0"/>
          <a:stretch/>
        </p:blipFill>
        <p:spPr>
          <a:xfrm>
            <a:off x="3153963" y="3134089"/>
            <a:ext cx="1175657" cy="1645920"/>
          </a:xfrm>
          <a:prstGeom prst="rect">
            <a:avLst/>
          </a:prstGeom>
          <a:noFill/>
          <a:ln>
            <a:noFill/>
          </a:ln>
        </p:spPr>
      </p:pic>
      <p:pic>
        <p:nvPicPr>
          <p:cNvPr id="190" name="Google Shape;190;p42"/>
          <p:cNvPicPr preferRelativeResize="0"/>
          <p:nvPr/>
        </p:nvPicPr>
        <p:blipFill rotWithShape="1">
          <a:blip r:embed="rId4">
            <a:alphaModFix/>
          </a:blip>
          <a:srcRect b="0" l="0" r="0" t="0"/>
          <a:stretch/>
        </p:blipFill>
        <p:spPr>
          <a:xfrm>
            <a:off x="4180045" y="3134089"/>
            <a:ext cx="1175657" cy="1645920"/>
          </a:xfrm>
          <a:prstGeom prst="rect">
            <a:avLst/>
          </a:prstGeom>
          <a:noFill/>
          <a:ln>
            <a:noFill/>
          </a:ln>
        </p:spPr>
      </p:pic>
      <p:pic>
        <p:nvPicPr>
          <p:cNvPr id="191" name="Google Shape;191;p42"/>
          <p:cNvPicPr preferRelativeResize="0"/>
          <p:nvPr/>
        </p:nvPicPr>
        <p:blipFill rotWithShape="1">
          <a:blip r:embed="rId5">
            <a:alphaModFix/>
          </a:blip>
          <a:srcRect b="0" l="0" r="0" t="0"/>
          <a:stretch/>
        </p:blipFill>
        <p:spPr>
          <a:xfrm>
            <a:off x="5206127" y="3134089"/>
            <a:ext cx="1175657" cy="1645920"/>
          </a:xfrm>
          <a:prstGeom prst="rect">
            <a:avLst/>
          </a:prstGeom>
          <a:noFill/>
          <a:ln>
            <a:noFill/>
          </a:ln>
        </p:spPr>
      </p:pic>
      <p:pic>
        <p:nvPicPr>
          <p:cNvPr id="192" name="Google Shape;192;p42"/>
          <p:cNvPicPr preferRelativeResize="0"/>
          <p:nvPr/>
        </p:nvPicPr>
        <p:blipFill rotWithShape="1">
          <a:blip r:embed="rId6">
            <a:alphaModFix/>
          </a:blip>
          <a:srcRect b="0" l="0" r="0" t="0"/>
          <a:stretch/>
        </p:blipFill>
        <p:spPr>
          <a:xfrm>
            <a:off x="6232209" y="3134089"/>
            <a:ext cx="1175657" cy="1645920"/>
          </a:xfrm>
          <a:prstGeom prst="rect">
            <a:avLst/>
          </a:prstGeom>
          <a:noFill/>
          <a:ln>
            <a:noFill/>
          </a:ln>
        </p:spPr>
      </p:pic>
      <p:pic>
        <p:nvPicPr>
          <p:cNvPr id="193" name="Google Shape;193;p42"/>
          <p:cNvPicPr preferRelativeResize="0"/>
          <p:nvPr/>
        </p:nvPicPr>
        <p:blipFill rotWithShape="1">
          <a:blip r:embed="rId7">
            <a:alphaModFix/>
          </a:blip>
          <a:srcRect b="0" l="0" r="0" t="0"/>
          <a:stretch/>
        </p:blipFill>
        <p:spPr>
          <a:xfrm>
            <a:off x="7258291" y="3134089"/>
            <a:ext cx="1175657" cy="164592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ull photo">
  <p:cSld name="Full photo">
    <p:spTree>
      <p:nvGrpSpPr>
        <p:cNvPr id="194" name="Shape 194"/>
        <p:cNvGrpSpPr/>
        <p:nvPr/>
      </p:nvGrpSpPr>
      <p:grpSpPr>
        <a:xfrm>
          <a:off x="0" y="0"/>
          <a:ext cx="0" cy="0"/>
          <a:chOff x="0" y="0"/>
          <a:chExt cx="0" cy="0"/>
        </a:xfrm>
      </p:grpSpPr>
      <p:sp>
        <p:nvSpPr>
          <p:cNvPr id="195" name="Google Shape;195;p43"/>
          <p:cNvSpPr/>
          <p:nvPr>
            <p:ph idx="2" type="pic"/>
          </p:nvPr>
        </p:nvSpPr>
        <p:spPr>
          <a:xfrm>
            <a:off x="0" y="0"/>
            <a:ext cx="9144000" cy="6134100"/>
          </a:xfrm>
          <a:prstGeom prst="rect">
            <a:avLst/>
          </a:prstGeom>
          <a:noFill/>
          <a:ln>
            <a:noFill/>
          </a:ln>
        </p:spPr>
        <p:txBody>
          <a:bodyPr anchorCtr="0" anchor="ctr" bIns="91425" lIns="91425" spcFirstLastPara="1" rIns="91425" wrap="square" tIns="91425"/>
          <a:lstStyle>
            <a:lvl1pPr lvl="0" marR="0" rtl="0" algn="ctr">
              <a:lnSpc>
                <a:spcPct val="100000"/>
              </a:lnSpc>
              <a:spcBef>
                <a:spcPts val="1000"/>
              </a:spcBef>
              <a:spcAft>
                <a:spcPts val="0"/>
              </a:spcAft>
              <a:buClr>
                <a:schemeClr val="dk2"/>
              </a:buClr>
              <a:buSzPts val="3000"/>
              <a:buFont typeface="Arial"/>
              <a:buChar char="•"/>
              <a:defRPr b="0" i="0" sz="3000" u="none" cap="none" strike="noStrike">
                <a:solidFill>
                  <a:schemeClr val="dk2"/>
                </a:solidFill>
                <a:latin typeface="Arial"/>
                <a:ea typeface="Arial"/>
                <a:cs typeface="Arial"/>
                <a:sym typeface="Arial"/>
              </a:defRPr>
            </a:lvl1pPr>
            <a:lvl2pPr lvl="1" marR="0" rtl="0" algn="l">
              <a:lnSpc>
                <a:spcPct val="100000"/>
              </a:lnSpc>
              <a:spcBef>
                <a:spcPts val="60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2pPr>
            <a:lvl3pPr lvl="2"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3pPr>
            <a:lvl4pPr lvl="3"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4pPr>
            <a:lvl5pPr lvl="4"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5pPr>
            <a:lvl6pPr lvl="5"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593367"/>
            <a:ext cx="8520600" cy="7635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536633"/>
            <a:ext cx="3999900" cy="45552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536633"/>
            <a:ext cx="3999900" cy="45552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lternate Head, subhead &amp; body copy">
  <p:cSld name="Alternate Head, subhead &amp; body copy">
    <p:spTree>
      <p:nvGrpSpPr>
        <p:cNvPr id="196" name="Shape 196"/>
        <p:cNvGrpSpPr/>
        <p:nvPr/>
      </p:nvGrpSpPr>
      <p:grpSpPr>
        <a:xfrm>
          <a:off x="0" y="0"/>
          <a:ext cx="0" cy="0"/>
          <a:chOff x="0" y="0"/>
          <a:chExt cx="0" cy="0"/>
        </a:xfrm>
      </p:grpSpPr>
      <p:sp>
        <p:nvSpPr>
          <p:cNvPr id="197" name="Google Shape;197;p44"/>
          <p:cNvSpPr txBox="1"/>
          <p:nvPr>
            <p:ph type="title"/>
          </p:nvPr>
        </p:nvSpPr>
        <p:spPr>
          <a:xfrm>
            <a:off x="609599" y="405302"/>
            <a:ext cx="7935629" cy="984738"/>
          </a:xfrm>
          <a:prstGeom prst="rect">
            <a:avLst/>
          </a:prstGeom>
          <a:noFill/>
          <a:ln>
            <a:noFill/>
          </a:ln>
        </p:spPr>
        <p:txBody>
          <a:bodyPr anchorCtr="0" anchor="b" bIns="91425" lIns="91425" spcFirstLastPara="1" rIns="91425" wrap="square" tIns="91425"/>
          <a:lstStyle>
            <a:lvl1pPr lvl="0" marR="0" rtl="0" algn="l">
              <a:lnSpc>
                <a:spcPct val="100000"/>
              </a:lnSpc>
              <a:spcBef>
                <a:spcPts val="0"/>
              </a:spcBef>
              <a:spcAft>
                <a:spcPts val="0"/>
              </a:spcAft>
              <a:buClr>
                <a:schemeClr val="dk1"/>
              </a:buClr>
              <a:buSzPts val="4000"/>
              <a:buFont typeface="Arial"/>
              <a:buNone/>
              <a:defRPr b="1" i="0" sz="40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98" name="Google Shape;198;p44"/>
          <p:cNvSpPr txBox="1"/>
          <p:nvPr>
            <p:ph idx="1" type="body"/>
          </p:nvPr>
        </p:nvSpPr>
        <p:spPr>
          <a:xfrm>
            <a:off x="609600" y="1562101"/>
            <a:ext cx="7924800" cy="501162"/>
          </a:xfrm>
          <a:prstGeom prst="rect">
            <a:avLst/>
          </a:prstGeom>
          <a:noFill/>
          <a:ln>
            <a:noFill/>
          </a:ln>
        </p:spPr>
        <p:txBody>
          <a:bodyPr anchorCtr="0" anchor="t" bIns="91425" lIns="91425" spcFirstLastPara="1" rIns="91425" wrap="square" tIns="91425"/>
          <a:lstStyle>
            <a:lvl1pPr indent="-228600" lvl="0" marL="457200" marR="0" rtl="0" algn="l">
              <a:lnSpc>
                <a:spcPct val="100000"/>
              </a:lnSpc>
              <a:spcBef>
                <a:spcPts val="1000"/>
              </a:spcBef>
              <a:spcAft>
                <a:spcPts val="0"/>
              </a:spcAft>
              <a:buClr>
                <a:schemeClr val="dk2"/>
              </a:buClr>
              <a:buSzPts val="2600"/>
              <a:buFont typeface="Arial"/>
              <a:buNone/>
              <a:defRPr b="1" i="0" sz="2600" u="none" cap="none" strike="noStrike">
                <a:solidFill>
                  <a:schemeClr val="dk2"/>
                </a:solidFill>
                <a:latin typeface="Arial"/>
                <a:ea typeface="Arial"/>
                <a:cs typeface="Arial"/>
                <a:sym typeface="Arial"/>
              </a:defRPr>
            </a:lvl1pPr>
            <a:lvl2pPr indent="-393700" lvl="1" marL="914400" marR="0" rtl="0" algn="l">
              <a:lnSpc>
                <a:spcPct val="100000"/>
              </a:lnSpc>
              <a:spcBef>
                <a:spcPts val="60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2pPr>
            <a:lvl3pPr indent="-381000" lvl="2" marL="13716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3pPr>
            <a:lvl4pPr indent="-381000" lvl="3" marL="18288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4pPr>
            <a:lvl5pPr indent="-381000" lvl="4" marL="22860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5pPr>
            <a:lvl6pPr indent="-342900" lvl="5" marL="2743200"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9" name="Google Shape;199;p44"/>
          <p:cNvSpPr txBox="1"/>
          <p:nvPr>
            <p:ph idx="2" type="body"/>
          </p:nvPr>
        </p:nvSpPr>
        <p:spPr>
          <a:xfrm>
            <a:off x="890954" y="2172678"/>
            <a:ext cx="7643445" cy="3439136"/>
          </a:xfrm>
          <a:prstGeom prst="rect">
            <a:avLst/>
          </a:prstGeom>
          <a:noFill/>
          <a:ln>
            <a:noFill/>
          </a:ln>
        </p:spPr>
        <p:txBody>
          <a:bodyPr anchorCtr="0" anchor="t" bIns="91425" lIns="91425" spcFirstLastPara="1" rIns="91425" wrap="square" tIns="91425"/>
          <a:lstStyle>
            <a:lvl1pPr indent="-228600" lvl="0" marL="457200" marR="0" rtl="0" algn="l">
              <a:lnSpc>
                <a:spcPct val="100000"/>
              </a:lnSpc>
              <a:spcBef>
                <a:spcPts val="1000"/>
              </a:spcBef>
              <a:spcAft>
                <a:spcPts val="0"/>
              </a:spcAft>
              <a:buClr>
                <a:schemeClr val="dk2"/>
              </a:buClr>
              <a:buSzPts val="2400"/>
              <a:buFont typeface="Arial"/>
              <a:buNone/>
              <a:defRPr b="0" i="0" sz="2400" u="none" cap="none" strike="noStrike">
                <a:solidFill>
                  <a:schemeClr val="dk2"/>
                </a:solidFill>
                <a:latin typeface="Arial"/>
                <a:ea typeface="Arial"/>
                <a:cs typeface="Arial"/>
                <a:sym typeface="Arial"/>
              </a:defRPr>
            </a:lvl1pPr>
            <a:lvl2pPr indent="-228600" lvl="1" marL="914400" marR="0" rtl="0" algn="l">
              <a:lnSpc>
                <a:spcPct val="100000"/>
              </a:lnSpc>
              <a:spcBef>
                <a:spcPts val="600"/>
              </a:spcBef>
              <a:spcAft>
                <a:spcPts val="0"/>
              </a:spcAft>
              <a:buClr>
                <a:schemeClr val="dk2"/>
              </a:buClr>
              <a:buSzPts val="2600"/>
              <a:buFont typeface="Arial"/>
              <a:buNone/>
              <a:defRPr b="0" i="0" sz="2600" u="none" cap="none" strike="noStrike">
                <a:solidFill>
                  <a:schemeClr val="dk2"/>
                </a:solidFill>
                <a:latin typeface="Arial"/>
                <a:ea typeface="Arial"/>
                <a:cs typeface="Arial"/>
                <a:sym typeface="Arial"/>
              </a:defRPr>
            </a:lvl2pPr>
            <a:lvl3pPr indent="-228600" lvl="2" marL="1371600" marR="0" rtl="0" algn="l">
              <a:lnSpc>
                <a:spcPct val="100000"/>
              </a:lnSpc>
              <a:spcBef>
                <a:spcPts val="600"/>
              </a:spcBef>
              <a:spcAft>
                <a:spcPts val="0"/>
              </a:spcAft>
              <a:buClr>
                <a:schemeClr val="dk2"/>
              </a:buClr>
              <a:buSzPts val="2400"/>
              <a:buFont typeface="Arial"/>
              <a:buNone/>
              <a:defRPr b="0" i="0" sz="2400" u="none" cap="none" strike="noStrike">
                <a:solidFill>
                  <a:schemeClr val="dk2"/>
                </a:solidFill>
                <a:latin typeface="Arial"/>
                <a:ea typeface="Arial"/>
                <a:cs typeface="Arial"/>
                <a:sym typeface="Arial"/>
              </a:defRPr>
            </a:lvl3pPr>
            <a:lvl4pPr indent="-228600" lvl="3" marL="1828800" marR="0" rtl="0" algn="l">
              <a:lnSpc>
                <a:spcPct val="100000"/>
              </a:lnSpc>
              <a:spcBef>
                <a:spcPts val="600"/>
              </a:spcBef>
              <a:spcAft>
                <a:spcPts val="0"/>
              </a:spcAft>
              <a:buClr>
                <a:schemeClr val="dk2"/>
              </a:buClr>
              <a:buSzPts val="2400"/>
              <a:buFont typeface="Arial"/>
              <a:buNone/>
              <a:defRPr b="0" i="0" sz="2400" u="none" cap="none" strike="noStrike">
                <a:solidFill>
                  <a:schemeClr val="dk2"/>
                </a:solidFill>
                <a:latin typeface="Arial"/>
                <a:ea typeface="Arial"/>
                <a:cs typeface="Arial"/>
                <a:sym typeface="Arial"/>
              </a:defRPr>
            </a:lvl4pPr>
            <a:lvl5pPr indent="-228600" lvl="4" marL="2286000" marR="0" rtl="0" algn="l">
              <a:lnSpc>
                <a:spcPct val="100000"/>
              </a:lnSpc>
              <a:spcBef>
                <a:spcPts val="600"/>
              </a:spcBef>
              <a:spcAft>
                <a:spcPts val="0"/>
              </a:spcAft>
              <a:buClr>
                <a:schemeClr val="dk2"/>
              </a:buClr>
              <a:buSzPts val="2400"/>
              <a:buFont typeface="Arial"/>
              <a:buNone/>
              <a:defRPr b="0" i="0" sz="2400" u="none" cap="none" strike="noStrike">
                <a:solidFill>
                  <a:schemeClr val="dk2"/>
                </a:solidFill>
                <a:latin typeface="Arial"/>
                <a:ea typeface="Arial"/>
                <a:cs typeface="Arial"/>
                <a:sym typeface="Arial"/>
              </a:defRPr>
            </a:lvl5pPr>
            <a:lvl6pPr indent="-342900" lvl="5" marL="2743200"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ullet text page">
  <p:cSld name="Bullet text page">
    <p:spTree>
      <p:nvGrpSpPr>
        <p:cNvPr id="200" name="Shape 200"/>
        <p:cNvGrpSpPr/>
        <p:nvPr/>
      </p:nvGrpSpPr>
      <p:grpSpPr>
        <a:xfrm>
          <a:off x="0" y="0"/>
          <a:ext cx="0" cy="0"/>
          <a:chOff x="0" y="0"/>
          <a:chExt cx="0" cy="0"/>
        </a:xfrm>
      </p:grpSpPr>
      <p:sp>
        <p:nvSpPr>
          <p:cNvPr id="201" name="Google Shape;201;p45"/>
          <p:cNvSpPr txBox="1"/>
          <p:nvPr>
            <p:ph type="title"/>
          </p:nvPr>
        </p:nvSpPr>
        <p:spPr>
          <a:xfrm>
            <a:off x="609600" y="405302"/>
            <a:ext cx="7924800" cy="984738"/>
          </a:xfrm>
          <a:prstGeom prst="rect">
            <a:avLst/>
          </a:prstGeom>
          <a:noFill/>
          <a:ln>
            <a:noFill/>
          </a:ln>
        </p:spPr>
        <p:txBody>
          <a:bodyPr anchorCtr="0" anchor="b" bIns="91425" lIns="91425" spcFirstLastPara="1" rIns="91425" wrap="square" tIns="91425"/>
          <a:lstStyle>
            <a:lvl1pPr lvl="0" marR="0" rtl="0" algn="l">
              <a:lnSpc>
                <a:spcPct val="100000"/>
              </a:lnSpc>
              <a:spcBef>
                <a:spcPts val="0"/>
              </a:spcBef>
              <a:spcAft>
                <a:spcPts val="0"/>
              </a:spcAft>
              <a:buClr>
                <a:schemeClr val="dk1"/>
              </a:buClr>
              <a:buSzPts val="4000"/>
              <a:buFont typeface="Arial"/>
              <a:buNone/>
              <a:defRPr b="1" i="0" sz="40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02" name="Google Shape;202;p45"/>
          <p:cNvSpPr txBox="1"/>
          <p:nvPr>
            <p:ph idx="1" type="body"/>
          </p:nvPr>
        </p:nvSpPr>
        <p:spPr>
          <a:xfrm>
            <a:off x="609600" y="1562100"/>
            <a:ext cx="7924800" cy="4572000"/>
          </a:xfrm>
          <a:prstGeom prst="rect">
            <a:avLst/>
          </a:prstGeom>
          <a:noFill/>
          <a:ln>
            <a:noFill/>
          </a:ln>
        </p:spPr>
        <p:txBody>
          <a:bodyPr anchorCtr="0" anchor="t" bIns="91425" lIns="91425" spcFirstLastPara="1" rIns="91425" wrap="square" tIns="91425"/>
          <a:lstStyle>
            <a:lvl1pPr indent="-419100" lvl="0" marL="457200" marR="0" rtl="0" algn="l">
              <a:lnSpc>
                <a:spcPct val="100000"/>
              </a:lnSpc>
              <a:spcBef>
                <a:spcPts val="1000"/>
              </a:spcBef>
              <a:spcAft>
                <a:spcPts val="0"/>
              </a:spcAft>
              <a:buClr>
                <a:schemeClr val="dk2"/>
              </a:buClr>
              <a:buSzPts val="3000"/>
              <a:buFont typeface="Arial"/>
              <a:buChar char="•"/>
              <a:defRPr b="0" i="0" sz="3000" u="none" cap="none" strike="noStrike">
                <a:solidFill>
                  <a:schemeClr val="dk2"/>
                </a:solidFill>
                <a:latin typeface="Arial"/>
                <a:ea typeface="Arial"/>
                <a:cs typeface="Arial"/>
                <a:sym typeface="Arial"/>
              </a:defRPr>
            </a:lvl1pPr>
            <a:lvl2pPr indent="-393700" lvl="1" marL="914400" marR="0" rtl="0" algn="l">
              <a:lnSpc>
                <a:spcPct val="100000"/>
              </a:lnSpc>
              <a:spcBef>
                <a:spcPts val="60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2pPr>
            <a:lvl3pPr indent="-381000" lvl="2" marL="13716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3pPr>
            <a:lvl4pPr indent="-381000" lvl="3" marL="18288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4pPr>
            <a:lvl5pPr indent="-381000" lvl="4" marL="22860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5pPr>
            <a:lvl6pPr indent="-342900" lvl="5" marL="2743200"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page" showMasterSp="0">
  <p:cSld name="Title page">
    <p:spTree>
      <p:nvGrpSpPr>
        <p:cNvPr id="209" name="Shape 209"/>
        <p:cNvGrpSpPr/>
        <p:nvPr/>
      </p:nvGrpSpPr>
      <p:grpSpPr>
        <a:xfrm>
          <a:off x="0" y="0"/>
          <a:ext cx="0" cy="0"/>
          <a:chOff x="0" y="0"/>
          <a:chExt cx="0" cy="0"/>
        </a:xfrm>
      </p:grpSpPr>
      <p:pic>
        <p:nvPicPr>
          <p:cNvPr id="210" name="Google Shape;210;p47"/>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211" name="Google Shape;211;p47"/>
          <p:cNvSpPr txBox="1"/>
          <p:nvPr>
            <p:ph idx="1" type="body"/>
          </p:nvPr>
        </p:nvSpPr>
        <p:spPr>
          <a:xfrm>
            <a:off x="1820985" y="4085487"/>
            <a:ext cx="6713415" cy="509955"/>
          </a:xfrm>
          <a:prstGeom prst="rect">
            <a:avLst/>
          </a:prstGeom>
          <a:noFill/>
          <a:ln>
            <a:noFill/>
          </a:ln>
        </p:spPr>
        <p:txBody>
          <a:bodyPr anchorCtr="0" anchor="t" bIns="91425" lIns="91425" spcFirstLastPara="1" rIns="91425" wrap="square" tIns="91425"/>
          <a:lstStyle>
            <a:lvl1pPr indent="-228600" lvl="0" marL="457200" marR="0" rtl="0" algn="r">
              <a:lnSpc>
                <a:spcPct val="100000"/>
              </a:lnSpc>
              <a:spcBef>
                <a:spcPts val="1000"/>
              </a:spcBef>
              <a:spcAft>
                <a:spcPts val="0"/>
              </a:spcAft>
              <a:buClr>
                <a:schemeClr val="lt1"/>
              </a:buClr>
              <a:buSzPts val="2800"/>
              <a:buFont typeface="Arial"/>
              <a:buNone/>
              <a:defRPr b="0" i="0" sz="2800" u="none" cap="none" strike="noStrike">
                <a:solidFill>
                  <a:schemeClr val="lt1"/>
                </a:solidFill>
                <a:latin typeface="Arial"/>
                <a:ea typeface="Arial"/>
                <a:cs typeface="Arial"/>
                <a:sym typeface="Arial"/>
              </a:defRPr>
            </a:lvl1pPr>
            <a:lvl2pPr indent="-393700" lvl="1" marL="914400" marR="0" rtl="0" algn="l">
              <a:lnSpc>
                <a:spcPct val="100000"/>
              </a:lnSpc>
              <a:spcBef>
                <a:spcPts val="60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2pPr>
            <a:lvl3pPr indent="-381000" lvl="2" marL="13716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3pPr>
            <a:lvl4pPr indent="-381000" lvl="3" marL="18288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4pPr>
            <a:lvl5pPr indent="-381000" lvl="4" marL="22860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5pPr>
            <a:lvl6pPr indent="-342900" lvl="5" marL="2743200"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12" name="Google Shape;212;p47"/>
          <p:cNvSpPr txBox="1"/>
          <p:nvPr>
            <p:ph idx="2" type="body"/>
          </p:nvPr>
        </p:nvSpPr>
        <p:spPr>
          <a:xfrm>
            <a:off x="1820986" y="4616939"/>
            <a:ext cx="6724244" cy="509955"/>
          </a:xfrm>
          <a:prstGeom prst="rect">
            <a:avLst/>
          </a:prstGeom>
          <a:noFill/>
          <a:ln>
            <a:noFill/>
          </a:ln>
        </p:spPr>
        <p:txBody>
          <a:bodyPr anchorCtr="0" anchor="t" bIns="91425" lIns="91425" spcFirstLastPara="1" rIns="91425" wrap="square" tIns="91425"/>
          <a:lstStyle>
            <a:lvl1pPr indent="-228600" lvl="0" marL="457200" marR="0" rtl="0" algn="r">
              <a:lnSpc>
                <a:spcPct val="100000"/>
              </a:lnSpc>
              <a:spcBef>
                <a:spcPts val="1000"/>
              </a:spcBef>
              <a:spcAft>
                <a:spcPts val="0"/>
              </a:spcAft>
              <a:buClr>
                <a:schemeClr val="lt1"/>
              </a:buClr>
              <a:buSzPts val="1800"/>
              <a:buFont typeface="Arial"/>
              <a:buNone/>
              <a:defRPr b="0" i="0" sz="1800" u="none" cap="none" strike="noStrike">
                <a:solidFill>
                  <a:schemeClr val="lt1"/>
                </a:solidFill>
                <a:latin typeface="Arial"/>
                <a:ea typeface="Arial"/>
                <a:cs typeface="Arial"/>
                <a:sym typeface="Arial"/>
              </a:defRPr>
            </a:lvl1pPr>
            <a:lvl2pPr indent="-393700" lvl="1" marL="914400" marR="0" rtl="0" algn="l">
              <a:lnSpc>
                <a:spcPct val="100000"/>
              </a:lnSpc>
              <a:spcBef>
                <a:spcPts val="60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2pPr>
            <a:lvl3pPr indent="-381000" lvl="2" marL="13716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3pPr>
            <a:lvl4pPr indent="-381000" lvl="3" marL="18288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4pPr>
            <a:lvl5pPr indent="-381000" lvl="4" marL="22860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5pPr>
            <a:lvl6pPr indent="-342900" lvl="5" marL="2743200"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13" name="Google Shape;213;p47"/>
          <p:cNvSpPr txBox="1"/>
          <p:nvPr>
            <p:ph idx="3" type="body"/>
          </p:nvPr>
        </p:nvSpPr>
        <p:spPr>
          <a:xfrm>
            <a:off x="1820986" y="5079802"/>
            <a:ext cx="6724244" cy="509955"/>
          </a:xfrm>
          <a:prstGeom prst="rect">
            <a:avLst/>
          </a:prstGeom>
          <a:noFill/>
          <a:ln>
            <a:noFill/>
          </a:ln>
        </p:spPr>
        <p:txBody>
          <a:bodyPr anchorCtr="0" anchor="t" bIns="91425" lIns="91425" spcFirstLastPara="1" rIns="91425" wrap="square" tIns="91425"/>
          <a:lstStyle>
            <a:lvl1pPr indent="-228600" lvl="0" marL="457200" marR="0" rtl="0" algn="r">
              <a:lnSpc>
                <a:spcPct val="100000"/>
              </a:lnSpc>
              <a:spcBef>
                <a:spcPts val="1000"/>
              </a:spcBef>
              <a:spcAft>
                <a:spcPts val="0"/>
              </a:spcAft>
              <a:buClr>
                <a:schemeClr val="lt1"/>
              </a:buClr>
              <a:buSzPts val="1200"/>
              <a:buFont typeface="Arial"/>
              <a:buNone/>
              <a:defRPr b="1" i="0" sz="1200" u="none" cap="none" strike="noStrike">
                <a:solidFill>
                  <a:schemeClr val="lt1"/>
                </a:solidFill>
                <a:latin typeface="Arial"/>
                <a:ea typeface="Arial"/>
                <a:cs typeface="Arial"/>
                <a:sym typeface="Arial"/>
              </a:defRPr>
            </a:lvl1pPr>
            <a:lvl2pPr indent="-393700" lvl="1" marL="914400" marR="0" rtl="0" algn="l">
              <a:lnSpc>
                <a:spcPct val="100000"/>
              </a:lnSpc>
              <a:spcBef>
                <a:spcPts val="60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2pPr>
            <a:lvl3pPr indent="-381000" lvl="2" marL="13716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3pPr>
            <a:lvl4pPr indent="-381000" lvl="3" marL="18288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4pPr>
            <a:lvl5pPr indent="-381000" lvl="4" marL="22860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5pPr>
            <a:lvl6pPr indent="-342900" lvl="5" marL="2743200"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14" name="Google Shape;214;p47"/>
          <p:cNvSpPr txBox="1"/>
          <p:nvPr>
            <p:ph idx="4" type="body"/>
          </p:nvPr>
        </p:nvSpPr>
        <p:spPr>
          <a:xfrm>
            <a:off x="5491202" y="5487855"/>
            <a:ext cx="3043198" cy="283306"/>
          </a:xfrm>
          <a:prstGeom prst="rect">
            <a:avLst/>
          </a:prstGeom>
          <a:noFill/>
          <a:ln>
            <a:noFill/>
          </a:ln>
        </p:spPr>
        <p:txBody>
          <a:bodyPr anchorCtr="0" anchor="t" bIns="91425" lIns="91425" spcFirstLastPara="1" rIns="91425" wrap="square" tIns="91425"/>
          <a:lstStyle>
            <a:lvl1pPr indent="-228600" lvl="0" marL="457200" marR="0" rtl="0" algn="r">
              <a:lnSpc>
                <a:spcPct val="100000"/>
              </a:lnSpc>
              <a:spcBef>
                <a:spcPts val="100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1pPr>
            <a:lvl2pPr indent="-393700" lvl="1" marL="914400" marR="0" rtl="0" algn="l">
              <a:lnSpc>
                <a:spcPct val="100000"/>
              </a:lnSpc>
              <a:spcBef>
                <a:spcPts val="60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2pPr>
            <a:lvl3pPr indent="-381000" lvl="2" marL="13716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3pPr>
            <a:lvl4pPr indent="-381000" lvl="3" marL="18288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4pPr>
            <a:lvl5pPr indent="-381000" lvl="4" marL="22860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5pPr>
            <a:lvl6pPr indent="-342900" lvl="5" marL="2743200"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15" name="Google Shape;215;p47"/>
          <p:cNvSpPr txBox="1"/>
          <p:nvPr>
            <p:ph idx="5" type="body"/>
          </p:nvPr>
        </p:nvSpPr>
        <p:spPr>
          <a:xfrm>
            <a:off x="5491202" y="5696220"/>
            <a:ext cx="3043198" cy="269367"/>
          </a:xfrm>
          <a:prstGeom prst="rect">
            <a:avLst/>
          </a:prstGeom>
          <a:noFill/>
          <a:ln>
            <a:noFill/>
          </a:ln>
        </p:spPr>
        <p:txBody>
          <a:bodyPr anchorCtr="0" anchor="t" bIns="91425" lIns="91425" spcFirstLastPara="1" rIns="91425" wrap="square" tIns="91425"/>
          <a:lstStyle>
            <a:lvl1pPr indent="-228600" lvl="0" marL="457200" marR="0" rtl="0" algn="r">
              <a:lnSpc>
                <a:spcPct val="100000"/>
              </a:lnSpc>
              <a:spcBef>
                <a:spcPts val="1000"/>
              </a:spcBef>
              <a:spcAft>
                <a:spcPts val="0"/>
              </a:spcAft>
              <a:buClr>
                <a:schemeClr val="dk2"/>
              </a:buClr>
              <a:buSzPts val="1000"/>
              <a:buFont typeface="Arial"/>
              <a:buNone/>
              <a:defRPr b="0" i="1" sz="1000" u="none" cap="none" strike="noStrike">
                <a:solidFill>
                  <a:schemeClr val="dk2"/>
                </a:solidFill>
                <a:latin typeface="Arial"/>
                <a:ea typeface="Arial"/>
                <a:cs typeface="Arial"/>
                <a:sym typeface="Arial"/>
              </a:defRPr>
            </a:lvl1pPr>
            <a:lvl2pPr indent="-393700" lvl="1" marL="914400" marR="0" rtl="0" algn="l">
              <a:lnSpc>
                <a:spcPct val="100000"/>
              </a:lnSpc>
              <a:spcBef>
                <a:spcPts val="60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2pPr>
            <a:lvl3pPr indent="-381000" lvl="2" marL="13716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3pPr>
            <a:lvl4pPr indent="-381000" lvl="3" marL="18288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4pPr>
            <a:lvl5pPr indent="-381000" lvl="4" marL="22860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5pPr>
            <a:lvl6pPr indent="-342900" lvl="5" marL="2743200"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16" name="Google Shape;216;p47"/>
          <p:cNvSpPr txBox="1"/>
          <p:nvPr>
            <p:ph idx="6" type="body"/>
          </p:nvPr>
        </p:nvSpPr>
        <p:spPr>
          <a:xfrm>
            <a:off x="5491202" y="5877624"/>
            <a:ext cx="3043198" cy="269367"/>
          </a:xfrm>
          <a:prstGeom prst="rect">
            <a:avLst/>
          </a:prstGeom>
          <a:noFill/>
          <a:ln>
            <a:noFill/>
          </a:ln>
        </p:spPr>
        <p:txBody>
          <a:bodyPr anchorCtr="0" anchor="t" bIns="91425" lIns="91425" spcFirstLastPara="1" rIns="91425" wrap="square" tIns="91425"/>
          <a:lstStyle>
            <a:lvl1pPr indent="-228600" lvl="0" marL="457200" marR="0" rtl="0" algn="r">
              <a:lnSpc>
                <a:spcPct val="100000"/>
              </a:lnSpc>
              <a:spcBef>
                <a:spcPts val="1000"/>
              </a:spcBef>
              <a:spcAft>
                <a:spcPts val="0"/>
              </a:spcAft>
              <a:buClr>
                <a:schemeClr val="dk2"/>
              </a:buClr>
              <a:buSzPts val="900"/>
              <a:buFont typeface="Arial"/>
              <a:buNone/>
              <a:defRPr b="1" i="0" sz="900" u="none" cap="none" strike="noStrike">
                <a:solidFill>
                  <a:schemeClr val="dk2"/>
                </a:solidFill>
                <a:latin typeface="Arial"/>
                <a:ea typeface="Arial"/>
                <a:cs typeface="Arial"/>
                <a:sym typeface="Arial"/>
              </a:defRPr>
            </a:lvl1pPr>
            <a:lvl2pPr indent="-393700" lvl="1" marL="914400" marR="0" rtl="0" algn="l">
              <a:lnSpc>
                <a:spcPct val="100000"/>
              </a:lnSpc>
              <a:spcBef>
                <a:spcPts val="60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2pPr>
            <a:lvl3pPr indent="-381000" lvl="2" marL="13716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3pPr>
            <a:lvl4pPr indent="-381000" lvl="3" marL="18288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4pPr>
            <a:lvl5pPr indent="-381000" lvl="4" marL="22860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5pPr>
            <a:lvl6pPr indent="-342900" lvl="5" marL="2743200"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17" name="Google Shape;217;p47"/>
          <p:cNvSpPr txBox="1"/>
          <p:nvPr>
            <p:ph idx="7" type="body"/>
          </p:nvPr>
        </p:nvSpPr>
        <p:spPr>
          <a:xfrm>
            <a:off x="2813764" y="5487855"/>
            <a:ext cx="3043198" cy="283306"/>
          </a:xfrm>
          <a:prstGeom prst="rect">
            <a:avLst/>
          </a:prstGeom>
          <a:noFill/>
          <a:ln>
            <a:noFill/>
          </a:ln>
        </p:spPr>
        <p:txBody>
          <a:bodyPr anchorCtr="0" anchor="t" bIns="91425" lIns="91425" spcFirstLastPara="1" rIns="91425" wrap="square" tIns="91425"/>
          <a:lstStyle>
            <a:lvl1pPr indent="-228600" lvl="0" marL="457200" marR="0" rtl="0" algn="r">
              <a:lnSpc>
                <a:spcPct val="100000"/>
              </a:lnSpc>
              <a:spcBef>
                <a:spcPts val="1000"/>
              </a:spcBef>
              <a:spcAft>
                <a:spcPts val="0"/>
              </a:spcAft>
              <a:buClr>
                <a:schemeClr val="dk1"/>
              </a:buClr>
              <a:buSzPts val="1100"/>
              <a:buFont typeface="Arial"/>
              <a:buNone/>
              <a:defRPr b="0" i="0" sz="1100" u="none" cap="none" strike="noStrike">
                <a:solidFill>
                  <a:schemeClr val="dk1"/>
                </a:solidFill>
                <a:latin typeface="Arial"/>
                <a:ea typeface="Arial"/>
                <a:cs typeface="Arial"/>
                <a:sym typeface="Arial"/>
              </a:defRPr>
            </a:lvl1pPr>
            <a:lvl2pPr indent="-393700" lvl="1" marL="914400" marR="0" rtl="0" algn="l">
              <a:lnSpc>
                <a:spcPct val="100000"/>
              </a:lnSpc>
              <a:spcBef>
                <a:spcPts val="60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2pPr>
            <a:lvl3pPr indent="-381000" lvl="2" marL="13716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3pPr>
            <a:lvl4pPr indent="-381000" lvl="3" marL="18288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4pPr>
            <a:lvl5pPr indent="-381000" lvl="4" marL="22860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5pPr>
            <a:lvl6pPr indent="-342900" lvl="5" marL="2743200"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18" name="Google Shape;218;p47"/>
          <p:cNvSpPr txBox="1"/>
          <p:nvPr>
            <p:ph idx="8" type="body"/>
          </p:nvPr>
        </p:nvSpPr>
        <p:spPr>
          <a:xfrm>
            <a:off x="2813764" y="5696220"/>
            <a:ext cx="3043198" cy="269367"/>
          </a:xfrm>
          <a:prstGeom prst="rect">
            <a:avLst/>
          </a:prstGeom>
          <a:noFill/>
          <a:ln>
            <a:noFill/>
          </a:ln>
        </p:spPr>
        <p:txBody>
          <a:bodyPr anchorCtr="0" anchor="t" bIns="91425" lIns="91425" spcFirstLastPara="1" rIns="91425" wrap="square" tIns="91425"/>
          <a:lstStyle>
            <a:lvl1pPr indent="-228600" lvl="0" marL="457200" marR="0" rtl="0" algn="r">
              <a:lnSpc>
                <a:spcPct val="100000"/>
              </a:lnSpc>
              <a:spcBef>
                <a:spcPts val="1000"/>
              </a:spcBef>
              <a:spcAft>
                <a:spcPts val="0"/>
              </a:spcAft>
              <a:buClr>
                <a:schemeClr val="dk2"/>
              </a:buClr>
              <a:buSzPts val="1000"/>
              <a:buFont typeface="Arial"/>
              <a:buNone/>
              <a:defRPr b="0" i="1" sz="1000" u="none" cap="none" strike="noStrike">
                <a:solidFill>
                  <a:schemeClr val="dk2"/>
                </a:solidFill>
                <a:latin typeface="Arial"/>
                <a:ea typeface="Arial"/>
                <a:cs typeface="Arial"/>
                <a:sym typeface="Arial"/>
              </a:defRPr>
            </a:lvl1pPr>
            <a:lvl2pPr indent="-393700" lvl="1" marL="914400" marR="0" rtl="0" algn="l">
              <a:lnSpc>
                <a:spcPct val="100000"/>
              </a:lnSpc>
              <a:spcBef>
                <a:spcPts val="60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2pPr>
            <a:lvl3pPr indent="-381000" lvl="2" marL="13716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3pPr>
            <a:lvl4pPr indent="-381000" lvl="3" marL="18288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4pPr>
            <a:lvl5pPr indent="-381000" lvl="4" marL="22860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5pPr>
            <a:lvl6pPr indent="-342900" lvl="5" marL="2743200"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19" name="Google Shape;219;p47"/>
          <p:cNvSpPr txBox="1"/>
          <p:nvPr>
            <p:ph idx="9" type="body"/>
          </p:nvPr>
        </p:nvSpPr>
        <p:spPr>
          <a:xfrm>
            <a:off x="2813764" y="5877624"/>
            <a:ext cx="3043198" cy="269367"/>
          </a:xfrm>
          <a:prstGeom prst="rect">
            <a:avLst/>
          </a:prstGeom>
          <a:noFill/>
          <a:ln>
            <a:noFill/>
          </a:ln>
        </p:spPr>
        <p:txBody>
          <a:bodyPr anchorCtr="0" anchor="t" bIns="91425" lIns="91425" spcFirstLastPara="1" rIns="91425" wrap="square" tIns="91425"/>
          <a:lstStyle>
            <a:lvl1pPr indent="-228600" lvl="0" marL="457200" marR="0" rtl="0" algn="r">
              <a:lnSpc>
                <a:spcPct val="100000"/>
              </a:lnSpc>
              <a:spcBef>
                <a:spcPts val="1000"/>
              </a:spcBef>
              <a:spcAft>
                <a:spcPts val="0"/>
              </a:spcAft>
              <a:buClr>
                <a:schemeClr val="dk2"/>
              </a:buClr>
              <a:buSzPts val="900"/>
              <a:buFont typeface="Arial"/>
              <a:buNone/>
              <a:defRPr b="1" i="0" sz="900" u="none" cap="none" strike="noStrike">
                <a:solidFill>
                  <a:schemeClr val="dk2"/>
                </a:solidFill>
                <a:latin typeface="Arial"/>
                <a:ea typeface="Arial"/>
                <a:cs typeface="Arial"/>
                <a:sym typeface="Arial"/>
              </a:defRPr>
            </a:lvl1pPr>
            <a:lvl2pPr indent="-393700" lvl="1" marL="914400" marR="0" rtl="0" algn="l">
              <a:lnSpc>
                <a:spcPct val="100000"/>
              </a:lnSpc>
              <a:spcBef>
                <a:spcPts val="60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2pPr>
            <a:lvl3pPr indent="-381000" lvl="2" marL="13716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3pPr>
            <a:lvl4pPr indent="-381000" lvl="3" marL="18288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4pPr>
            <a:lvl5pPr indent="-381000" lvl="4" marL="22860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5pPr>
            <a:lvl6pPr indent="-342900" lvl="5" marL="2743200"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ull photo">
  <p:cSld name="Full photo">
    <p:spTree>
      <p:nvGrpSpPr>
        <p:cNvPr id="220" name="Shape 220"/>
        <p:cNvGrpSpPr/>
        <p:nvPr/>
      </p:nvGrpSpPr>
      <p:grpSpPr>
        <a:xfrm>
          <a:off x="0" y="0"/>
          <a:ext cx="0" cy="0"/>
          <a:chOff x="0" y="0"/>
          <a:chExt cx="0" cy="0"/>
        </a:xfrm>
      </p:grpSpPr>
      <p:sp>
        <p:nvSpPr>
          <p:cNvPr id="221" name="Google Shape;221;p48"/>
          <p:cNvSpPr/>
          <p:nvPr>
            <p:ph idx="2" type="pic"/>
          </p:nvPr>
        </p:nvSpPr>
        <p:spPr>
          <a:xfrm>
            <a:off x="0" y="0"/>
            <a:ext cx="9144000" cy="6134100"/>
          </a:xfrm>
          <a:prstGeom prst="rect">
            <a:avLst/>
          </a:prstGeom>
          <a:noFill/>
          <a:ln>
            <a:noFill/>
          </a:ln>
        </p:spPr>
        <p:txBody>
          <a:bodyPr anchorCtr="0" anchor="ctr" bIns="91425" lIns="91425" spcFirstLastPara="1" rIns="91425" wrap="square" tIns="91425"/>
          <a:lstStyle>
            <a:lvl1pPr lvl="0" marR="0" rtl="0" algn="ctr">
              <a:lnSpc>
                <a:spcPct val="100000"/>
              </a:lnSpc>
              <a:spcBef>
                <a:spcPts val="1000"/>
              </a:spcBef>
              <a:spcAft>
                <a:spcPts val="0"/>
              </a:spcAft>
              <a:buClr>
                <a:schemeClr val="dk2"/>
              </a:buClr>
              <a:buSzPts val="3000"/>
              <a:buFont typeface="Arial"/>
              <a:buChar char="•"/>
              <a:defRPr b="0" i="0" sz="3000" u="none" cap="none" strike="noStrike">
                <a:solidFill>
                  <a:schemeClr val="dk2"/>
                </a:solidFill>
                <a:latin typeface="Arial"/>
                <a:ea typeface="Arial"/>
                <a:cs typeface="Arial"/>
                <a:sym typeface="Arial"/>
              </a:defRPr>
            </a:lvl1pPr>
            <a:lvl2pPr lvl="1" marR="0" rtl="0" algn="l">
              <a:lnSpc>
                <a:spcPct val="100000"/>
              </a:lnSpc>
              <a:spcBef>
                <a:spcPts val="60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2pPr>
            <a:lvl3pPr lvl="2"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3pPr>
            <a:lvl4pPr lvl="3"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4pPr>
            <a:lvl5pPr lvl="4"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5pPr>
            <a:lvl6pPr lvl="5"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p:cSld name="Custom Layout">
    <p:spTree>
      <p:nvGrpSpPr>
        <p:cNvPr id="222" name="Shape 222"/>
        <p:cNvGrpSpPr/>
        <p:nvPr/>
      </p:nvGrpSpPr>
      <p:grpSpPr>
        <a:xfrm>
          <a:off x="0" y="0"/>
          <a:ext cx="0" cy="0"/>
          <a:chOff x="0" y="0"/>
          <a:chExt cx="0" cy="0"/>
        </a:xfrm>
      </p:grpSpPr>
      <p:sp>
        <p:nvSpPr>
          <p:cNvPr id="223" name="Google Shape;223;p49"/>
          <p:cNvSpPr txBox="1"/>
          <p:nvPr>
            <p:ph type="title"/>
          </p:nvPr>
        </p:nvSpPr>
        <p:spPr>
          <a:xfrm>
            <a:off x="609599" y="405302"/>
            <a:ext cx="7935629" cy="984738"/>
          </a:xfrm>
          <a:prstGeom prst="rect">
            <a:avLst/>
          </a:prstGeom>
          <a:noFill/>
          <a:ln>
            <a:noFill/>
          </a:ln>
        </p:spPr>
        <p:txBody>
          <a:bodyPr anchorCtr="0" anchor="b" bIns="91425" lIns="91425" spcFirstLastPara="1" rIns="91425" wrap="square" tIns="91425"/>
          <a:lstStyle>
            <a:lvl1pPr lvl="0" marR="0" rtl="0" algn="l">
              <a:lnSpc>
                <a:spcPct val="100000"/>
              </a:lnSpc>
              <a:spcBef>
                <a:spcPts val="0"/>
              </a:spcBef>
              <a:spcAft>
                <a:spcPts val="0"/>
              </a:spcAft>
              <a:buClr>
                <a:schemeClr val="dk1"/>
              </a:buClr>
              <a:buSzPts val="4000"/>
              <a:buFont typeface="Arial"/>
              <a:buNone/>
              <a:defRPr b="1" i="0" sz="40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24" name="Google Shape;224;p49"/>
          <p:cNvSpPr txBox="1"/>
          <p:nvPr>
            <p:ph idx="1" type="body"/>
          </p:nvPr>
        </p:nvSpPr>
        <p:spPr>
          <a:xfrm>
            <a:off x="1566863" y="2024063"/>
            <a:ext cx="6146800" cy="3165475"/>
          </a:xfrm>
          <a:prstGeom prst="rect">
            <a:avLst/>
          </a:prstGeom>
          <a:noFill/>
          <a:ln>
            <a:noFill/>
          </a:ln>
        </p:spPr>
        <p:txBody>
          <a:bodyPr anchorCtr="0" anchor="t" bIns="91425" lIns="91425" spcFirstLastPara="1" rIns="91425" wrap="square" tIns="91425"/>
          <a:lstStyle>
            <a:lvl1pPr indent="-419100" lvl="0" marL="457200" marR="0" rtl="0" algn="l">
              <a:lnSpc>
                <a:spcPct val="100000"/>
              </a:lnSpc>
              <a:spcBef>
                <a:spcPts val="1000"/>
              </a:spcBef>
              <a:spcAft>
                <a:spcPts val="0"/>
              </a:spcAft>
              <a:buClr>
                <a:schemeClr val="dk2"/>
              </a:buClr>
              <a:buSzPts val="3000"/>
              <a:buFont typeface="Arial"/>
              <a:buChar char="•"/>
              <a:defRPr b="0" i="0" sz="3000" u="none" cap="none" strike="noStrike">
                <a:solidFill>
                  <a:schemeClr val="dk2"/>
                </a:solidFill>
                <a:latin typeface="Arial"/>
                <a:ea typeface="Arial"/>
                <a:cs typeface="Arial"/>
                <a:sym typeface="Arial"/>
              </a:defRPr>
            </a:lvl1pPr>
            <a:lvl2pPr indent="-393700" lvl="1" marL="914400" marR="0" rtl="0" algn="l">
              <a:lnSpc>
                <a:spcPct val="100000"/>
              </a:lnSpc>
              <a:spcBef>
                <a:spcPts val="60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2pPr>
            <a:lvl3pPr indent="-381000" lvl="2" marL="13716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3pPr>
            <a:lvl4pPr indent="-381000" lvl="3" marL="18288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4pPr>
            <a:lvl5pPr indent="-381000" lvl="4" marL="22860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5pPr>
            <a:lvl6pPr indent="-342900" lvl="5" marL="2743200"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ullet text page">
  <p:cSld name="Bullet text page">
    <p:spTree>
      <p:nvGrpSpPr>
        <p:cNvPr id="225" name="Shape 225"/>
        <p:cNvGrpSpPr/>
        <p:nvPr/>
      </p:nvGrpSpPr>
      <p:grpSpPr>
        <a:xfrm>
          <a:off x="0" y="0"/>
          <a:ext cx="0" cy="0"/>
          <a:chOff x="0" y="0"/>
          <a:chExt cx="0" cy="0"/>
        </a:xfrm>
      </p:grpSpPr>
      <p:sp>
        <p:nvSpPr>
          <p:cNvPr id="226" name="Google Shape;226;p50"/>
          <p:cNvSpPr txBox="1"/>
          <p:nvPr>
            <p:ph type="title"/>
          </p:nvPr>
        </p:nvSpPr>
        <p:spPr>
          <a:xfrm>
            <a:off x="609600" y="405302"/>
            <a:ext cx="7924800" cy="984738"/>
          </a:xfrm>
          <a:prstGeom prst="rect">
            <a:avLst/>
          </a:prstGeom>
          <a:noFill/>
          <a:ln>
            <a:noFill/>
          </a:ln>
        </p:spPr>
        <p:txBody>
          <a:bodyPr anchorCtr="0" anchor="b" bIns="91425" lIns="91425" spcFirstLastPara="1" rIns="91425" wrap="square" tIns="91425"/>
          <a:lstStyle>
            <a:lvl1pPr lvl="0" marR="0" rtl="0" algn="l">
              <a:lnSpc>
                <a:spcPct val="100000"/>
              </a:lnSpc>
              <a:spcBef>
                <a:spcPts val="0"/>
              </a:spcBef>
              <a:spcAft>
                <a:spcPts val="0"/>
              </a:spcAft>
              <a:buClr>
                <a:schemeClr val="dk1"/>
              </a:buClr>
              <a:buSzPts val="4000"/>
              <a:buFont typeface="Arial"/>
              <a:buNone/>
              <a:defRPr b="1" i="0" sz="40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27" name="Google Shape;227;p50"/>
          <p:cNvSpPr txBox="1"/>
          <p:nvPr>
            <p:ph idx="1" type="body"/>
          </p:nvPr>
        </p:nvSpPr>
        <p:spPr>
          <a:xfrm>
            <a:off x="609600" y="1562100"/>
            <a:ext cx="7924800" cy="4572000"/>
          </a:xfrm>
          <a:prstGeom prst="rect">
            <a:avLst/>
          </a:prstGeom>
          <a:noFill/>
          <a:ln>
            <a:noFill/>
          </a:ln>
        </p:spPr>
        <p:txBody>
          <a:bodyPr anchorCtr="0" anchor="t" bIns="91425" lIns="91425" spcFirstLastPara="1" rIns="91425" wrap="square" tIns="91425"/>
          <a:lstStyle>
            <a:lvl1pPr indent="-419100" lvl="0" marL="457200" marR="0" rtl="0" algn="l">
              <a:lnSpc>
                <a:spcPct val="100000"/>
              </a:lnSpc>
              <a:spcBef>
                <a:spcPts val="1000"/>
              </a:spcBef>
              <a:spcAft>
                <a:spcPts val="0"/>
              </a:spcAft>
              <a:buClr>
                <a:schemeClr val="dk2"/>
              </a:buClr>
              <a:buSzPts val="3000"/>
              <a:buFont typeface="Arial"/>
              <a:buChar char="•"/>
              <a:defRPr b="0" i="0" sz="3000" u="none" cap="none" strike="noStrike">
                <a:solidFill>
                  <a:schemeClr val="dk2"/>
                </a:solidFill>
                <a:latin typeface="Arial"/>
                <a:ea typeface="Arial"/>
                <a:cs typeface="Arial"/>
                <a:sym typeface="Arial"/>
              </a:defRPr>
            </a:lvl1pPr>
            <a:lvl2pPr indent="-393700" lvl="1" marL="914400" marR="0" rtl="0" algn="l">
              <a:lnSpc>
                <a:spcPct val="100000"/>
              </a:lnSpc>
              <a:spcBef>
                <a:spcPts val="60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2pPr>
            <a:lvl3pPr indent="-381000" lvl="2" marL="13716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3pPr>
            <a:lvl4pPr indent="-381000" lvl="3" marL="18288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4pPr>
            <a:lvl5pPr indent="-381000" lvl="4" marL="22860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5pPr>
            <a:lvl6pPr indent="-342900" lvl="5" marL="2743200"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ision (static)">
  <p:cSld name="Vision (static)">
    <p:spTree>
      <p:nvGrpSpPr>
        <p:cNvPr id="228" name="Shape 228"/>
        <p:cNvGrpSpPr/>
        <p:nvPr/>
      </p:nvGrpSpPr>
      <p:grpSpPr>
        <a:xfrm>
          <a:off x="0" y="0"/>
          <a:ext cx="0" cy="0"/>
          <a:chOff x="0" y="0"/>
          <a:chExt cx="0" cy="0"/>
        </a:xfrm>
      </p:grpSpPr>
      <p:pic>
        <p:nvPicPr>
          <p:cNvPr id="229" name="Google Shape;229;p51"/>
          <p:cNvPicPr preferRelativeResize="0"/>
          <p:nvPr/>
        </p:nvPicPr>
        <p:blipFill rotWithShape="1">
          <a:blip r:embed="rId2">
            <a:alphaModFix/>
          </a:blip>
          <a:srcRect b="0" l="0" r="0" t="0"/>
          <a:stretch/>
        </p:blipFill>
        <p:spPr>
          <a:xfrm>
            <a:off x="0" y="0"/>
            <a:ext cx="9144000" cy="6863323"/>
          </a:xfrm>
          <a:prstGeom prst="rect">
            <a:avLst/>
          </a:prstGeom>
          <a:noFill/>
          <a:ln>
            <a:noFill/>
          </a:ln>
        </p:spPr>
      </p:pic>
      <p:sp>
        <p:nvSpPr>
          <p:cNvPr id="230" name="Google Shape;230;p51"/>
          <p:cNvSpPr txBox="1"/>
          <p:nvPr/>
        </p:nvSpPr>
        <p:spPr>
          <a:xfrm>
            <a:off x="468923" y="1359877"/>
            <a:ext cx="8206154" cy="4741041"/>
          </a:xfrm>
          <a:prstGeom prst="rect">
            <a:avLst/>
          </a:prstGeom>
          <a:noFill/>
          <a:ln>
            <a:noFill/>
          </a:ln>
        </p:spPr>
        <p:txBody>
          <a:bodyPr anchorCtr="0" anchor="t" bIns="45700" lIns="91425" spcFirstLastPara="1" rIns="91425" wrap="square" tIns="45700">
            <a:noAutofit/>
          </a:bodyPr>
          <a:lstStyle/>
          <a:p>
            <a:pPr indent="0" lvl="0" marL="0" marR="0" rtl="0" algn="ctr">
              <a:lnSpc>
                <a:spcPct val="189285"/>
              </a:lnSpc>
              <a:spcBef>
                <a:spcPts val="0"/>
              </a:spcBef>
              <a:spcAft>
                <a:spcPts val="0"/>
              </a:spcAft>
              <a:buClr>
                <a:schemeClr val="dk1"/>
              </a:buClr>
              <a:buSzPts val="2800"/>
              <a:buFont typeface="Arial"/>
              <a:buNone/>
            </a:pPr>
            <a:r>
              <a:rPr b="0" i="0" lang="en" sz="2800" u="none" cap="none" strike="noStrike">
                <a:solidFill>
                  <a:schemeClr val="dk1"/>
                </a:solidFill>
                <a:latin typeface="Arial"/>
                <a:ea typeface="Arial"/>
                <a:cs typeface="Arial"/>
                <a:sym typeface="Arial"/>
              </a:rPr>
              <a:t>ORCID’S VISION</a:t>
            </a:r>
            <a:r>
              <a:rPr b="0" i="0" lang="en" sz="2800" u="none" cap="none" strike="noStrike">
                <a:solidFill>
                  <a:schemeClr val="lt1"/>
                </a:solidFill>
                <a:latin typeface="Arial"/>
                <a:ea typeface="Arial"/>
                <a:cs typeface="Arial"/>
                <a:sym typeface="Arial"/>
              </a:rPr>
              <a:t> </a:t>
            </a:r>
            <a:r>
              <a:rPr b="0" i="0" lang="en" sz="2200" u="none" cap="none" strike="noStrike">
                <a:solidFill>
                  <a:schemeClr val="lt1"/>
                </a:solidFill>
                <a:latin typeface="Arial"/>
                <a:ea typeface="Arial"/>
                <a:cs typeface="Arial"/>
                <a:sym typeface="Arial"/>
              </a:rPr>
              <a:t>IS A WORLD WHERE ALL WHO PARTICIPATE IN RESEARCH, SCHOLARSHIP, AND INNOVATION ARE UNIQUELY IDENTIFIED AND CONNECTED TO THEIR CONTRIBUTIONS AND AFFILIATIONS ACROSS TIME, DISCIPLINES, AND BORDERS.</a:t>
            </a:r>
            <a:endParaRPr/>
          </a:p>
          <a:p>
            <a:pPr indent="0" lvl="0" marL="0" marR="0" rtl="0" algn="ctr">
              <a:lnSpc>
                <a:spcPct val="294444"/>
              </a:lnSpc>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Large imported graphic or chart">
  <p:cSld name="Large imported graphic or chart">
    <p:spTree>
      <p:nvGrpSpPr>
        <p:cNvPr id="231" name="Shape 231"/>
        <p:cNvGrpSpPr/>
        <p:nvPr/>
      </p:nvGrpSpPr>
      <p:grpSpPr>
        <a:xfrm>
          <a:off x="0" y="0"/>
          <a:ext cx="0" cy="0"/>
          <a:chOff x="0" y="0"/>
          <a:chExt cx="0" cy="0"/>
        </a:xfrm>
      </p:grpSpPr>
      <p:sp>
        <p:nvSpPr>
          <p:cNvPr id="232" name="Google Shape;232;p52"/>
          <p:cNvSpPr txBox="1"/>
          <p:nvPr>
            <p:ph type="title"/>
          </p:nvPr>
        </p:nvSpPr>
        <p:spPr>
          <a:xfrm>
            <a:off x="609599" y="405302"/>
            <a:ext cx="7935629" cy="984738"/>
          </a:xfrm>
          <a:prstGeom prst="rect">
            <a:avLst/>
          </a:prstGeom>
          <a:noFill/>
          <a:ln>
            <a:noFill/>
          </a:ln>
        </p:spPr>
        <p:txBody>
          <a:bodyPr anchorCtr="0" anchor="b" bIns="91425" lIns="91425" spcFirstLastPara="1" rIns="91425" wrap="square" tIns="91425"/>
          <a:lstStyle>
            <a:lvl1pPr lvl="0" marR="0" rtl="0" algn="l">
              <a:lnSpc>
                <a:spcPct val="100000"/>
              </a:lnSpc>
              <a:spcBef>
                <a:spcPts val="0"/>
              </a:spcBef>
              <a:spcAft>
                <a:spcPts val="0"/>
              </a:spcAft>
              <a:buClr>
                <a:schemeClr val="dk2"/>
              </a:buClr>
              <a:buSzPts val="4000"/>
              <a:buFont typeface="Arial"/>
              <a:buNone/>
              <a:defRPr b="1" i="0" sz="4000" u="none" cap="none" strike="noStrike">
                <a:solidFill>
                  <a:schemeClr val="dk2"/>
                </a:solidFill>
                <a:latin typeface="Arial"/>
                <a:ea typeface="Arial"/>
                <a:cs typeface="Arial"/>
                <a:sym typeface="Arial"/>
              </a:defRPr>
            </a:lvl1pPr>
            <a:lvl2pPr lvl="1">
              <a:spcBef>
                <a:spcPts val="0"/>
              </a:spcBef>
              <a:spcAft>
                <a:spcPts val="0"/>
              </a:spcAft>
              <a:buSzPts val="1400"/>
              <a:buFont typeface="Arial"/>
              <a:buNone/>
              <a:defRPr sz="1800"/>
            </a:lvl2pPr>
            <a:lvl3pPr lvl="2">
              <a:spcBef>
                <a:spcPts val="0"/>
              </a:spcBef>
              <a:spcAft>
                <a:spcPts val="0"/>
              </a:spcAft>
              <a:buSzPts val="1400"/>
              <a:buFont typeface="Arial"/>
              <a:buNone/>
              <a:defRPr sz="1800"/>
            </a:lvl3pPr>
            <a:lvl4pPr lvl="3">
              <a:spcBef>
                <a:spcPts val="0"/>
              </a:spcBef>
              <a:spcAft>
                <a:spcPts val="0"/>
              </a:spcAft>
              <a:buSzPts val="1400"/>
              <a:buFont typeface="Arial"/>
              <a:buNone/>
              <a:defRPr sz="1800"/>
            </a:lvl4pPr>
            <a:lvl5pPr lvl="4">
              <a:spcBef>
                <a:spcPts val="0"/>
              </a:spcBef>
              <a:spcAft>
                <a:spcPts val="0"/>
              </a:spcAft>
              <a:buSzPts val="1400"/>
              <a:buFont typeface="Arial"/>
              <a:buNone/>
              <a:defRPr sz="1800"/>
            </a:lvl5pPr>
            <a:lvl6pPr lvl="5">
              <a:spcBef>
                <a:spcPts val="0"/>
              </a:spcBef>
              <a:spcAft>
                <a:spcPts val="0"/>
              </a:spcAft>
              <a:buSzPts val="1400"/>
              <a:buFont typeface="Arial"/>
              <a:buNone/>
              <a:defRPr sz="1800"/>
            </a:lvl6pPr>
            <a:lvl7pPr lvl="6">
              <a:spcBef>
                <a:spcPts val="0"/>
              </a:spcBef>
              <a:spcAft>
                <a:spcPts val="0"/>
              </a:spcAft>
              <a:buSzPts val="1400"/>
              <a:buFont typeface="Arial"/>
              <a:buNone/>
              <a:defRPr sz="1800"/>
            </a:lvl7pPr>
            <a:lvl8pPr lvl="7">
              <a:spcBef>
                <a:spcPts val="0"/>
              </a:spcBef>
              <a:spcAft>
                <a:spcPts val="0"/>
              </a:spcAft>
              <a:buSzPts val="1400"/>
              <a:buFont typeface="Arial"/>
              <a:buNone/>
              <a:defRPr sz="1800"/>
            </a:lvl8pPr>
            <a:lvl9pPr lvl="8">
              <a:spcBef>
                <a:spcPts val="0"/>
              </a:spcBef>
              <a:spcAft>
                <a:spcPts val="0"/>
              </a:spcAft>
              <a:buSzPts val="1400"/>
              <a:buFont typeface="Arial"/>
              <a:buNone/>
              <a:defRPr sz="1800"/>
            </a:lvl9pPr>
          </a:lstStyle>
          <a:p/>
        </p:txBody>
      </p:sp>
      <p:sp>
        <p:nvSpPr>
          <p:cNvPr id="233" name="Google Shape;233;p52"/>
          <p:cNvSpPr/>
          <p:nvPr>
            <p:ph idx="2" type="pic"/>
          </p:nvPr>
        </p:nvSpPr>
        <p:spPr>
          <a:xfrm>
            <a:off x="609600" y="1562100"/>
            <a:ext cx="7924800" cy="4572000"/>
          </a:xfrm>
          <a:prstGeom prst="rect">
            <a:avLst/>
          </a:prstGeom>
          <a:noFill/>
          <a:ln>
            <a:noFill/>
          </a:ln>
        </p:spPr>
        <p:txBody>
          <a:bodyPr anchorCtr="0" anchor="ctr" bIns="91425" lIns="91425" spcFirstLastPara="1" rIns="91425" wrap="square" tIns="91425"/>
          <a:lstStyle>
            <a:lvl1pPr lvl="0" marR="0" rtl="0" algn="ctr">
              <a:lnSpc>
                <a:spcPct val="100000"/>
              </a:lnSpc>
              <a:spcBef>
                <a:spcPts val="1000"/>
              </a:spcBef>
              <a:spcAft>
                <a:spcPts val="0"/>
              </a:spcAft>
              <a:buClr>
                <a:schemeClr val="dk2"/>
              </a:buClr>
              <a:buSzPts val="3000"/>
              <a:buFont typeface="Arial"/>
              <a:buChar char="•"/>
              <a:defRPr b="0" i="0" sz="3000" u="none" cap="none" strike="noStrike">
                <a:solidFill>
                  <a:schemeClr val="dk2"/>
                </a:solidFill>
                <a:latin typeface="Arial"/>
                <a:ea typeface="Arial"/>
                <a:cs typeface="Arial"/>
                <a:sym typeface="Arial"/>
              </a:defRPr>
            </a:lvl1pPr>
            <a:lvl2pPr lvl="1" marR="0" rtl="0" algn="l">
              <a:lnSpc>
                <a:spcPct val="100000"/>
              </a:lnSpc>
              <a:spcBef>
                <a:spcPts val="60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2pPr>
            <a:lvl3pPr lvl="2"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3pPr>
            <a:lvl4pPr lvl="3"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4pPr>
            <a:lvl5pPr lvl="4"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5pPr>
            <a:lvl6pPr lvl="5"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ide image + Text">
  <p:cSld name="1_Side image + Text">
    <p:spTree>
      <p:nvGrpSpPr>
        <p:cNvPr id="234" name="Shape 234"/>
        <p:cNvGrpSpPr/>
        <p:nvPr/>
      </p:nvGrpSpPr>
      <p:grpSpPr>
        <a:xfrm>
          <a:off x="0" y="0"/>
          <a:ext cx="0" cy="0"/>
          <a:chOff x="0" y="0"/>
          <a:chExt cx="0" cy="0"/>
        </a:xfrm>
      </p:grpSpPr>
      <p:sp>
        <p:nvSpPr>
          <p:cNvPr id="235" name="Google Shape;235;p53"/>
          <p:cNvSpPr txBox="1"/>
          <p:nvPr>
            <p:ph type="title"/>
          </p:nvPr>
        </p:nvSpPr>
        <p:spPr>
          <a:xfrm>
            <a:off x="3122343" y="405301"/>
            <a:ext cx="5422887" cy="984739"/>
          </a:xfrm>
          <a:prstGeom prst="rect">
            <a:avLst/>
          </a:prstGeom>
          <a:noFill/>
          <a:ln>
            <a:noFill/>
          </a:ln>
        </p:spPr>
        <p:txBody>
          <a:bodyPr anchorCtr="0" anchor="b" bIns="91425" lIns="91425" spcFirstLastPara="1" rIns="91425" wrap="square" tIns="91425"/>
          <a:lstStyle>
            <a:lvl1pPr lvl="0" marR="0" rtl="0" algn="l">
              <a:lnSpc>
                <a:spcPct val="100000"/>
              </a:lnSpc>
              <a:spcBef>
                <a:spcPts val="0"/>
              </a:spcBef>
              <a:spcAft>
                <a:spcPts val="0"/>
              </a:spcAft>
              <a:buClr>
                <a:schemeClr val="dk1"/>
              </a:buClr>
              <a:buSzPts val="4000"/>
              <a:buFont typeface="Open Sans SemiBold"/>
              <a:buNone/>
              <a:defRPr b="1" i="0" sz="4000" u="none" cap="none" strike="noStrike">
                <a:solidFill>
                  <a:schemeClr val="dk1"/>
                </a:solidFill>
                <a:latin typeface="Open Sans SemiBold"/>
                <a:ea typeface="Open Sans SemiBold"/>
                <a:cs typeface="Open Sans SemiBold"/>
                <a:sym typeface="Open Sans SemiBold"/>
              </a:defRPr>
            </a:lvl1pPr>
            <a:lvl2pPr lvl="1">
              <a:spcBef>
                <a:spcPts val="0"/>
              </a:spcBef>
              <a:spcAft>
                <a:spcPts val="0"/>
              </a:spcAft>
              <a:buSzPts val="1900"/>
              <a:buFont typeface="Arial"/>
              <a:buNone/>
              <a:defRPr sz="2400"/>
            </a:lvl2pPr>
            <a:lvl3pPr lvl="2">
              <a:spcBef>
                <a:spcPts val="0"/>
              </a:spcBef>
              <a:spcAft>
                <a:spcPts val="0"/>
              </a:spcAft>
              <a:buSzPts val="1900"/>
              <a:buFont typeface="Arial"/>
              <a:buNone/>
              <a:defRPr sz="2400"/>
            </a:lvl3pPr>
            <a:lvl4pPr lvl="3">
              <a:spcBef>
                <a:spcPts val="0"/>
              </a:spcBef>
              <a:spcAft>
                <a:spcPts val="0"/>
              </a:spcAft>
              <a:buSzPts val="1900"/>
              <a:buFont typeface="Arial"/>
              <a:buNone/>
              <a:defRPr sz="2400"/>
            </a:lvl4pPr>
            <a:lvl5pPr lvl="4">
              <a:spcBef>
                <a:spcPts val="0"/>
              </a:spcBef>
              <a:spcAft>
                <a:spcPts val="0"/>
              </a:spcAft>
              <a:buSzPts val="1900"/>
              <a:buFont typeface="Arial"/>
              <a:buNone/>
              <a:defRPr sz="2400"/>
            </a:lvl5pPr>
            <a:lvl6pPr lvl="5">
              <a:spcBef>
                <a:spcPts val="0"/>
              </a:spcBef>
              <a:spcAft>
                <a:spcPts val="0"/>
              </a:spcAft>
              <a:buSzPts val="1900"/>
              <a:buFont typeface="Arial"/>
              <a:buNone/>
              <a:defRPr sz="2400"/>
            </a:lvl6pPr>
            <a:lvl7pPr lvl="6">
              <a:spcBef>
                <a:spcPts val="0"/>
              </a:spcBef>
              <a:spcAft>
                <a:spcPts val="0"/>
              </a:spcAft>
              <a:buSzPts val="1900"/>
              <a:buFont typeface="Arial"/>
              <a:buNone/>
              <a:defRPr sz="2400"/>
            </a:lvl7pPr>
            <a:lvl8pPr lvl="7">
              <a:spcBef>
                <a:spcPts val="0"/>
              </a:spcBef>
              <a:spcAft>
                <a:spcPts val="0"/>
              </a:spcAft>
              <a:buSzPts val="1900"/>
              <a:buFont typeface="Arial"/>
              <a:buNone/>
              <a:defRPr sz="2400"/>
            </a:lvl8pPr>
            <a:lvl9pPr lvl="8">
              <a:spcBef>
                <a:spcPts val="0"/>
              </a:spcBef>
              <a:spcAft>
                <a:spcPts val="0"/>
              </a:spcAft>
              <a:buSzPts val="1900"/>
              <a:buFont typeface="Arial"/>
              <a:buNone/>
              <a:defRPr sz="2400"/>
            </a:lvl9pPr>
          </a:lstStyle>
          <a:p/>
        </p:txBody>
      </p:sp>
      <p:sp>
        <p:nvSpPr>
          <p:cNvPr id="236" name="Google Shape;236;p53"/>
          <p:cNvSpPr txBox="1"/>
          <p:nvPr>
            <p:ph idx="1" type="body"/>
          </p:nvPr>
        </p:nvSpPr>
        <p:spPr>
          <a:xfrm>
            <a:off x="3122615" y="1562100"/>
            <a:ext cx="5411787" cy="4572000"/>
          </a:xfrm>
          <a:prstGeom prst="rect">
            <a:avLst/>
          </a:prstGeom>
          <a:noFill/>
          <a:ln>
            <a:noFill/>
          </a:ln>
        </p:spPr>
        <p:txBody>
          <a:bodyPr anchorCtr="0" anchor="t" bIns="91425" lIns="91425" spcFirstLastPara="1" rIns="91425" wrap="square" tIns="91425"/>
          <a:lstStyle>
            <a:lvl1pPr indent="-419100" lvl="0" marL="457200" marR="0" rtl="0" algn="l">
              <a:lnSpc>
                <a:spcPct val="100000"/>
              </a:lnSpc>
              <a:spcBef>
                <a:spcPts val="1000"/>
              </a:spcBef>
              <a:spcAft>
                <a:spcPts val="0"/>
              </a:spcAft>
              <a:buClr>
                <a:schemeClr val="dk2"/>
              </a:buClr>
              <a:buSzPts val="3000"/>
              <a:buFont typeface="Arial"/>
              <a:buChar char="•"/>
              <a:defRPr b="0" i="0" sz="3000" u="none" cap="none" strike="noStrike">
                <a:solidFill>
                  <a:schemeClr val="dk2"/>
                </a:solidFill>
                <a:latin typeface="Open Sans"/>
                <a:ea typeface="Open Sans"/>
                <a:cs typeface="Open Sans"/>
                <a:sym typeface="Open Sans"/>
              </a:defRPr>
            </a:lvl1pPr>
            <a:lvl2pPr indent="-393700" lvl="1" marL="914400" marR="0" rtl="0" algn="l">
              <a:lnSpc>
                <a:spcPct val="100000"/>
              </a:lnSpc>
              <a:spcBef>
                <a:spcPts val="600"/>
              </a:spcBef>
              <a:spcAft>
                <a:spcPts val="0"/>
              </a:spcAft>
              <a:buClr>
                <a:schemeClr val="dk2"/>
              </a:buClr>
              <a:buSzPts val="2600"/>
              <a:buFont typeface="Arial"/>
              <a:buChar char="•"/>
              <a:defRPr b="0" i="0" sz="2600" u="none" cap="none" strike="noStrike">
                <a:solidFill>
                  <a:schemeClr val="dk2"/>
                </a:solidFill>
                <a:latin typeface="Open Sans"/>
                <a:ea typeface="Open Sans"/>
                <a:cs typeface="Open Sans"/>
                <a:sym typeface="Open Sans"/>
              </a:defRPr>
            </a:lvl2pPr>
            <a:lvl3pPr indent="-381000" lvl="2" marL="13716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3pPr>
            <a:lvl4pPr indent="-381000" lvl="3" marL="18288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4pPr>
            <a:lvl5pPr indent="-381000" lvl="4" marL="22860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5pPr>
            <a:lvl6pPr indent="-342900" lvl="5" marL="2743200"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7" name="Google Shape;237;p53"/>
          <p:cNvSpPr/>
          <p:nvPr>
            <p:ph idx="2" type="pic"/>
          </p:nvPr>
        </p:nvSpPr>
        <p:spPr>
          <a:xfrm>
            <a:off x="0" y="1"/>
            <a:ext cx="3048000" cy="6134100"/>
          </a:xfrm>
          <a:prstGeom prst="rect">
            <a:avLst/>
          </a:prstGeom>
          <a:solidFill>
            <a:schemeClr val="lt1"/>
          </a:solidFill>
          <a:ln>
            <a:noFill/>
          </a:ln>
        </p:spPr>
        <p:txBody>
          <a:bodyPr anchorCtr="1" anchor="ctr" bIns="91425" lIns="91425" spcFirstLastPara="1" rIns="91425" wrap="square" tIns="91425"/>
          <a:lstStyle>
            <a:lvl1pPr lvl="0" marR="0" rtl="0" algn="l">
              <a:lnSpc>
                <a:spcPct val="100000"/>
              </a:lnSpc>
              <a:spcBef>
                <a:spcPts val="1000"/>
              </a:spcBef>
              <a:spcAft>
                <a:spcPts val="0"/>
              </a:spcAft>
              <a:buClr>
                <a:schemeClr val="dk2"/>
              </a:buClr>
              <a:buSzPts val="3000"/>
              <a:buFont typeface="Arial"/>
              <a:buChar char="•"/>
              <a:defRPr b="0" i="0" sz="3000" u="none" cap="none" strike="noStrike">
                <a:solidFill>
                  <a:schemeClr val="dk2"/>
                </a:solidFill>
                <a:latin typeface="Open Sans"/>
                <a:ea typeface="Open Sans"/>
                <a:cs typeface="Open Sans"/>
                <a:sym typeface="Open Sans"/>
              </a:defRPr>
            </a:lvl1pPr>
            <a:lvl2pPr lvl="1" marR="0" rtl="0" algn="l">
              <a:lnSpc>
                <a:spcPct val="100000"/>
              </a:lnSpc>
              <a:spcBef>
                <a:spcPts val="600"/>
              </a:spcBef>
              <a:spcAft>
                <a:spcPts val="0"/>
              </a:spcAft>
              <a:buClr>
                <a:schemeClr val="dk2"/>
              </a:buClr>
              <a:buSzPts val="2600"/>
              <a:buFont typeface="Arial"/>
              <a:buChar char="•"/>
              <a:defRPr b="0" i="0" sz="2600" u="none" cap="none" strike="noStrike">
                <a:solidFill>
                  <a:schemeClr val="dk2"/>
                </a:solidFill>
                <a:latin typeface="Open Sans"/>
                <a:ea typeface="Open Sans"/>
                <a:cs typeface="Open Sans"/>
                <a:sym typeface="Open Sans"/>
              </a:defRPr>
            </a:lvl2pPr>
            <a:lvl3pPr lvl="2"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3pPr>
            <a:lvl4pPr lvl="3"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4pPr>
            <a:lvl5pPr lvl="4"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5pPr>
            <a:lvl6pPr lvl="5"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ullet text page">
  <p:cSld name="1_Bullet text page">
    <p:spTree>
      <p:nvGrpSpPr>
        <p:cNvPr id="238" name="Shape 238"/>
        <p:cNvGrpSpPr/>
        <p:nvPr/>
      </p:nvGrpSpPr>
      <p:grpSpPr>
        <a:xfrm>
          <a:off x="0" y="0"/>
          <a:ext cx="0" cy="0"/>
          <a:chOff x="0" y="0"/>
          <a:chExt cx="0" cy="0"/>
        </a:xfrm>
      </p:grpSpPr>
      <p:sp>
        <p:nvSpPr>
          <p:cNvPr id="239" name="Google Shape;239;p54"/>
          <p:cNvSpPr txBox="1"/>
          <p:nvPr>
            <p:ph type="title"/>
          </p:nvPr>
        </p:nvSpPr>
        <p:spPr>
          <a:xfrm>
            <a:off x="609600" y="405301"/>
            <a:ext cx="7924800" cy="984739"/>
          </a:xfrm>
          <a:prstGeom prst="rect">
            <a:avLst/>
          </a:prstGeom>
          <a:noFill/>
          <a:ln>
            <a:noFill/>
          </a:ln>
        </p:spPr>
        <p:txBody>
          <a:bodyPr anchorCtr="0" anchor="b" bIns="91425" lIns="91425" spcFirstLastPara="1" rIns="91425" wrap="square" tIns="91425"/>
          <a:lstStyle>
            <a:lvl1pPr lvl="0" marR="0" rtl="0" algn="l">
              <a:lnSpc>
                <a:spcPct val="100000"/>
              </a:lnSpc>
              <a:spcBef>
                <a:spcPts val="0"/>
              </a:spcBef>
              <a:spcAft>
                <a:spcPts val="0"/>
              </a:spcAft>
              <a:buClr>
                <a:schemeClr val="dk1"/>
              </a:buClr>
              <a:buSzPts val="4000"/>
              <a:buFont typeface="Open Sans SemiBold"/>
              <a:buNone/>
              <a:defRPr b="1" i="0" sz="4000" u="none" cap="none" strike="noStrike">
                <a:solidFill>
                  <a:schemeClr val="dk1"/>
                </a:solidFill>
                <a:latin typeface="Open Sans SemiBold"/>
                <a:ea typeface="Open Sans SemiBold"/>
                <a:cs typeface="Open Sans SemiBold"/>
                <a:sym typeface="Open Sans SemiBold"/>
              </a:defRPr>
            </a:lvl1pPr>
            <a:lvl2pPr lvl="1">
              <a:spcBef>
                <a:spcPts val="0"/>
              </a:spcBef>
              <a:spcAft>
                <a:spcPts val="0"/>
              </a:spcAft>
              <a:buSzPts val="1900"/>
              <a:buFont typeface="Arial"/>
              <a:buNone/>
              <a:defRPr sz="2400"/>
            </a:lvl2pPr>
            <a:lvl3pPr lvl="2">
              <a:spcBef>
                <a:spcPts val="0"/>
              </a:spcBef>
              <a:spcAft>
                <a:spcPts val="0"/>
              </a:spcAft>
              <a:buSzPts val="1900"/>
              <a:buFont typeface="Arial"/>
              <a:buNone/>
              <a:defRPr sz="2400"/>
            </a:lvl3pPr>
            <a:lvl4pPr lvl="3">
              <a:spcBef>
                <a:spcPts val="0"/>
              </a:spcBef>
              <a:spcAft>
                <a:spcPts val="0"/>
              </a:spcAft>
              <a:buSzPts val="1900"/>
              <a:buFont typeface="Arial"/>
              <a:buNone/>
              <a:defRPr sz="2400"/>
            </a:lvl4pPr>
            <a:lvl5pPr lvl="4">
              <a:spcBef>
                <a:spcPts val="0"/>
              </a:spcBef>
              <a:spcAft>
                <a:spcPts val="0"/>
              </a:spcAft>
              <a:buSzPts val="1900"/>
              <a:buFont typeface="Arial"/>
              <a:buNone/>
              <a:defRPr sz="2400"/>
            </a:lvl5pPr>
            <a:lvl6pPr lvl="5">
              <a:spcBef>
                <a:spcPts val="0"/>
              </a:spcBef>
              <a:spcAft>
                <a:spcPts val="0"/>
              </a:spcAft>
              <a:buSzPts val="1900"/>
              <a:buFont typeface="Arial"/>
              <a:buNone/>
              <a:defRPr sz="2400"/>
            </a:lvl6pPr>
            <a:lvl7pPr lvl="6">
              <a:spcBef>
                <a:spcPts val="0"/>
              </a:spcBef>
              <a:spcAft>
                <a:spcPts val="0"/>
              </a:spcAft>
              <a:buSzPts val="1900"/>
              <a:buFont typeface="Arial"/>
              <a:buNone/>
              <a:defRPr sz="2400"/>
            </a:lvl7pPr>
            <a:lvl8pPr lvl="7">
              <a:spcBef>
                <a:spcPts val="0"/>
              </a:spcBef>
              <a:spcAft>
                <a:spcPts val="0"/>
              </a:spcAft>
              <a:buSzPts val="1900"/>
              <a:buFont typeface="Arial"/>
              <a:buNone/>
              <a:defRPr sz="2400"/>
            </a:lvl8pPr>
            <a:lvl9pPr lvl="8">
              <a:spcBef>
                <a:spcPts val="0"/>
              </a:spcBef>
              <a:spcAft>
                <a:spcPts val="0"/>
              </a:spcAft>
              <a:buSzPts val="1900"/>
              <a:buFont typeface="Arial"/>
              <a:buNone/>
              <a:defRPr sz="2400"/>
            </a:lvl9pPr>
          </a:lstStyle>
          <a:p/>
        </p:txBody>
      </p:sp>
      <p:sp>
        <p:nvSpPr>
          <p:cNvPr id="240" name="Google Shape;240;p54"/>
          <p:cNvSpPr txBox="1"/>
          <p:nvPr>
            <p:ph idx="1" type="body"/>
          </p:nvPr>
        </p:nvSpPr>
        <p:spPr>
          <a:xfrm>
            <a:off x="609600" y="1562100"/>
            <a:ext cx="7924800" cy="4572000"/>
          </a:xfrm>
          <a:prstGeom prst="rect">
            <a:avLst/>
          </a:prstGeom>
          <a:noFill/>
          <a:ln>
            <a:noFill/>
          </a:ln>
        </p:spPr>
        <p:txBody>
          <a:bodyPr anchorCtr="0" anchor="t" bIns="91425" lIns="91425" spcFirstLastPara="1" rIns="91425" wrap="square" tIns="91425"/>
          <a:lstStyle>
            <a:lvl1pPr indent="-419100" lvl="0" marL="457200" marR="0" rtl="0" algn="l">
              <a:lnSpc>
                <a:spcPct val="100000"/>
              </a:lnSpc>
              <a:spcBef>
                <a:spcPts val="1000"/>
              </a:spcBef>
              <a:spcAft>
                <a:spcPts val="0"/>
              </a:spcAft>
              <a:buClr>
                <a:schemeClr val="dk2"/>
              </a:buClr>
              <a:buSzPts val="3000"/>
              <a:buFont typeface="Arial"/>
              <a:buChar char="•"/>
              <a:defRPr b="0" i="0" sz="3000" u="none" cap="none" strike="noStrike">
                <a:solidFill>
                  <a:schemeClr val="dk2"/>
                </a:solidFill>
                <a:latin typeface="Open Sans"/>
                <a:ea typeface="Open Sans"/>
                <a:cs typeface="Open Sans"/>
                <a:sym typeface="Open Sans"/>
              </a:defRPr>
            </a:lvl1pPr>
            <a:lvl2pPr indent="-393700" lvl="1" marL="914400" marR="0" rtl="0" algn="l">
              <a:lnSpc>
                <a:spcPct val="100000"/>
              </a:lnSpc>
              <a:spcBef>
                <a:spcPts val="600"/>
              </a:spcBef>
              <a:spcAft>
                <a:spcPts val="0"/>
              </a:spcAft>
              <a:buClr>
                <a:schemeClr val="dk2"/>
              </a:buClr>
              <a:buSzPts val="2600"/>
              <a:buFont typeface="Arial"/>
              <a:buChar char="•"/>
              <a:defRPr b="0" i="0" sz="2600" u="none" cap="none" strike="noStrike">
                <a:solidFill>
                  <a:schemeClr val="dk2"/>
                </a:solidFill>
                <a:latin typeface="Open Sans"/>
                <a:ea typeface="Open Sans"/>
                <a:cs typeface="Open Sans"/>
                <a:sym typeface="Open Sans"/>
              </a:defRPr>
            </a:lvl2pPr>
            <a:lvl3pPr indent="-381000" lvl="2" marL="13716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3pPr>
            <a:lvl4pPr indent="-381000" lvl="3" marL="18288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4pPr>
            <a:lvl5pPr indent="-381000" lvl="4" marL="22860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5pPr>
            <a:lvl6pPr indent="-342900" lvl="5" marL="2743200"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593367"/>
            <a:ext cx="8520600" cy="7635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Snippet master slide">
  <p:cSld name="Quote/Snippet master slide">
    <p:spTree>
      <p:nvGrpSpPr>
        <p:cNvPr id="241" name="Shape 241"/>
        <p:cNvGrpSpPr/>
        <p:nvPr/>
      </p:nvGrpSpPr>
      <p:grpSpPr>
        <a:xfrm>
          <a:off x="0" y="0"/>
          <a:ext cx="0" cy="0"/>
          <a:chOff x="0" y="0"/>
          <a:chExt cx="0" cy="0"/>
        </a:xfrm>
      </p:grpSpPr>
      <p:sp>
        <p:nvSpPr>
          <p:cNvPr id="242" name="Google Shape;242;p55"/>
          <p:cNvSpPr txBox="1"/>
          <p:nvPr>
            <p:ph type="title"/>
          </p:nvPr>
        </p:nvSpPr>
        <p:spPr>
          <a:xfrm>
            <a:off x="609599" y="405302"/>
            <a:ext cx="7935629" cy="984738"/>
          </a:xfrm>
          <a:prstGeom prst="rect">
            <a:avLst/>
          </a:prstGeom>
          <a:noFill/>
          <a:ln>
            <a:noFill/>
          </a:ln>
        </p:spPr>
        <p:txBody>
          <a:bodyPr anchorCtr="0" anchor="b" bIns="91425" lIns="91425" spcFirstLastPara="1" rIns="91425" wrap="square" tIns="91425"/>
          <a:lstStyle>
            <a:lvl1pPr lvl="0" marR="0" rtl="0" algn="l">
              <a:lnSpc>
                <a:spcPct val="100000"/>
              </a:lnSpc>
              <a:spcBef>
                <a:spcPts val="0"/>
              </a:spcBef>
              <a:spcAft>
                <a:spcPts val="0"/>
              </a:spcAft>
              <a:buClr>
                <a:schemeClr val="dk1"/>
              </a:buClr>
              <a:buSzPts val="4000"/>
              <a:buFont typeface="Arial"/>
              <a:buNone/>
              <a:defRPr b="1" i="0" sz="40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43" name="Google Shape;243;p55"/>
          <p:cNvSpPr txBox="1"/>
          <p:nvPr>
            <p:ph idx="1" type="body"/>
          </p:nvPr>
        </p:nvSpPr>
        <p:spPr>
          <a:xfrm>
            <a:off x="1566863" y="2184400"/>
            <a:ext cx="6146800" cy="2301195"/>
          </a:xfrm>
          <a:prstGeom prst="rect">
            <a:avLst/>
          </a:prstGeom>
          <a:solidFill>
            <a:schemeClr val="lt1"/>
          </a:solidFill>
          <a:ln cap="flat" cmpd="sng" w="9525">
            <a:solidFill>
              <a:schemeClr val="dk1"/>
            </a:solidFill>
            <a:prstDash val="solid"/>
            <a:round/>
            <a:headEnd len="sm" w="sm" type="none"/>
            <a:tailEnd len="sm" w="sm" type="none"/>
          </a:ln>
          <a:effectLst>
            <a:outerShdw blurRad="190500" rotWithShape="0" algn="tl" dir="2700000" dist="38100">
              <a:schemeClr val="accent6">
                <a:alpha val="40000"/>
              </a:schemeClr>
            </a:outerShdw>
          </a:effectLst>
        </p:spPr>
        <p:txBody>
          <a:bodyPr anchorCtr="0" anchor="ctr" bIns="91425" lIns="91425" spcFirstLastPara="1" rIns="91425" wrap="square" tIns="91425"/>
          <a:lstStyle>
            <a:lvl1pPr indent="-228600" lvl="0" marL="457200" marR="0" rtl="0" algn="l">
              <a:lnSpc>
                <a:spcPct val="125000"/>
              </a:lnSpc>
              <a:spcBef>
                <a:spcPts val="1000"/>
              </a:spcBef>
              <a:spcAft>
                <a:spcPts val="0"/>
              </a:spcAft>
              <a:buClr>
                <a:schemeClr val="dk2"/>
              </a:buClr>
              <a:buSzPts val="2400"/>
              <a:buFont typeface="Arial"/>
              <a:buNone/>
              <a:defRPr b="0" i="1" sz="2400" u="none" cap="none" strike="noStrike">
                <a:solidFill>
                  <a:schemeClr val="dk2"/>
                </a:solidFill>
                <a:latin typeface="Arial"/>
                <a:ea typeface="Arial"/>
                <a:cs typeface="Arial"/>
                <a:sym typeface="Arial"/>
              </a:defRPr>
            </a:lvl1pPr>
            <a:lvl2pPr indent="-393700" lvl="1" marL="914400" marR="0" rtl="0" algn="l">
              <a:lnSpc>
                <a:spcPct val="100000"/>
              </a:lnSpc>
              <a:spcBef>
                <a:spcPts val="60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2pPr>
            <a:lvl3pPr indent="-381000" lvl="2" marL="13716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3pPr>
            <a:lvl4pPr indent="-381000" lvl="3" marL="18288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4pPr>
            <a:lvl5pPr indent="-381000" lvl="4" marL="22860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5pPr>
            <a:lvl6pPr indent="-342900" lvl="5" marL="2743200"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44" name="Google Shape;244;p55"/>
          <p:cNvSpPr txBox="1"/>
          <p:nvPr>
            <p:ph idx="2" type="body"/>
          </p:nvPr>
        </p:nvSpPr>
        <p:spPr>
          <a:xfrm>
            <a:off x="6001657" y="6256338"/>
            <a:ext cx="2743200" cy="304800"/>
          </a:xfrm>
          <a:prstGeom prst="rect">
            <a:avLst/>
          </a:prstGeom>
          <a:noFill/>
          <a:ln>
            <a:noFill/>
          </a:ln>
        </p:spPr>
        <p:txBody>
          <a:bodyPr anchorCtr="0" anchor="t" bIns="91425" lIns="91425" spcFirstLastPara="1" rIns="91425" wrap="square" tIns="91425"/>
          <a:lstStyle>
            <a:lvl1pPr indent="-228600" lvl="0" marL="457200" marR="0" rtl="0" algn="l">
              <a:lnSpc>
                <a:spcPct val="100000"/>
              </a:lnSpc>
              <a:spcBef>
                <a:spcPts val="100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1pPr>
            <a:lvl2pPr indent="-393700" lvl="1" marL="914400" marR="0" rtl="0" algn="l">
              <a:lnSpc>
                <a:spcPct val="100000"/>
              </a:lnSpc>
              <a:spcBef>
                <a:spcPts val="60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2pPr>
            <a:lvl3pPr indent="-381000" lvl="2" marL="13716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3pPr>
            <a:lvl4pPr indent="-381000" lvl="3" marL="18288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4pPr>
            <a:lvl5pPr indent="-381000" lvl="4" marL="22860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5pPr>
            <a:lvl6pPr indent="-342900" lvl="5" marL="2743200"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lternate Head, subhead &amp; body copy">
  <p:cSld name="Alternate Head, subhead &amp; body copy">
    <p:spTree>
      <p:nvGrpSpPr>
        <p:cNvPr id="245" name="Shape 245"/>
        <p:cNvGrpSpPr/>
        <p:nvPr/>
      </p:nvGrpSpPr>
      <p:grpSpPr>
        <a:xfrm>
          <a:off x="0" y="0"/>
          <a:ext cx="0" cy="0"/>
          <a:chOff x="0" y="0"/>
          <a:chExt cx="0" cy="0"/>
        </a:xfrm>
      </p:grpSpPr>
      <p:sp>
        <p:nvSpPr>
          <p:cNvPr id="246" name="Google Shape;246;p56"/>
          <p:cNvSpPr txBox="1"/>
          <p:nvPr>
            <p:ph type="title"/>
          </p:nvPr>
        </p:nvSpPr>
        <p:spPr>
          <a:xfrm>
            <a:off x="609599" y="405302"/>
            <a:ext cx="7935629" cy="984738"/>
          </a:xfrm>
          <a:prstGeom prst="rect">
            <a:avLst/>
          </a:prstGeom>
          <a:noFill/>
          <a:ln>
            <a:noFill/>
          </a:ln>
        </p:spPr>
        <p:txBody>
          <a:bodyPr anchorCtr="0" anchor="b" bIns="91425" lIns="91425" spcFirstLastPara="1" rIns="91425" wrap="square" tIns="91425"/>
          <a:lstStyle>
            <a:lvl1pPr lvl="0" marR="0" rtl="0" algn="l">
              <a:lnSpc>
                <a:spcPct val="100000"/>
              </a:lnSpc>
              <a:spcBef>
                <a:spcPts val="0"/>
              </a:spcBef>
              <a:spcAft>
                <a:spcPts val="0"/>
              </a:spcAft>
              <a:buClr>
                <a:schemeClr val="dk1"/>
              </a:buClr>
              <a:buSzPts val="4000"/>
              <a:buFont typeface="Arial"/>
              <a:buNone/>
              <a:defRPr b="1" i="0" sz="40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47" name="Google Shape;247;p56"/>
          <p:cNvSpPr txBox="1"/>
          <p:nvPr>
            <p:ph idx="1" type="body"/>
          </p:nvPr>
        </p:nvSpPr>
        <p:spPr>
          <a:xfrm>
            <a:off x="609600" y="1562101"/>
            <a:ext cx="7924800" cy="501162"/>
          </a:xfrm>
          <a:prstGeom prst="rect">
            <a:avLst/>
          </a:prstGeom>
          <a:noFill/>
          <a:ln>
            <a:noFill/>
          </a:ln>
        </p:spPr>
        <p:txBody>
          <a:bodyPr anchorCtr="0" anchor="t" bIns="91425" lIns="91425" spcFirstLastPara="1" rIns="91425" wrap="square" tIns="91425"/>
          <a:lstStyle>
            <a:lvl1pPr indent="-228600" lvl="0" marL="457200" marR="0" rtl="0" algn="l">
              <a:lnSpc>
                <a:spcPct val="100000"/>
              </a:lnSpc>
              <a:spcBef>
                <a:spcPts val="1000"/>
              </a:spcBef>
              <a:spcAft>
                <a:spcPts val="0"/>
              </a:spcAft>
              <a:buClr>
                <a:schemeClr val="dk2"/>
              </a:buClr>
              <a:buSzPts val="2600"/>
              <a:buFont typeface="Arial"/>
              <a:buNone/>
              <a:defRPr b="1" i="0" sz="2600" u="none" cap="none" strike="noStrike">
                <a:solidFill>
                  <a:schemeClr val="dk2"/>
                </a:solidFill>
                <a:latin typeface="Arial"/>
                <a:ea typeface="Arial"/>
                <a:cs typeface="Arial"/>
                <a:sym typeface="Arial"/>
              </a:defRPr>
            </a:lvl1pPr>
            <a:lvl2pPr indent="-393700" lvl="1" marL="914400" marR="0" rtl="0" algn="l">
              <a:lnSpc>
                <a:spcPct val="100000"/>
              </a:lnSpc>
              <a:spcBef>
                <a:spcPts val="60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2pPr>
            <a:lvl3pPr indent="-381000" lvl="2" marL="13716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3pPr>
            <a:lvl4pPr indent="-381000" lvl="3" marL="18288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4pPr>
            <a:lvl5pPr indent="-381000" lvl="4" marL="22860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5pPr>
            <a:lvl6pPr indent="-342900" lvl="5" marL="2743200"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48" name="Google Shape;248;p56"/>
          <p:cNvSpPr txBox="1"/>
          <p:nvPr>
            <p:ph idx="2" type="body"/>
          </p:nvPr>
        </p:nvSpPr>
        <p:spPr>
          <a:xfrm>
            <a:off x="890954" y="2172678"/>
            <a:ext cx="7643445" cy="3439136"/>
          </a:xfrm>
          <a:prstGeom prst="rect">
            <a:avLst/>
          </a:prstGeom>
          <a:noFill/>
          <a:ln>
            <a:noFill/>
          </a:ln>
        </p:spPr>
        <p:txBody>
          <a:bodyPr anchorCtr="0" anchor="t" bIns="91425" lIns="91425" spcFirstLastPara="1" rIns="91425" wrap="square" tIns="91425"/>
          <a:lstStyle>
            <a:lvl1pPr indent="-228600" lvl="0" marL="457200" marR="0" rtl="0" algn="l">
              <a:lnSpc>
                <a:spcPct val="100000"/>
              </a:lnSpc>
              <a:spcBef>
                <a:spcPts val="1000"/>
              </a:spcBef>
              <a:spcAft>
                <a:spcPts val="0"/>
              </a:spcAft>
              <a:buClr>
                <a:schemeClr val="dk2"/>
              </a:buClr>
              <a:buSzPts val="2400"/>
              <a:buFont typeface="Arial"/>
              <a:buNone/>
              <a:defRPr b="0" i="0" sz="2400" u="none" cap="none" strike="noStrike">
                <a:solidFill>
                  <a:schemeClr val="dk2"/>
                </a:solidFill>
                <a:latin typeface="Arial"/>
                <a:ea typeface="Arial"/>
                <a:cs typeface="Arial"/>
                <a:sym typeface="Arial"/>
              </a:defRPr>
            </a:lvl1pPr>
            <a:lvl2pPr indent="-228600" lvl="1" marL="914400" marR="0" rtl="0" algn="l">
              <a:lnSpc>
                <a:spcPct val="100000"/>
              </a:lnSpc>
              <a:spcBef>
                <a:spcPts val="600"/>
              </a:spcBef>
              <a:spcAft>
                <a:spcPts val="0"/>
              </a:spcAft>
              <a:buClr>
                <a:schemeClr val="dk2"/>
              </a:buClr>
              <a:buSzPts val="2600"/>
              <a:buFont typeface="Arial"/>
              <a:buNone/>
              <a:defRPr b="0" i="0" sz="2600" u="none" cap="none" strike="noStrike">
                <a:solidFill>
                  <a:schemeClr val="dk2"/>
                </a:solidFill>
                <a:latin typeface="Arial"/>
                <a:ea typeface="Arial"/>
                <a:cs typeface="Arial"/>
                <a:sym typeface="Arial"/>
              </a:defRPr>
            </a:lvl2pPr>
            <a:lvl3pPr indent="-228600" lvl="2" marL="1371600" marR="0" rtl="0" algn="l">
              <a:lnSpc>
                <a:spcPct val="100000"/>
              </a:lnSpc>
              <a:spcBef>
                <a:spcPts val="600"/>
              </a:spcBef>
              <a:spcAft>
                <a:spcPts val="0"/>
              </a:spcAft>
              <a:buClr>
                <a:schemeClr val="dk2"/>
              </a:buClr>
              <a:buSzPts val="2400"/>
              <a:buFont typeface="Arial"/>
              <a:buNone/>
              <a:defRPr b="0" i="0" sz="2400" u="none" cap="none" strike="noStrike">
                <a:solidFill>
                  <a:schemeClr val="dk2"/>
                </a:solidFill>
                <a:latin typeface="Arial"/>
                <a:ea typeface="Arial"/>
                <a:cs typeface="Arial"/>
                <a:sym typeface="Arial"/>
              </a:defRPr>
            </a:lvl3pPr>
            <a:lvl4pPr indent="-228600" lvl="3" marL="1828800" marR="0" rtl="0" algn="l">
              <a:lnSpc>
                <a:spcPct val="100000"/>
              </a:lnSpc>
              <a:spcBef>
                <a:spcPts val="600"/>
              </a:spcBef>
              <a:spcAft>
                <a:spcPts val="0"/>
              </a:spcAft>
              <a:buClr>
                <a:schemeClr val="dk2"/>
              </a:buClr>
              <a:buSzPts val="2400"/>
              <a:buFont typeface="Arial"/>
              <a:buNone/>
              <a:defRPr b="0" i="0" sz="2400" u="none" cap="none" strike="noStrike">
                <a:solidFill>
                  <a:schemeClr val="dk2"/>
                </a:solidFill>
                <a:latin typeface="Arial"/>
                <a:ea typeface="Arial"/>
                <a:cs typeface="Arial"/>
                <a:sym typeface="Arial"/>
              </a:defRPr>
            </a:lvl4pPr>
            <a:lvl5pPr indent="-228600" lvl="4" marL="2286000" marR="0" rtl="0" algn="l">
              <a:lnSpc>
                <a:spcPct val="100000"/>
              </a:lnSpc>
              <a:spcBef>
                <a:spcPts val="600"/>
              </a:spcBef>
              <a:spcAft>
                <a:spcPts val="0"/>
              </a:spcAft>
              <a:buClr>
                <a:schemeClr val="dk2"/>
              </a:buClr>
              <a:buSzPts val="2400"/>
              <a:buFont typeface="Arial"/>
              <a:buNone/>
              <a:defRPr b="0" i="0" sz="2400" u="none" cap="none" strike="noStrike">
                <a:solidFill>
                  <a:schemeClr val="dk2"/>
                </a:solidFill>
                <a:latin typeface="Arial"/>
                <a:ea typeface="Arial"/>
                <a:cs typeface="Arial"/>
                <a:sym typeface="Arial"/>
              </a:defRPr>
            </a:lvl5pPr>
            <a:lvl6pPr indent="-342900" lvl="5" marL="2743200"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ported photo or graphic">
  <p:cSld name="Imported photo or graphic">
    <p:spTree>
      <p:nvGrpSpPr>
        <p:cNvPr id="249" name="Shape 249"/>
        <p:cNvGrpSpPr/>
        <p:nvPr/>
      </p:nvGrpSpPr>
      <p:grpSpPr>
        <a:xfrm>
          <a:off x="0" y="0"/>
          <a:ext cx="0" cy="0"/>
          <a:chOff x="0" y="0"/>
          <a:chExt cx="0" cy="0"/>
        </a:xfrm>
      </p:grpSpPr>
      <p:sp>
        <p:nvSpPr>
          <p:cNvPr id="250" name="Google Shape;250;p57"/>
          <p:cNvSpPr txBox="1"/>
          <p:nvPr>
            <p:ph type="title"/>
          </p:nvPr>
        </p:nvSpPr>
        <p:spPr>
          <a:xfrm>
            <a:off x="609599" y="405302"/>
            <a:ext cx="7935629" cy="984738"/>
          </a:xfrm>
          <a:prstGeom prst="rect">
            <a:avLst/>
          </a:prstGeom>
          <a:noFill/>
          <a:ln>
            <a:noFill/>
          </a:ln>
        </p:spPr>
        <p:txBody>
          <a:bodyPr anchorCtr="0" anchor="b" bIns="91425" lIns="91425" spcFirstLastPara="1" rIns="91425" wrap="square" tIns="91425"/>
          <a:lstStyle>
            <a:lvl1pPr lvl="0" marR="0" rtl="0" algn="l">
              <a:lnSpc>
                <a:spcPct val="100000"/>
              </a:lnSpc>
              <a:spcBef>
                <a:spcPts val="0"/>
              </a:spcBef>
              <a:spcAft>
                <a:spcPts val="0"/>
              </a:spcAft>
              <a:buClr>
                <a:schemeClr val="dk2"/>
              </a:buClr>
              <a:buSzPts val="4000"/>
              <a:buFont typeface="Arial"/>
              <a:buNone/>
              <a:defRPr b="1" i="0" sz="4000" u="none" cap="none" strike="noStrik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51" name="Google Shape;251;p57"/>
          <p:cNvSpPr/>
          <p:nvPr>
            <p:ph idx="2" type="pic"/>
          </p:nvPr>
        </p:nvSpPr>
        <p:spPr>
          <a:xfrm>
            <a:off x="609600" y="1562100"/>
            <a:ext cx="7924800" cy="4572000"/>
          </a:xfrm>
          <a:prstGeom prst="rect">
            <a:avLst/>
          </a:prstGeom>
          <a:noFill/>
          <a:ln>
            <a:noFill/>
          </a:ln>
        </p:spPr>
        <p:txBody>
          <a:bodyPr anchorCtr="0" anchor="ctr" bIns="91425" lIns="91425" spcFirstLastPara="1" rIns="91425" wrap="square" tIns="91425"/>
          <a:lstStyle>
            <a:lvl1pPr lvl="0" marR="0" rtl="0" algn="ctr">
              <a:lnSpc>
                <a:spcPct val="100000"/>
              </a:lnSpc>
              <a:spcBef>
                <a:spcPts val="1000"/>
              </a:spcBef>
              <a:spcAft>
                <a:spcPts val="0"/>
              </a:spcAft>
              <a:buClr>
                <a:schemeClr val="dk2"/>
              </a:buClr>
              <a:buSzPts val="3000"/>
              <a:buFont typeface="Arial"/>
              <a:buChar char="•"/>
              <a:defRPr b="0" i="0" sz="3000" u="none" cap="none" strike="noStrike">
                <a:solidFill>
                  <a:schemeClr val="dk2"/>
                </a:solidFill>
                <a:latin typeface="Arial"/>
                <a:ea typeface="Arial"/>
                <a:cs typeface="Arial"/>
                <a:sym typeface="Arial"/>
              </a:defRPr>
            </a:lvl1pPr>
            <a:lvl2pPr lvl="1" marR="0" rtl="0" algn="l">
              <a:lnSpc>
                <a:spcPct val="100000"/>
              </a:lnSpc>
              <a:spcBef>
                <a:spcPts val="60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2pPr>
            <a:lvl3pPr lvl="2"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3pPr>
            <a:lvl4pPr lvl="3"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4pPr>
            <a:lvl5pPr lvl="4"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5pPr>
            <a:lvl6pPr lvl="5"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Large imported graphic or chart">
  <p:cSld name="1_Large imported graphic or chart">
    <p:spTree>
      <p:nvGrpSpPr>
        <p:cNvPr id="252" name="Shape 252"/>
        <p:cNvGrpSpPr/>
        <p:nvPr/>
      </p:nvGrpSpPr>
      <p:grpSpPr>
        <a:xfrm>
          <a:off x="0" y="0"/>
          <a:ext cx="0" cy="0"/>
          <a:chOff x="0" y="0"/>
          <a:chExt cx="0" cy="0"/>
        </a:xfrm>
      </p:grpSpPr>
      <p:sp>
        <p:nvSpPr>
          <p:cNvPr id="253" name="Google Shape;253;p58"/>
          <p:cNvSpPr txBox="1"/>
          <p:nvPr>
            <p:ph type="title"/>
          </p:nvPr>
        </p:nvSpPr>
        <p:spPr>
          <a:xfrm>
            <a:off x="609599" y="405302"/>
            <a:ext cx="7935629" cy="984738"/>
          </a:xfrm>
          <a:prstGeom prst="rect">
            <a:avLst/>
          </a:prstGeom>
          <a:noFill/>
          <a:ln>
            <a:noFill/>
          </a:ln>
        </p:spPr>
        <p:txBody>
          <a:bodyPr anchorCtr="0" anchor="b" bIns="91425" lIns="91425" spcFirstLastPara="1" rIns="91425" wrap="square" tIns="91425"/>
          <a:lstStyle>
            <a:lvl1pPr lvl="0" marR="0" rtl="0" algn="l">
              <a:lnSpc>
                <a:spcPct val="100000"/>
              </a:lnSpc>
              <a:spcBef>
                <a:spcPts val="0"/>
              </a:spcBef>
              <a:spcAft>
                <a:spcPts val="0"/>
              </a:spcAft>
              <a:buClr>
                <a:schemeClr val="dk2"/>
              </a:buClr>
              <a:buSzPts val="4000"/>
              <a:buFont typeface="Arial"/>
              <a:buNone/>
              <a:defRPr b="1" i="0" sz="4000" u="none" cap="none" strike="noStrik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54" name="Google Shape;254;p58"/>
          <p:cNvSpPr/>
          <p:nvPr>
            <p:ph idx="2" type="pic"/>
          </p:nvPr>
        </p:nvSpPr>
        <p:spPr>
          <a:xfrm>
            <a:off x="609600" y="1562100"/>
            <a:ext cx="7924800" cy="4572000"/>
          </a:xfrm>
          <a:prstGeom prst="rect">
            <a:avLst/>
          </a:prstGeom>
          <a:noFill/>
          <a:ln>
            <a:noFill/>
          </a:ln>
        </p:spPr>
        <p:txBody>
          <a:bodyPr anchorCtr="0" anchor="ctr" bIns="91425" lIns="91425" spcFirstLastPara="1" rIns="91425" wrap="square" tIns="91425"/>
          <a:lstStyle>
            <a:lvl1pPr lvl="0" marR="0" rtl="0" algn="ctr">
              <a:lnSpc>
                <a:spcPct val="100000"/>
              </a:lnSpc>
              <a:spcBef>
                <a:spcPts val="1000"/>
              </a:spcBef>
              <a:spcAft>
                <a:spcPts val="0"/>
              </a:spcAft>
              <a:buClr>
                <a:schemeClr val="dk2"/>
              </a:buClr>
              <a:buSzPts val="3000"/>
              <a:buFont typeface="Arial"/>
              <a:buChar char="•"/>
              <a:defRPr b="0" i="0" sz="3000" u="none" cap="none" strike="noStrike">
                <a:solidFill>
                  <a:schemeClr val="dk2"/>
                </a:solidFill>
                <a:latin typeface="Arial"/>
                <a:ea typeface="Arial"/>
                <a:cs typeface="Arial"/>
                <a:sym typeface="Arial"/>
              </a:defRPr>
            </a:lvl1pPr>
            <a:lvl2pPr lvl="1" marR="0" rtl="0" algn="l">
              <a:lnSpc>
                <a:spcPct val="100000"/>
              </a:lnSpc>
              <a:spcBef>
                <a:spcPts val="60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2pPr>
            <a:lvl3pPr lvl="2"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3pPr>
            <a:lvl4pPr lvl="3"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4pPr>
            <a:lvl5pPr lvl="4"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5pPr>
            <a:lvl6pPr lvl="5"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ide image + Text">
  <p:cSld name="Side image + Text">
    <p:spTree>
      <p:nvGrpSpPr>
        <p:cNvPr id="255" name="Shape 255"/>
        <p:cNvGrpSpPr/>
        <p:nvPr/>
      </p:nvGrpSpPr>
      <p:grpSpPr>
        <a:xfrm>
          <a:off x="0" y="0"/>
          <a:ext cx="0" cy="0"/>
          <a:chOff x="0" y="0"/>
          <a:chExt cx="0" cy="0"/>
        </a:xfrm>
      </p:grpSpPr>
      <p:sp>
        <p:nvSpPr>
          <p:cNvPr id="256" name="Google Shape;256;p59"/>
          <p:cNvSpPr txBox="1"/>
          <p:nvPr>
            <p:ph type="title"/>
          </p:nvPr>
        </p:nvSpPr>
        <p:spPr>
          <a:xfrm>
            <a:off x="3122341" y="405302"/>
            <a:ext cx="5422887" cy="984738"/>
          </a:xfrm>
          <a:prstGeom prst="rect">
            <a:avLst/>
          </a:prstGeom>
          <a:noFill/>
          <a:ln>
            <a:noFill/>
          </a:ln>
        </p:spPr>
        <p:txBody>
          <a:bodyPr anchorCtr="0" anchor="b" bIns="91425" lIns="91425" spcFirstLastPara="1" rIns="91425" wrap="square" tIns="91425"/>
          <a:lstStyle>
            <a:lvl1pPr lvl="0" marR="0" rtl="0" algn="l">
              <a:lnSpc>
                <a:spcPct val="100000"/>
              </a:lnSpc>
              <a:spcBef>
                <a:spcPts val="0"/>
              </a:spcBef>
              <a:spcAft>
                <a:spcPts val="0"/>
              </a:spcAft>
              <a:buClr>
                <a:schemeClr val="dk1"/>
              </a:buClr>
              <a:buSzPts val="4000"/>
              <a:buFont typeface="Arial"/>
              <a:buNone/>
              <a:defRPr b="1" i="0" sz="40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57" name="Google Shape;257;p59"/>
          <p:cNvSpPr txBox="1"/>
          <p:nvPr>
            <p:ph idx="1" type="body"/>
          </p:nvPr>
        </p:nvSpPr>
        <p:spPr>
          <a:xfrm>
            <a:off x="3122613" y="1562100"/>
            <a:ext cx="5411787" cy="4572000"/>
          </a:xfrm>
          <a:prstGeom prst="rect">
            <a:avLst/>
          </a:prstGeom>
          <a:noFill/>
          <a:ln>
            <a:noFill/>
          </a:ln>
        </p:spPr>
        <p:txBody>
          <a:bodyPr anchorCtr="0" anchor="t" bIns="91425" lIns="91425" spcFirstLastPara="1" rIns="91425" wrap="square" tIns="91425"/>
          <a:lstStyle>
            <a:lvl1pPr indent="-419100" lvl="0" marL="457200" marR="0" rtl="0" algn="l">
              <a:lnSpc>
                <a:spcPct val="100000"/>
              </a:lnSpc>
              <a:spcBef>
                <a:spcPts val="1000"/>
              </a:spcBef>
              <a:spcAft>
                <a:spcPts val="0"/>
              </a:spcAft>
              <a:buClr>
                <a:schemeClr val="dk2"/>
              </a:buClr>
              <a:buSzPts val="3000"/>
              <a:buFont typeface="Arial"/>
              <a:buChar char="•"/>
              <a:defRPr b="0" i="0" sz="3000" u="none" cap="none" strike="noStrike">
                <a:solidFill>
                  <a:schemeClr val="dk2"/>
                </a:solidFill>
                <a:latin typeface="Arial"/>
                <a:ea typeface="Arial"/>
                <a:cs typeface="Arial"/>
                <a:sym typeface="Arial"/>
              </a:defRPr>
            </a:lvl1pPr>
            <a:lvl2pPr indent="-393700" lvl="1" marL="914400" marR="0" rtl="0" algn="l">
              <a:lnSpc>
                <a:spcPct val="100000"/>
              </a:lnSpc>
              <a:spcBef>
                <a:spcPts val="60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2pPr>
            <a:lvl3pPr indent="-381000" lvl="2" marL="13716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3pPr>
            <a:lvl4pPr indent="-381000" lvl="3" marL="18288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4pPr>
            <a:lvl5pPr indent="-381000" lvl="4" marL="22860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5pPr>
            <a:lvl6pPr indent="-342900" lvl="5" marL="2743200"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58" name="Google Shape;258;p59"/>
          <p:cNvSpPr/>
          <p:nvPr>
            <p:ph idx="2" type="pic"/>
          </p:nvPr>
        </p:nvSpPr>
        <p:spPr>
          <a:xfrm>
            <a:off x="0" y="0"/>
            <a:ext cx="3048000" cy="6134100"/>
          </a:xfrm>
          <a:prstGeom prst="rect">
            <a:avLst/>
          </a:prstGeom>
          <a:solidFill>
            <a:schemeClr val="lt1"/>
          </a:solidFill>
          <a:ln>
            <a:noFill/>
          </a:ln>
        </p:spPr>
        <p:txBody>
          <a:bodyPr anchorCtr="1" anchor="ctr" bIns="91425" lIns="91425" spcFirstLastPara="1" rIns="91425" wrap="square" tIns="91425"/>
          <a:lstStyle>
            <a:lvl1pPr lvl="0" marR="0" rtl="0" algn="l">
              <a:lnSpc>
                <a:spcPct val="100000"/>
              </a:lnSpc>
              <a:spcBef>
                <a:spcPts val="1000"/>
              </a:spcBef>
              <a:spcAft>
                <a:spcPts val="0"/>
              </a:spcAft>
              <a:buClr>
                <a:schemeClr val="dk2"/>
              </a:buClr>
              <a:buSzPts val="3000"/>
              <a:buFont typeface="Arial"/>
              <a:buChar char="•"/>
              <a:defRPr b="0" i="0" sz="3000" u="none" cap="none" strike="noStrike">
                <a:solidFill>
                  <a:schemeClr val="dk2"/>
                </a:solidFill>
                <a:latin typeface="Arial"/>
                <a:ea typeface="Arial"/>
                <a:cs typeface="Arial"/>
                <a:sym typeface="Arial"/>
              </a:defRPr>
            </a:lvl1pPr>
            <a:lvl2pPr lvl="1" marR="0" rtl="0" algn="l">
              <a:lnSpc>
                <a:spcPct val="100000"/>
              </a:lnSpc>
              <a:spcBef>
                <a:spcPts val="60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2pPr>
            <a:lvl3pPr lvl="2"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3pPr>
            <a:lvl4pPr lvl="3"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4pPr>
            <a:lvl5pPr lvl="4"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5pPr>
            <a:lvl6pPr lvl="5"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CHART/GRAPH Slide">
  <p:cSld name="Custom CHART/GRAPH Slide">
    <p:spTree>
      <p:nvGrpSpPr>
        <p:cNvPr id="259" name="Shape 259"/>
        <p:cNvGrpSpPr/>
        <p:nvPr/>
      </p:nvGrpSpPr>
      <p:grpSpPr>
        <a:xfrm>
          <a:off x="0" y="0"/>
          <a:ext cx="0" cy="0"/>
          <a:chOff x="0" y="0"/>
          <a:chExt cx="0" cy="0"/>
        </a:xfrm>
      </p:grpSpPr>
      <p:sp>
        <p:nvSpPr>
          <p:cNvPr id="260" name="Google Shape;260;p60"/>
          <p:cNvSpPr txBox="1"/>
          <p:nvPr>
            <p:ph type="title"/>
          </p:nvPr>
        </p:nvSpPr>
        <p:spPr>
          <a:xfrm>
            <a:off x="609599" y="405302"/>
            <a:ext cx="7935629" cy="984738"/>
          </a:xfrm>
          <a:prstGeom prst="rect">
            <a:avLst/>
          </a:prstGeom>
          <a:noFill/>
          <a:ln>
            <a:noFill/>
          </a:ln>
        </p:spPr>
        <p:txBody>
          <a:bodyPr anchorCtr="0" anchor="b" bIns="91425" lIns="91425" spcFirstLastPara="1" rIns="91425" wrap="square" tIns="91425"/>
          <a:lstStyle>
            <a:lvl1pPr lvl="0" marR="0" rtl="0" algn="l">
              <a:lnSpc>
                <a:spcPct val="100000"/>
              </a:lnSpc>
              <a:spcBef>
                <a:spcPts val="0"/>
              </a:spcBef>
              <a:spcAft>
                <a:spcPts val="0"/>
              </a:spcAft>
              <a:buClr>
                <a:schemeClr val="dk2"/>
              </a:buClr>
              <a:buSzPts val="4000"/>
              <a:buFont typeface="Arial"/>
              <a:buNone/>
              <a:defRPr b="1" i="0" sz="4000" u="none" cap="none" strike="noStrik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61" name="Google Shape;261;p60"/>
          <p:cNvSpPr/>
          <p:nvPr>
            <p:ph idx="2" type="chart"/>
          </p:nvPr>
        </p:nvSpPr>
        <p:spPr>
          <a:xfrm>
            <a:off x="609600" y="2052164"/>
            <a:ext cx="7924800" cy="4081935"/>
          </a:xfrm>
          <a:prstGeom prst="rect">
            <a:avLst/>
          </a:prstGeom>
          <a:noFill/>
          <a:ln>
            <a:noFill/>
          </a:ln>
        </p:spPr>
        <p:txBody>
          <a:bodyPr anchorCtr="0" anchor="t" bIns="91425" lIns="91425" spcFirstLastPara="1" rIns="91425" wrap="square" tIns="91425"/>
          <a:lstStyle>
            <a:lvl1pPr lvl="0" marR="0" rtl="0" algn="l">
              <a:lnSpc>
                <a:spcPct val="100000"/>
              </a:lnSpc>
              <a:spcBef>
                <a:spcPts val="1000"/>
              </a:spcBef>
              <a:spcAft>
                <a:spcPts val="0"/>
              </a:spcAft>
              <a:buClr>
                <a:schemeClr val="dk2"/>
              </a:buClr>
              <a:buSzPts val="3600"/>
              <a:buFont typeface="Arial"/>
              <a:buNone/>
              <a:defRPr b="0" i="0" sz="3600" u="none" cap="none" strike="noStrike">
                <a:solidFill>
                  <a:schemeClr val="dk2"/>
                </a:solidFill>
                <a:latin typeface="Arial"/>
                <a:ea typeface="Arial"/>
                <a:cs typeface="Arial"/>
                <a:sym typeface="Arial"/>
              </a:defRPr>
            </a:lvl1pPr>
            <a:lvl2pPr lvl="1" marR="0" rtl="0" algn="l">
              <a:lnSpc>
                <a:spcPct val="100000"/>
              </a:lnSpc>
              <a:spcBef>
                <a:spcPts val="60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2pPr>
            <a:lvl3pPr lvl="2"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3pPr>
            <a:lvl4pPr lvl="3"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4pPr>
            <a:lvl5pPr lvl="4"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5pPr>
            <a:lvl6pPr lvl="5"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2" name="Google Shape;262;p60"/>
          <p:cNvSpPr txBox="1"/>
          <p:nvPr>
            <p:ph idx="1" type="body"/>
          </p:nvPr>
        </p:nvSpPr>
        <p:spPr>
          <a:xfrm>
            <a:off x="609600" y="1562100"/>
            <a:ext cx="7935913" cy="490538"/>
          </a:xfrm>
          <a:prstGeom prst="rect">
            <a:avLst/>
          </a:prstGeom>
          <a:noFill/>
          <a:ln>
            <a:noFill/>
          </a:ln>
        </p:spPr>
        <p:txBody>
          <a:bodyPr anchorCtr="0" anchor="t" bIns="91425" lIns="91425" spcFirstLastPara="1" rIns="91425" wrap="square" tIns="91425"/>
          <a:lstStyle>
            <a:lvl1pPr indent="-228600" lvl="0" marL="457200" marR="0" rtl="0" algn="l">
              <a:lnSpc>
                <a:spcPct val="100000"/>
              </a:lnSpc>
              <a:spcBef>
                <a:spcPts val="1000"/>
              </a:spcBef>
              <a:spcAft>
                <a:spcPts val="0"/>
              </a:spcAft>
              <a:buClr>
                <a:schemeClr val="dk2"/>
              </a:buClr>
              <a:buSzPts val="2000"/>
              <a:buFont typeface="Arial"/>
              <a:buNone/>
              <a:defRPr b="0" i="0" sz="2000" u="none" cap="none" strike="noStrike">
                <a:solidFill>
                  <a:schemeClr val="dk2"/>
                </a:solidFill>
                <a:latin typeface="Arial"/>
                <a:ea typeface="Arial"/>
                <a:cs typeface="Arial"/>
                <a:sym typeface="Arial"/>
              </a:defRPr>
            </a:lvl1pPr>
            <a:lvl2pPr indent="-393700" lvl="1" marL="914400" marR="0" rtl="0" algn="l">
              <a:lnSpc>
                <a:spcPct val="100000"/>
              </a:lnSpc>
              <a:spcBef>
                <a:spcPts val="60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2pPr>
            <a:lvl3pPr indent="-381000" lvl="2" marL="13716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3pPr>
            <a:lvl4pPr indent="-381000" lvl="3" marL="18288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4pPr>
            <a:lvl5pPr indent="-381000" lvl="4" marL="22860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5pPr>
            <a:lvl6pPr indent="-342900" lvl="5" marL="2743200"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TABLE master">
  <p:cSld name="Custom TABLE master">
    <p:spTree>
      <p:nvGrpSpPr>
        <p:cNvPr id="263" name="Shape 263"/>
        <p:cNvGrpSpPr/>
        <p:nvPr/>
      </p:nvGrpSpPr>
      <p:grpSpPr>
        <a:xfrm>
          <a:off x="0" y="0"/>
          <a:ext cx="0" cy="0"/>
          <a:chOff x="0" y="0"/>
          <a:chExt cx="0" cy="0"/>
        </a:xfrm>
      </p:grpSpPr>
      <p:sp>
        <p:nvSpPr>
          <p:cNvPr id="264" name="Google Shape;264;p61"/>
          <p:cNvSpPr txBox="1"/>
          <p:nvPr>
            <p:ph type="title"/>
          </p:nvPr>
        </p:nvSpPr>
        <p:spPr>
          <a:xfrm>
            <a:off x="609599" y="405302"/>
            <a:ext cx="7935629" cy="984738"/>
          </a:xfrm>
          <a:prstGeom prst="rect">
            <a:avLst/>
          </a:prstGeom>
          <a:noFill/>
          <a:ln>
            <a:noFill/>
          </a:ln>
        </p:spPr>
        <p:txBody>
          <a:bodyPr anchorCtr="0" anchor="b" bIns="91425" lIns="91425" spcFirstLastPara="1" rIns="91425" wrap="square" tIns="91425"/>
          <a:lstStyle>
            <a:lvl1pPr lvl="0" marR="0" rtl="0" algn="l">
              <a:lnSpc>
                <a:spcPct val="100000"/>
              </a:lnSpc>
              <a:spcBef>
                <a:spcPts val="0"/>
              </a:spcBef>
              <a:spcAft>
                <a:spcPts val="0"/>
              </a:spcAft>
              <a:buClr>
                <a:schemeClr val="dk2"/>
              </a:buClr>
              <a:buSzPts val="4000"/>
              <a:buFont typeface="Arial"/>
              <a:buNone/>
              <a:defRPr b="1" i="0" sz="4000" u="none" cap="none" strike="noStrik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65" name="Google Shape;265;p61"/>
          <p:cNvSpPr txBox="1"/>
          <p:nvPr>
            <p:ph idx="1" type="body"/>
          </p:nvPr>
        </p:nvSpPr>
        <p:spPr>
          <a:xfrm>
            <a:off x="609600" y="1726692"/>
            <a:ext cx="7935913" cy="490538"/>
          </a:xfrm>
          <a:prstGeom prst="rect">
            <a:avLst/>
          </a:prstGeom>
          <a:noFill/>
          <a:ln>
            <a:noFill/>
          </a:ln>
        </p:spPr>
        <p:txBody>
          <a:bodyPr anchorCtr="0" anchor="t" bIns="91425" lIns="91425" spcFirstLastPara="1" rIns="91425" wrap="square" tIns="91425"/>
          <a:lstStyle>
            <a:lvl1pPr indent="-228600" lvl="0" marL="457200" marR="0" rtl="0" algn="l">
              <a:lnSpc>
                <a:spcPct val="100000"/>
              </a:lnSpc>
              <a:spcBef>
                <a:spcPts val="100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indent="-393700" lvl="1" marL="914400" marR="0" rtl="0" algn="l">
              <a:lnSpc>
                <a:spcPct val="100000"/>
              </a:lnSpc>
              <a:spcBef>
                <a:spcPts val="60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2pPr>
            <a:lvl3pPr indent="-381000" lvl="2" marL="13716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3pPr>
            <a:lvl4pPr indent="-381000" lvl="3" marL="18288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4pPr>
            <a:lvl5pPr indent="-381000" lvl="4" marL="22860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5pPr>
            <a:lvl6pPr indent="-342900" lvl="5" marL="2743200"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aphicFrame>
        <p:nvGraphicFramePr>
          <p:cNvPr id="266" name="Google Shape;266;p61"/>
          <p:cNvGraphicFramePr/>
          <p:nvPr/>
        </p:nvGraphicFramePr>
        <p:xfrm>
          <a:off x="609600" y="3046537"/>
          <a:ext cx="3000000" cy="3000000"/>
        </p:xfrm>
        <a:graphic>
          <a:graphicData uri="http://schemas.openxmlformats.org/drawingml/2006/table">
            <a:tbl>
              <a:tblPr bandRow="1" firstRow="1">
                <a:noFill/>
                <a:tableStyleId>{FFAE8E72-1873-4E33-A5C9-5DAB2D5FABAC}</a:tableStyleId>
              </a:tblPr>
              <a:tblGrid>
                <a:gridCol w="1832400"/>
                <a:gridCol w="1832400"/>
                <a:gridCol w="1832400"/>
              </a:tblGrid>
              <a:tr h="363875">
                <a:tc>
                  <a:txBody>
                    <a:bodyPr>
                      <a:noAutofit/>
                    </a:bodyPr>
                    <a:lstStyle/>
                    <a:p>
                      <a:pPr indent="0" lvl="0" marL="0" marR="0" rtl="0" algn="l">
                        <a:spcBef>
                          <a:spcPts val="0"/>
                        </a:spcBef>
                        <a:spcAft>
                          <a:spcPts val="0"/>
                        </a:spcAft>
                        <a:buNone/>
                      </a:pPr>
                      <a:r>
                        <a:rPr b="0" i="0" lang="en" sz="1400" u="none" cap="none" strike="noStrike">
                          <a:solidFill>
                            <a:schemeClr val="lt1"/>
                          </a:solidFill>
                          <a:latin typeface="Arial"/>
                          <a:ea typeface="Arial"/>
                          <a:cs typeface="Arial"/>
                          <a:sym typeface="Arial"/>
                        </a:rPr>
                        <a:t>COLUMN TITLE</a:t>
                      </a:r>
                      <a:endParaRPr b="0" i="0" sz="1400" cap="none">
                        <a:solidFill>
                          <a:schemeClr val="lt1"/>
                        </a:solidFill>
                        <a:latin typeface="Arial"/>
                        <a:ea typeface="Arial"/>
                        <a:cs typeface="Arial"/>
                        <a:sym typeface="Arial"/>
                      </a:endParaRPr>
                    </a:p>
                  </a:txBody>
                  <a:tcPr marT="45725" marB="45725" marR="91450" marL="9145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noAutofit/>
                    </a:bodyPr>
                    <a:lstStyle/>
                    <a:p>
                      <a:pPr indent="0" lvl="0" marL="0" marR="0" rtl="0" algn="l">
                        <a:spcBef>
                          <a:spcPts val="0"/>
                        </a:spcBef>
                        <a:spcAft>
                          <a:spcPts val="0"/>
                        </a:spcAft>
                        <a:buNone/>
                      </a:pPr>
                      <a:r>
                        <a:rPr b="0" i="0" lang="en" sz="1400" cap="none">
                          <a:solidFill>
                            <a:schemeClr val="lt1"/>
                          </a:solidFill>
                          <a:latin typeface="Arial"/>
                          <a:ea typeface="Arial"/>
                          <a:cs typeface="Arial"/>
                          <a:sym typeface="Arial"/>
                        </a:rPr>
                        <a:t>COLUMN TITLE</a:t>
                      </a:r>
                      <a:endParaRPr/>
                    </a:p>
                  </a:txBody>
                  <a:tcPr marT="45725" marB="45725" marR="91450" marL="9145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noAutofit/>
                    </a:bodyPr>
                    <a:lstStyle/>
                    <a:p>
                      <a:pPr indent="0" lvl="0" marL="0" marR="0" rtl="0" algn="l">
                        <a:spcBef>
                          <a:spcPts val="0"/>
                        </a:spcBef>
                        <a:spcAft>
                          <a:spcPts val="0"/>
                        </a:spcAft>
                        <a:buNone/>
                      </a:pPr>
                      <a:r>
                        <a:rPr b="0" i="0" lang="en" sz="1400" cap="none">
                          <a:solidFill>
                            <a:schemeClr val="lt1"/>
                          </a:solidFill>
                          <a:latin typeface="Arial"/>
                          <a:ea typeface="Arial"/>
                          <a:cs typeface="Arial"/>
                          <a:sym typeface="Arial"/>
                        </a:rPr>
                        <a:t>COLUM TITLE</a:t>
                      </a:r>
                      <a:endParaRPr/>
                    </a:p>
                  </a:txBody>
                  <a:tcPr marT="45725" marB="45725" marR="91450" marL="9145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63875">
                <a:tc>
                  <a:txBody>
                    <a:bodyPr>
                      <a:noAutofit/>
                    </a:bodyPr>
                    <a:lstStyle/>
                    <a:p>
                      <a:pPr indent="0" lvl="0" marL="0" marR="0" rtl="0" algn="l">
                        <a:spcBef>
                          <a:spcPts val="0"/>
                        </a:spcBef>
                        <a:spcAft>
                          <a:spcPts val="0"/>
                        </a:spcAft>
                        <a:buNone/>
                      </a:pPr>
                      <a:r>
                        <a:rPr b="0" i="0" lang="en" sz="1400">
                          <a:solidFill>
                            <a:schemeClr val="accent6"/>
                          </a:solidFill>
                          <a:latin typeface="Arial"/>
                          <a:ea typeface="Arial"/>
                          <a:cs typeface="Arial"/>
                          <a:sym typeface="Arial"/>
                        </a:rPr>
                        <a:t>Row Title</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chemeClr val="accent6"/>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noAutofit/>
                    </a:bodyPr>
                    <a:lstStyle/>
                    <a:p>
                      <a:pPr indent="0" lvl="0" marL="0" marR="0" rtl="0" algn="l">
                        <a:spcBef>
                          <a:spcPts val="0"/>
                        </a:spcBef>
                        <a:spcAft>
                          <a:spcPts val="0"/>
                        </a:spcAft>
                        <a:buNone/>
                      </a:pPr>
                      <a:r>
                        <a:rPr b="0" i="0" lang="en" sz="1400">
                          <a:solidFill>
                            <a:schemeClr val="accent6"/>
                          </a:solidFill>
                          <a:latin typeface="Arial"/>
                          <a:ea typeface="Arial"/>
                          <a:cs typeface="Arial"/>
                          <a:sym typeface="Arial"/>
                        </a:rPr>
                        <a:t>Value</a:t>
                      </a:r>
                      <a:endParaRPr/>
                    </a:p>
                  </a:txBody>
                  <a:tcPr marT="45725" marB="45725" marR="91450" marL="91450" anchor="ctr">
                    <a:lnL cap="flat" cmpd="sng" w="9525">
                      <a:solidFill>
                        <a:schemeClr val="accent6"/>
                      </a:solidFill>
                      <a:prstDash val="solid"/>
                      <a:round/>
                      <a:headEnd len="sm" w="sm" type="none"/>
                      <a:tailEnd len="sm" w="sm" type="none"/>
                    </a:lnL>
                    <a:lnR cap="flat" cmpd="sng" w="9525">
                      <a:solidFill>
                        <a:schemeClr val="accent6"/>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noAutofit/>
                    </a:bodyPr>
                    <a:lstStyle/>
                    <a:p>
                      <a:pPr indent="0" lvl="0" marL="0" marR="0" rtl="0" algn="l">
                        <a:spcBef>
                          <a:spcPts val="0"/>
                        </a:spcBef>
                        <a:spcAft>
                          <a:spcPts val="0"/>
                        </a:spcAft>
                        <a:buNone/>
                      </a:pPr>
                      <a:r>
                        <a:rPr b="0" i="0" lang="en" sz="1400">
                          <a:solidFill>
                            <a:schemeClr val="accent6"/>
                          </a:solidFill>
                          <a:latin typeface="Arial"/>
                          <a:ea typeface="Arial"/>
                          <a:cs typeface="Arial"/>
                          <a:sym typeface="Arial"/>
                        </a:rPr>
                        <a:t>Value</a:t>
                      </a:r>
                      <a:endParaRPr/>
                    </a:p>
                  </a:txBody>
                  <a:tcPr marT="45725" marB="45725" marR="91450" marL="91450" anchor="ctr">
                    <a:lnL cap="flat" cmpd="sng" w="9525">
                      <a:solidFill>
                        <a:schemeClr val="accent6"/>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63875">
                <a:tc>
                  <a:txBody>
                    <a:bodyPr>
                      <a:noAutofit/>
                    </a:bodyPr>
                    <a:lstStyle/>
                    <a:p>
                      <a:pPr indent="0" lvl="0" marL="0" marR="0" rtl="0" algn="l">
                        <a:spcBef>
                          <a:spcPts val="0"/>
                        </a:spcBef>
                        <a:spcAft>
                          <a:spcPts val="0"/>
                        </a:spcAft>
                        <a:buNone/>
                      </a:pPr>
                      <a:r>
                        <a:rPr b="0" i="0" lang="en" sz="1400">
                          <a:solidFill>
                            <a:schemeClr val="accent6"/>
                          </a:solidFill>
                          <a:latin typeface="Arial"/>
                          <a:ea typeface="Arial"/>
                          <a:cs typeface="Arial"/>
                          <a:sym typeface="Arial"/>
                        </a:rPr>
                        <a:t>Row Title</a:t>
                      </a:r>
                      <a:endParaRPr/>
                    </a:p>
                  </a:txBody>
                  <a:tcPr marT="45725" marB="45725" marR="91450" marL="91450" anchor="ctr">
                    <a:lnL cap="flat" cmpd="sng" w="9525">
                      <a:solidFill>
                        <a:schemeClr val="lt1"/>
                      </a:solidFill>
                      <a:prstDash val="solid"/>
                      <a:round/>
                      <a:headEnd len="sm" w="sm" type="none"/>
                      <a:tailEnd len="sm" w="sm" type="none"/>
                    </a:lnL>
                    <a:lnR cap="flat" cmpd="sng" w="9525">
                      <a:solidFill>
                        <a:schemeClr val="accent6"/>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noAutofit/>
                    </a:bodyPr>
                    <a:lstStyle/>
                    <a:p>
                      <a:pPr indent="0" lvl="0" marL="0" marR="0" rtl="0" algn="l">
                        <a:spcBef>
                          <a:spcPts val="0"/>
                        </a:spcBef>
                        <a:spcAft>
                          <a:spcPts val="0"/>
                        </a:spcAft>
                        <a:buNone/>
                      </a:pPr>
                      <a:r>
                        <a:rPr b="0" i="0" lang="en" sz="1400">
                          <a:solidFill>
                            <a:schemeClr val="accent6"/>
                          </a:solidFill>
                          <a:latin typeface="Arial"/>
                          <a:ea typeface="Arial"/>
                          <a:cs typeface="Arial"/>
                          <a:sym typeface="Arial"/>
                        </a:rPr>
                        <a:t>Value</a:t>
                      </a:r>
                      <a:endParaRPr/>
                    </a:p>
                  </a:txBody>
                  <a:tcPr marT="45725" marB="45725" marR="91450" marL="91450" anchor="ctr">
                    <a:lnL cap="flat" cmpd="sng" w="9525">
                      <a:solidFill>
                        <a:schemeClr val="accent6"/>
                      </a:solidFill>
                      <a:prstDash val="solid"/>
                      <a:round/>
                      <a:headEnd len="sm" w="sm" type="none"/>
                      <a:tailEnd len="sm" w="sm" type="none"/>
                    </a:lnL>
                    <a:lnR cap="flat" cmpd="sng" w="9525">
                      <a:solidFill>
                        <a:schemeClr val="accent6"/>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noAutofit/>
                    </a:bodyPr>
                    <a:lstStyle/>
                    <a:p>
                      <a:pPr indent="0" lvl="0" marL="0" marR="0" rtl="0" algn="l">
                        <a:spcBef>
                          <a:spcPts val="0"/>
                        </a:spcBef>
                        <a:spcAft>
                          <a:spcPts val="0"/>
                        </a:spcAft>
                        <a:buNone/>
                      </a:pPr>
                      <a:r>
                        <a:rPr b="0" i="0" lang="en" sz="1400">
                          <a:solidFill>
                            <a:schemeClr val="accent6"/>
                          </a:solidFill>
                          <a:latin typeface="Arial"/>
                          <a:ea typeface="Arial"/>
                          <a:cs typeface="Arial"/>
                          <a:sym typeface="Arial"/>
                        </a:rPr>
                        <a:t>Value</a:t>
                      </a:r>
                      <a:endParaRPr/>
                    </a:p>
                  </a:txBody>
                  <a:tcPr marT="45725" marB="45725" marR="91450" marL="91450" anchor="ctr">
                    <a:lnL cap="flat" cmpd="sng" w="9525">
                      <a:solidFill>
                        <a:schemeClr val="accent6"/>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63875">
                <a:tc>
                  <a:txBody>
                    <a:bodyPr>
                      <a:noAutofit/>
                    </a:bodyPr>
                    <a:lstStyle/>
                    <a:p>
                      <a:pPr indent="0" lvl="0" marL="0" marR="0" rtl="0" algn="l">
                        <a:spcBef>
                          <a:spcPts val="0"/>
                        </a:spcBef>
                        <a:spcAft>
                          <a:spcPts val="0"/>
                        </a:spcAft>
                        <a:buNone/>
                      </a:pPr>
                      <a:r>
                        <a:rPr b="0" i="0" lang="en" sz="1400">
                          <a:solidFill>
                            <a:schemeClr val="accent6"/>
                          </a:solidFill>
                          <a:latin typeface="Arial"/>
                          <a:ea typeface="Arial"/>
                          <a:cs typeface="Arial"/>
                          <a:sym typeface="Arial"/>
                        </a:rPr>
                        <a:t>Row Title</a:t>
                      </a:r>
                      <a:endParaRPr/>
                    </a:p>
                  </a:txBody>
                  <a:tcPr marT="45725" marB="45725" marR="91450" marL="91450" anchor="ctr">
                    <a:lnL cap="flat" cmpd="sng" w="9525">
                      <a:solidFill>
                        <a:schemeClr val="lt1"/>
                      </a:solidFill>
                      <a:prstDash val="solid"/>
                      <a:round/>
                      <a:headEnd len="sm" w="sm" type="none"/>
                      <a:tailEnd len="sm" w="sm" type="none"/>
                    </a:lnL>
                    <a:lnR cap="flat" cmpd="sng" w="9525">
                      <a:solidFill>
                        <a:schemeClr val="accent6"/>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noAutofit/>
                    </a:bodyPr>
                    <a:lstStyle/>
                    <a:p>
                      <a:pPr indent="0" lvl="0" marL="0" marR="0" rtl="0" algn="l">
                        <a:spcBef>
                          <a:spcPts val="0"/>
                        </a:spcBef>
                        <a:spcAft>
                          <a:spcPts val="0"/>
                        </a:spcAft>
                        <a:buNone/>
                      </a:pPr>
                      <a:r>
                        <a:rPr b="0" i="0" lang="en" sz="1400">
                          <a:solidFill>
                            <a:schemeClr val="accent6"/>
                          </a:solidFill>
                          <a:latin typeface="Arial"/>
                          <a:ea typeface="Arial"/>
                          <a:cs typeface="Arial"/>
                          <a:sym typeface="Arial"/>
                        </a:rPr>
                        <a:t>Value </a:t>
                      </a:r>
                      <a:endParaRPr/>
                    </a:p>
                  </a:txBody>
                  <a:tcPr marT="45725" marB="45725" marR="91450" marL="91450" anchor="ctr">
                    <a:lnL cap="flat" cmpd="sng" w="9525">
                      <a:solidFill>
                        <a:schemeClr val="accent6"/>
                      </a:solidFill>
                      <a:prstDash val="solid"/>
                      <a:round/>
                      <a:headEnd len="sm" w="sm" type="none"/>
                      <a:tailEnd len="sm" w="sm" type="none"/>
                    </a:lnL>
                    <a:lnR cap="flat" cmpd="sng" w="9525">
                      <a:solidFill>
                        <a:schemeClr val="accent6"/>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noAutofit/>
                    </a:bodyPr>
                    <a:lstStyle/>
                    <a:p>
                      <a:pPr indent="0" lvl="0" marL="0" marR="0" rtl="0" algn="l">
                        <a:spcBef>
                          <a:spcPts val="0"/>
                        </a:spcBef>
                        <a:spcAft>
                          <a:spcPts val="0"/>
                        </a:spcAft>
                        <a:buNone/>
                      </a:pPr>
                      <a:r>
                        <a:rPr b="0" i="0" lang="en" sz="1400">
                          <a:solidFill>
                            <a:schemeClr val="accent6"/>
                          </a:solidFill>
                          <a:latin typeface="Arial"/>
                          <a:ea typeface="Arial"/>
                          <a:cs typeface="Arial"/>
                          <a:sym typeface="Arial"/>
                        </a:rPr>
                        <a:t>Value</a:t>
                      </a:r>
                      <a:endParaRPr/>
                    </a:p>
                  </a:txBody>
                  <a:tcPr marT="45725" marB="45725" marR="91450" marL="91450" anchor="ctr">
                    <a:lnL cap="flat" cmpd="sng" w="9525">
                      <a:solidFill>
                        <a:schemeClr val="accent6"/>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chemeClr val="lt1"/>
                      </a:solidFill>
                      <a:prstDash val="solid"/>
                      <a:round/>
                      <a:headEnd len="sm" w="sm" type="none"/>
                      <a:tailEnd len="sm" w="sm" type="none"/>
                    </a:lnB>
                  </a:tcPr>
                </a:tc>
              </a:tr>
            </a:tbl>
          </a:graphicData>
        </a:graphic>
      </p:graphicFrame>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adge Icons">
  <p:cSld name="Badge Icons">
    <p:spTree>
      <p:nvGrpSpPr>
        <p:cNvPr id="267" name="Shape 267"/>
        <p:cNvGrpSpPr/>
        <p:nvPr/>
      </p:nvGrpSpPr>
      <p:grpSpPr>
        <a:xfrm>
          <a:off x="0" y="0"/>
          <a:ext cx="0" cy="0"/>
          <a:chOff x="0" y="0"/>
          <a:chExt cx="0" cy="0"/>
        </a:xfrm>
      </p:grpSpPr>
      <p:sp>
        <p:nvSpPr>
          <p:cNvPr id="268" name="Google Shape;268;p62"/>
          <p:cNvSpPr txBox="1"/>
          <p:nvPr>
            <p:ph type="title"/>
          </p:nvPr>
        </p:nvSpPr>
        <p:spPr>
          <a:xfrm>
            <a:off x="609599" y="405302"/>
            <a:ext cx="7935629" cy="984738"/>
          </a:xfrm>
          <a:prstGeom prst="rect">
            <a:avLst/>
          </a:prstGeom>
          <a:noFill/>
          <a:ln>
            <a:noFill/>
          </a:ln>
        </p:spPr>
        <p:txBody>
          <a:bodyPr anchorCtr="0" anchor="b" bIns="91425" lIns="91425" spcFirstLastPara="1" rIns="91425" wrap="square" tIns="91425"/>
          <a:lstStyle>
            <a:lvl1pPr lvl="0" marR="0" rtl="0" algn="l">
              <a:lnSpc>
                <a:spcPct val="100000"/>
              </a:lnSpc>
              <a:spcBef>
                <a:spcPts val="0"/>
              </a:spcBef>
              <a:spcAft>
                <a:spcPts val="0"/>
              </a:spcAft>
              <a:buClr>
                <a:schemeClr val="dk2"/>
              </a:buClr>
              <a:buSzPts val="4000"/>
              <a:buFont typeface="Arial"/>
              <a:buNone/>
              <a:defRPr b="1" i="0" sz="4000" u="none" cap="none" strike="noStrik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269" name="Google Shape;269;p62"/>
          <p:cNvPicPr preferRelativeResize="0"/>
          <p:nvPr/>
        </p:nvPicPr>
        <p:blipFill rotWithShape="1">
          <a:blip r:embed="rId2">
            <a:alphaModFix/>
          </a:blip>
          <a:srcRect b="10506" l="-4054" r="-44897" t="7212"/>
          <a:stretch/>
        </p:blipFill>
        <p:spPr>
          <a:xfrm>
            <a:off x="620428" y="1562101"/>
            <a:ext cx="7924800" cy="4572000"/>
          </a:xfrm>
          <a:prstGeom prst="rect">
            <a:avLst/>
          </a:prstGeom>
          <a:noFill/>
          <a:ln>
            <a:noFill/>
          </a:ln>
        </p:spPr>
      </p:pic>
      <p:pic>
        <p:nvPicPr>
          <p:cNvPr id="270" name="Google Shape;270;p62"/>
          <p:cNvPicPr preferRelativeResize="0"/>
          <p:nvPr/>
        </p:nvPicPr>
        <p:blipFill rotWithShape="1">
          <a:blip r:embed="rId3">
            <a:alphaModFix/>
          </a:blip>
          <a:srcRect b="0" l="0" r="0" t="0"/>
          <a:stretch/>
        </p:blipFill>
        <p:spPr>
          <a:xfrm>
            <a:off x="3153963" y="3134089"/>
            <a:ext cx="1175657" cy="1645920"/>
          </a:xfrm>
          <a:prstGeom prst="rect">
            <a:avLst/>
          </a:prstGeom>
          <a:noFill/>
          <a:ln>
            <a:noFill/>
          </a:ln>
        </p:spPr>
      </p:pic>
      <p:pic>
        <p:nvPicPr>
          <p:cNvPr id="271" name="Google Shape;271;p62"/>
          <p:cNvPicPr preferRelativeResize="0"/>
          <p:nvPr/>
        </p:nvPicPr>
        <p:blipFill rotWithShape="1">
          <a:blip r:embed="rId4">
            <a:alphaModFix/>
          </a:blip>
          <a:srcRect b="0" l="0" r="0" t="0"/>
          <a:stretch/>
        </p:blipFill>
        <p:spPr>
          <a:xfrm>
            <a:off x="4180045" y="3134089"/>
            <a:ext cx="1175657" cy="1645920"/>
          </a:xfrm>
          <a:prstGeom prst="rect">
            <a:avLst/>
          </a:prstGeom>
          <a:noFill/>
          <a:ln>
            <a:noFill/>
          </a:ln>
        </p:spPr>
      </p:pic>
      <p:pic>
        <p:nvPicPr>
          <p:cNvPr id="272" name="Google Shape;272;p62"/>
          <p:cNvPicPr preferRelativeResize="0"/>
          <p:nvPr/>
        </p:nvPicPr>
        <p:blipFill rotWithShape="1">
          <a:blip r:embed="rId5">
            <a:alphaModFix/>
          </a:blip>
          <a:srcRect b="0" l="0" r="0" t="0"/>
          <a:stretch/>
        </p:blipFill>
        <p:spPr>
          <a:xfrm>
            <a:off x="5206127" y="3134089"/>
            <a:ext cx="1175657" cy="1645920"/>
          </a:xfrm>
          <a:prstGeom prst="rect">
            <a:avLst/>
          </a:prstGeom>
          <a:noFill/>
          <a:ln>
            <a:noFill/>
          </a:ln>
        </p:spPr>
      </p:pic>
      <p:pic>
        <p:nvPicPr>
          <p:cNvPr id="273" name="Google Shape;273;p62"/>
          <p:cNvPicPr preferRelativeResize="0"/>
          <p:nvPr/>
        </p:nvPicPr>
        <p:blipFill rotWithShape="1">
          <a:blip r:embed="rId6">
            <a:alphaModFix/>
          </a:blip>
          <a:srcRect b="0" l="0" r="0" t="0"/>
          <a:stretch/>
        </p:blipFill>
        <p:spPr>
          <a:xfrm>
            <a:off x="6232209" y="3134089"/>
            <a:ext cx="1175657" cy="1645920"/>
          </a:xfrm>
          <a:prstGeom prst="rect">
            <a:avLst/>
          </a:prstGeom>
          <a:noFill/>
          <a:ln>
            <a:noFill/>
          </a:ln>
        </p:spPr>
      </p:pic>
      <p:pic>
        <p:nvPicPr>
          <p:cNvPr id="274" name="Google Shape;274;p62"/>
          <p:cNvPicPr preferRelativeResize="0"/>
          <p:nvPr/>
        </p:nvPicPr>
        <p:blipFill rotWithShape="1">
          <a:blip r:embed="rId7">
            <a:alphaModFix/>
          </a:blip>
          <a:srcRect b="0" l="0" r="0" t="0"/>
          <a:stretch/>
        </p:blipFill>
        <p:spPr>
          <a:xfrm>
            <a:off x="7258291" y="3134089"/>
            <a:ext cx="1175657" cy="1645920"/>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RCID Icons">
  <p:cSld name="ORCID Icons">
    <p:spTree>
      <p:nvGrpSpPr>
        <p:cNvPr id="275" name="Shape 275"/>
        <p:cNvGrpSpPr/>
        <p:nvPr/>
      </p:nvGrpSpPr>
      <p:grpSpPr>
        <a:xfrm>
          <a:off x="0" y="0"/>
          <a:ext cx="0" cy="0"/>
          <a:chOff x="0" y="0"/>
          <a:chExt cx="0" cy="0"/>
        </a:xfrm>
      </p:grpSpPr>
      <p:sp>
        <p:nvSpPr>
          <p:cNvPr id="276" name="Google Shape;276;p63"/>
          <p:cNvSpPr txBox="1"/>
          <p:nvPr>
            <p:ph type="title"/>
          </p:nvPr>
        </p:nvSpPr>
        <p:spPr>
          <a:xfrm>
            <a:off x="609599" y="405302"/>
            <a:ext cx="7935629" cy="984738"/>
          </a:xfrm>
          <a:prstGeom prst="rect">
            <a:avLst/>
          </a:prstGeom>
          <a:noFill/>
          <a:ln>
            <a:noFill/>
          </a:ln>
        </p:spPr>
        <p:txBody>
          <a:bodyPr anchorCtr="0" anchor="b" bIns="91425" lIns="91425" spcFirstLastPara="1" rIns="91425" wrap="square" tIns="91425"/>
          <a:lstStyle>
            <a:lvl1pPr lvl="0" marR="0" rtl="0" algn="l">
              <a:lnSpc>
                <a:spcPct val="100000"/>
              </a:lnSpc>
              <a:spcBef>
                <a:spcPts val="0"/>
              </a:spcBef>
              <a:spcAft>
                <a:spcPts val="0"/>
              </a:spcAft>
              <a:buClr>
                <a:schemeClr val="dk1"/>
              </a:buClr>
              <a:buSzPts val="4000"/>
              <a:buFont typeface="Arial"/>
              <a:buNone/>
              <a:defRPr b="1" i="0" sz="40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77" name="Google Shape;277;p63"/>
          <p:cNvSpPr txBox="1"/>
          <p:nvPr/>
        </p:nvSpPr>
        <p:spPr>
          <a:xfrm>
            <a:off x="609599" y="3799178"/>
            <a:ext cx="1595309" cy="30008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 sz="1300" cap="none">
                <a:solidFill>
                  <a:srgbClr val="999B9C"/>
                </a:solidFill>
                <a:latin typeface="Arial"/>
                <a:ea typeface="Arial"/>
                <a:cs typeface="Arial"/>
                <a:sym typeface="Arial"/>
              </a:rPr>
              <a:t>AUTHENTICATE</a:t>
            </a:r>
            <a:endParaRPr/>
          </a:p>
        </p:txBody>
      </p:sp>
      <p:pic>
        <p:nvPicPr>
          <p:cNvPr id="278" name="Google Shape;278;p63"/>
          <p:cNvPicPr preferRelativeResize="0"/>
          <p:nvPr/>
        </p:nvPicPr>
        <p:blipFill rotWithShape="1">
          <a:blip r:embed="rId2">
            <a:alphaModFix/>
          </a:blip>
          <a:srcRect b="0" l="0" r="0" t="0"/>
          <a:stretch/>
        </p:blipFill>
        <p:spPr>
          <a:xfrm>
            <a:off x="918050" y="2730167"/>
            <a:ext cx="978408" cy="978408"/>
          </a:xfrm>
          <a:prstGeom prst="rect">
            <a:avLst/>
          </a:prstGeom>
          <a:noFill/>
          <a:ln>
            <a:noFill/>
          </a:ln>
        </p:spPr>
      </p:pic>
      <p:pic>
        <p:nvPicPr>
          <p:cNvPr id="279" name="Google Shape;279;p63"/>
          <p:cNvPicPr preferRelativeResize="0"/>
          <p:nvPr/>
        </p:nvPicPr>
        <p:blipFill rotWithShape="1">
          <a:blip r:embed="rId3">
            <a:alphaModFix/>
          </a:blip>
          <a:srcRect b="0" l="0" r="0" t="0"/>
          <a:stretch/>
        </p:blipFill>
        <p:spPr>
          <a:xfrm>
            <a:off x="2520415" y="2730167"/>
            <a:ext cx="978408" cy="978408"/>
          </a:xfrm>
          <a:prstGeom prst="rect">
            <a:avLst/>
          </a:prstGeom>
          <a:noFill/>
          <a:ln>
            <a:noFill/>
          </a:ln>
        </p:spPr>
      </p:pic>
      <p:pic>
        <p:nvPicPr>
          <p:cNvPr id="280" name="Google Shape;280;p63"/>
          <p:cNvPicPr preferRelativeResize="0"/>
          <p:nvPr/>
        </p:nvPicPr>
        <p:blipFill rotWithShape="1">
          <a:blip r:embed="rId4">
            <a:alphaModFix/>
          </a:blip>
          <a:srcRect b="0" l="0" r="0" t="0"/>
          <a:stretch/>
        </p:blipFill>
        <p:spPr>
          <a:xfrm>
            <a:off x="4122780" y="2730167"/>
            <a:ext cx="978408" cy="978408"/>
          </a:xfrm>
          <a:prstGeom prst="rect">
            <a:avLst/>
          </a:prstGeom>
          <a:noFill/>
          <a:ln>
            <a:noFill/>
          </a:ln>
        </p:spPr>
      </p:pic>
      <p:pic>
        <p:nvPicPr>
          <p:cNvPr id="281" name="Google Shape;281;p63"/>
          <p:cNvPicPr preferRelativeResize="0"/>
          <p:nvPr/>
        </p:nvPicPr>
        <p:blipFill rotWithShape="1">
          <a:blip r:embed="rId5">
            <a:alphaModFix/>
          </a:blip>
          <a:srcRect b="0" l="0" r="0" t="0"/>
          <a:stretch/>
        </p:blipFill>
        <p:spPr>
          <a:xfrm>
            <a:off x="5725145" y="2730167"/>
            <a:ext cx="978408" cy="978408"/>
          </a:xfrm>
          <a:prstGeom prst="rect">
            <a:avLst/>
          </a:prstGeom>
          <a:noFill/>
          <a:ln>
            <a:noFill/>
          </a:ln>
        </p:spPr>
      </p:pic>
      <p:pic>
        <p:nvPicPr>
          <p:cNvPr id="282" name="Google Shape;282;p63"/>
          <p:cNvPicPr preferRelativeResize="0"/>
          <p:nvPr/>
        </p:nvPicPr>
        <p:blipFill rotWithShape="1">
          <a:blip r:embed="rId6">
            <a:alphaModFix/>
          </a:blip>
          <a:srcRect b="0" l="0" r="0" t="0"/>
          <a:stretch/>
        </p:blipFill>
        <p:spPr>
          <a:xfrm>
            <a:off x="7327510" y="2730167"/>
            <a:ext cx="978408" cy="978408"/>
          </a:xfrm>
          <a:prstGeom prst="rect">
            <a:avLst/>
          </a:prstGeom>
          <a:noFill/>
          <a:ln>
            <a:noFill/>
          </a:ln>
        </p:spPr>
      </p:pic>
      <p:sp>
        <p:nvSpPr>
          <p:cNvPr id="283" name="Google Shape;283;p63"/>
          <p:cNvSpPr txBox="1"/>
          <p:nvPr/>
        </p:nvSpPr>
        <p:spPr>
          <a:xfrm>
            <a:off x="2504192" y="3799178"/>
            <a:ext cx="1010854" cy="29238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 sz="1300" cap="none">
                <a:solidFill>
                  <a:srgbClr val="999B9C"/>
                </a:solidFill>
                <a:latin typeface="Arial"/>
                <a:ea typeface="Arial"/>
                <a:cs typeface="Arial"/>
                <a:sym typeface="Arial"/>
              </a:rPr>
              <a:t>COLLECT</a:t>
            </a:r>
            <a:endParaRPr b="0" i="0" sz="1300" cap="none">
              <a:solidFill>
                <a:srgbClr val="999B9C"/>
              </a:solidFill>
              <a:latin typeface="Arial"/>
              <a:ea typeface="Arial"/>
              <a:cs typeface="Arial"/>
              <a:sym typeface="Arial"/>
            </a:endParaRPr>
          </a:p>
        </p:txBody>
      </p:sp>
      <p:sp>
        <p:nvSpPr>
          <p:cNvPr id="284" name="Google Shape;284;p63"/>
          <p:cNvSpPr txBox="1"/>
          <p:nvPr/>
        </p:nvSpPr>
        <p:spPr>
          <a:xfrm>
            <a:off x="4108159" y="3799178"/>
            <a:ext cx="967574" cy="29238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 sz="1300" cap="none">
                <a:solidFill>
                  <a:srgbClr val="999B9C"/>
                </a:solidFill>
                <a:latin typeface="Arial"/>
                <a:ea typeface="Arial"/>
                <a:cs typeface="Arial"/>
                <a:sym typeface="Arial"/>
              </a:rPr>
              <a:t>DISPLAY</a:t>
            </a:r>
            <a:endParaRPr/>
          </a:p>
        </p:txBody>
      </p:sp>
      <p:sp>
        <p:nvSpPr>
          <p:cNvPr id="285" name="Google Shape;285;p63"/>
          <p:cNvSpPr txBox="1"/>
          <p:nvPr/>
        </p:nvSpPr>
        <p:spPr>
          <a:xfrm>
            <a:off x="5668847" y="3799178"/>
            <a:ext cx="1091004" cy="29238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 sz="1300" cap="none">
                <a:solidFill>
                  <a:srgbClr val="999B9C"/>
                </a:solidFill>
                <a:latin typeface="Arial"/>
                <a:ea typeface="Arial"/>
                <a:cs typeface="Arial"/>
                <a:sym typeface="Arial"/>
              </a:rPr>
              <a:t>CONNECT</a:t>
            </a:r>
            <a:endParaRPr/>
          </a:p>
        </p:txBody>
      </p:sp>
      <p:sp>
        <p:nvSpPr>
          <p:cNvPr id="286" name="Google Shape;286;p63"/>
          <p:cNvSpPr txBox="1"/>
          <p:nvPr/>
        </p:nvSpPr>
        <p:spPr>
          <a:xfrm>
            <a:off x="7052562" y="3799178"/>
            <a:ext cx="1528303" cy="29238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 sz="1300" cap="none">
                <a:solidFill>
                  <a:srgbClr val="999B9C"/>
                </a:solidFill>
                <a:latin typeface="Arial"/>
                <a:ea typeface="Arial"/>
                <a:cs typeface="Arial"/>
                <a:sym typeface="Arial"/>
              </a:rPr>
              <a:t>SYNCHRONIZE</a:t>
            </a:r>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llect &amp; Connect workflow diagram">
  <p:cSld name="Collect &amp; Connect workflow diagram">
    <p:spTree>
      <p:nvGrpSpPr>
        <p:cNvPr id="287" name="Shape 287"/>
        <p:cNvGrpSpPr/>
        <p:nvPr/>
      </p:nvGrpSpPr>
      <p:grpSpPr>
        <a:xfrm>
          <a:off x="0" y="0"/>
          <a:ext cx="0" cy="0"/>
          <a:chOff x="0" y="0"/>
          <a:chExt cx="0" cy="0"/>
        </a:xfrm>
      </p:grpSpPr>
      <p:sp>
        <p:nvSpPr>
          <p:cNvPr id="288" name="Google Shape;288;p64"/>
          <p:cNvSpPr txBox="1"/>
          <p:nvPr/>
        </p:nvSpPr>
        <p:spPr>
          <a:xfrm>
            <a:off x="609599" y="164426"/>
            <a:ext cx="7834363" cy="984738"/>
          </a:xfrm>
          <a:prstGeom prst="rect">
            <a:avLst/>
          </a:prstGeom>
          <a:noFill/>
          <a:ln>
            <a:noFill/>
          </a:ln>
        </p:spPr>
        <p:txBody>
          <a:bodyPr anchorCtr="0" anchor="b" bIns="45700" lIns="91425" spcFirstLastPara="1" rIns="91425" wrap="square" tIns="45700">
            <a:noAutofit/>
          </a:bodyPr>
          <a:lstStyle/>
          <a:p>
            <a:pPr indent="0" lvl="0" marL="0" marR="0" rtl="0" algn="l">
              <a:lnSpc>
                <a:spcPct val="133333"/>
              </a:lnSpc>
              <a:spcBef>
                <a:spcPts val="0"/>
              </a:spcBef>
              <a:spcAft>
                <a:spcPts val="0"/>
              </a:spcAft>
              <a:buClr>
                <a:schemeClr val="dk1"/>
              </a:buClr>
              <a:buSzPts val="3000"/>
              <a:buFont typeface="Arial"/>
              <a:buNone/>
            </a:pPr>
            <a:r>
              <a:rPr b="1" i="0" lang="en" sz="3000" cap="none">
                <a:solidFill>
                  <a:schemeClr val="dk1"/>
                </a:solidFill>
                <a:latin typeface="Arial"/>
                <a:ea typeface="Arial"/>
                <a:cs typeface="Arial"/>
                <a:sym typeface="Arial"/>
              </a:rPr>
              <a:t>COLLECT &amp; CONNECT WORKFLOW</a:t>
            </a:r>
            <a:endParaRPr/>
          </a:p>
        </p:txBody>
      </p:sp>
      <p:sp>
        <p:nvSpPr>
          <p:cNvPr id="289" name="Google Shape;289;p64"/>
          <p:cNvSpPr/>
          <p:nvPr/>
        </p:nvSpPr>
        <p:spPr>
          <a:xfrm>
            <a:off x="4512504" y="5597138"/>
            <a:ext cx="3170165" cy="837758"/>
          </a:xfrm>
          <a:prstGeom prst="roundRect">
            <a:avLst>
              <a:gd fmla="val 16667" name="adj"/>
            </a:avLst>
          </a:prstGeom>
          <a:solidFill>
            <a:srgbClr val="ECEDED"/>
          </a:solidFill>
          <a:ln cap="flat" cmpd="sng" w="22225">
            <a:solidFill>
              <a:srgbClr val="BBBBBD"/>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0" name="Google Shape;290;p64"/>
          <p:cNvSpPr/>
          <p:nvPr/>
        </p:nvSpPr>
        <p:spPr>
          <a:xfrm>
            <a:off x="1365631" y="1544253"/>
            <a:ext cx="6317038" cy="5940110"/>
          </a:xfrm>
          <a:prstGeom prst="arc">
            <a:avLst>
              <a:gd fmla="val 535777" name="adj1"/>
              <a:gd fmla="val 1518417" name="adj2"/>
            </a:avLst>
          </a:prstGeom>
          <a:noFill/>
          <a:ln cap="flat" cmpd="sng" w="127000">
            <a:solidFill>
              <a:schemeClr val="lt1"/>
            </a:solidFill>
            <a:prstDash val="solid"/>
            <a:miter lim="800000"/>
            <a:headEnd len="sm" w="sm" type="none"/>
            <a:tailEnd len="sm" w="sm" type="triangl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91" name="Google Shape;291;p64"/>
          <p:cNvSpPr/>
          <p:nvPr/>
        </p:nvSpPr>
        <p:spPr>
          <a:xfrm>
            <a:off x="1343968" y="1518200"/>
            <a:ext cx="6317038" cy="5940110"/>
          </a:xfrm>
          <a:prstGeom prst="arc">
            <a:avLst>
              <a:gd fmla="val 18509634" name="adj1"/>
              <a:gd fmla="val 20518433" name="adj2"/>
            </a:avLst>
          </a:prstGeom>
          <a:noFill/>
          <a:ln cap="flat" cmpd="sng" w="127000">
            <a:solidFill>
              <a:schemeClr val="accent5"/>
            </a:solidFill>
            <a:prstDash val="solid"/>
            <a:miter lim="800000"/>
            <a:headEnd len="sm" w="sm" type="none"/>
            <a:tailEnd len="sm" w="sm" type="triangl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92" name="Google Shape;292;p64"/>
          <p:cNvSpPr/>
          <p:nvPr/>
        </p:nvSpPr>
        <p:spPr>
          <a:xfrm>
            <a:off x="1343968" y="1518200"/>
            <a:ext cx="6317038" cy="5940110"/>
          </a:xfrm>
          <a:prstGeom prst="arc">
            <a:avLst>
              <a:gd fmla="val 15261835" name="adj1"/>
              <a:gd fmla="val 17338466" name="adj2"/>
            </a:avLst>
          </a:prstGeom>
          <a:noFill/>
          <a:ln cap="flat" cmpd="sng" w="127000">
            <a:solidFill>
              <a:schemeClr val="accent5"/>
            </a:solidFill>
            <a:prstDash val="solid"/>
            <a:miter lim="800000"/>
            <a:headEnd len="sm" w="sm" type="none"/>
            <a:tailEnd len="sm" w="sm" type="triangl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93" name="Google Shape;293;p64"/>
          <p:cNvSpPr/>
          <p:nvPr/>
        </p:nvSpPr>
        <p:spPr>
          <a:xfrm>
            <a:off x="1343968" y="1518200"/>
            <a:ext cx="6317038" cy="5940110"/>
          </a:xfrm>
          <a:prstGeom prst="arc">
            <a:avLst>
              <a:gd fmla="val 11930057" name="adj1"/>
              <a:gd fmla="val 14010489" name="adj2"/>
            </a:avLst>
          </a:prstGeom>
          <a:noFill/>
          <a:ln cap="flat" cmpd="sng" w="127000">
            <a:solidFill>
              <a:schemeClr val="accent5"/>
            </a:solidFill>
            <a:prstDash val="solid"/>
            <a:miter lim="800000"/>
            <a:headEnd len="sm" w="sm" type="none"/>
            <a:tailEnd len="sm" w="sm" type="triangl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94" name="Google Shape;294;p64"/>
          <p:cNvSpPr/>
          <p:nvPr/>
        </p:nvSpPr>
        <p:spPr>
          <a:xfrm>
            <a:off x="1343968" y="1525717"/>
            <a:ext cx="6317038" cy="5940110"/>
          </a:xfrm>
          <a:prstGeom prst="arc">
            <a:avLst>
              <a:gd fmla="val 535777" name="adj1"/>
              <a:gd fmla="val 1518417" name="adj2"/>
            </a:avLst>
          </a:prstGeom>
          <a:noFill/>
          <a:ln cap="flat" cmpd="sng" w="127000">
            <a:solidFill>
              <a:schemeClr val="accent5"/>
            </a:solidFill>
            <a:prstDash val="solid"/>
            <a:miter lim="800000"/>
            <a:headEnd len="sm" w="sm" type="none"/>
            <a:tailEnd len="sm" w="sm" type="triangl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95" name="Google Shape;295;p64"/>
          <p:cNvSpPr txBox="1"/>
          <p:nvPr/>
        </p:nvSpPr>
        <p:spPr>
          <a:xfrm>
            <a:off x="6754461" y="4445769"/>
            <a:ext cx="1779939" cy="52322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 sz="1600">
                <a:solidFill>
                  <a:schemeClr val="accent3"/>
                </a:solidFill>
                <a:latin typeface="Arial"/>
                <a:ea typeface="Arial"/>
                <a:cs typeface="Arial"/>
                <a:sym typeface="Arial"/>
              </a:rPr>
              <a:t>SYNCHRONIZE</a:t>
            </a:r>
            <a:endParaRPr/>
          </a:p>
          <a:p>
            <a:pPr indent="0" lvl="0" marL="0" marR="0" rtl="0" algn="ctr">
              <a:spcBef>
                <a:spcPts val="0"/>
              </a:spcBef>
              <a:spcAft>
                <a:spcPts val="0"/>
              </a:spcAft>
              <a:buNone/>
            </a:pPr>
            <a:r>
              <a:rPr lang="en" sz="1200">
                <a:solidFill>
                  <a:schemeClr val="dk2"/>
                </a:solidFill>
                <a:latin typeface="Arial"/>
                <a:ea typeface="Arial"/>
                <a:cs typeface="Arial"/>
                <a:sym typeface="Arial"/>
              </a:rPr>
              <a:t>With ORCID record</a:t>
            </a:r>
            <a:endParaRPr/>
          </a:p>
        </p:txBody>
      </p:sp>
      <p:pic>
        <p:nvPicPr>
          <p:cNvPr id="296" name="Google Shape;296;p64"/>
          <p:cNvPicPr preferRelativeResize="0"/>
          <p:nvPr/>
        </p:nvPicPr>
        <p:blipFill rotWithShape="1">
          <a:blip r:embed="rId2">
            <a:alphaModFix/>
          </a:blip>
          <a:srcRect b="0" l="0" r="0" t="0"/>
          <a:stretch/>
        </p:blipFill>
        <p:spPr>
          <a:xfrm>
            <a:off x="4301339" y="3149699"/>
            <a:ext cx="1636776" cy="1542288"/>
          </a:xfrm>
          <a:prstGeom prst="rect">
            <a:avLst/>
          </a:prstGeom>
          <a:noFill/>
          <a:ln>
            <a:noFill/>
          </a:ln>
        </p:spPr>
      </p:pic>
      <p:sp>
        <p:nvSpPr>
          <p:cNvPr id="297" name="Google Shape;297;p64"/>
          <p:cNvSpPr/>
          <p:nvPr/>
        </p:nvSpPr>
        <p:spPr>
          <a:xfrm>
            <a:off x="3847318" y="1351280"/>
            <a:ext cx="1383201" cy="307127"/>
          </a:xfrm>
          <a:prstGeom prst="rect">
            <a:avLst/>
          </a:prstGeom>
        </p:spPr>
        <p:txBody>
          <a:bodyPr>
            <a:prstTxWarp prst="textPlain"/>
          </a:bodyPr>
          <a:lstStyle/>
          <a:p>
            <a:pPr lvl="0" algn="ctr"/>
            <a:r>
              <a:rPr b="0" i="0">
                <a:ln>
                  <a:noFill/>
                </a:ln>
                <a:solidFill>
                  <a:schemeClr val="dk2"/>
                </a:solidFill>
                <a:latin typeface="Arial"/>
              </a:rPr>
              <a:t>Assert Information</a:t>
            </a:r>
          </a:p>
        </p:txBody>
      </p:sp>
      <p:cxnSp>
        <p:nvCxnSpPr>
          <p:cNvPr id="298" name="Google Shape;298;p64"/>
          <p:cNvCxnSpPr/>
          <p:nvPr/>
        </p:nvCxnSpPr>
        <p:spPr>
          <a:xfrm rot="10800000">
            <a:off x="1904371" y="4017902"/>
            <a:ext cx="824467" cy="0"/>
          </a:xfrm>
          <a:prstGeom prst="straightConnector1">
            <a:avLst/>
          </a:prstGeom>
          <a:noFill/>
          <a:ln cap="flat" cmpd="sng" w="127000">
            <a:solidFill>
              <a:schemeClr val="accent5"/>
            </a:solidFill>
            <a:prstDash val="solid"/>
            <a:miter lim="800000"/>
            <a:headEnd len="sm" w="sm" type="none"/>
            <a:tailEnd len="sm" w="sm" type="triangle"/>
          </a:ln>
        </p:spPr>
      </p:cxnSp>
      <p:sp>
        <p:nvSpPr>
          <p:cNvPr id="299" name="Google Shape;299;p64"/>
          <p:cNvSpPr txBox="1"/>
          <p:nvPr/>
        </p:nvSpPr>
        <p:spPr>
          <a:xfrm>
            <a:off x="2300249" y="2284736"/>
            <a:ext cx="1779939" cy="52322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 sz="1600">
                <a:solidFill>
                  <a:schemeClr val="dk1"/>
                </a:solidFill>
                <a:latin typeface="Arial"/>
                <a:ea typeface="Arial"/>
                <a:cs typeface="Arial"/>
                <a:sym typeface="Arial"/>
              </a:rPr>
              <a:t>DISPLAY</a:t>
            </a:r>
            <a:endParaRPr/>
          </a:p>
          <a:p>
            <a:pPr indent="0" lvl="0" marL="0" marR="0" rtl="0" algn="ctr">
              <a:spcBef>
                <a:spcPts val="0"/>
              </a:spcBef>
              <a:spcAft>
                <a:spcPts val="0"/>
              </a:spcAft>
              <a:buNone/>
            </a:pPr>
            <a:r>
              <a:rPr lang="en" sz="1200">
                <a:solidFill>
                  <a:schemeClr val="dk2"/>
                </a:solidFill>
                <a:latin typeface="Arial"/>
                <a:ea typeface="Arial"/>
                <a:cs typeface="Arial"/>
                <a:sym typeface="Arial"/>
              </a:rPr>
              <a:t>on sites &amp; metadata</a:t>
            </a:r>
            <a:endParaRPr/>
          </a:p>
        </p:txBody>
      </p:sp>
      <p:sp>
        <p:nvSpPr>
          <p:cNvPr id="300" name="Google Shape;300;p64"/>
          <p:cNvSpPr/>
          <p:nvPr/>
        </p:nvSpPr>
        <p:spPr>
          <a:xfrm rot="-3171430">
            <a:off x="1059397" y="2553283"/>
            <a:ext cx="1909332" cy="430693"/>
          </a:xfrm>
          <a:prstGeom prst="rect">
            <a:avLst/>
          </a:prstGeom>
        </p:spPr>
        <p:txBody>
          <a:bodyPr>
            <a:prstTxWarp prst="textPlain"/>
          </a:bodyPr>
          <a:lstStyle/>
          <a:p>
            <a:pPr lvl="0" algn="ctr"/>
            <a:r>
              <a:rPr b="0" i="0">
                <a:ln>
                  <a:noFill/>
                </a:ln>
                <a:solidFill>
                  <a:schemeClr val="dk2"/>
                </a:solidFill>
                <a:latin typeface="Arial"/>
              </a:rPr>
              <a:t>Include iD in metadata</a:t>
            </a:r>
          </a:p>
        </p:txBody>
      </p:sp>
      <p:sp>
        <p:nvSpPr>
          <p:cNvPr id="301" name="Google Shape;301;p64"/>
          <p:cNvSpPr/>
          <p:nvPr/>
        </p:nvSpPr>
        <p:spPr>
          <a:xfrm rot="3125607">
            <a:off x="5713600" y="2478021"/>
            <a:ext cx="2454852" cy="688267"/>
          </a:xfrm>
          <a:prstGeom prst="rect">
            <a:avLst/>
          </a:prstGeom>
        </p:spPr>
        <p:txBody>
          <a:bodyPr>
            <a:prstTxWarp prst="textPlain"/>
          </a:bodyPr>
          <a:lstStyle/>
          <a:p>
            <a:pPr lvl="0" algn="ctr"/>
            <a:r>
              <a:rPr b="0" i="0">
                <a:ln>
                  <a:noFill/>
                </a:ln>
                <a:solidFill>
                  <a:schemeClr val="dk2"/>
                </a:solidFill>
                <a:latin typeface="Arial"/>
              </a:rPr>
              <a:t>Synchronize with your system</a:t>
            </a:r>
          </a:p>
        </p:txBody>
      </p:sp>
      <p:sp>
        <p:nvSpPr>
          <p:cNvPr id="302" name="Google Shape;302;p64"/>
          <p:cNvSpPr txBox="1"/>
          <p:nvPr/>
        </p:nvSpPr>
        <p:spPr>
          <a:xfrm>
            <a:off x="5070800" y="2282219"/>
            <a:ext cx="1779939" cy="52322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 sz="1600">
                <a:solidFill>
                  <a:schemeClr val="accent2"/>
                </a:solidFill>
                <a:latin typeface="Arial"/>
                <a:ea typeface="Arial"/>
                <a:cs typeface="Arial"/>
                <a:sym typeface="Arial"/>
              </a:rPr>
              <a:t>CONNECT</a:t>
            </a:r>
            <a:endParaRPr/>
          </a:p>
          <a:p>
            <a:pPr indent="0" lvl="0" marL="0" marR="0" rtl="0" algn="ctr">
              <a:spcBef>
                <a:spcPts val="0"/>
              </a:spcBef>
              <a:spcAft>
                <a:spcPts val="0"/>
              </a:spcAft>
              <a:buNone/>
            </a:pPr>
            <a:r>
              <a:rPr lang="en" sz="1200">
                <a:solidFill>
                  <a:schemeClr val="dk2"/>
                </a:solidFill>
                <a:latin typeface="Arial"/>
                <a:ea typeface="Arial"/>
                <a:cs typeface="Arial"/>
                <a:sym typeface="Arial"/>
              </a:rPr>
              <a:t>information to record</a:t>
            </a:r>
            <a:endParaRPr/>
          </a:p>
        </p:txBody>
      </p:sp>
      <p:sp>
        <p:nvSpPr>
          <p:cNvPr id="303" name="Google Shape;303;p64"/>
          <p:cNvSpPr txBox="1"/>
          <p:nvPr/>
        </p:nvSpPr>
        <p:spPr>
          <a:xfrm>
            <a:off x="516820" y="4464168"/>
            <a:ext cx="1779939" cy="52322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 sz="1600">
                <a:solidFill>
                  <a:schemeClr val="accent4"/>
                </a:solidFill>
                <a:latin typeface="Arial"/>
                <a:ea typeface="Arial"/>
                <a:cs typeface="Arial"/>
                <a:sym typeface="Arial"/>
              </a:rPr>
              <a:t>COLLECT</a:t>
            </a:r>
            <a:endParaRPr/>
          </a:p>
          <a:p>
            <a:pPr indent="0" lvl="0" marL="0" marR="0" rtl="0" algn="ctr">
              <a:spcBef>
                <a:spcPts val="0"/>
              </a:spcBef>
              <a:spcAft>
                <a:spcPts val="0"/>
              </a:spcAft>
              <a:buNone/>
            </a:pPr>
            <a:r>
              <a:rPr lang="en" sz="1200">
                <a:solidFill>
                  <a:schemeClr val="dk2"/>
                </a:solidFill>
                <a:latin typeface="Arial"/>
                <a:ea typeface="Arial"/>
                <a:cs typeface="Arial"/>
                <a:sym typeface="Arial"/>
              </a:rPr>
              <a:t>iD</a:t>
            </a:r>
            <a:endParaRPr sz="1200">
              <a:solidFill>
                <a:schemeClr val="dk2"/>
              </a:solidFill>
              <a:latin typeface="Arial"/>
              <a:ea typeface="Arial"/>
              <a:cs typeface="Arial"/>
              <a:sym typeface="Arial"/>
            </a:endParaRPr>
          </a:p>
        </p:txBody>
      </p:sp>
      <p:sp>
        <p:nvSpPr>
          <p:cNvPr id="304" name="Google Shape;304;p64"/>
          <p:cNvSpPr txBox="1"/>
          <p:nvPr/>
        </p:nvSpPr>
        <p:spPr>
          <a:xfrm>
            <a:off x="2300249" y="4464168"/>
            <a:ext cx="1779939" cy="338554"/>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 sz="1600">
                <a:solidFill>
                  <a:schemeClr val="accent1"/>
                </a:solidFill>
                <a:latin typeface="Arial"/>
                <a:ea typeface="Arial"/>
                <a:cs typeface="Arial"/>
                <a:sym typeface="Arial"/>
              </a:rPr>
              <a:t>AUTHENTICATE</a:t>
            </a:r>
            <a:endParaRPr/>
          </a:p>
        </p:txBody>
      </p:sp>
      <p:pic>
        <p:nvPicPr>
          <p:cNvPr id="305" name="Google Shape;305;p64"/>
          <p:cNvPicPr preferRelativeResize="0"/>
          <p:nvPr/>
        </p:nvPicPr>
        <p:blipFill rotWithShape="1">
          <a:blip r:embed="rId3">
            <a:alphaModFix/>
          </a:blip>
          <a:srcRect b="0" l="0" r="0" t="0"/>
          <a:stretch/>
        </p:blipFill>
        <p:spPr>
          <a:xfrm>
            <a:off x="2743952" y="3571636"/>
            <a:ext cx="892532" cy="892532"/>
          </a:xfrm>
          <a:prstGeom prst="rect">
            <a:avLst/>
          </a:prstGeom>
          <a:noFill/>
          <a:ln>
            <a:noFill/>
          </a:ln>
        </p:spPr>
      </p:pic>
      <p:pic>
        <p:nvPicPr>
          <p:cNvPr id="306" name="Google Shape;306;p64"/>
          <p:cNvPicPr preferRelativeResize="0"/>
          <p:nvPr/>
        </p:nvPicPr>
        <p:blipFill rotWithShape="1">
          <a:blip r:embed="rId4">
            <a:alphaModFix/>
          </a:blip>
          <a:srcRect b="0" l="0" r="0" t="0"/>
          <a:stretch/>
        </p:blipFill>
        <p:spPr>
          <a:xfrm>
            <a:off x="960523" y="3571636"/>
            <a:ext cx="892532" cy="892532"/>
          </a:xfrm>
          <a:prstGeom prst="rect">
            <a:avLst/>
          </a:prstGeom>
          <a:noFill/>
          <a:ln>
            <a:noFill/>
          </a:ln>
        </p:spPr>
      </p:pic>
      <p:pic>
        <p:nvPicPr>
          <p:cNvPr id="307" name="Google Shape;307;p64"/>
          <p:cNvPicPr preferRelativeResize="0"/>
          <p:nvPr/>
        </p:nvPicPr>
        <p:blipFill rotWithShape="1">
          <a:blip r:embed="rId5">
            <a:alphaModFix/>
          </a:blip>
          <a:srcRect b="0" l="0" r="0" t="0"/>
          <a:stretch/>
        </p:blipFill>
        <p:spPr>
          <a:xfrm>
            <a:off x="2743952" y="1409349"/>
            <a:ext cx="892532" cy="892532"/>
          </a:xfrm>
          <a:prstGeom prst="rect">
            <a:avLst/>
          </a:prstGeom>
          <a:noFill/>
          <a:ln>
            <a:noFill/>
          </a:ln>
        </p:spPr>
      </p:pic>
      <p:pic>
        <p:nvPicPr>
          <p:cNvPr id="308" name="Google Shape;308;p64"/>
          <p:cNvPicPr preferRelativeResize="0"/>
          <p:nvPr/>
        </p:nvPicPr>
        <p:blipFill rotWithShape="1">
          <a:blip r:embed="rId6">
            <a:alphaModFix/>
          </a:blip>
          <a:srcRect b="0" l="0" r="0" t="0"/>
          <a:stretch/>
        </p:blipFill>
        <p:spPr>
          <a:xfrm>
            <a:off x="5514503" y="1395834"/>
            <a:ext cx="892532" cy="892532"/>
          </a:xfrm>
          <a:prstGeom prst="rect">
            <a:avLst/>
          </a:prstGeom>
          <a:noFill/>
          <a:ln>
            <a:noFill/>
          </a:ln>
        </p:spPr>
      </p:pic>
      <p:pic>
        <p:nvPicPr>
          <p:cNvPr id="309" name="Google Shape;309;p64"/>
          <p:cNvPicPr preferRelativeResize="0"/>
          <p:nvPr/>
        </p:nvPicPr>
        <p:blipFill rotWithShape="1">
          <a:blip r:embed="rId7">
            <a:alphaModFix/>
          </a:blip>
          <a:srcRect b="0" l="0" r="0" t="0"/>
          <a:stretch/>
        </p:blipFill>
        <p:spPr>
          <a:xfrm>
            <a:off x="7198164" y="3574881"/>
            <a:ext cx="892532" cy="892532"/>
          </a:xfrm>
          <a:prstGeom prst="rect">
            <a:avLst/>
          </a:prstGeom>
          <a:noFill/>
          <a:ln>
            <a:noFill/>
          </a:ln>
        </p:spPr>
      </p:pic>
      <p:sp>
        <p:nvSpPr>
          <p:cNvPr id="310" name="Google Shape;310;p64"/>
          <p:cNvSpPr txBox="1"/>
          <p:nvPr/>
        </p:nvSpPr>
        <p:spPr>
          <a:xfrm>
            <a:off x="4320500" y="4592907"/>
            <a:ext cx="1598455" cy="490071"/>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rPr b="1" i="0" lang="en" sz="1600">
                <a:solidFill>
                  <a:schemeClr val="accent5"/>
                </a:solidFill>
                <a:latin typeface="Arial"/>
                <a:ea typeface="Arial"/>
                <a:cs typeface="Arial"/>
                <a:sym typeface="Arial"/>
              </a:rPr>
              <a:t>ENTER ONCE</a:t>
            </a:r>
            <a:endParaRPr/>
          </a:p>
          <a:p>
            <a:pPr indent="0" lvl="0" marL="0" marR="0" rtl="0" algn="ctr">
              <a:lnSpc>
                <a:spcPct val="80000"/>
              </a:lnSpc>
              <a:spcBef>
                <a:spcPts val="0"/>
              </a:spcBef>
              <a:spcAft>
                <a:spcPts val="0"/>
              </a:spcAft>
              <a:buNone/>
            </a:pPr>
            <a:r>
              <a:rPr b="1" i="0" lang="en" sz="1600">
                <a:solidFill>
                  <a:schemeClr val="accent5"/>
                </a:solidFill>
                <a:latin typeface="Arial"/>
                <a:ea typeface="Arial"/>
                <a:cs typeface="Arial"/>
                <a:sym typeface="Arial"/>
              </a:rPr>
              <a:t>REUSE OFTEN</a:t>
            </a:r>
            <a:endParaRPr/>
          </a:p>
        </p:txBody>
      </p:sp>
      <p:sp>
        <p:nvSpPr>
          <p:cNvPr id="311" name="Google Shape;311;p64"/>
          <p:cNvSpPr txBox="1"/>
          <p:nvPr/>
        </p:nvSpPr>
        <p:spPr>
          <a:xfrm>
            <a:off x="4895255" y="5323664"/>
            <a:ext cx="2404663" cy="26161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 sz="1100">
                <a:solidFill>
                  <a:schemeClr val="dk2"/>
                </a:solidFill>
                <a:latin typeface="Arial"/>
                <a:ea typeface="Arial"/>
                <a:cs typeface="Arial"/>
                <a:sym typeface="Arial"/>
              </a:rPr>
              <a:t>Synchronize with other systems</a:t>
            </a:r>
            <a:endParaRPr/>
          </a:p>
        </p:txBody>
      </p:sp>
      <p:sp>
        <p:nvSpPr>
          <p:cNvPr id="312" name="Google Shape;312;p64"/>
          <p:cNvSpPr txBox="1"/>
          <p:nvPr/>
        </p:nvSpPr>
        <p:spPr>
          <a:xfrm>
            <a:off x="5616920" y="6187638"/>
            <a:ext cx="993797" cy="26161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 sz="1100">
                <a:solidFill>
                  <a:schemeClr val="dk2"/>
                </a:solidFill>
                <a:latin typeface="Arial"/>
                <a:ea typeface="Arial"/>
                <a:cs typeface="Arial"/>
                <a:sym typeface="Arial"/>
              </a:rPr>
              <a:t>EMPLOYERS</a:t>
            </a:r>
            <a:endParaRPr sz="1100">
              <a:solidFill>
                <a:schemeClr val="dk2"/>
              </a:solidFill>
              <a:latin typeface="Arial"/>
              <a:ea typeface="Arial"/>
              <a:cs typeface="Arial"/>
              <a:sym typeface="Arial"/>
            </a:endParaRPr>
          </a:p>
        </p:txBody>
      </p:sp>
      <p:sp>
        <p:nvSpPr>
          <p:cNvPr id="313" name="Google Shape;313;p64"/>
          <p:cNvSpPr txBox="1"/>
          <p:nvPr/>
        </p:nvSpPr>
        <p:spPr>
          <a:xfrm>
            <a:off x="4577457" y="6187638"/>
            <a:ext cx="1084539" cy="26161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 sz="1100">
                <a:solidFill>
                  <a:schemeClr val="dk2"/>
                </a:solidFill>
                <a:latin typeface="Arial"/>
                <a:ea typeface="Arial"/>
                <a:cs typeface="Arial"/>
                <a:sym typeface="Arial"/>
              </a:rPr>
              <a:t>PUBLISHERS</a:t>
            </a:r>
            <a:endParaRPr sz="1100">
              <a:solidFill>
                <a:schemeClr val="dk2"/>
              </a:solidFill>
              <a:latin typeface="Arial"/>
              <a:ea typeface="Arial"/>
              <a:cs typeface="Arial"/>
              <a:sym typeface="Arial"/>
            </a:endParaRPr>
          </a:p>
        </p:txBody>
      </p:sp>
      <p:sp>
        <p:nvSpPr>
          <p:cNvPr id="314" name="Google Shape;314;p64"/>
          <p:cNvSpPr txBox="1"/>
          <p:nvPr/>
        </p:nvSpPr>
        <p:spPr>
          <a:xfrm>
            <a:off x="6587162" y="6187638"/>
            <a:ext cx="868545" cy="26161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 sz="1100">
                <a:solidFill>
                  <a:schemeClr val="dk2"/>
                </a:solidFill>
                <a:latin typeface="Arial"/>
                <a:ea typeface="Arial"/>
                <a:cs typeface="Arial"/>
                <a:sym typeface="Arial"/>
              </a:rPr>
              <a:t>FUNDERS</a:t>
            </a:r>
            <a:endParaRPr/>
          </a:p>
        </p:txBody>
      </p:sp>
      <p:pic>
        <p:nvPicPr>
          <p:cNvPr id="315" name="Google Shape;315;p64"/>
          <p:cNvPicPr preferRelativeResize="0"/>
          <p:nvPr/>
        </p:nvPicPr>
        <p:blipFill rotWithShape="1">
          <a:blip r:embed="rId8">
            <a:alphaModFix/>
          </a:blip>
          <a:srcRect b="0" l="0" r="0" t="0"/>
          <a:stretch/>
        </p:blipFill>
        <p:spPr>
          <a:xfrm>
            <a:off x="5763298" y="5611490"/>
            <a:ext cx="701040" cy="673608"/>
          </a:xfrm>
          <a:prstGeom prst="rect">
            <a:avLst/>
          </a:prstGeom>
          <a:noFill/>
          <a:ln>
            <a:noFill/>
          </a:ln>
        </p:spPr>
      </p:pic>
      <p:pic>
        <p:nvPicPr>
          <p:cNvPr id="316" name="Google Shape;316;p64"/>
          <p:cNvPicPr preferRelativeResize="0"/>
          <p:nvPr/>
        </p:nvPicPr>
        <p:blipFill rotWithShape="1">
          <a:blip r:embed="rId9">
            <a:alphaModFix/>
          </a:blip>
          <a:srcRect b="0" l="0" r="0" t="0"/>
          <a:stretch/>
        </p:blipFill>
        <p:spPr>
          <a:xfrm>
            <a:off x="4725010" y="5702831"/>
            <a:ext cx="789432" cy="542544"/>
          </a:xfrm>
          <a:prstGeom prst="rect">
            <a:avLst/>
          </a:prstGeom>
          <a:noFill/>
          <a:ln>
            <a:noFill/>
          </a:ln>
        </p:spPr>
      </p:pic>
      <p:pic>
        <p:nvPicPr>
          <p:cNvPr id="317" name="Google Shape;317;p64"/>
          <p:cNvPicPr preferRelativeResize="0"/>
          <p:nvPr/>
        </p:nvPicPr>
        <p:blipFill rotWithShape="1">
          <a:blip r:embed="rId10">
            <a:alphaModFix/>
          </a:blip>
          <a:srcRect b="0" l="0" r="0" t="0"/>
          <a:stretch/>
        </p:blipFill>
        <p:spPr>
          <a:xfrm>
            <a:off x="6713586" y="5666255"/>
            <a:ext cx="615696" cy="615696"/>
          </a:xfrm>
          <a:prstGeom prst="rect">
            <a:avLst/>
          </a:prstGeom>
          <a:noFill/>
          <a:ln>
            <a:noFill/>
          </a:ln>
        </p:spPr>
      </p:pic>
      <p:cxnSp>
        <p:nvCxnSpPr>
          <p:cNvPr id="318" name="Google Shape;318;p64"/>
          <p:cNvCxnSpPr/>
          <p:nvPr/>
        </p:nvCxnSpPr>
        <p:spPr>
          <a:xfrm rot="10800000">
            <a:off x="3636484" y="4017902"/>
            <a:ext cx="754148" cy="0"/>
          </a:xfrm>
          <a:prstGeom prst="straightConnector1">
            <a:avLst/>
          </a:prstGeom>
          <a:noFill/>
          <a:ln cap="flat" cmpd="sng" w="127000">
            <a:solidFill>
              <a:schemeClr val="accent5"/>
            </a:solidFill>
            <a:prstDash val="solid"/>
            <a:miter lim="800000"/>
            <a:headEnd len="sm" w="sm" type="none"/>
            <a:tailEnd len="sm" w="sm" type="none"/>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740800"/>
            <a:ext cx="2808000" cy="1007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852800"/>
            <a:ext cx="2808000" cy="42393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NTEROPERABILITY chart">
  <p:cSld name="INTEROPERABILITY chart">
    <p:spTree>
      <p:nvGrpSpPr>
        <p:cNvPr id="319" name="Shape 319"/>
        <p:cNvGrpSpPr/>
        <p:nvPr/>
      </p:nvGrpSpPr>
      <p:grpSpPr>
        <a:xfrm>
          <a:off x="0" y="0"/>
          <a:ext cx="0" cy="0"/>
          <a:chOff x="0" y="0"/>
          <a:chExt cx="0" cy="0"/>
        </a:xfrm>
      </p:grpSpPr>
      <p:pic>
        <p:nvPicPr>
          <p:cNvPr id="320" name="Google Shape;320;p65"/>
          <p:cNvPicPr preferRelativeResize="0"/>
          <p:nvPr/>
        </p:nvPicPr>
        <p:blipFill rotWithShape="1">
          <a:blip r:embed="rId2">
            <a:alphaModFix/>
          </a:blip>
          <a:srcRect b="0" l="0" r="0" t="0"/>
          <a:stretch/>
        </p:blipFill>
        <p:spPr>
          <a:xfrm>
            <a:off x="3794957" y="2225146"/>
            <a:ext cx="1636776" cy="1542288"/>
          </a:xfrm>
          <a:prstGeom prst="rect">
            <a:avLst/>
          </a:prstGeom>
          <a:noFill/>
          <a:ln>
            <a:noFill/>
          </a:ln>
        </p:spPr>
      </p:pic>
      <p:sp>
        <p:nvSpPr>
          <p:cNvPr id="321" name="Google Shape;321;p65"/>
          <p:cNvSpPr txBox="1"/>
          <p:nvPr/>
        </p:nvSpPr>
        <p:spPr>
          <a:xfrm>
            <a:off x="399169" y="2026732"/>
            <a:ext cx="1779939" cy="52322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lang="en" sz="1600">
                <a:solidFill>
                  <a:schemeClr val="accent1"/>
                </a:solidFill>
                <a:latin typeface="Arial"/>
                <a:ea typeface="Arial"/>
                <a:cs typeface="Arial"/>
                <a:sym typeface="Arial"/>
              </a:rPr>
              <a:t>PUBLISHER</a:t>
            </a:r>
            <a:endParaRPr/>
          </a:p>
          <a:p>
            <a:pPr indent="0" lvl="0" marL="0" marR="0" rtl="0" algn="r">
              <a:spcBef>
                <a:spcPts val="0"/>
              </a:spcBef>
              <a:spcAft>
                <a:spcPts val="0"/>
              </a:spcAft>
              <a:buNone/>
            </a:pPr>
            <a:r>
              <a:rPr lang="en" sz="1200">
                <a:solidFill>
                  <a:schemeClr val="dk2"/>
                </a:solidFill>
                <a:latin typeface="Arial"/>
                <a:ea typeface="Arial"/>
                <a:cs typeface="Arial"/>
                <a:sym typeface="Arial"/>
              </a:rPr>
              <a:t>Assert Authorship</a:t>
            </a:r>
            <a:endParaRPr/>
          </a:p>
        </p:txBody>
      </p:sp>
      <p:sp>
        <p:nvSpPr>
          <p:cNvPr id="322" name="Google Shape;322;p65"/>
          <p:cNvSpPr txBox="1"/>
          <p:nvPr/>
        </p:nvSpPr>
        <p:spPr>
          <a:xfrm>
            <a:off x="6972026" y="2026732"/>
            <a:ext cx="1779939" cy="5232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600">
                <a:solidFill>
                  <a:schemeClr val="accent1"/>
                </a:solidFill>
                <a:latin typeface="Arial"/>
                <a:ea typeface="Arial"/>
                <a:cs typeface="Arial"/>
                <a:sym typeface="Arial"/>
              </a:rPr>
              <a:t>EMPLOYER</a:t>
            </a:r>
            <a:endParaRPr/>
          </a:p>
          <a:p>
            <a:pPr indent="0" lvl="0" marL="0" marR="0" rtl="0" algn="l">
              <a:spcBef>
                <a:spcPts val="0"/>
              </a:spcBef>
              <a:spcAft>
                <a:spcPts val="0"/>
              </a:spcAft>
              <a:buNone/>
            </a:pPr>
            <a:r>
              <a:rPr lang="en" sz="1200">
                <a:solidFill>
                  <a:schemeClr val="dk2"/>
                </a:solidFill>
                <a:latin typeface="Arial"/>
                <a:ea typeface="Arial"/>
                <a:cs typeface="Arial"/>
                <a:sym typeface="Arial"/>
              </a:rPr>
              <a:t>Assert Affiliation</a:t>
            </a:r>
            <a:endParaRPr/>
          </a:p>
        </p:txBody>
      </p:sp>
      <p:sp>
        <p:nvSpPr>
          <p:cNvPr id="323" name="Google Shape;323;p65"/>
          <p:cNvSpPr txBox="1"/>
          <p:nvPr/>
        </p:nvSpPr>
        <p:spPr>
          <a:xfrm>
            <a:off x="3723376" y="5589442"/>
            <a:ext cx="1779939" cy="52322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 sz="1600">
                <a:solidFill>
                  <a:schemeClr val="accent1"/>
                </a:solidFill>
                <a:latin typeface="Arial"/>
                <a:ea typeface="Arial"/>
                <a:cs typeface="Arial"/>
                <a:sym typeface="Arial"/>
              </a:rPr>
              <a:t>FUNDER</a:t>
            </a:r>
            <a:endParaRPr/>
          </a:p>
          <a:p>
            <a:pPr indent="0" lvl="0" marL="0" marR="0" rtl="0" algn="ctr">
              <a:spcBef>
                <a:spcPts val="0"/>
              </a:spcBef>
              <a:spcAft>
                <a:spcPts val="0"/>
              </a:spcAft>
              <a:buNone/>
            </a:pPr>
            <a:r>
              <a:rPr lang="en" sz="1200">
                <a:solidFill>
                  <a:schemeClr val="dk2"/>
                </a:solidFill>
                <a:latin typeface="Arial"/>
                <a:ea typeface="Arial"/>
                <a:cs typeface="Arial"/>
                <a:sym typeface="Arial"/>
              </a:rPr>
              <a:t>Assert AWARD</a:t>
            </a:r>
            <a:endParaRPr/>
          </a:p>
        </p:txBody>
      </p:sp>
      <p:pic>
        <p:nvPicPr>
          <p:cNvPr id="324" name="Google Shape;324;p65"/>
          <p:cNvPicPr preferRelativeResize="0"/>
          <p:nvPr/>
        </p:nvPicPr>
        <p:blipFill rotWithShape="1">
          <a:blip r:embed="rId3">
            <a:alphaModFix/>
          </a:blip>
          <a:srcRect b="0" l="0" r="0" t="0"/>
          <a:stretch/>
        </p:blipFill>
        <p:spPr>
          <a:xfrm>
            <a:off x="2074212" y="1810241"/>
            <a:ext cx="1039368" cy="1048512"/>
          </a:xfrm>
          <a:prstGeom prst="rect">
            <a:avLst/>
          </a:prstGeom>
          <a:noFill/>
          <a:ln>
            <a:noFill/>
          </a:ln>
        </p:spPr>
      </p:pic>
      <p:pic>
        <p:nvPicPr>
          <p:cNvPr id="325" name="Google Shape;325;p65"/>
          <p:cNvPicPr preferRelativeResize="0"/>
          <p:nvPr/>
        </p:nvPicPr>
        <p:blipFill rotWithShape="1">
          <a:blip r:embed="rId4">
            <a:alphaModFix/>
          </a:blip>
          <a:srcRect b="0" l="0" r="0" t="0"/>
          <a:stretch/>
        </p:blipFill>
        <p:spPr>
          <a:xfrm>
            <a:off x="4002221" y="4515595"/>
            <a:ext cx="1222248" cy="1197864"/>
          </a:xfrm>
          <a:prstGeom prst="rect">
            <a:avLst/>
          </a:prstGeom>
          <a:noFill/>
          <a:ln>
            <a:noFill/>
          </a:ln>
        </p:spPr>
      </p:pic>
      <p:pic>
        <p:nvPicPr>
          <p:cNvPr id="326" name="Google Shape;326;p65"/>
          <p:cNvPicPr preferRelativeResize="0"/>
          <p:nvPr/>
        </p:nvPicPr>
        <p:blipFill rotWithShape="1">
          <a:blip r:embed="rId5">
            <a:alphaModFix/>
          </a:blip>
          <a:srcRect b="0" l="0" r="0" t="0"/>
          <a:stretch/>
        </p:blipFill>
        <p:spPr>
          <a:xfrm>
            <a:off x="5998649" y="1787381"/>
            <a:ext cx="1048512" cy="1094232"/>
          </a:xfrm>
          <a:prstGeom prst="rect">
            <a:avLst/>
          </a:prstGeom>
          <a:noFill/>
          <a:ln>
            <a:noFill/>
          </a:ln>
        </p:spPr>
      </p:pic>
      <p:grpSp>
        <p:nvGrpSpPr>
          <p:cNvPr id="327" name="Google Shape;327;p65"/>
          <p:cNvGrpSpPr/>
          <p:nvPr/>
        </p:nvGrpSpPr>
        <p:grpSpPr>
          <a:xfrm rot="5400000">
            <a:off x="4105141" y="3827328"/>
            <a:ext cx="951083" cy="617424"/>
            <a:chOff x="978081" y="4816494"/>
            <a:chExt cx="1019269" cy="661689"/>
          </a:xfrm>
        </p:grpSpPr>
        <p:cxnSp>
          <p:nvCxnSpPr>
            <p:cNvPr id="328" name="Google Shape;328;p65"/>
            <p:cNvCxnSpPr/>
            <p:nvPr/>
          </p:nvCxnSpPr>
          <p:spPr>
            <a:xfrm flipH="1">
              <a:off x="978081" y="5193558"/>
              <a:ext cx="822960" cy="8240"/>
            </a:xfrm>
            <a:prstGeom prst="straightConnector1">
              <a:avLst/>
            </a:prstGeom>
            <a:noFill/>
            <a:ln cap="flat" cmpd="sng" w="50800">
              <a:solidFill>
                <a:schemeClr val="dk1"/>
              </a:solidFill>
              <a:prstDash val="solid"/>
              <a:miter lim="800000"/>
              <a:headEnd len="sm" w="sm" type="none"/>
              <a:tailEnd len="med" w="med" type="triangle"/>
            </a:ln>
          </p:spPr>
        </p:cxnSp>
        <p:sp>
          <p:nvSpPr>
            <p:cNvPr id="329" name="Google Shape;329;p65"/>
            <p:cNvSpPr txBox="1"/>
            <p:nvPr/>
          </p:nvSpPr>
          <p:spPr>
            <a:xfrm>
              <a:off x="978081" y="5216573"/>
              <a:ext cx="1019269" cy="26161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1100">
                  <a:solidFill>
                    <a:schemeClr val="dk2"/>
                  </a:solidFill>
                  <a:latin typeface="Arial"/>
                  <a:ea typeface="Arial"/>
                  <a:cs typeface="Arial"/>
                  <a:sym typeface="Arial"/>
                </a:rPr>
                <a:t>COLLECT</a:t>
              </a:r>
              <a:endParaRPr/>
            </a:p>
          </p:txBody>
        </p:sp>
        <p:cxnSp>
          <p:nvCxnSpPr>
            <p:cNvPr id="330" name="Google Shape;330;p65"/>
            <p:cNvCxnSpPr/>
            <p:nvPr/>
          </p:nvCxnSpPr>
          <p:spPr>
            <a:xfrm>
              <a:off x="1177222" y="5096718"/>
              <a:ext cx="820128" cy="0"/>
            </a:xfrm>
            <a:prstGeom prst="straightConnector1">
              <a:avLst/>
            </a:prstGeom>
            <a:noFill/>
            <a:ln cap="flat" cmpd="sng" w="50800">
              <a:solidFill>
                <a:schemeClr val="dk1"/>
              </a:solidFill>
              <a:prstDash val="solid"/>
              <a:miter lim="800000"/>
              <a:headEnd len="sm" w="sm" type="none"/>
              <a:tailEnd len="med" w="med" type="triangle"/>
            </a:ln>
          </p:spPr>
        </p:cxnSp>
        <p:sp>
          <p:nvSpPr>
            <p:cNvPr id="331" name="Google Shape;331;p65"/>
            <p:cNvSpPr txBox="1"/>
            <p:nvPr/>
          </p:nvSpPr>
          <p:spPr>
            <a:xfrm>
              <a:off x="978081" y="4816494"/>
              <a:ext cx="1019269" cy="26161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1100">
                  <a:solidFill>
                    <a:schemeClr val="dk2"/>
                  </a:solidFill>
                  <a:latin typeface="Arial"/>
                  <a:ea typeface="Arial"/>
                  <a:cs typeface="Arial"/>
                  <a:sym typeface="Arial"/>
                </a:rPr>
                <a:t>CONNECT</a:t>
              </a:r>
              <a:endParaRPr/>
            </a:p>
          </p:txBody>
        </p:sp>
      </p:grpSp>
      <p:grpSp>
        <p:nvGrpSpPr>
          <p:cNvPr id="332" name="Google Shape;332;p65"/>
          <p:cNvGrpSpPr/>
          <p:nvPr/>
        </p:nvGrpSpPr>
        <p:grpSpPr>
          <a:xfrm rot="1800000">
            <a:off x="2932173" y="2562481"/>
            <a:ext cx="951083" cy="600055"/>
            <a:chOff x="978081" y="4835108"/>
            <a:chExt cx="1019269" cy="643075"/>
          </a:xfrm>
        </p:grpSpPr>
        <p:cxnSp>
          <p:nvCxnSpPr>
            <p:cNvPr id="333" name="Google Shape;333;p65"/>
            <p:cNvCxnSpPr/>
            <p:nvPr/>
          </p:nvCxnSpPr>
          <p:spPr>
            <a:xfrm flipH="1">
              <a:off x="978081" y="5193558"/>
              <a:ext cx="822960" cy="8240"/>
            </a:xfrm>
            <a:prstGeom prst="straightConnector1">
              <a:avLst/>
            </a:prstGeom>
            <a:noFill/>
            <a:ln cap="flat" cmpd="sng" w="50800">
              <a:solidFill>
                <a:schemeClr val="dk1"/>
              </a:solidFill>
              <a:prstDash val="solid"/>
              <a:miter lim="800000"/>
              <a:headEnd len="sm" w="sm" type="none"/>
              <a:tailEnd len="med" w="med" type="triangle"/>
            </a:ln>
          </p:spPr>
        </p:cxnSp>
        <p:sp>
          <p:nvSpPr>
            <p:cNvPr id="334" name="Google Shape;334;p65"/>
            <p:cNvSpPr txBox="1"/>
            <p:nvPr/>
          </p:nvSpPr>
          <p:spPr>
            <a:xfrm>
              <a:off x="978081" y="5216573"/>
              <a:ext cx="1019269" cy="26161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1100">
                  <a:solidFill>
                    <a:schemeClr val="dk2"/>
                  </a:solidFill>
                  <a:latin typeface="Arial"/>
                  <a:ea typeface="Arial"/>
                  <a:cs typeface="Arial"/>
                  <a:sym typeface="Arial"/>
                </a:rPr>
                <a:t>COLLECT</a:t>
              </a:r>
              <a:endParaRPr/>
            </a:p>
          </p:txBody>
        </p:sp>
        <p:cxnSp>
          <p:nvCxnSpPr>
            <p:cNvPr id="335" name="Google Shape;335;p65"/>
            <p:cNvCxnSpPr/>
            <p:nvPr/>
          </p:nvCxnSpPr>
          <p:spPr>
            <a:xfrm>
              <a:off x="1177222" y="5096718"/>
              <a:ext cx="820128" cy="0"/>
            </a:xfrm>
            <a:prstGeom prst="straightConnector1">
              <a:avLst/>
            </a:prstGeom>
            <a:noFill/>
            <a:ln cap="flat" cmpd="sng" w="50800">
              <a:solidFill>
                <a:schemeClr val="dk1"/>
              </a:solidFill>
              <a:prstDash val="solid"/>
              <a:miter lim="800000"/>
              <a:headEnd len="sm" w="sm" type="none"/>
              <a:tailEnd len="med" w="med" type="triangle"/>
            </a:ln>
          </p:spPr>
        </p:cxnSp>
        <p:sp>
          <p:nvSpPr>
            <p:cNvPr id="336" name="Google Shape;336;p65"/>
            <p:cNvSpPr txBox="1"/>
            <p:nvPr/>
          </p:nvSpPr>
          <p:spPr>
            <a:xfrm>
              <a:off x="978081" y="4835108"/>
              <a:ext cx="1019269" cy="26161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1100">
                  <a:solidFill>
                    <a:schemeClr val="dk2"/>
                  </a:solidFill>
                  <a:latin typeface="Arial"/>
                  <a:ea typeface="Arial"/>
                  <a:cs typeface="Arial"/>
                  <a:sym typeface="Arial"/>
                </a:rPr>
                <a:t>CONNECT</a:t>
              </a:r>
              <a:endParaRPr b="1" sz="1100">
                <a:solidFill>
                  <a:schemeClr val="dk2"/>
                </a:solidFill>
                <a:latin typeface="Arial"/>
                <a:ea typeface="Arial"/>
                <a:cs typeface="Arial"/>
                <a:sym typeface="Arial"/>
              </a:endParaRPr>
            </a:p>
          </p:txBody>
        </p:sp>
      </p:grpSp>
      <p:grpSp>
        <p:nvGrpSpPr>
          <p:cNvPr id="337" name="Google Shape;337;p65"/>
          <p:cNvGrpSpPr/>
          <p:nvPr/>
        </p:nvGrpSpPr>
        <p:grpSpPr>
          <a:xfrm rot="-1800000">
            <a:off x="5231404" y="2562481"/>
            <a:ext cx="951083" cy="600059"/>
            <a:chOff x="978081" y="4835104"/>
            <a:chExt cx="1019269" cy="643079"/>
          </a:xfrm>
        </p:grpSpPr>
        <p:cxnSp>
          <p:nvCxnSpPr>
            <p:cNvPr id="338" name="Google Shape;338;p65"/>
            <p:cNvCxnSpPr/>
            <p:nvPr/>
          </p:nvCxnSpPr>
          <p:spPr>
            <a:xfrm flipH="1">
              <a:off x="978081" y="5193558"/>
              <a:ext cx="822960" cy="8240"/>
            </a:xfrm>
            <a:prstGeom prst="straightConnector1">
              <a:avLst/>
            </a:prstGeom>
            <a:noFill/>
            <a:ln cap="flat" cmpd="sng" w="50800">
              <a:solidFill>
                <a:schemeClr val="dk1"/>
              </a:solidFill>
              <a:prstDash val="solid"/>
              <a:miter lim="800000"/>
              <a:headEnd len="sm" w="sm" type="none"/>
              <a:tailEnd len="med" w="med" type="triangle"/>
            </a:ln>
          </p:spPr>
        </p:cxnSp>
        <p:sp>
          <p:nvSpPr>
            <p:cNvPr id="339" name="Google Shape;339;p65"/>
            <p:cNvSpPr txBox="1"/>
            <p:nvPr/>
          </p:nvSpPr>
          <p:spPr>
            <a:xfrm>
              <a:off x="978081" y="5216573"/>
              <a:ext cx="1019269" cy="26161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1100">
                  <a:solidFill>
                    <a:schemeClr val="dk2"/>
                  </a:solidFill>
                  <a:latin typeface="Arial"/>
                  <a:ea typeface="Arial"/>
                  <a:cs typeface="Arial"/>
                  <a:sym typeface="Arial"/>
                </a:rPr>
                <a:t>COLLECT</a:t>
              </a:r>
              <a:endParaRPr/>
            </a:p>
          </p:txBody>
        </p:sp>
        <p:cxnSp>
          <p:nvCxnSpPr>
            <p:cNvPr id="340" name="Google Shape;340;p65"/>
            <p:cNvCxnSpPr/>
            <p:nvPr/>
          </p:nvCxnSpPr>
          <p:spPr>
            <a:xfrm>
              <a:off x="1177222" y="5096718"/>
              <a:ext cx="820128" cy="0"/>
            </a:xfrm>
            <a:prstGeom prst="straightConnector1">
              <a:avLst/>
            </a:prstGeom>
            <a:noFill/>
            <a:ln cap="flat" cmpd="sng" w="50800">
              <a:solidFill>
                <a:schemeClr val="dk1"/>
              </a:solidFill>
              <a:prstDash val="solid"/>
              <a:miter lim="800000"/>
              <a:headEnd len="sm" w="sm" type="none"/>
              <a:tailEnd len="med" w="med" type="triangle"/>
            </a:ln>
          </p:spPr>
        </p:cxnSp>
        <p:sp>
          <p:nvSpPr>
            <p:cNvPr id="341" name="Google Shape;341;p65"/>
            <p:cNvSpPr txBox="1"/>
            <p:nvPr/>
          </p:nvSpPr>
          <p:spPr>
            <a:xfrm>
              <a:off x="978081" y="4835104"/>
              <a:ext cx="1019269" cy="26161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1100">
                  <a:solidFill>
                    <a:schemeClr val="dk2"/>
                  </a:solidFill>
                  <a:latin typeface="Arial"/>
                  <a:ea typeface="Arial"/>
                  <a:cs typeface="Arial"/>
                  <a:sym typeface="Arial"/>
                </a:rPr>
                <a:t>CONNECT</a:t>
              </a:r>
              <a:endParaRPr b="1" sz="1100">
                <a:solidFill>
                  <a:schemeClr val="dk2"/>
                </a:solidFill>
                <a:latin typeface="Arial"/>
                <a:ea typeface="Arial"/>
                <a:cs typeface="Arial"/>
                <a:sym typeface="Arial"/>
              </a:endParaRPr>
            </a:p>
          </p:txBody>
        </p:sp>
      </p:grpSp>
      <p:sp>
        <p:nvSpPr>
          <p:cNvPr id="342" name="Google Shape;342;p65"/>
          <p:cNvSpPr/>
          <p:nvPr/>
        </p:nvSpPr>
        <p:spPr>
          <a:xfrm>
            <a:off x="2497363" y="1100680"/>
            <a:ext cx="4231964" cy="4161642"/>
          </a:xfrm>
          <a:prstGeom prst="arc">
            <a:avLst>
              <a:gd fmla="val 6385050" name="adj1"/>
              <a:gd fmla="val 11206227" name="adj2"/>
            </a:avLst>
          </a:prstGeom>
          <a:noFill/>
          <a:ln cap="flat" cmpd="sng" w="139700">
            <a:solidFill>
              <a:schemeClr val="accent5"/>
            </a:solidFill>
            <a:prstDash val="solid"/>
            <a:miter lim="800000"/>
            <a:headEnd len="sm" w="sm" type="triangle"/>
            <a:tailEnd len="sm" w="sm" type="triangl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43" name="Google Shape;343;p65"/>
          <p:cNvSpPr/>
          <p:nvPr/>
        </p:nvSpPr>
        <p:spPr>
          <a:xfrm>
            <a:off x="2494118" y="1100680"/>
            <a:ext cx="4231964" cy="4161642"/>
          </a:xfrm>
          <a:prstGeom prst="arc">
            <a:avLst>
              <a:gd fmla="val 21034409" name="adj1"/>
              <a:gd fmla="val 4536217" name="adj2"/>
            </a:avLst>
          </a:prstGeom>
          <a:noFill/>
          <a:ln cap="flat" cmpd="sng" w="139700">
            <a:solidFill>
              <a:schemeClr val="accent5"/>
            </a:solidFill>
            <a:prstDash val="solid"/>
            <a:miter lim="800000"/>
            <a:headEnd len="sm" w="sm" type="triangle"/>
            <a:tailEnd len="sm" w="sm" type="triangl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44" name="Google Shape;344;p65"/>
          <p:cNvSpPr/>
          <p:nvPr/>
        </p:nvSpPr>
        <p:spPr>
          <a:xfrm>
            <a:off x="2490149" y="1100680"/>
            <a:ext cx="4231964" cy="4161642"/>
          </a:xfrm>
          <a:prstGeom prst="arc">
            <a:avLst>
              <a:gd fmla="val 13038003" name="adj1"/>
              <a:gd fmla="val 19211400" name="adj2"/>
            </a:avLst>
          </a:prstGeom>
          <a:noFill/>
          <a:ln cap="flat" cmpd="sng" w="139700">
            <a:solidFill>
              <a:schemeClr val="accent5"/>
            </a:solidFill>
            <a:prstDash val="solid"/>
            <a:miter lim="800000"/>
            <a:headEnd len="sm" w="sm" type="triangle"/>
            <a:tailEnd len="sm" w="sm" type="triangl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45" name="Google Shape;345;p65"/>
          <p:cNvSpPr txBox="1"/>
          <p:nvPr/>
        </p:nvSpPr>
        <p:spPr>
          <a:xfrm>
            <a:off x="453658" y="587869"/>
            <a:ext cx="8383254" cy="967862"/>
          </a:xfrm>
          <a:prstGeom prst="rect">
            <a:avLst/>
          </a:prstGeom>
          <a:noFill/>
          <a:ln>
            <a:noFill/>
          </a:ln>
        </p:spPr>
        <p:txBody>
          <a:bodyPr anchorCtr="0" anchor="t" bIns="45700" lIns="91425" spcFirstLastPara="1" rIns="91425" wrap="square" tIns="45700">
            <a:noAutofit/>
          </a:bodyPr>
          <a:lstStyle/>
          <a:p>
            <a:pPr indent="0" lvl="0" marL="0" marR="0" rtl="0" algn="l">
              <a:lnSpc>
                <a:spcPct val="50000"/>
              </a:lnSpc>
              <a:spcBef>
                <a:spcPts val="0"/>
              </a:spcBef>
              <a:spcAft>
                <a:spcPts val="0"/>
              </a:spcAft>
              <a:buClr>
                <a:schemeClr val="accent6"/>
              </a:buClr>
              <a:buSzPts val="3000"/>
              <a:buFont typeface="Arial"/>
              <a:buNone/>
            </a:pPr>
            <a:r>
              <a:rPr b="1" i="0" lang="en" sz="3000" cap="none">
                <a:solidFill>
                  <a:schemeClr val="accent6"/>
                </a:solidFill>
                <a:latin typeface="Arial"/>
                <a:ea typeface="Arial"/>
                <a:cs typeface="Arial"/>
                <a:sym typeface="Arial"/>
              </a:rPr>
              <a:t>INTEROPERABILITY</a:t>
            </a:r>
            <a:r>
              <a:rPr b="0" i="0" lang="en" sz="3000" cap="none">
                <a:solidFill>
                  <a:schemeClr val="dk1"/>
                </a:solidFill>
                <a:latin typeface="Arial"/>
                <a:ea typeface="Arial"/>
                <a:cs typeface="Arial"/>
                <a:sym typeface="Arial"/>
              </a:rPr>
              <a:t>—</a:t>
            </a:r>
            <a:r>
              <a:rPr b="0" i="0" lang="en" sz="2400" cap="none">
                <a:solidFill>
                  <a:schemeClr val="dk1"/>
                </a:solidFill>
                <a:latin typeface="Arial"/>
                <a:ea typeface="Arial"/>
                <a:cs typeface="Arial"/>
                <a:sym typeface="Arial"/>
              </a:rPr>
              <a:t>ENTER ONCE REUSE OFTEN</a:t>
            </a:r>
            <a:br>
              <a:rPr b="0" i="0" lang="en" sz="3200" cap="none">
                <a:solidFill>
                  <a:schemeClr val="dk2"/>
                </a:solidFill>
                <a:latin typeface="Calibri"/>
                <a:ea typeface="Calibri"/>
                <a:cs typeface="Calibri"/>
                <a:sym typeface="Calibri"/>
              </a:rPr>
            </a:br>
            <a:endParaRPr b="0" i="0" sz="2400" cap="none">
              <a:solidFill>
                <a:schemeClr val="dk1"/>
              </a:solidFill>
              <a:latin typeface="Calibri"/>
              <a:ea typeface="Calibri"/>
              <a:cs typeface="Calibri"/>
              <a:sym typeface="Calibri"/>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tart Slide">
  <p:cSld name="Start Slide">
    <p:bg>
      <p:bgPr>
        <a:solidFill>
          <a:schemeClr val="dk2">
            <a:alpha val="74901"/>
          </a:schemeClr>
        </a:solidFill>
      </p:bgPr>
    </p:bg>
    <p:spTree>
      <p:nvGrpSpPr>
        <p:cNvPr id="349" name="Shape 349"/>
        <p:cNvGrpSpPr/>
        <p:nvPr/>
      </p:nvGrpSpPr>
      <p:grpSpPr>
        <a:xfrm>
          <a:off x="0" y="0"/>
          <a:ext cx="0" cy="0"/>
          <a:chOff x="0" y="0"/>
          <a:chExt cx="0" cy="0"/>
        </a:xfrm>
      </p:grpSpPr>
      <p:sp>
        <p:nvSpPr>
          <p:cNvPr id="350" name="Google Shape;350;p67"/>
          <p:cNvSpPr txBox="1"/>
          <p:nvPr/>
        </p:nvSpPr>
        <p:spPr>
          <a:xfrm>
            <a:off x="277019" y="6391167"/>
            <a:ext cx="5256584" cy="32829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 sz="1000" u="none" cap="none" strike="noStrike">
                <a:solidFill>
                  <a:schemeClr val="lt1"/>
                </a:solidFill>
                <a:latin typeface="Arial"/>
                <a:ea typeface="Arial"/>
                <a:cs typeface="Arial"/>
                <a:sym typeface="Arial"/>
              </a:rPr>
              <a:t>Los Angeles | London | New Delhi | Singapore | Washington DC | Melbourne | Toronto</a:t>
            </a:r>
            <a:endParaRPr sz="1000">
              <a:solidFill>
                <a:schemeClr val="lt1"/>
              </a:solidFill>
              <a:latin typeface="Arial"/>
              <a:ea typeface="Arial"/>
              <a:cs typeface="Arial"/>
              <a:sym typeface="Arial"/>
            </a:endParaRPr>
          </a:p>
        </p:txBody>
      </p:sp>
      <p:sp>
        <p:nvSpPr>
          <p:cNvPr id="351" name="Google Shape;351;p67"/>
          <p:cNvSpPr txBox="1"/>
          <p:nvPr>
            <p:ph idx="1" type="body"/>
          </p:nvPr>
        </p:nvSpPr>
        <p:spPr>
          <a:xfrm>
            <a:off x="360363" y="1049868"/>
            <a:ext cx="8518596" cy="4694717"/>
          </a:xfrm>
          <a:prstGeom prst="rect">
            <a:avLst/>
          </a:prstGeom>
          <a:noFill/>
          <a:ln>
            <a:noFill/>
          </a:ln>
        </p:spPr>
        <p:txBody>
          <a:bodyPr anchorCtr="0" anchor="t" bIns="45700" lIns="91425" spcFirstLastPara="1" rIns="91425" wrap="square" tIns="45700"/>
          <a:lstStyle>
            <a:lvl1pPr indent="-228600" lvl="0" marL="457200" algn="r">
              <a:spcBef>
                <a:spcPts val="1000"/>
              </a:spcBef>
              <a:spcAft>
                <a:spcPts val="0"/>
              </a:spcAft>
              <a:buClr>
                <a:schemeClr val="lt1"/>
              </a:buClr>
              <a:buSzPts val="5000"/>
              <a:buNone/>
              <a:defRPr b="1" sz="5000">
                <a:solidFill>
                  <a:schemeClr val="lt1"/>
                </a:solidFill>
              </a:defRPr>
            </a:lvl1pPr>
            <a:lvl2pPr indent="-228600" lvl="1" marL="914400" algn="l">
              <a:spcBef>
                <a:spcPts val="440"/>
              </a:spcBef>
              <a:spcAft>
                <a:spcPts val="0"/>
              </a:spcAft>
              <a:buClr>
                <a:srgbClr val="7F7F7F"/>
              </a:buClr>
              <a:buSzPts val="2200"/>
              <a:buNone/>
              <a:defRPr/>
            </a:lvl2pPr>
            <a:lvl3pPr indent="-228600" lvl="2" marL="1371600" algn="l">
              <a:spcBef>
                <a:spcPts val="400"/>
              </a:spcBef>
              <a:spcAft>
                <a:spcPts val="0"/>
              </a:spcAft>
              <a:buClr>
                <a:srgbClr val="7F7F7F"/>
              </a:buClr>
              <a:buSzPts val="2000"/>
              <a:buNone/>
              <a:defRPr/>
            </a:lvl3pPr>
            <a:lvl4pPr indent="-228600" lvl="3" marL="1828800" algn="l">
              <a:spcBef>
                <a:spcPts val="360"/>
              </a:spcBef>
              <a:spcAft>
                <a:spcPts val="0"/>
              </a:spcAft>
              <a:buClr>
                <a:srgbClr val="7F7F7F"/>
              </a:buClr>
              <a:buSzPts val="1800"/>
              <a:buNone/>
              <a:defRPr/>
            </a:lvl4pPr>
            <a:lvl5pPr indent="-228600" lvl="4" marL="2286000" algn="l">
              <a:spcBef>
                <a:spcPts val="360"/>
              </a:spcBef>
              <a:spcAft>
                <a:spcPts val="0"/>
              </a:spcAft>
              <a:buClr>
                <a:srgbClr val="7F7F7F"/>
              </a:buClr>
              <a:buSzPts val="1800"/>
              <a:buNone/>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pic>
        <p:nvPicPr>
          <p:cNvPr descr="M:\TEMPLATES\SLIDE SHOWS\POWERPOINT TEMPLATE\2017\SAGE Publishing Logo_white_300ppi.png" id="352" name="Google Shape;352;p67"/>
          <p:cNvPicPr preferRelativeResize="0"/>
          <p:nvPr/>
        </p:nvPicPr>
        <p:blipFill rotWithShape="1">
          <a:blip r:embed="rId2">
            <a:alphaModFix/>
          </a:blip>
          <a:srcRect b="0" l="0" r="0" t="0"/>
          <a:stretch/>
        </p:blipFill>
        <p:spPr>
          <a:xfrm>
            <a:off x="7589521" y="6068349"/>
            <a:ext cx="1221343" cy="460884"/>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353" name="Shape 353"/>
        <p:cNvGrpSpPr/>
        <p:nvPr/>
      </p:nvGrpSpPr>
      <p:grpSpPr>
        <a:xfrm>
          <a:off x="0" y="0"/>
          <a:ext cx="0" cy="0"/>
          <a:chOff x="0" y="0"/>
          <a:chExt cx="0" cy="0"/>
        </a:xfrm>
      </p:grpSpPr>
      <p:sp>
        <p:nvSpPr>
          <p:cNvPr id="354" name="Google Shape;354;p68"/>
          <p:cNvSpPr txBox="1"/>
          <p:nvPr>
            <p:ph type="title"/>
          </p:nvPr>
        </p:nvSpPr>
        <p:spPr>
          <a:xfrm>
            <a:off x="457200" y="485800"/>
            <a:ext cx="8229600" cy="1143000"/>
          </a:xfrm>
          <a:prstGeom prst="rect">
            <a:avLst/>
          </a:prstGeom>
          <a:noFill/>
          <a:ln>
            <a:noFill/>
          </a:ln>
        </p:spPr>
        <p:txBody>
          <a:bodyPr anchorCtr="0" anchor="ctr" bIns="45700" lIns="91425" spcFirstLastPara="1" rIns="91425" wrap="square" tIns="45700"/>
          <a:lstStyle>
            <a:lvl1pPr lvl="0" algn="l">
              <a:spcBef>
                <a:spcPts val="0"/>
              </a:spcBef>
              <a:spcAft>
                <a:spcPts val="0"/>
              </a:spcAft>
              <a:buClr>
                <a:schemeClr val="dk2"/>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5" name="Google Shape;355;p68"/>
          <p:cNvSpPr txBox="1"/>
          <p:nvPr>
            <p:ph idx="1" type="body"/>
          </p:nvPr>
        </p:nvSpPr>
        <p:spPr>
          <a:xfrm>
            <a:off x="457200" y="1916835"/>
            <a:ext cx="8229600" cy="3816425"/>
          </a:xfrm>
          <a:prstGeom prst="rect">
            <a:avLst/>
          </a:prstGeom>
          <a:noFill/>
          <a:ln>
            <a:noFill/>
          </a:ln>
        </p:spPr>
        <p:txBody>
          <a:bodyPr anchorCtr="0" anchor="t" bIns="45700" lIns="91425" spcFirstLastPara="1" rIns="91425" wrap="square" tIns="45700"/>
          <a:lstStyle>
            <a:lvl1pPr indent="-381000" lvl="0" marL="457200" algn="l">
              <a:spcBef>
                <a:spcPts val="480"/>
              </a:spcBef>
              <a:spcAft>
                <a:spcPts val="0"/>
              </a:spcAft>
              <a:buClr>
                <a:srgbClr val="7F7F7F"/>
              </a:buClr>
              <a:buSzPts val="2400"/>
              <a:buChar char="•"/>
              <a:defRPr>
                <a:solidFill>
                  <a:srgbClr val="7F7F7F"/>
                </a:solidFill>
              </a:defRPr>
            </a:lvl1pPr>
            <a:lvl2pPr indent="-368300" lvl="1" marL="914400" algn="l">
              <a:spcBef>
                <a:spcPts val="440"/>
              </a:spcBef>
              <a:spcAft>
                <a:spcPts val="0"/>
              </a:spcAft>
              <a:buClr>
                <a:srgbClr val="7F7F7F"/>
              </a:buClr>
              <a:buSzPts val="2200"/>
              <a:buChar char="•"/>
              <a:defRPr>
                <a:solidFill>
                  <a:srgbClr val="7F7F7F"/>
                </a:solidFill>
              </a:defRPr>
            </a:lvl2pPr>
            <a:lvl3pPr indent="-355600" lvl="2" marL="1371600" algn="l">
              <a:spcBef>
                <a:spcPts val="400"/>
              </a:spcBef>
              <a:spcAft>
                <a:spcPts val="0"/>
              </a:spcAft>
              <a:buClr>
                <a:srgbClr val="7F7F7F"/>
              </a:buClr>
              <a:buSzPts val="2000"/>
              <a:buChar char="•"/>
              <a:defRPr>
                <a:solidFill>
                  <a:srgbClr val="7F7F7F"/>
                </a:solidFill>
              </a:defRPr>
            </a:lvl3pPr>
            <a:lvl4pPr indent="-342900" lvl="3" marL="1828800" algn="l">
              <a:spcBef>
                <a:spcPts val="360"/>
              </a:spcBef>
              <a:spcAft>
                <a:spcPts val="0"/>
              </a:spcAft>
              <a:buClr>
                <a:srgbClr val="7F7F7F"/>
              </a:buClr>
              <a:buSzPts val="1800"/>
              <a:buChar char="•"/>
              <a:defRPr>
                <a:solidFill>
                  <a:srgbClr val="7F7F7F"/>
                </a:solidFill>
              </a:defRPr>
            </a:lvl4pPr>
            <a:lvl5pPr indent="-342900" lvl="4" marL="2286000" algn="l">
              <a:spcBef>
                <a:spcPts val="360"/>
              </a:spcBef>
              <a:spcAft>
                <a:spcPts val="0"/>
              </a:spcAft>
              <a:buClr>
                <a:srgbClr val="7F7F7F"/>
              </a:buClr>
              <a:buSzPts val="1800"/>
              <a:buChar char="•"/>
              <a:defRPr>
                <a:solidFill>
                  <a:srgbClr val="7F7F7F"/>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hart">
  <p:cSld name="Title and Chart">
    <p:spTree>
      <p:nvGrpSpPr>
        <p:cNvPr id="356" name="Shape 356"/>
        <p:cNvGrpSpPr/>
        <p:nvPr/>
      </p:nvGrpSpPr>
      <p:grpSpPr>
        <a:xfrm>
          <a:off x="0" y="0"/>
          <a:ext cx="0" cy="0"/>
          <a:chOff x="0" y="0"/>
          <a:chExt cx="0" cy="0"/>
        </a:xfrm>
      </p:grpSpPr>
      <p:sp>
        <p:nvSpPr>
          <p:cNvPr id="357" name="Google Shape;357;p69"/>
          <p:cNvSpPr txBox="1"/>
          <p:nvPr>
            <p:ph type="title"/>
          </p:nvPr>
        </p:nvSpPr>
        <p:spPr>
          <a:xfrm>
            <a:off x="457200" y="485800"/>
            <a:ext cx="8229600" cy="1143000"/>
          </a:xfrm>
          <a:prstGeom prst="rect">
            <a:avLst/>
          </a:prstGeom>
          <a:noFill/>
          <a:ln>
            <a:noFill/>
          </a:ln>
        </p:spPr>
        <p:txBody>
          <a:bodyPr anchorCtr="0" anchor="ctr" bIns="45700" lIns="91425" spcFirstLastPara="1" rIns="91425" wrap="square" tIns="45700"/>
          <a:lstStyle>
            <a:lvl1pPr lvl="0" algn="l">
              <a:spcBef>
                <a:spcPts val="0"/>
              </a:spcBef>
              <a:spcAft>
                <a:spcPts val="0"/>
              </a:spcAft>
              <a:buClr>
                <a:schemeClr val="dk2"/>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8" name="Google Shape;358;p69"/>
          <p:cNvSpPr/>
          <p:nvPr>
            <p:ph idx="2" type="chart"/>
          </p:nvPr>
        </p:nvSpPr>
        <p:spPr>
          <a:xfrm>
            <a:off x="468314" y="1916116"/>
            <a:ext cx="8218487" cy="3816351"/>
          </a:xfrm>
          <a:prstGeom prst="rect">
            <a:avLst/>
          </a:prstGeom>
          <a:noFill/>
          <a:ln>
            <a:noFill/>
          </a:ln>
        </p:spPr>
        <p:txBody>
          <a:bodyPr anchorCtr="0" anchor="t" bIns="45700" lIns="91425" spcFirstLastPara="1" rIns="91425" wrap="square" tIns="45700"/>
          <a:lstStyle>
            <a:lvl1pPr lvl="0" marR="0" rtl="0" algn="l">
              <a:spcBef>
                <a:spcPts val="480"/>
              </a:spcBef>
              <a:spcAft>
                <a:spcPts val="0"/>
              </a:spcAft>
              <a:buClr>
                <a:srgbClr val="7F7F7F"/>
              </a:buClr>
              <a:buSzPts val="2400"/>
              <a:buFont typeface="Arial"/>
              <a:buChar char="•"/>
              <a:defRPr b="0" i="0" sz="2400" u="none" cap="none" strike="noStrike">
                <a:solidFill>
                  <a:srgbClr val="7F7F7F"/>
                </a:solidFill>
                <a:latin typeface="Arial"/>
                <a:ea typeface="Arial"/>
                <a:cs typeface="Arial"/>
                <a:sym typeface="Arial"/>
              </a:defRPr>
            </a:lvl1pPr>
            <a:lvl2pPr lvl="1" marR="0" rtl="0" algn="l">
              <a:spcBef>
                <a:spcPts val="440"/>
              </a:spcBef>
              <a:spcAft>
                <a:spcPts val="0"/>
              </a:spcAft>
              <a:buClr>
                <a:srgbClr val="7F7F7F"/>
              </a:buClr>
              <a:buSzPts val="2200"/>
              <a:buFont typeface="Arial"/>
              <a:buChar char="•"/>
              <a:defRPr b="0" i="0" sz="2200" u="none" cap="none" strike="noStrike">
                <a:solidFill>
                  <a:srgbClr val="7F7F7F"/>
                </a:solidFill>
                <a:latin typeface="Arial"/>
                <a:ea typeface="Arial"/>
                <a:cs typeface="Arial"/>
                <a:sym typeface="Arial"/>
              </a:defRPr>
            </a:lvl2pPr>
            <a:lvl3pPr lvl="2" marR="0" rtl="0" algn="l">
              <a:spcBef>
                <a:spcPts val="400"/>
              </a:spcBef>
              <a:spcAft>
                <a:spcPts val="0"/>
              </a:spcAft>
              <a:buClr>
                <a:srgbClr val="7F7F7F"/>
              </a:buClr>
              <a:buSzPts val="2000"/>
              <a:buFont typeface="Arial"/>
              <a:buChar char="•"/>
              <a:defRPr b="0" i="0" sz="2000" u="none" cap="none" strike="noStrike">
                <a:solidFill>
                  <a:srgbClr val="7F7F7F"/>
                </a:solidFill>
                <a:latin typeface="Arial"/>
                <a:ea typeface="Arial"/>
                <a:cs typeface="Arial"/>
                <a:sym typeface="Arial"/>
              </a:defRPr>
            </a:lvl3pPr>
            <a:lvl4pPr lvl="3" marR="0" rtl="0" algn="l">
              <a:spcBef>
                <a:spcPts val="360"/>
              </a:spcBef>
              <a:spcAft>
                <a:spcPts val="0"/>
              </a:spcAft>
              <a:buClr>
                <a:srgbClr val="7F7F7F"/>
              </a:buClr>
              <a:buSzPts val="1800"/>
              <a:buFont typeface="Arial"/>
              <a:buChar char="•"/>
              <a:defRPr b="0" i="0" sz="1800" u="none" cap="none" strike="noStrike">
                <a:solidFill>
                  <a:srgbClr val="7F7F7F"/>
                </a:solidFill>
                <a:latin typeface="Arial"/>
                <a:ea typeface="Arial"/>
                <a:cs typeface="Arial"/>
                <a:sym typeface="Arial"/>
              </a:defRPr>
            </a:lvl4pPr>
            <a:lvl5pPr lvl="4" marR="0" rtl="0" algn="l">
              <a:spcBef>
                <a:spcPts val="360"/>
              </a:spcBef>
              <a:spcAft>
                <a:spcPts val="0"/>
              </a:spcAft>
              <a:buClr>
                <a:srgbClr val="7F7F7F"/>
              </a:buClr>
              <a:buSzPts val="1800"/>
              <a:buFont typeface="Arial"/>
              <a:buChar char="•"/>
              <a:defRPr b="0" i="0" sz="1800" u="none" cap="none" strike="noStrike">
                <a:solidFill>
                  <a:srgbClr val="7F7F7F"/>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ue Box">
  <p:cSld name="Blue Box">
    <p:spTree>
      <p:nvGrpSpPr>
        <p:cNvPr id="359" name="Shape 359"/>
        <p:cNvGrpSpPr/>
        <p:nvPr/>
      </p:nvGrpSpPr>
      <p:grpSpPr>
        <a:xfrm>
          <a:off x="0" y="0"/>
          <a:ext cx="0" cy="0"/>
          <a:chOff x="0" y="0"/>
          <a:chExt cx="0" cy="0"/>
        </a:xfrm>
      </p:grpSpPr>
      <p:sp>
        <p:nvSpPr>
          <p:cNvPr id="360" name="Google Shape;360;p70"/>
          <p:cNvSpPr/>
          <p:nvPr>
            <p:ph idx="1" type="body"/>
          </p:nvPr>
        </p:nvSpPr>
        <p:spPr>
          <a:xfrm>
            <a:off x="881549" y="901700"/>
            <a:ext cx="7380907" cy="4343400"/>
          </a:xfrm>
          <a:prstGeom prst="roundRect">
            <a:avLst>
              <a:gd fmla="val 9731" name="adj"/>
            </a:avLst>
          </a:prstGeom>
          <a:solidFill>
            <a:schemeClr val="accent1">
              <a:alpha val="74901"/>
            </a:schemeClr>
          </a:solidFill>
          <a:ln>
            <a:noFill/>
          </a:ln>
        </p:spPr>
        <p:txBody>
          <a:bodyPr anchorCtr="0" anchor="t" bIns="274300" lIns="365750" spcFirstLastPara="1" rIns="365750" wrap="square" tIns="274300"/>
          <a:lstStyle>
            <a:lvl1pPr indent="-228600" lvl="0" marL="457200" algn="l">
              <a:spcBef>
                <a:spcPts val="540"/>
              </a:spcBef>
              <a:spcAft>
                <a:spcPts val="0"/>
              </a:spcAft>
              <a:buClr>
                <a:schemeClr val="lt1"/>
              </a:buClr>
              <a:buSzPts val="2700"/>
              <a:buNone/>
              <a:defRPr sz="2700">
                <a:solidFill>
                  <a:schemeClr val="lt1"/>
                </a:solidFill>
              </a:defRPr>
            </a:lvl1pPr>
            <a:lvl2pPr indent="-228600" lvl="1" marL="914400" algn="l">
              <a:spcBef>
                <a:spcPts val="440"/>
              </a:spcBef>
              <a:spcAft>
                <a:spcPts val="0"/>
              </a:spcAft>
              <a:buClr>
                <a:schemeClr val="lt1"/>
              </a:buClr>
              <a:buSzPts val="2200"/>
              <a:buNone/>
              <a:defRPr>
                <a:solidFill>
                  <a:schemeClr val="lt1"/>
                </a:solidFill>
              </a:defRPr>
            </a:lvl2pPr>
            <a:lvl3pPr indent="-355600" lvl="2" marL="1371600" algn="l">
              <a:spcBef>
                <a:spcPts val="400"/>
              </a:spcBef>
              <a:spcAft>
                <a:spcPts val="0"/>
              </a:spcAft>
              <a:buClr>
                <a:schemeClr val="lt1"/>
              </a:buClr>
              <a:buSzPts val="2000"/>
              <a:buChar char="•"/>
              <a:defRPr>
                <a:solidFill>
                  <a:schemeClr val="lt1"/>
                </a:solidFill>
              </a:defRPr>
            </a:lvl3pPr>
            <a:lvl4pPr indent="-342900" lvl="3" marL="1828800" algn="l">
              <a:spcBef>
                <a:spcPts val="360"/>
              </a:spcBef>
              <a:spcAft>
                <a:spcPts val="0"/>
              </a:spcAft>
              <a:buClr>
                <a:schemeClr val="lt1"/>
              </a:buClr>
              <a:buSzPts val="1800"/>
              <a:buChar char="•"/>
              <a:defRPr>
                <a:solidFill>
                  <a:schemeClr val="lt1"/>
                </a:solidFill>
              </a:defRPr>
            </a:lvl4pPr>
            <a:lvl5pPr indent="-342900" lvl="4" marL="2286000" algn="l">
              <a:spcBef>
                <a:spcPts val="360"/>
              </a:spcBef>
              <a:spcAft>
                <a:spcPts val="0"/>
              </a:spcAft>
              <a:buClr>
                <a:schemeClr val="lt1"/>
              </a:buClr>
              <a:buSzPts val="1800"/>
              <a:buChar char="•"/>
              <a:defRPr>
                <a:solidFill>
                  <a:schemeClr val="lt1"/>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accent1"/>
        </a:solidFill>
      </p:bgPr>
    </p:bg>
    <p:spTree>
      <p:nvGrpSpPr>
        <p:cNvPr id="361" name="Shape 361"/>
        <p:cNvGrpSpPr/>
        <p:nvPr/>
      </p:nvGrpSpPr>
      <p:grpSpPr>
        <a:xfrm>
          <a:off x="0" y="0"/>
          <a:ext cx="0" cy="0"/>
          <a:chOff x="0" y="0"/>
          <a:chExt cx="0" cy="0"/>
        </a:xfrm>
      </p:grpSpPr>
      <p:sp>
        <p:nvSpPr>
          <p:cNvPr id="362" name="Google Shape;362;p71"/>
          <p:cNvSpPr txBox="1"/>
          <p:nvPr>
            <p:ph type="ctrTitle"/>
          </p:nvPr>
        </p:nvSpPr>
        <p:spPr>
          <a:xfrm>
            <a:off x="685800" y="1628803"/>
            <a:ext cx="7772400" cy="1470025"/>
          </a:xfrm>
          <a:prstGeom prst="rect">
            <a:avLst/>
          </a:prstGeom>
          <a:noFill/>
          <a:ln>
            <a:noFill/>
          </a:ln>
        </p:spPr>
        <p:txBody>
          <a:bodyPr anchorCtr="0" anchor="ctr" bIns="45700" lIns="91425" spcFirstLastPara="1" rIns="91425" wrap="square" tIns="45700"/>
          <a:lstStyle>
            <a:lvl1pPr lvl="0" algn="l">
              <a:spcBef>
                <a:spcPts val="0"/>
              </a:spcBef>
              <a:spcAft>
                <a:spcPts val="0"/>
              </a:spcAft>
              <a:buClr>
                <a:schemeClr val="lt1"/>
              </a:buClr>
              <a:buSzPts val="4800"/>
              <a:buFont typeface="Arial"/>
              <a:buNone/>
              <a:defRPr sz="4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3" name="Google Shape;363;p71"/>
          <p:cNvSpPr txBox="1"/>
          <p:nvPr>
            <p:ph idx="1" type="subTitle"/>
          </p:nvPr>
        </p:nvSpPr>
        <p:spPr>
          <a:xfrm>
            <a:off x="685800" y="3384575"/>
            <a:ext cx="7772400" cy="1752600"/>
          </a:xfrm>
          <a:prstGeom prst="rect">
            <a:avLst/>
          </a:prstGeom>
          <a:noFill/>
          <a:ln>
            <a:noFill/>
          </a:ln>
        </p:spPr>
        <p:txBody>
          <a:bodyPr anchorCtr="0" anchor="t" bIns="45700" lIns="91425" spcFirstLastPara="1" rIns="91425" wrap="square" tIns="45700"/>
          <a:lstStyle>
            <a:lvl1pPr lvl="0" algn="l">
              <a:spcBef>
                <a:spcPts val="680"/>
              </a:spcBef>
              <a:spcAft>
                <a:spcPts val="0"/>
              </a:spcAft>
              <a:buClr>
                <a:schemeClr val="lt1"/>
              </a:buClr>
              <a:buSzPts val="3400"/>
              <a:buNone/>
              <a:defRPr sz="3400">
                <a:solidFill>
                  <a:schemeClr val="lt1"/>
                </a:solidFill>
              </a:defRPr>
            </a:lvl1pPr>
            <a:lvl2pPr lvl="1" algn="ctr">
              <a:spcBef>
                <a:spcPts val="440"/>
              </a:spcBef>
              <a:spcAft>
                <a:spcPts val="0"/>
              </a:spcAft>
              <a:buClr>
                <a:srgbClr val="888888"/>
              </a:buClr>
              <a:buSzPts val="2200"/>
              <a:buNone/>
              <a:defRPr>
                <a:solidFill>
                  <a:srgbClr val="888888"/>
                </a:solidFill>
              </a:defRPr>
            </a:lvl2pPr>
            <a:lvl3pPr lvl="2" algn="ctr">
              <a:spcBef>
                <a:spcPts val="400"/>
              </a:spcBef>
              <a:spcAft>
                <a:spcPts val="0"/>
              </a:spcAft>
              <a:buClr>
                <a:srgbClr val="888888"/>
              </a:buClr>
              <a:buSzPts val="2000"/>
              <a:buNone/>
              <a:defRPr>
                <a:solidFill>
                  <a:srgbClr val="888888"/>
                </a:solidFill>
              </a:defRPr>
            </a:lvl3pPr>
            <a:lvl4pPr lvl="3" algn="ctr">
              <a:spcBef>
                <a:spcPts val="360"/>
              </a:spcBef>
              <a:spcAft>
                <a:spcPts val="0"/>
              </a:spcAft>
              <a:buClr>
                <a:srgbClr val="888888"/>
              </a:buClr>
              <a:buSzPts val="1800"/>
              <a:buNone/>
              <a:defRPr>
                <a:solidFill>
                  <a:srgbClr val="888888"/>
                </a:solidFill>
              </a:defRPr>
            </a:lvl4pPr>
            <a:lvl5pPr lvl="4" algn="ctr">
              <a:spcBef>
                <a:spcPts val="360"/>
              </a:spcBef>
              <a:spcAft>
                <a:spcPts val="0"/>
              </a:spcAft>
              <a:buClr>
                <a:srgbClr val="888888"/>
              </a:buClr>
              <a:buSzPts val="18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364" name="Google Shape;364;p71"/>
          <p:cNvSpPr txBox="1"/>
          <p:nvPr/>
        </p:nvSpPr>
        <p:spPr>
          <a:xfrm>
            <a:off x="277019" y="6391167"/>
            <a:ext cx="5256584" cy="32829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000">
                <a:solidFill>
                  <a:schemeClr val="lt1"/>
                </a:solidFill>
                <a:latin typeface="Arial"/>
                <a:ea typeface="Arial"/>
                <a:cs typeface="Arial"/>
                <a:sym typeface="Arial"/>
              </a:rPr>
              <a:t>Los Angeles | London | New Delhi | Singapore | Washington DC | Melbourne | Toronto</a:t>
            </a:r>
            <a:endParaRPr sz="1000">
              <a:solidFill>
                <a:schemeClr val="lt1"/>
              </a:solidFill>
              <a:latin typeface="Arial"/>
              <a:ea typeface="Arial"/>
              <a:cs typeface="Arial"/>
              <a:sym typeface="Arial"/>
            </a:endParaRPr>
          </a:p>
        </p:txBody>
      </p:sp>
      <p:pic>
        <p:nvPicPr>
          <p:cNvPr descr="M:\TEMPLATES\SLIDE SHOWS\POWERPOINT TEMPLATE\2017\SAGE Publishing Logo_white_300ppi.png" id="365" name="Google Shape;365;p71"/>
          <p:cNvPicPr preferRelativeResize="0"/>
          <p:nvPr/>
        </p:nvPicPr>
        <p:blipFill rotWithShape="1">
          <a:blip r:embed="rId2">
            <a:alphaModFix/>
          </a:blip>
          <a:srcRect b="0" l="0" r="0" t="0"/>
          <a:stretch/>
        </p:blipFill>
        <p:spPr>
          <a:xfrm>
            <a:off x="7589521" y="6068349"/>
            <a:ext cx="1221343" cy="460884"/>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le Slide">
  <p:cSld name="1_Title Slide">
    <p:spTree>
      <p:nvGrpSpPr>
        <p:cNvPr id="366" name="Shape 366"/>
        <p:cNvGrpSpPr/>
        <p:nvPr/>
      </p:nvGrpSpPr>
      <p:grpSpPr>
        <a:xfrm>
          <a:off x="0" y="0"/>
          <a:ext cx="0" cy="0"/>
          <a:chOff x="0" y="0"/>
          <a:chExt cx="0" cy="0"/>
        </a:xfrm>
      </p:grpSpPr>
      <p:sp>
        <p:nvSpPr>
          <p:cNvPr id="367" name="Google Shape;367;p72"/>
          <p:cNvSpPr txBox="1"/>
          <p:nvPr>
            <p:ph type="ctrTitle"/>
          </p:nvPr>
        </p:nvSpPr>
        <p:spPr>
          <a:xfrm>
            <a:off x="685800" y="1475281"/>
            <a:ext cx="7772400" cy="1470025"/>
          </a:xfrm>
          <a:prstGeom prst="rect">
            <a:avLst/>
          </a:prstGeom>
          <a:noFill/>
          <a:ln>
            <a:noFill/>
          </a:ln>
        </p:spPr>
        <p:txBody>
          <a:bodyPr anchorCtr="0" anchor="ctr" bIns="45700" lIns="91425" spcFirstLastPara="1" rIns="91425" wrap="square" tIns="45700"/>
          <a:lstStyle>
            <a:lvl1pPr lvl="0" algn="l">
              <a:spcBef>
                <a:spcPts val="0"/>
              </a:spcBef>
              <a:spcAft>
                <a:spcPts val="0"/>
              </a:spcAft>
              <a:buClr>
                <a:schemeClr val="dk2"/>
              </a:buClr>
              <a:buSzPts val="4800"/>
              <a:buFont typeface="Arial"/>
              <a:buNone/>
              <a:defRPr sz="48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8" name="Google Shape;368;p72"/>
          <p:cNvSpPr txBox="1"/>
          <p:nvPr>
            <p:ph idx="1" type="subTitle"/>
          </p:nvPr>
        </p:nvSpPr>
        <p:spPr>
          <a:xfrm>
            <a:off x="685800" y="3231053"/>
            <a:ext cx="7772400" cy="1752600"/>
          </a:xfrm>
          <a:prstGeom prst="rect">
            <a:avLst/>
          </a:prstGeom>
          <a:noFill/>
          <a:ln>
            <a:noFill/>
          </a:ln>
        </p:spPr>
        <p:txBody>
          <a:bodyPr anchorCtr="0" anchor="t" bIns="45700" lIns="91425" spcFirstLastPara="1" rIns="91425" wrap="square" tIns="45700"/>
          <a:lstStyle>
            <a:lvl1pPr lvl="0" algn="l">
              <a:spcBef>
                <a:spcPts val="680"/>
              </a:spcBef>
              <a:spcAft>
                <a:spcPts val="0"/>
              </a:spcAft>
              <a:buClr>
                <a:schemeClr val="accent1"/>
              </a:buClr>
              <a:buSzPts val="3400"/>
              <a:buNone/>
              <a:defRPr sz="3400">
                <a:solidFill>
                  <a:schemeClr val="accent1"/>
                </a:solidFill>
              </a:defRPr>
            </a:lvl1pPr>
            <a:lvl2pPr lvl="1" algn="ctr">
              <a:spcBef>
                <a:spcPts val="440"/>
              </a:spcBef>
              <a:spcAft>
                <a:spcPts val="0"/>
              </a:spcAft>
              <a:buClr>
                <a:srgbClr val="888888"/>
              </a:buClr>
              <a:buSzPts val="2200"/>
              <a:buNone/>
              <a:defRPr>
                <a:solidFill>
                  <a:srgbClr val="888888"/>
                </a:solidFill>
              </a:defRPr>
            </a:lvl2pPr>
            <a:lvl3pPr lvl="2" algn="ctr">
              <a:spcBef>
                <a:spcPts val="400"/>
              </a:spcBef>
              <a:spcAft>
                <a:spcPts val="0"/>
              </a:spcAft>
              <a:buClr>
                <a:srgbClr val="888888"/>
              </a:buClr>
              <a:buSzPts val="2000"/>
              <a:buNone/>
              <a:defRPr>
                <a:solidFill>
                  <a:srgbClr val="888888"/>
                </a:solidFill>
              </a:defRPr>
            </a:lvl3pPr>
            <a:lvl4pPr lvl="3" algn="ctr">
              <a:spcBef>
                <a:spcPts val="360"/>
              </a:spcBef>
              <a:spcAft>
                <a:spcPts val="0"/>
              </a:spcAft>
              <a:buClr>
                <a:srgbClr val="888888"/>
              </a:buClr>
              <a:buSzPts val="1800"/>
              <a:buNone/>
              <a:defRPr>
                <a:solidFill>
                  <a:srgbClr val="888888"/>
                </a:solidFill>
              </a:defRPr>
            </a:lvl4pPr>
            <a:lvl5pPr lvl="4" algn="ctr">
              <a:spcBef>
                <a:spcPts val="360"/>
              </a:spcBef>
              <a:spcAft>
                <a:spcPts val="0"/>
              </a:spcAft>
              <a:buClr>
                <a:srgbClr val="888888"/>
              </a:buClr>
              <a:buSzPts val="18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peech bubble right">
  <p:cSld name="Speech bubble right">
    <p:spTree>
      <p:nvGrpSpPr>
        <p:cNvPr id="369" name="Shape 369"/>
        <p:cNvGrpSpPr/>
        <p:nvPr/>
      </p:nvGrpSpPr>
      <p:grpSpPr>
        <a:xfrm>
          <a:off x="0" y="0"/>
          <a:ext cx="0" cy="0"/>
          <a:chOff x="0" y="0"/>
          <a:chExt cx="0" cy="0"/>
        </a:xfrm>
      </p:grpSpPr>
      <p:sp>
        <p:nvSpPr>
          <p:cNvPr id="370" name="Google Shape;370;p73"/>
          <p:cNvSpPr txBox="1"/>
          <p:nvPr>
            <p:ph type="title"/>
          </p:nvPr>
        </p:nvSpPr>
        <p:spPr>
          <a:xfrm>
            <a:off x="457200" y="485800"/>
            <a:ext cx="8229600" cy="1143000"/>
          </a:xfrm>
          <a:prstGeom prst="rect">
            <a:avLst/>
          </a:prstGeom>
          <a:noFill/>
          <a:ln>
            <a:noFill/>
          </a:ln>
        </p:spPr>
        <p:txBody>
          <a:bodyPr anchorCtr="0" anchor="ctr" bIns="45700" lIns="91425" spcFirstLastPara="1" rIns="91425" wrap="square" tIns="45700"/>
          <a:lstStyle>
            <a:lvl1pPr lvl="0" algn="l">
              <a:spcBef>
                <a:spcPts val="0"/>
              </a:spcBef>
              <a:spcAft>
                <a:spcPts val="0"/>
              </a:spcAft>
              <a:buClr>
                <a:schemeClr val="dk2"/>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1" name="Google Shape;371;p73"/>
          <p:cNvSpPr txBox="1"/>
          <p:nvPr>
            <p:ph idx="1" type="body"/>
          </p:nvPr>
        </p:nvSpPr>
        <p:spPr>
          <a:xfrm>
            <a:off x="457201" y="1916835"/>
            <a:ext cx="4647235" cy="3816425"/>
          </a:xfrm>
          <a:prstGeom prst="rect">
            <a:avLst/>
          </a:prstGeom>
          <a:noFill/>
          <a:ln>
            <a:noFill/>
          </a:ln>
        </p:spPr>
        <p:txBody>
          <a:bodyPr anchorCtr="0" anchor="t" bIns="45700" lIns="91425" spcFirstLastPara="1" rIns="91425" wrap="square" tIns="45700"/>
          <a:lstStyle>
            <a:lvl1pPr indent="-381000" lvl="0" marL="457200" algn="l">
              <a:spcBef>
                <a:spcPts val="480"/>
              </a:spcBef>
              <a:spcAft>
                <a:spcPts val="0"/>
              </a:spcAft>
              <a:buClr>
                <a:srgbClr val="7F7F7F"/>
              </a:buClr>
              <a:buSzPts val="2400"/>
              <a:buChar char="•"/>
              <a:defRPr>
                <a:solidFill>
                  <a:srgbClr val="7F7F7F"/>
                </a:solidFill>
              </a:defRPr>
            </a:lvl1pPr>
            <a:lvl2pPr indent="-368300" lvl="1" marL="914400" algn="l">
              <a:spcBef>
                <a:spcPts val="440"/>
              </a:spcBef>
              <a:spcAft>
                <a:spcPts val="0"/>
              </a:spcAft>
              <a:buClr>
                <a:srgbClr val="7F7F7F"/>
              </a:buClr>
              <a:buSzPts val="2200"/>
              <a:buChar char="•"/>
              <a:defRPr>
                <a:solidFill>
                  <a:srgbClr val="7F7F7F"/>
                </a:solidFill>
              </a:defRPr>
            </a:lvl2pPr>
            <a:lvl3pPr indent="-355600" lvl="2" marL="1371600" algn="l">
              <a:spcBef>
                <a:spcPts val="400"/>
              </a:spcBef>
              <a:spcAft>
                <a:spcPts val="0"/>
              </a:spcAft>
              <a:buClr>
                <a:srgbClr val="7F7F7F"/>
              </a:buClr>
              <a:buSzPts val="2000"/>
              <a:buChar char="•"/>
              <a:defRPr>
                <a:solidFill>
                  <a:srgbClr val="7F7F7F"/>
                </a:solidFill>
              </a:defRPr>
            </a:lvl3pPr>
            <a:lvl4pPr indent="-342900" lvl="3" marL="1828800" algn="l">
              <a:spcBef>
                <a:spcPts val="360"/>
              </a:spcBef>
              <a:spcAft>
                <a:spcPts val="0"/>
              </a:spcAft>
              <a:buClr>
                <a:srgbClr val="7F7F7F"/>
              </a:buClr>
              <a:buSzPts val="1800"/>
              <a:buChar char="•"/>
              <a:defRPr>
                <a:solidFill>
                  <a:srgbClr val="7F7F7F"/>
                </a:solidFill>
              </a:defRPr>
            </a:lvl4pPr>
            <a:lvl5pPr indent="-342900" lvl="4" marL="2286000" algn="l">
              <a:spcBef>
                <a:spcPts val="360"/>
              </a:spcBef>
              <a:spcAft>
                <a:spcPts val="0"/>
              </a:spcAft>
              <a:buClr>
                <a:srgbClr val="7F7F7F"/>
              </a:buClr>
              <a:buSzPts val="1800"/>
              <a:buChar char="•"/>
              <a:defRPr>
                <a:solidFill>
                  <a:srgbClr val="7F7F7F"/>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72" name="Google Shape;372;p73"/>
          <p:cNvSpPr/>
          <p:nvPr>
            <p:ph idx="2" type="body"/>
          </p:nvPr>
        </p:nvSpPr>
        <p:spPr>
          <a:xfrm>
            <a:off x="5991226" y="1916832"/>
            <a:ext cx="2695575" cy="1867768"/>
          </a:xfrm>
          <a:prstGeom prst="wedgeRoundRectCallout">
            <a:avLst>
              <a:gd fmla="val 8962" name="adj1"/>
              <a:gd fmla="val 85240" name="adj2"/>
              <a:gd fmla="val 16667" name="adj3"/>
            </a:avLst>
          </a:prstGeom>
          <a:solidFill>
            <a:schemeClr val="dk2"/>
          </a:solidFill>
          <a:ln>
            <a:noFill/>
          </a:ln>
        </p:spPr>
        <p:txBody>
          <a:bodyPr anchorCtr="0" anchor="ctr" bIns="180000" lIns="180000" spcFirstLastPara="1" rIns="180000" wrap="square" tIns="180000"/>
          <a:lstStyle>
            <a:lvl1pPr indent="-228600" lvl="0" marL="457200" algn="l">
              <a:spcBef>
                <a:spcPts val="480"/>
              </a:spcBef>
              <a:spcAft>
                <a:spcPts val="0"/>
              </a:spcAft>
              <a:buClr>
                <a:schemeClr val="lt1"/>
              </a:buClr>
              <a:buSzPts val="2400"/>
              <a:buFont typeface="Arial"/>
              <a:buNone/>
              <a:defRPr b="1" sz="2400">
                <a:solidFill>
                  <a:schemeClr val="lt1"/>
                </a:solidFill>
              </a:defRPr>
            </a:lvl1pPr>
            <a:lvl2pPr indent="-342900" lvl="1" marL="914400" algn="l">
              <a:spcBef>
                <a:spcPts val="360"/>
              </a:spcBef>
              <a:spcAft>
                <a:spcPts val="0"/>
              </a:spcAft>
              <a:buClr>
                <a:srgbClr val="7F7F7F"/>
              </a:buClr>
              <a:buSzPts val="1800"/>
              <a:buChar char="•"/>
              <a:defRPr/>
            </a:lvl2pPr>
            <a:lvl3pPr indent="-342900" lvl="2" marL="1371600" algn="l">
              <a:spcBef>
                <a:spcPts val="360"/>
              </a:spcBef>
              <a:spcAft>
                <a:spcPts val="0"/>
              </a:spcAft>
              <a:buClr>
                <a:srgbClr val="7F7F7F"/>
              </a:buClr>
              <a:buSzPts val="1800"/>
              <a:buChar char="•"/>
              <a:defRPr/>
            </a:lvl3pPr>
            <a:lvl4pPr indent="-342900" lvl="3" marL="1828800" algn="l">
              <a:spcBef>
                <a:spcPts val="360"/>
              </a:spcBef>
              <a:spcAft>
                <a:spcPts val="0"/>
              </a:spcAft>
              <a:buClr>
                <a:srgbClr val="7F7F7F"/>
              </a:buClr>
              <a:buSzPts val="1800"/>
              <a:buChar char="•"/>
              <a:defRPr/>
            </a:lvl4pPr>
            <a:lvl5pPr indent="-342900" lvl="4" marL="2286000" algn="l">
              <a:spcBef>
                <a:spcPts val="360"/>
              </a:spcBef>
              <a:spcAft>
                <a:spcPts val="0"/>
              </a:spcAft>
              <a:buClr>
                <a:srgbClr val="7F7F7F"/>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peech bubble left">
  <p:cSld name="Speech bubble left">
    <p:spTree>
      <p:nvGrpSpPr>
        <p:cNvPr id="373" name="Shape 373"/>
        <p:cNvGrpSpPr/>
        <p:nvPr/>
      </p:nvGrpSpPr>
      <p:grpSpPr>
        <a:xfrm>
          <a:off x="0" y="0"/>
          <a:ext cx="0" cy="0"/>
          <a:chOff x="0" y="0"/>
          <a:chExt cx="0" cy="0"/>
        </a:xfrm>
      </p:grpSpPr>
      <p:sp>
        <p:nvSpPr>
          <p:cNvPr id="374" name="Google Shape;374;p74"/>
          <p:cNvSpPr txBox="1"/>
          <p:nvPr>
            <p:ph type="title"/>
          </p:nvPr>
        </p:nvSpPr>
        <p:spPr>
          <a:xfrm>
            <a:off x="457200" y="485800"/>
            <a:ext cx="8229600" cy="1143000"/>
          </a:xfrm>
          <a:prstGeom prst="rect">
            <a:avLst/>
          </a:prstGeom>
          <a:noFill/>
          <a:ln>
            <a:noFill/>
          </a:ln>
        </p:spPr>
        <p:txBody>
          <a:bodyPr anchorCtr="0" anchor="ctr" bIns="45700" lIns="91425" spcFirstLastPara="1" rIns="91425" wrap="square" tIns="45700"/>
          <a:lstStyle>
            <a:lvl1pPr lvl="0" algn="l">
              <a:spcBef>
                <a:spcPts val="0"/>
              </a:spcBef>
              <a:spcAft>
                <a:spcPts val="0"/>
              </a:spcAft>
              <a:buClr>
                <a:schemeClr val="dk2"/>
              </a:buClr>
              <a:buSzPts val="4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5" name="Google Shape;375;p74"/>
          <p:cNvSpPr txBox="1"/>
          <p:nvPr>
            <p:ph idx="1" type="body"/>
          </p:nvPr>
        </p:nvSpPr>
        <p:spPr>
          <a:xfrm>
            <a:off x="4039567" y="1916835"/>
            <a:ext cx="4647235" cy="3816425"/>
          </a:xfrm>
          <a:prstGeom prst="rect">
            <a:avLst/>
          </a:prstGeom>
          <a:noFill/>
          <a:ln>
            <a:noFill/>
          </a:ln>
        </p:spPr>
        <p:txBody>
          <a:bodyPr anchorCtr="0" anchor="t" bIns="45700" lIns="91425" spcFirstLastPara="1" rIns="91425" wrap="square" tIns="45700"/>
          <a:lstStyle>
            <a:lvl1pPr indent="-381000" lvl="0" marL="457200" algn="l">
              <a:spcBef>
                <a:spcPts val="480"/>
              </a:spcBef>
              <a:spcAft>
                <a:spcPts val="0"/>
              </a:spcAft>
              <a:buClr>
                <a:srgbClr val="7F7F7F"/>
              </a:buClr>
              <a:buSzPts val="2400"/>
              <a:buChar char="•"/>
              <a:defRPr>
                <a:solidFill>
                  <a:srgbClr val="7F7F7F"/>
                </a:solidFill>
              </a:defRPr>
            </a:lvl1pPr>
            <a:lvl2pPr indent="-368300" lvl="1" marL="914400" algn="l">
              <a:spcBef>
                <a:spcPts val="440"/>
              </a:spcBef>
              <a:spcAft>
                <a:spcPts val="0"/>
              </a:spcAft>
              <a:buClr>
                <a:srgbClr val="7F7F7F"/>
              </a:buClr>
              <a:buSzPts val="2200"/>
              <a:buChar char="•"/>
              <a:defRPr>
                <a:solidFill>
                  <a:srgbClr val="7F7F7F"/>
                </a:solidFill>
              </a:defRPr>
            </a:lvl2pPr>
            <a:lvl3pPr indent="-355600" lvl="2" marL="1371600" algn="l">
              <a:spcBef>
                <a:spcPts val="400"/>
              </a:spcBef>
              <a:spcAft>
                <a:spcPts val="0"/>
              </a:spcAft>
              <a:buClr>
                <a:srgbClr val="7F7F7F"/>
              </a:buClr>
              <a:buSzPts val="2000"/>
              <a:buChar char="•"/>
              <a:defRPr>
                <a:solidFill>
                  <a:srgbClr val="7F7F7F"/>
                </a:solidFill>
              </a:defRPr>
            </a:lvl3pPr>
            <a:lvl4pPr indent="-342900" lvl="3" marL="1828800" algn="l">
              <a:spcBef>
                <a:spcPts val="360"/>
              </a:spcBef>
              <a:spcAft>
                <a:spcPts val="0"/>
              </a:spcAft>
              <a:buClr>
                <a:srgbClr val="7F7F7F"/>
              </a:buClr>
              <a:buSzPts val="1800"/>
              <a:buChar char="•"/>
              <a:defRPr>
                <a:solidFill>
                  <a:srgbClr val="7F7F7F"/>
                </a:solidFill>
              </a:defRPr>
            </a:lvl4pPr>
            <a:lvl5pPr indent="-342900" lvl="4" marL="2286000" algn="l">
              <a:spcBef>
                <a:spcPts val="360"/>
              </a:spcBef>
              <a:spcAft>
                <a:spcPts val="0"/>
              </a:spcAft>
              <a:buClr>
                <a:srgbClr val="7F7F7F"/>
              </a:buClr>
              <a:buSzPts val="1800"/>
              <a:buChar char="•"/>
              <a:defRPr>
                <a:solidFill>
                  <a:srgbClr val="7F7F7F"/>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76" name="Google Shape;376;p74"/>
          <p:cNvSpPr/>
          <p:nvPr>
            <p:ph idx="2" type="body"/>
          </p:nvPr>
        </p:nvSpPr>
        <p:spPr>
          <a:xfrm>
            <a:off x="457201" y="1914268"/>
            <a:ext cx="2695575" cy="1867768"/>
          </a:xfrm>
          <a:prstGeom prst="wedgeRoundRectCallout">
            <a:avLst>
              <a:gd fmla="val -7999" name="adj1"/>
              <a:gd fmla="val 77761" name="adj2"/>
              <a:gd fmla="val 16667" name="adj3"/>
            </a:avLst>
          </a:prstGeom>
          <a:solidFill>
            <a:schemeClr val="dk2"/>
          </a:solidFill>
          <a:ln>
            <a:noFill/>
          </a:ln>
        </p:spPr>
        <p:txBody>
          <a:bodyPr anchorCtr="0" anchor="ctr" bIns="180000" lIns="180000" spcFirstLastPara="1" rIns="180000" wrap="square" tIns="180000"/>
          <a:lstStyle>
            <a:lvl1pPr indent="-228600" lvl="0" marL="457200" algn="l">
              <a:spcBef>
                <a:spcPts val="480"/>
              </a:spcBef>
              <a:spcAft>
                <a:spcPts val="0"/>
              </a:spcAft>
              <a:buClr>
                <a:schemeClr val="lt1"/>
              </a:buClr>
              <a:buSzPts val="2400"/>
              <a:buFont typeface="Arial"/>
              <a:buNone/>
              <a:defRPr b="1" sz="2400">
                <a:solidFill>
                  <a:schemeClr val="lt1"/>
                </a:solidFill>
              </a:defRPr>
            </a:lvl1pPr>
            <a:lvl2pPr indent="-342900" lvl="1" marL="914400" algn="l">
              <a:spcBef>
                <a:spcPts val="360"/>
              </a:spcBef>
              <a:spcAft>
                <a:spcPts val="0"/>
              </a:spcAft>
              <a:buClr>
                <a:srgbClr val="7F7F7F"/>
              </a:buClr>
              <a:buSzPts val="1800"/>
              <a:buChar char="•"/>
              <a:defRPr/>
            </a:lvl2pPr>
            <a:lvl3pPr indent="-342900" lvl="2" marL="1371600" algn="l">
              <a:spcBef>
                <a:spcPts val="360"/>
              </a:spcBef>
              <a:spcAft>
                <a:spcPts val="0"/>
              </a:spcAft>
              <a:buClr>
                <a:srgbClr val="7F7F7F"/>
              </a:buClr>
              <a:buSzPts val="1800"/>
              <a:buChar char="•"/>
              <a:defRPr/>
            </a:lvl3pPr>
            <a:lvl4pPr indent="-342900" lvl="3" marL="1828800" algn="l">
              <a:spcBef>
                <a:spcPts val="360"/>
              </a:spcBef>
              <a:spcAft>
                <a:spcPts val="0"/>
              </a:spcAft>
              <a:buClr>
                <a:srgbClr val="7F7F7F"/>
              </a:buClr>
              <a:buSzPts val="1800"/>
              <a:buChar char="•"/>
              <a:defRPr/>
            </a:lvl4pPr>
            <a:lvl5pPr indent="-342900" lvl="4" marL="2286000" algn="l">
              <a:spcBef>
                <a:spcPts val="360"/>
              </a:spcBef>
              <a:spcAft>
                <a:spcPts val="0"/>
              </a:spcAft>
              <a:buClr>
                <a:srgbClr val="7F7F7F"/>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nn diagram">
  <p:cSld name="Venn diagram">
    <p:spTree>
      <p:nvGrpSpPr>
        <p:cNvPr id="377" name="Shape 377"/>
        <p:cNvGrpSpPr/>
        <p:nvPr/>
      </p:nvGrpSpPr>
      <p:grpSpPr>
        <a:xfrm>
          <a:off x="0" y="0"/>
          <a:ext cx="0" cy="0"/>
          <a:chOff x="0" y="0"/>
          <a:chExt cx="0" cy="0"/>
        </a:xfrm>
      </p:grpSpPr>
      <p:pic>
        <p:nvPicPr>
          <p:cNvPr id="378" name="Google Shape;378;p75"/>
          <p:cNvPicPr preferRelativeResize="0"/>
          <p:nvPr/>
        </p:nvPicPr>
        <p:blipFill rotWithShape="1">
          <a:blip r:embed="rId2">
            <a:alphaModFix/>
          </a:blip>
          <a:srcRect b="0" l="0" r="0" t="0"/>
          <a:stretch/>
        </p:blipFill>
        <p:spPr>
          <a:xfrm>
            <a:off x="1018772" y="262757"/>
            <a:ext cx="7106456" cy="438258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600200"/>
            <a:ext cx="6367800" cy="54543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p:cSld name="Blank">
    <p:spTree>
      <p:nvGrpSpPr>
        <p:cNvPr id="379" name="Shape 379"/>
        <p:cNvGrpSpPr/>
        <p:nvPr/>
      </p:nvGrpSpPr>
      <p:grpSpPr>
        <a:xfrm>
          <a:off x="0" y="0"/>
          <a:ext cx="0" cy="0"/>
          <a:chOff x="0" y="0"/>
          <a:chExt cx="0" cy="0"/>
        </a:xfrm>
      </p:grpSpPr>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aculty of 1000 - Section Title">
  <p:cSld name="Faculty of 1000 - Section Title">
    <p:spTree>
      <p:nvGrpSpPr>
        <p:cNvPr id="386" name="Shape 386"/>
        <p:cNvGrpSpPr/>
        <p:nvPr/>
      </p:nvGrpSpPr>
      <p:grpSpPr>
        <a:xfrm>
          <a:off x="0" y="0"/>
          <a:ext cx="0" cy="0"/>
          <a:chOff x="0" y="0"/>
          <a:chExt cx="0" cy="0"/>
        </a:xfrm>
      </p:grpSpPr>
      <p:cxnSp>
        <p:nvCxnSpPr>
          <p:cNvPr id="387" name="Google Shape;387;p78"/>
          <p:cNvCxnSpPr/>
          <p:nvPr/>
        </p:nvCxnSpPr>
        <p:spPr>
          <a:xfrm>
            <a:off x="671096" y="2708274"/>
            <a:ext cx="7856863" cy="3"/>
          </a:xfrm>
          <a:prstGeom prst="straightConnector1">
            <a:avLst/>
          </a:prstGeom>
          <a:noFill/>
          <a:ln cap="flat" cmpd="sng" w="12700">
            <a:solidFill>
              <a:srgbClr val="DDDDDD"/>
            </a:solidFill>
            <a:prstDash val="solid"/>
            <a:miter lim="800000"/>
            <a:headEnd len="med" w="med" type="none"/>
            <a:tailEnd len="med" w="med" type="none"/>
          </a:ln>
        </p:spPr>
      </p:cxnSp>
      <p:sp>
        <p:nvSpPr>
          <p:cNvPr id="388" name="Google Shape;388;p78"/>
          <p:cNvSpPr txBox="1"/>
          <p:nvPr>
            <p:ph idx="1" type="body"/>
          </p:nvPr>
        </p:nvSpPr>
        <p:spPr>
          <a:xfrm>
            <a:off x="-1" y="2134694"/>
            <a:ext cx="9144000" cy="430214"/>
          </a:xfrm>
          <a:prstGeom prst="rect">
            <a:avLst/>
          </a:prstGeom>
          <a:noFill/>
          <a:ln>
            <a:noFill/>
          </a:ln>
        </p:spPr>
        <p:txBody>
          <a:bodyPr anchorCtr="0" anchor="t" bIns="30525" lIns="61075" spcFirstLastPara="1" rIns="61075" wrap="square" tIns="30525"/>
          <a:lstStyle>
            <a:lvl1pPr indent="-228600" lvl="0" marL="457200" algn="ctr">
              <a:lnSpc>
                <a:spcPct val="90000"/>
              </a:lnSpc>
              <a:spcBef>
                <a:spcPts val="0"/>
              </a:spcBef>
              <a:spcAft>
                <a:spcPts val="0"/>
              </a:spcAft>
              <a:buClr>
                <a:srgbClr val="CB2E2D"/>
              </a:buClr>
              <a:buSzPts val="2988"/>
              <a:buNone/>
              <a:defRPr sz="2988" cap="none">
                <a:solidFill>
                  <a:srgbClr val="CB2E2D"/>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9" name="Google Shape;389;p78"/>
          <p:cNvSpPr txBox="1"/>
          <p:nvPr>
            <p:ph idx="2" type="body"/>
          </p:nvPr>
        </p:nvSpPr>
        <p:spPr>
          <a:xfrm>
            <a:off x="0" y="3159249"/>
            <a:ext cx="9144000" cy="485775"/>
          </a:xfrm>
          <a:prstGeom prst="rect">
            <a:avLst/>
          </a:prstGeom>
          <a:noFill/>
          <a:ln>
            <a:noFill/>
          </a:ln>
        </p:spPr>
        <p:txBody>
          <a:bodyPr anchorCtr="0" anchor="t" bIns="30525" lIns="61075" spcFirstLastPara="1" rIns="61075" wrap="square" tIns="30525"/>
          <a:lstStyle>
            <a:lvl1pPr indent="-228600" lvl="0" marL="457200" algn="ctr">
              <a:lnSpc>
                <a:spcPct val="90000"/>
              </a:lnSpc>
              <a:spcBef>
                <a:spcPts val="0"/>
              </a:spcBef>
              <a:spcAft>
                <a:spcPts val="0"/>
              </a:spcAft>
              <a:buClr>
                <a:schemeClr val="dk1"/>
              </a:buClr>
              <a:buSzPts val="2091"/>
              <a:buNone/>
              <a:defRPr sz="2091">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390" name="Google Shape;390;p78"/>
          <p:cNvPicPr preferRelativeResize="0"/>
          <p:nvPr/>
        </p:nvPicPr>
        <p:blipFill rotWithShape="1">
          <a:blip r:embed="rId2">
            <a:alphaModFix/>
          </a:blip>
          <a:srcRect b="0" l="0" r="0" t="0"/>
          <a:stretch/>
        </p:blipFill>
        <p:spPr>
          <a:xfrm>
            <a:off x="2676693" y="6344095"/>
            <a:ext cx="999157" cy="140390"/>
          </a:xfrm>
          <a:prstGeom prst="rect">
            <a:avLst/>
          </a:prstGeom>
          <a:noFill/>
          <a:ln>
            <a:noFill/>
          </a:ln>
        </p:spPr>
      </p:pic>
      <p:pic>
        <p:nvPicPr>
          <p:cNvPr id="391" name="Google Shape;391;p78"/>
          <p:cNvPicPr preferRelativeResize="0"/>
          <p:nvPr/>
        </p:nvPicPr>
        <p:blipFill rotWithShape="1">
          <a:blip r:embed="rId3">
            <a:alphaModFix/>
          </a:blip>
          <a:srcRect b="0" l="0" r="0" t="0"/>
          <a:stretch/>
        </p:blipFill>
        <p:spPr>
          <a:xfrm>
            <a:off x="6519924" y="6337976"/>
            <a:ext cx="1257819" cy="140958"/>
          </a:xfrm>
          <a:prstGeom prst="rect">
            <a:avLst/>
          </a:prstGeom>
          <a:noFill/>
          <a:ln>
            <a:noFill/>
          </a:ln>
        </p:spPr>
      </p:pic>
      <p:pic>
        <p:nvPicPr>
          <p:cNvPr descr="Workspace_logo_gray.png" id="392" name="Google Shape;392;p78"/>
          <p:cNvPicPr preferRelativeResize="0"/>
          <p:nvPr/>
        </p:nvPicPr>
        <p:blipFill rotWithShape="1">
          <a:blip r:embed="rId4">
            <a:alphaModFix/>
          </a:blip>
          <a:srcRect b="0" l="0" r="0" t="0"/>
          <a:stretch/>
        </p:blipFill>
        <p:spPr>
          <a:xfrm>
            <a:off x="4364576" y="6337976"/>
            <a:ext cx="1466622" cy="162000"/>
          </a:xfrm>
          <a:prstGeom prst="rect">
            <a:avLst/>
          </a:prstGeom>
          <a:noFill/>
          <a:ln>
            <a:noFill/>
          </a:ln>
        </p:spPr>
      </p:pic>
      <p:sp>
        <p:nvSpPr>
          <p:cNvPr id="393" name="Google Shape;393;p78"/>
          <p:cNvSpPr/>
          <p:nvPr/>
        </p:nvSpPr>
        <p:spPr>
          <a:xfrm>
            <a:off x="1344410" y="6588000"/>
            <a:ext cx="537759" cy="270000"/>
          </a:xfrm>
          <a:prstGeom prst="rect">
            <a:avLst/>
          </a:prstGeom>
          <a:solidFill>
            <a:srgbClr val="DDDDDD"/>
          </a:solidFill>
          <a:ln>
            <a:noFill/>
          </a:ln>
        </p:spPr>
        <p:txBody>
          <a:bodyPr anchorCtr="0" anchor="t" bIns="45625" lIns="91250" spcFirstLastPara="1" rIns="91250" wrap="square" tIns="45625">
            <a:noAutofit/>
          </a:bodyPr>
          <a:lstStyle/>
          <a:p>
            <a:pPr indent="0" lvl="0" marL="0" marR="0" rtl="0" algn="ctr">
              <a:lnSpc>
                <a:spcPct val="100000"/>
              </a:lnSpc>
              <a:spcBef>
                <a:spcPts val="0"/>
              </a:spcBef>
              <a:spcAft>
                <a:spcPts val="0"/>
              </a:spcAft>
              <a:buClr>
                <a:schemeClr val="dk1"/>
              </a:buClr>
              <a:buSzPts val="2689"/>
              <a:buFont typeface="Calibri"/>
              <a:buNone/>
            </a:pPr>
            <a:r>
              <a:t/>
            </a:r>
            <a:endParaRPr b="0" i="0" sz="2689" u="none" cap="none" strike="noStrike">
              <a:solidFill>
                <a:schemeClr val="dk1"/>
              </a:solidFill>
              <a:latin typeface="Calibri"/>
              <a:ea typeface="Calibri"/>
              <a:cs typeface="Calibri"/>
              <a:sym typeface="Calibri"/>
            </a:endParaRPr>
          </a:p>
        </p:txBody>
      </p:sp>
      <p:pic>
        <p:nvPicPr>
          <p:cNvPr descr="f1000_RED_RGB.eps" id="394" name="Google Shape;394;p78"/>
          <p:cNvPicPr preferRelativeResize="0"/>
          <p:nvPr/>
        </p:nvPicPr>
        <p:blipFill rotWithShape="1">
          <a:blip r:embed="rId5">
            <a:alphaModFix/>
          </a:blip>
          <a:srcRect b="0" l="0" r="0" t="0"/>
          <a:stretch/>
        </p:blipFill>
        <p:spPr>
          <a:xfrm>
            <a:off x="1356977" y="6344095"/>
            <a:ext cx="512625" cy="140390"/>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395" name="Shape 395"/>
        <p:cNvGrpSpPr/>
        <p:nvPr/>
      </p:nvGrpSpPr>
      <p:grpSpPr>
        <a:xfrm>
          <a:off x="0" y="0"/>
          <a:ext cx="0" cy="0"/>
          <a:chOff x="0" y="0"/>
          <a:chExt cx="0" cy="0"/>
        </a:xfrm>
      </p:grpSpPr>
      <p:sp>
        <p:nvSpPr>
          <p:cNvPr id="396" name="Google Shape;396;p79"/>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7" name="Google Shape;397;p79"/>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8" name="Google Shape;398;p79"/>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9" name="Google Shape;399;p79"/>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0" name="Google Shape;400;p7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401" name="Shape 401"/>
        <p:cNvGrpSpPr/>
        <p:nvPr/>
      </p:nvGrpSpPr>
      <p:grpSpPr>
        <a:xfrm>
          <a:off x="0" y="0"/>
          <a:ext cx="0" cy="0"/>
          <a:chOff x="0" y="0"/>
          <a:chExt cx="0" cy="0"/>
        </a:xfrm>
      </p:grpSpPr>
      <p:sp>
        <p:nvSpPr>
          <p:cNvPr id="402" name="Google Shape;402;p80"/>
          <p:cNvSpPr txBox="1"/>
          <p:nvPr>
            <p:ph type="ctrTitle"/>
          </p:nvPr>
        </p:nvSpPr>
        <p:spPr>
          <a:xfrm>
            <a:off x="685800" y="1122363"/>
            <a:ext cx="7772400" cy="2387600"/>
          </a:xfrm>
          <a:prstGeom prst="rect">
            <a:avLst/>
          </a:prstGeom>
          <a:noFill/>
          <a:ln>
            <a:noFill/>
          </a:ln>
        </p:spPr>
        <p:txBody>
          <a:bodyPr anchorCtr="0" anchor="b" bIns="45700" lIns="91425" spcFirstLastPara="1" rIns="91425" wrap="square" tIns="45700"/>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3" name="Google Shape;403;p80"/>
          <p:cNvSpPr txBox="1"/>
          <p:nvPr>
            <p:ph idx="1" type="subTitle"/>
          </p:nvPr>
        </p:nvSpPr>
        <p:spPr>
          <a:xfrm>
            <a:off x="1143000" y="3602038"/>
            <a:ext cx="6858000" cy="1655762"/>
          </a:xfrm>
          <a:prstGeom prst="rect">
            <a:avLst/>
          </a:prstGeom>
          <a:noFill/>
          <a:ln>
            <a:noFill/>
          </a:ln>
        </p:spPr>
        <p:txBody>
          <a:bodyPr anchorCtr="0" anchor="t" bIns="45700" lIns="91425" spcFirstLastPara="1" rIns="91425" wrap="square" tIns="45700"/>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04" name="Google Shape;404;p80"/>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5" name="Google Shape;405;p80"/>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6" name="Google Shape;406;p8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407" name="Shape 407"/>
        <p:cNvGrpSpPr/>
        <p:nvPr/>
      </p:nvGrpSpPr>
      <p:grpSpPr>
        <a:xfrm>
          <a:off x="0" y="0"/>
          <a:ext cx="0" cy="0"/>
          <a:chOff x="0" y="0"/>
          <a:chExt cx="0" cy="0"/>
        </a:xfrm>
      </p:grpSpPr>
      <p:sp>
        <p:nvSpPr>
          <p:cNvPr id="408" name="Google Shape;408;p81"/>
          <p:cNvSpPr txBox="1"/>
          <p:nvPr>
            <p:ph type="title"/>
          </p:nvPr>
        </p:nvSpPr>
        <p:spPr>
          <a:xfrm>
            <a:off x="623888" y="1709739"/>
            <a:ext cx="7886700" cy="2852737"/>
          </a:xfrm>
          <a:prstGeom prst="rect">
            <a:avLst/>
          </a:prstGeom>
          <a:noFill/>
          <a:ln>
            <a:noFill/>
          </a:ln>
        </p:spPr>
        <p:txBody>
          <a:bodyPr anchorCtr="0" anchor="b" bIns="45700" lIns="91425" spcFirstLastPara="1" rIns="91425" wrap="square" tIns="45700"/>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9" name="Google Shape;409;p81"/>
          <p:cNvSpPr txBox="1"/>
          <p:nvPr>
            <p:ph idx="1" type="body"/>
          </p:nvPr>
        </p:nvSpPr>
        <p:spPr>
          <a:xfrm>
            <a:off x="623888" y="4589464"/>
            <a:ext cx="7886700" cy="1500187"/>
          </a:xfrm>
          <a:prstGeom prst="rect">
            <a:avLst/>
          </a:prstGeom>
          <a:noFill/>
          <a:ln>
            <a:noFill/>
          </a:ln>
        </p:spPr>
        <p:txBody>
          <a:bodyPr anchorCtr="0" anchor="t" bIns="45700" lIns="91425" spcFirstLastPara="1" rIns="91425" wrap="square" tIns="45700"/>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10" name="Google Shape;410;p81"/>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1" name="Google Shape;411;p81"/>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2" name="Google Shape;412;p8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413" name="Shape 413"/>
        <p:cNvGrpSpPr/>
        <p:nvPr/>
      </p:nvGrpSpPr>
      <p:grpSpPr>
        <a:xfrm>
          <a:off x="0" y="0"/>
          <a:ext cx="0" cy="0"/>
          <a:chOff x="0" y="0"/>
          <a:chExt cx="0" cy="0"/>
        </a:xfrm>
      </p:grpSpPr>
      <p:sp>
        <p:nvSpPr>
          <p:cNvPr id="414" name="Google Shape;414;p82"/>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5" name="Google Shape;415;p82"/>
          <p:cNvSpPr txBox="1"/>
          <p:nvPr>
            <p:ph idx="1" type="body"/>
          </p:nvPr>
        </p:nvSpPr>
        <p:spPr>
          <a:xfrm>
            <a:off x="628650" y="1825625"/>
            <a:ext cx="3886200" cy="4351338"/>
          </a:xfrm>
          <a:prstGeom prst="rect">
            <a:avLst/>
          </a:prstGeom>
          <a:noFill/>
          <a:ln>
            <a:noFill/>
          </a:ln>
        </p:spPr>
        <p:txBody>
          <a:bodyPr anchorCtr="0" anchor="t" bIns="45700" lIns="91425" spcFirstLastPara="1" rIns="91425" wrap="square" tIns="45700"/>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6" name="Google Shape;416;p82"/>
          <p:cNvSpPr txBox="1"/>
          <p:nvPr>
            <p:ph idx="2" type="body"/>
          </p:nvPr>
        </p:nvSpPr>
        <p:spPr>
          <a:xfrm>
            <a:off x="4629150" y="1825625"/>
            <a:ext cx="3886200" cy="4351338"/>
          </a:xfrm>
          <a:prstGeom prst="rect">
            <a:avLst/>
          </a:prstGeom>
          <a:noFill/>
          <a:ln>
            <a:noFill/>
          </a:ln>
        </p:spPr>
        <p:txBody>
          <a:bodyPr anchorCtr="0" anchor="t" bIns="45700" lIns="91425" spcFirstLastPara="1" rIns="91425" wrap="square" tIns="45700"/>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7" name="Google Shape;417;p82"/>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8" name="Google Shape;418;p82"/>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9" name="Google Shape;419;p8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420" name="Shape 420"/>
        <p:cNvGrpSpPr/>
        <p:nvPr/>
      </p:nvGrpSpPr>
      <p:grpSpPr>
        <a:xfrm>
          <a:off x="0" y="0"/>
          <a:ext cx="0" cy="0"/>
          <a:chOff x="0" y="0"/>
          <a:chExt cx="0" cy="0"/>
        </a:xfrm>
      </p:grpSpPr>
      <p:sp>
        <p:nvSpPr>
          <p:cNvPr id="421" name="Google Shape;421;p83"/>
          <p:cNvSpPr txBox="1"/>
          <p:nvPr>
            <p:ph type="title"/>
          </p:nvPr>
        </p:nvSpPr>
        <p:spPr>
          <a:xfrm>
            <a:off x="629841" y="365126"/>
            <a:ext cx="7886700" cy="1325563"/>
          </a:xfrm>
          <a:prstGeom prst="rect">
            <a:avLst/>
          </a:prstGeom>
          <a:noFill/>
          <a:ln>
            <a:noFill/>
          </a:ln>
        </p:spPr>
        <p:txBody>
          <a:bodyPr anchorCtr="0" anchor="ctr" bIns="45700" lIns="91425" spcFirstLastPara="1" rIns="91425" wrap="square" tIns="4570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2" name="Google Shape;422;p83"/>
          <p:cNvSpPr txBox="1"/>
          <p:nvPr>
            <p:ph idx="1" type="body"/>
          </p:nvPr>
        </p:nvSpPr>
        <p:spPr>
          <a:xfrm>
            <a:off x="629842" y="1681163"/>
            <a:ext cx="3868340" cy="823912"/>
          </a:xfrm>
          <a:prstGeom prst="rect">
            <a:avLst/>
          </a:prstGeom>
          <a:noFill/>
          <a:ln>
            <a:noFill/>
          </a:ln>
        </p:spPr>
        <p:txBody>
          <a:bodyPr anchorCtr="0" anchor="b" bIns="45700" lIns="91425" spcFirstLastPara="1" rIns="91425" wrap="square" tIns="45700"/>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23" name="Google Shape;423;p83"/>
          <p:cNvSpPr txBox="1"/>
          <p:nvPr>
            <p:ph idx="2" type="body"/>
          </p:nvPr>
        </p:nvSpPr>
        <p:spPr>
          <a:xfrm>
            <a:off x="629842" y="2505075"/>
            <a:ext cx="3868340" cy="3684588"/>
          </a:xfrm>
          <a:prstGeom prst="rect">
            <a:avLst/>
          </a:prstGeom>
          <a:noFill/>
          <a:ln>
            <a:noFill/>
          </a:ln>
        </p:spPr>
        <p:txBody>
          <a:bodyPr anchorCtr="0" anchor="t" bIns="45700" lIns="91425" spcFirstLastPara="1" rIns="91425" wrap="square" tIns="45700"/>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4" name="Google Shape;424;p83"/>
          <p:cNvSpPr txBox="1"/>
          <p:nvPr>
            <p:ph idx="3" type="body"/>
          </p:nvPr>
        </p:nvSpPr>
        <p:spPr>
          <a:xfrm>
            <a:off x="4629150" y="1681163"/>
            <a:ext cx="3887391" cy="823912"/>
          </a:xfrm>
          <a:prstGeom prst="rect">
            <a:avLst/>
          </a:prstGeom>
          <a:noFill/>
          <a:ln>
            <a:noFill/>
          </a:ln>
        </p:spPr>
        <p:txBody>
          <a:bodyPr anchorCtr="0" anchor="b" bIns="45700" lIns="91425" spcFirstLastPara="1" rIns="91425" wrap="square" tIns="45700"/>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25" name="Google Shape;425;p83"/>
          <p:cNvSpPr txBox="1"/>
          <p:nvPr>
            <p:ph idx="4" type="body"/>
          </p:nvPr>
        </p:nvSpPr>
        <p:spPr>
          <a:xfrm>
            <a:off x="4629150" y="2505075"/>
            <a:ext cx="3887391" cy="3684588"/>
          </a:xfrm>
          <a:prstGeom prst="rect">
            <a:avLst/>
          </a:prstGeom>
          <a:noFill/>
          <a:ln>
            <a:noFill/>
          </a:ln>
        </p:spPr>
        <p:txBody>
          <a:bodyPr anchorCtr="0" anchor="t" bIns="45700" lIns="91425" spcFirstLastPara="1" rIns="91425" wrap="square" tIns="45700"/>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6" name="Google Shape;426;p83"/>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7" name="Google Shape;427;p83"/>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8" name="Google Shape;428;p8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29" name="Shape 429"/>
        <p:cNvGrpSpPr/>
        <p:nvPr/>
      </p:nvGrpSpPr>
      <p:grpSpPr>
        <a:xfrm>
          <a:off x="0" y="0"/>
          <a:ext cx="0" cy="0"/>
          <a:chOff x="0" y="0"/>
          <a:chExt cx="0" cy="0"/>
        </a:xfrm>
      </p:grpSpPr>
      <p:sp>
        <p:nvSpPr>
          <p:cNvPr id="430" name="Google Shape;430;p84"/>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1" name="Google Shape;431;p84"/>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2" name="Google Shape;432;p84"/>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3" name="Google Shape;433;p8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34" name="Shape 434"/>
        <p:cNvGrpSpPr/>
        <p:nvPr/>
      </p:nvGrpSpPr>
      <p:grpSpPr>
        <a:xfrm>
          <a:off x="0" y="0"/>
          <a:ext cx="0" cy="0"/>
          <a:chOff x="0" y="0"/>
          <a:chExt cx="0" cy="0"/>
        </a:xfrm>
      </p:grpSpPr>
      <p:sp>
        <p:nvSpPr>
          <p:cNvPr id="435" name="Google Shape;435;p85"/>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6" name="Google Shape;436;p85"/>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7" name="Google Shape;437;p8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438" name="Shape 438"/>
        <p:cNvGrpSpPr/>
        <p:nvPr/>
      </p:nvGrpSpPr>
      <p:grpSpPr>
        <a:xfrm>
          <a:off x="0" y="0"/>
          <a:ext cx="0" cy="0"/>
          <a:chOff x="0" y="0"/>
          <a:chExt cx="0" cy="0"/>
        </a:xfrm>
      </p:grpSpPr>
      <p:sp>
        <p:nvSpPr>
          <p:cNvPr id="439" name="Google Shape;439;p86"/>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0" name="Google Shape;440;p86"/>
          <p:cNvSpPr txBox="1"/>
          <p:nvPr>
            <p:ph idx="1" type="body"/>
          </p:nvPr>
        </p:nvSpPr>
        <p:spPr>
          <a:xfrm>
            <a:off x="3887391" y="987426"/>
            <a:ext cx="4629150" cy="4873625"/>
          </a:xfrm>
          <a:prstGeom prst="rect">
            <a:avLst/>
          </a:prstGeom>
          <a:noFill/>
          <a:ln>
            <a:noFill/>
          </a:ln>
        </p:spPr>
        <p:txBody>
          <a:bodyPr anchorCtr="0" anchor="t" bIns="45700" lIns="91425" spcFirstLastPara="1" rIns="91425" wrap="square" tIns="45700"/>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441" name="Google Shape;441;p86"/>
          <p:cNvSpPr txBox="1"/>
          <p:nvPr>
            <p:ph idx="2" type="body"/>
          </p:nvPr>
        </p:nvSpPr>
        <p:spPr>
          <a:xfrm>
            <a:off x="629841" y="2057400"/>
            <a:ext cx="2949178" cy="3811588"/>
          </a:xfrm>
          <a:prstGeom prst="rect">
            <a:avLst/>
          </a:prstGeom>
          <a:noFill/>
          <a:ln>
            <a:noFill/>
          </a:ln>
        </p:spPr>
        <p:txBody>
          <a:bodyPr anchorCtr="0" anchor="t" bIns="45700" lIns="91425" spcFirstLastPara="1" rIns="91425" wrap="square" tIns="45700"/>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42" name="Google Shape;442;p86"/>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3" name="Google Shape;443;p86"/>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4" name="Google Shape;444;p8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644233"/>
            <a:ext cx="4045200" cy="19764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3737433"/>
            <a:ext cx="4045200" cy="16467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965433"/>
            <a:ext cx="3837000" cy="49269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445" name="Shape 445"/>
        <p:cNvGrpSpPr/>
        <p:nvPr/>
      </p:nvGrpSpPr>
      <p:grpSpPr>
        <a:xfrm>
          <a:off x="0" y="0"/>
          <a:ext cx="0" cy="0"/>
          <a:chOff x="0" y="0"/>
          <a:chExt cx="0" cy="0"/>
        </a:xfrm>
      </p:grpSpPr>
      <p:sp>
        <p:nvSpPr>
          <p:cNvPr id="446" name="Google Shape;446;p87"/>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7" name="Google Shape;447;p87"/>
          <p:cNvSpPr/>
          <p:nvPr>
            <p:ph idx="2" type="pic"/>
          </p:nvPr>
        </p:nvSpPr>
        <p:spPr>
          <a:xfrm>
            <a:off x="3887391" y="987426"/>
            <a:ext cx="4629150" cy="4873625"/>
          </a:xfrm>
          <a:prstGeom prst="rect">
            <a:avLst/>
          </a:prstGeom>
          <a:noFill/>
          <a:ln>
            <a:noFill/>
          </a:ln>
        </p:spPr>
        <p:txBody>
          <a:bodyPr anchorCtr="0" anchor="t" bIns="45700" lIns="91425" spcFirstLastPara="1" rIns="91425" wrap="square" tIns="45700"/>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448" name="Google Shape;448;p87"/>
          <p:cNvSpPr txBox="1"/>
          <p:nvPr>
            <p:ph idx="1" type="body"/>
          </p:nvPr>
        </p:nvSpPr>
        <p:spPr>
          <a:xfrm>
            <a:off x="629841" y="2057400"/>
            <a:ext cx="2949178" cy="3811588"/>
          </a:xfrm>
          <a:prstGeom prst="rect">
            <a:avLst/>
          </a:prstGeom>
          <a:noFill/>
          <a:ln>
            <a:noFill/>
          </a:ln>
        </p:spPr>
        <p:txBody>
          <a:bodyPr anchorCtr="0" anchor="t" bIns="45700" lIns="91425" spcFirstLastPara="1" rIns="91425" wrap="square" tIns="45700"/>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49" name="Google Shape;449;p87"/>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0" name="Google Shape;450;p87"/>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1" name="Google Shape;451;p8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452" name="Shape 452"/>
        <p:cNvGrpSpPr/>
        <p:nvPr/>
      </p:nvGrpSpPr>
      <p:grpSpPr>
        <a:xfrm>
          <a:off x="0" y="0"/>
          <a:ext cx="0" cy="0"/>
          <a:chOff x="0" y="0"/>
          <a:chExt cx="0" cy="0"/>
        </a:xfrm>
      </p:grpSpPr>
      <p:sp>
        <p:nvSpPr>
          <p:cNvPr id="453" name="Google Shape;453;p88"/>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4" name="Google Shape;454;p88"/>
          <p:cNvSpPr txBox="1"/>
          <p:nvPr>
            <p:ph idx="1" type="body"/>
          </p:nvPr>
        </p:nvSpPr>
        <p:spPr>
          <a:xfrm rot="5400000">
            <a:off x="2396331" y="57944"/>
            <a:ext cx="4351338" cy="7886700"/>
          </a:xfrm>
          <a:prstGeom prst="rect">
            <a:avLst/>
          </a:prstGeom>
          <a:noFill/>
          <a:ln>
            <a:noFill/>
          </a:ln>
        </p:spPr>
        <p:txBody>
          <a:bodyPr anchorCtr="0" anchor="t" bIns="45700" lIns="91425" spcFirstLastPara="1" rIns="91425" wrap="square" tIns="45700"/>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5" name="Google Shape;455;p88"/>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6" name="Google Shape;456;p88"/>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7" name="Google Shape;457;p8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458" name="Shape 458"/>
        <p:cNvGrpSpPr/>
        <p:nvPr/>
      </p:nvGrpSpPr>
      <p:grpSpPr>
        <a:xfrm>
          <a:off x="0" y="0"/>
          <a:ext cx="0" cy="0"/>
          <a:chOff x="0" y="0"/>
          <a:chExt cx="0" cy="0"/>
        </a:xfrm>
      </p:grpSpPr>
      <p:sp>
        <p:nvSpPr>
          <p:cNvPr id="459" name="Google Shape;459;p89"/>
          <p:cNvSpPr txBox="1"/>
          <p:nvPr>
            <p:ph type="title"/>
          </p:nvPr>
        </p:nvSpPr>
        <p:spPr>
          <a:xfrm rot="5400000">
            <a:off x="4623593" y="2285206"/>
            <a:ext cx="5811838" cy="1971675"/>
          </a:xfrm>
          <a:prstGeom prst="rect">
            <a:avLst/>
          </a:prstGeom>
          <a:noFill/>
          <a:ln>
            <a:noFill/>
          </a:ln>
        </p:spPr>
        <p:txBody>
          <a:bodyPr anchorCtr="0" anchor="ctr" bIns="45700" lIns="91425" spcFirstLastPara="1" rIns="91425" wrap="square" tIns="4570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0" name="Google Shape;460;p89"/>
          <p:cNvSpPr txBox="1"/>
          <p:nvPr>
            <p:ph idx="1" type="body"/>
          </p:nvPr>
        </p:nvSpPr>
        <p:spPr>
          <a:xfrm rot="5400000">
            <a:off x="623093" y="370681"/>
            <a:ext cx="5811838" cy="5800725"/>
          </a:xfrm>
          <a:prstGeom prst="rect">
            <a:avLst/>
          </a:prstGeom>
          <a:noFill/>
          <a:ln>
            <a:noFill/>
          </a:ln>
        </p:spPr>
        <p:txBody>
          <a:bodyPr anchorCtr="0" anchor="t" bIns="45700" lIns="91425" spcFirstLastPara="1" rIns="91425" wrap="square" tIns="45700"/>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1" name="Google Shape;461;p89"/>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2" name="Google Shape;462;p89"/>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3" name="Google Shape;463;p8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Cover-Page-No_Image_White">
  <p:cSld name="1_Cover-Page-No_Image_White">
    <p:bg>
      <p:bgPr>
        <a:solidFill>
          <a:schemeClr val="lt1"/>
        </a:solidFill>
      </p:bgPr>
    </p:bg>
    <p:spTree>
      <p:nvGrpSpPr>
        <p:cNvPr id="465" name="Shape 465"/>
        <p:cNvGrpSpPr/>
        <p:nvPr/>
      </p:nvGrpSpPr>
      <p:grpSpPr>
        <a:xfrm>
          <a:off x="0" y="0"/>
          <a:ext cx="0" cy="0"/>
          <a:chOff x="0" y="0"/>
          <a:chExt cx="0" cy="0"/>
        </a:xfrm>
      </p:grpSpPr>
      <p:pic>
        <p:nvPicPr>
          <p:cNvPr descr="crv_lfcl_grhc_rgb_pos.png" id="466" name="Google Shape;466;p91"/>
          <p:cNvPicPr preferRelativeResize="0"/>
          <p:nvPr/>
        </p:nvPicPr>
        <p:blipFill rotWithShape="1">
          <a:blip r:embed="rId2">
            <a:alphaModFix/>
          </a:blip>
          <a:srcRect b="0" l="0" r="0" t="0"/>
          <a:stretch/>
        </p:blipFill>
        <p:spPr>
          <a:xfrm>
            <a:off x="0" y="-5743"/>
            <a:ext cx="9144000" cy="5143499"/>
          </a:xfrm>
          <a:prstGeom prst="rect">
            <a:avLst/>
          </a:prstGeom>
          <a:noFill/>
          <a:ln>
            <a:noFill/>
          </a:ln>
        </p:spPr>
      </p:pic>
      <p:sp>
        <p:nvSpPr>
          <p:cNvPr id="467" name="Google Shape;467;p91"/>
          <p:cNvSpPr txBox="1"/>
          <p:nvPr>
            <p:ph idx="1" type="body"/>
          </p:nvPr>
        </p:nvSpPr>
        <p:spPr>
          <a:xfrm>
            <a:off x="420162" y="511605"/>
            <a:ext cx="4155766" cy="1132417"/>
          </a:xfrm>
          <a:prstGeom prst="rect">
            <a:avLst/>
          </a:prstGeom>
          <a:noFill/>
          <a:ln>
            <a:noFill/>
          </a:ln>
        </p:spPr>
        <p:txBody>
          <a:bodyPr anchorCtr="0" anchor="t" bIns="0" lIns="0" spcFirstLastPara="1" rIns="0" wrap="square" tIns="0"/>
          <a:lstStyle>
            <a:lvl1pPr indent="-228600" lvl="0" marL="457200" marR="0" rtl="0" algn="l">
              <a:spcBef>
                <a:spcPts val="560"/>
              </a:spcBef>
              <a:spcAft>
                <a:spcPts val="0"/>
              </a:spcAft>
              <a:buClr>
                <a:schemeClr val="dk1"/>
              </a:buClr>
              <a:buSzPts val="2800"/>
              <a:buFont typeface="Arial"/>
              <a:buNone/>
              <a:defRPr b="1" i="0" sz="28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68" name="Google Shape;468;p91"/>
          <p:cNvSpPr txBox="1"/>
          <p:nvPr>
            <p:ph idx="2" type="body"/>
          </p:nvPr>
        </p:nvSpPr>
        <p:spPr>
          <a:xfrm>
            <a:off x="420162" y="2698109"/>
            <a:ext cx="2727325" cy="309033"/>
          </a:xfrm>
          <a:prstGeom prst="rect">
            <a:avLst/>
          </a:prstGeom>
          <a:noFill/>
          <a:ln>
            <a:noFill/>
          </a:ln>
        </p:spPr>
        <p:txBody>
          <a:bodyPr anchorCtr="0" anchor="t" bIns="0" lIns="0" spcFirstLastPara="1" rIns="0" wrap="square" tIns="0"/>
          <a:lstStyle>
            <a:lvl1pPr indent="-228600" lvl="0" marL="457200" marR="0" rtl="0" algn="l">
              <a:spcBef>
                <a:spcPts val="180"/>
              </a:spcBef>
              <a:spcAft>
                <a:spcPts val="0"/>
              </a:spcAft>
              <a:buClr>
                <a:srgbClr val="595959"/>
              </a:buClr>
              <a:buSzPts val="900"/>
              <a:buFont typeface="Arial"/>
              <a:buNone/>
              <a:defRPr b="0" i="0" sz="900" u="none" cap="none" strike="noStrike">
                <a:solidFill>
                  <a:srgbClr val="595959"/>
                </a:solidFill>
                <a:latin typeface="Calibri"/>
                <a:ea typeface="Calibri"/>
                <a:cs typeface="Calibri"/>
                <a:sym typeface="Calibri"/>
              </a:defRPr>
            </a:lvl1pPr>
            <a:lvl2pPr indent="-228600" lvl="1" marL="914400" marR="0" rtl="0" algn="l">
              <a:spcBef>
                <a:spcPts val="16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2pPr>
            <a:lvl3pPr indent="-228600" lvl="2" marL="1371600" marR="0" rtl="0" algn="l">
              <a:spcBef>
                <a:spcPts val="16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3pPr>
            <a:lvl4pPr indent="-228600" lvl="3" marL="1828800" marR="0" rtl="0" algn="l">
              <a:spcBef>
                <a:spcPts val="16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4pPr>
            <a:lvl5pPr indent="-228600" lvl="4" marL="2286000" marR="0" rtl="0" algn="l">
              <a:spcBef>
                <a:spcPts val="16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69" name="Google Shape;469;p91"/>
          <p:cNvSpPr txBox="1"/>
          <p:nvPr>
            <p:ph type="title"/>
          </p:nvPr>
        </p:nvSpPr>
        <p:spPr>
          <a:xfrm>
            <a:off x="420162" y="1821115"/>
            <a:ext cx="4155766" cy="876995"/>
          </a:xfrm>
          <a:prstGeom prst="rect">
            <a:avLst/>
          </a:prstGeom>
          <a:noFill/>
          <a:ln>
            <a:noFill/>
          </a:ln>
        </p:spPr>
        <p:txBody>
          <a:bodyPr anchorCtr="0" anchor="t" bIns="0" lIns="0" spcFirstLastPara="1" rIns="0" wrap="square" tIns="0"/>
          <a:lstStyle>
            <a:lvl1pPr lvl="0" marR="0" rtl="0" algn="l">
              <a:spcBef>
                <a:spcPts val="0"/>
              </a:spcBef>
              <a:spcAft>
                <a:spcPts val="0"/>
              </a:spcAft>
              <a:buClr>
                <a:srgbClr val="595959"/>
              </a:buClr>
              <a:buSzPts val="1400"/>
              <a:buFont typeface="Calibri"/>
              <a:buNone/>
              <a:defRPr b="0" i="0" sz="1400" u="none" cap="none" strike="noStrike">
                <a:solidFill>
                  <a:srgbClr val="595959"/>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470" name="Google Shape;470;p91"/>
          <p:cNvPicPr preferRelativeResize="0"/>
          <p:nvPr/>
        </p:nvPicPr>
        <p:blipFill rotWithShape="1">
          <a:blip r:embed="rId3">
            <a:alphaModFix/>
          </a:blip>
          <a:srcRect b="0" l="0" r="0" t="0"/>
          <a:stretch/>
        </p:blipFill>
        <p:spPr>
          <a:xfrm>
            <a:off x="7445541" y="5850183"/>
            <a:ext cx="1500696" cy="679419"/>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_Content_1-Column">
  <p:cSld name="4_Content_1-Column">
    <p:spTree>
      <p:nvGrpSpPr>
        <p:cNvPr id="471" name="Shape 471"/>
        <p:cNvGrpSpPr/>
        <p:nvPr/>
      </p:nvGrpSpPr>
      <p:grpSpPr>
        <a:xfrm>
          <a:off x="0" y="0"/>
          <a:ext cx="0" cy="0"/>
          <a:chOff x="0" y="0"/>
          <a:chExt cx="0" cy="0"/>
        </a:xfrm>
      </p:grpSpPr>
      <p:sp>
        <p:nvSpPr>
          <p:cNvPr id="472" name="Google Shape;472;p92"/>
          <p:cNvSpPr txBox="1"/>
          <p:nvPr>
            <p:ph type="title"/>
          </p:nvPr>
        </p:nvSpPr>
        <p:spPr>
          <a:xfrm>
            <a:off x="429570" y="514641"/>
            <a:ext cx="8390828" cy="399311"/>
          </a:xfrm>
          <a:prstGeom prst="rect">
            <a:avLst/>
          </a:prstGeom>
          <a:noFill/>
          <a:ln>
            <a:noFill/>
          </a:ln>
        </p:spPr>
        <p:txBody>
          <a:bodyPr anchorCtr="0" anchor="t" bIns="0" lIns="0" spcFirstLastPara="1" rIns="0" wrap="square" tIns="0"/>
          <a:lstStyle>
            <a:lvl1pPr lvl="0" marR="0" rtl="0" algn="l">
              <a:spcBef>
                <a:spcPts val="0"/>
              </a:spcBef>
              <a:spcAft>
                <a:spcPts val="0"/>
              </a:spcAft>
              <a:buClr>
                <a:srgbClr val="6817FF"/>
              </a:buClr>
              <a:buSzPts val="1500"/>
              <a:buFont typeface="Calibri"/>
              <a:buNone/>
              <a:defRPr b="1" i="0" sz="1500" u="none" cap="none" strike="noStrike">
                <a:solidFill>
                  <a:srgbClr val="6817F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73" name="Google Shape;473;p92"/>
          <p:cNvSpPr txBox="1"/>
          <p:nvPr>
            <p:ph idx="1" type="body"/>
          </p:nvPr>
        </p:nvSpPr>
        <p:spPr>
          <a:xfrm>
            <a:off x="429570" y="1357705"/>
            <a:ext cx="7739640" cy="2571809"/>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rgbClr val="FF6600"/>
              </a:buClr>
              <a:buSzPts val="1125"/>
              <a:buFont typeface="Arial"/>
              <a:buNone/>
              <a:defRPr b="0" i="0" sz="1500" u="none" cap="none" strike="noStrike">
                <a:solidFill>
                  <a:schemeClr val="dk1"/>
                </a:solidFill>
                <a:latin typeface="Calibri"/>
                <a:ea typeface="Calibri"/>
                <a:cs typeface="Calibri"/>
                <a:sym typeface="Calibri"/>
              </a:defRPr>
            </a:lvl1pPr>
            <a:lvl2pPr indent="-342900" lvl="1" marL="914400" marR="0" rtl="0" algn="l">
              <a:spcBef>
                <a:spcPts val="360"/>
              </a:spcBef>
              <a:spcAft>
                <a:spcPts val="0"/>
              </a:spcAft>
              <a:buClr>
                <a:schemeClr val="dk1"/>
              </a:buClr>
              <a:buSzPts val="1800"/>
              <a:buFont typeface="Courier New"/>
              <a:buChar char="o"/>
              <a:defRPr b="0" i="0" sz="1800" u="none" cap="none" strike="noStrike">
                <a:solidFill>
                  <a:schemeClr val="dk1"/>
                </a:solidFill>
                <a:latin typeface="Calibri"/>
                <a:ea typeface="Calibri"/>
                <a:cs typeface="Calibri"/>
                <a:sym typeface="Calibri"/>
              </a:defRPr>
            </a:lvl2pPr>
            <a:lvl3pPr indent="-330200" lvl="2" marL="1371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3pPr>
            <a:lvl4pPr indent="-317500" lvl="3" marL="1828800" marR="0" rtl="0" algn="l">
              <a:spcBef>
                <a:spcPts val="28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spcBef>
                <a:spcPts val="280"/>
              </a:spcBef>
              <a:spcAft>
                <a:spcPts val="0"/>
              </a:spcAft>
              <a:buClr>
                <a:schemeClr val="dk1"/>
              </a:buClr>
              <a:buSzPts val="1400"/>
              <a:buFont typeface="Noto Sans Symbols"/>
              <a:buChar char="✓"/>
              <a:defRPr b="0" i="0" sz="14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74" name="Google Shape;474;p92"/>
          <p:cNvSpPr txBox="1"/>
          <p:nvPr/>
        </p:nvSpPr>
        <p:spPr>
          <a:xfrm>
            <a:off x="8600074" y="146279"/>
            <a:ext cx="220324" cy="220735"/>
          </a:xfrm>
          <a:prstGeom prst="rect">
            <a:avLst/>
          </a:prstGeom>
          <a:noFill/>
          <a:ln>
            <a:noFill/>
          </a:ln>
        </p:spPr>
        <p:txBody>
          <a:bodyPr anchorCtr="0" anchor="b" bIns="0" lIns="0" spcFirstLastPara="1" rIns="0" wrap="square" tIns="0">
            <a:noAutofit/>
          </a:bodyPr>
          <a:lstStyle/>
          <a:p>
            <a:pPr indent="0" lvl="0" marL="0" marR="0" rtl="0" algn="r">
              <a:spcBef>
                <a:spcPts val="0"/>
              </a:spcBef>
              <a:spcAft>
                <a:spcPts val="0"/>
              </a:spcAft>
              <a:buNone/>
            </a:pPr>
            <a:fld id="{00000000-1234-1234-1234-123412341234}" type="slidenum">
              <a:rPr lang="en" sz="600">
                <a:solidFill>
                  <a:srgbClr val="444444"/>
                </a:solidFill>
                <a:latin typeface="Calibri"/>
                <a:ea typeface="Calibri"/>
                <a:cs typeface="Calibri"/>
                <a:sym typeface="Calibri"/>
              </a:rPr>
              <a:t>‹#›</a:t>
            </a:fld>
            <a:endParaRPr sz="900">
              <a:solidFill>
                <a:srgbClr val="444444"/>
              </a:solidFill>
              <a:latin typeface="Calibri"/>
              <a:ea typeface="Calibri"/>
              <a:cs typeface="Calibri"/>
              <a:sym typeface="Calibri"/>
            </a:endParaRPr>
          </a:p>
        </p:txBody>
      </p:sp>
      <p:sp>
        <p:nvSpPr>
          <p:cNvPr id="475" name="Google Shape;475;p92"/>
          <p:cNvSpPr txBox="1"/>
          <p:nvPr>
            <p:ph idx="2" type="body"/>
          </p:nvPr>
        </p:nvSpPr>
        <p:spPr>
          <a:xfrm>
            <a:off x="5764012" y="243903"/>
            <a:ext cx="2697516" cy="123111"/>
          </a:xfrm>
          <a:prstGeom prst="rect">
            <a:avLst/>
          </a:prstGeom>
          <a:noFill/>
          <a:ln>
            <a:noFill/>
          </a:ln>
        </p:spPr>
        <p:txBody>
          <a:bodyPr anchorCtr="0" anchor="b" bIns="0" lIns="0" spcFirstLastPara="1" rIns="0" wrap="square" tIns="0"/>
          <a:lstStyle>
            <a:lvl1pPr indent="-228600" lvl="0" marL="457200" marR="0" rtl="0" algn="r">
              <a:spcBef>
                <a:spcPts val="120"/>
              </a:spcBef>
              <a:spcAft>
                <a:spcPts val="0"/>
              </a:spcAft>
              <a:buClr>
                <a:srgbClr val="444444"/>
              </a:buClr>
              <a:buSzPts val="600"/>
              <a:buFont typeface="Arial"/>
              <a:buNone/>
              <a:defRPr b="0" i="0" sz="600" u="none" cap="none" strike="noStrike">
                <a:solidFill>
                  <a:srgbClr val="444444"/>
                </a:solidFill>
                <a:latin typeface="Calibri"/>
                <a:ea typeface="Calibri"/>
                <a:cs typeface="Calibri"/>
                <a:sym typeface="Calibri"/>
              </a:defRPr>
            </a:lvl1pPr>
            <a:lvl2pPr indent="-228600" lvl="1" marL="914400" marR="0" rtl="0" algn="r">
              <a:spcBef>
                <a:spcPts val="120"/>
              </a:spcBef>
              <a:spcAft>
                <a:spcPts val="0"/>
              </a:spcAft>
              <a:buClr>
                <a:srgbClr val="444444"/>
              </a:buClr>
              <a:buSzPts val="600"/>
              <a:buFont typeface="Arial"/>
              <a:buNone/>
              <a:defRPr b="0" i="0" sz="600" u="none" cap="none" strike="noStrike">
                <a:solidFill>
                  <a:srgbClr val="444444"/>
                </a:solidFill>
                <a:latin typeface="Calibri"/>
                <a:ea typeface="Calibri"/>
                <a:cs typeface="Calibri"/>
                <a:sym typeface="Calibri"/>
              </a:defRPr>
            </a:lvl2pPr>
            <a:lvl3pPr indent="-228600" lvl="2" marL="1371600" marR="0" rtl="0" algn="r">
              <a:spcBef>
                <a:spcPts val="120"/>
              </a:spcBef>
              <a:spcAft>
                <a:spcPts val="0"/>
              </a:spcAft>
              <a:buClr>
                <a:srgbClr val="444444"/>
              </a:buClr>
              <a:buSzPts val="600"/>
              <a:buFont typeface="Arial"/>
              <a:buNone/>
              <a:defRPr b="0" i="0" sz="600" u="none" cap="none" strike="noStrike">
                <a:solidFill>
                  <a:srgbClr val="444444"/>
                </a:solidFill>
                <a:latin typeface="Calibri"/>
                <a:ea typeface="Calibri"/>
                <a:cs typeface="Calibri"/>
                <a:sym typeface="Calibri"/>
              </a:defRPr>
            </a:lvl3pPr>
            <a:lvl4pPr indent="-228600" lvl="3" marL="1828800" marR="0" rtl="0" algn="r">
              <a:spcBef>
                <a:spcPts val="120"/>
              </a:spcBef>
              <a:spcAft>
                <a:spcPts val="0"/>
              </a:spcAft>
              <a:buClr>
                <a:srgbClr val="444444"/>
              </a:buClr>
              <a:buSzPts val="600"/>
              <a:buFont typeface="Arial"/>
              <a:buNone/>
              <a:defRPr b="0" i="0" sz="600" u="none" cap="none" strike="noStrike">
                <a:solidFill>
                  <a:srgbClr val="444444"/>
                </a:solidFill>
                <a:latin typeface="Calibri"/>
                <a:ea typeface="Calibri"/>
                <a:cs typeface="Calibri"/>
                <a:sym typeface="Calibri"/>
              </a:defRPr>
            </a:lvl4pPr>
            <a:lvl5pPr indent="-228600" lvl="4" marL="2286000" marR="0" rtl="0" algn="r">
              <a:spcBef>
                <a:spcPts val="120"/>
              </a:spcBef>
              <a:spcAft>
                <a:spcPts val="0"/>
              </a:spcAft>
              <a:buClr>
                <a:srgbClr val="444444"/>
              </a:buClr>
              <a:buSzPts val="600"/>
              <a:buFont typeface="Arial"/>
              <a:buNone/>
              <a:defRPr b="0" i="0" sz="600" u="none" cap="none" strike="noStrike">
                <a:solidFill>
                  <a:srgbClr val="444444"/>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476" name="Google Shape;476;p92"/>
          <p:cNvPicPr preferRelativeResize="0"/>
          <p:nvPr/>
        </p:nvPicPr>
        <p:blipFill rotWithShape="1">
          <a:blip r:embed="rId2">
            <a:alphaModFix/>
          </a:blip>
          <a:srcRect b="0" l="0" r="0" t="0"/>
          <a:stretch/>
        </p:blipFill>
        <p:spPr>
          <a:xfrm>
            <a:off x="7445541" y="5850183"/>
            <a:ext cx="1500696" cy="679419"/>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9_Closing-Slide-Contact-Info">
  <p:cSld name="9_Closing-Slide-Contact-Info">
    <p:bg>
      <p:bgPr>
        <a:solidFill>
          <a:schemeClr val="dk1"/>
        </a:solidFill>
      </p:bgPr>
    </p:bg>
    <p:spTree>
      <p:nvGrpSpPr>
        <p:cNvPr id="477" name="Shape 477"/>
        <p:cNvGrpSpPr/>
        <p:nvPr/>
      </p:nvGrpSpPr>
      <p:grpSpPr>
        <a:xfrm>
          <a:off x="0" y="0"/>
          <a:ext cx="0" cy="0"/>
          <a:chOff x="0" y="0"/>
          <a:chExt cx="0" cy="0"/>
        </a:xfrm>
      </p:grpSpPr>
      <p:sp>
        <p:nvSpPr>
          <p:cNvPr id="478" name="Google Shape;478;p93"/>
          <p:cNvSpPr txBox="1"/>
          <p:nvPr>
            <p:ph idx="1" type="body"/>
          </p:nvPr>
        </p:nvSpPr>
        <p:spPr>
          <a:xfrm>
            <a:off x="1076332" y="5192888"/>
            <a:ext cx="7004631" cy="1211892"/>
          </a:xfrm>
          <a:prstGeom prst="rect">
            <a:avLst/>
          </a:prstGeom>
          <a:noFill/>
          <a:ln>
            <a:noFill/>
          </a:ln>
        </p:spPr>
        <p:txBody>
          <a:bodyPr anchorCtr="0" anchor="b" bIns="0" lIns="0" spcFirstLastPara="1" rIns="91425" wrap="square" tIns="0"/>
          <a:lstStyle>
            <a:lvl1pPr indent="-228600" lvl="0" marL="457200" marR="0" rtl="0" algn="ctr">
              <a:spcBef>
                <a:spcPts val="200"/>
              </a:spcBef>
              <a:spcAft>
                <a:spcPts val="0"/>
              </a:spcAft>
              <a:buClr>
                <a:srgbClr val="D9D9D9"/>
              </a:buClr>
              <a:buSzPts val="950"/>
              <a:buFont typeface="Arial"/>
              <a:buNone/>
              <a:defRPr b="0" i="0" sz="950" u="none" cap="none" strike="noStrike">
                <a:solidFill>
                  <a:srgbClr val="D9D9D9"/>
                </a:solidFill>
                <a:latin typeface="Calibri"/>
                <a:ea typeface="Calibri"/>
                <a:cs typeface="Calibri"/>
                <a:sym typeface="Calibri"/>
              </a:defRPr>
            </a:lvl1pPr>
            <a:lvl2pPr indent="-228600" lvl="1" marL="914400" marR="0" rtl="0" algn="l">
              <a:spcBef>
                <a:spcPts val="220"/>
              </a:spcBef>
              <a:spcAft>
                <a:spcPts val="0"/>
              </a:spcAft>
              <a:buClr>
                <a:srgbClr val="D8D8D8"/>
              </a:buClr>
              <a:buSzPts val="1100"/>
              <a:buFont typeface="Arial"/>
              <a:buNone/>
              <a:defRPr b="0" i="0" sz="1100" u="none" cap="none" strike="noStrike">
                <a:solidFill>
                  <a:srgbClr val="D8D8D8"/>
                </a:solidFill>
                <a:latin typeface="Calibri"/>
                <a:ea typeface="Calibri"/>
                <a:cs typeface="Calibri"/>
                <a:sym typeface="Calibri"/>
              </a:defRPr>
            </a:lvl2pPr>
            <a:lvl3pPr indent="-228600" lvl="2" marL="1371600" marR="0" rtl="0" algn="l">
              <a:spcBef>
                <a:spcPts val="220"/>
              </a:spcBef>
              <a:spcAft>
                <a:spcPts val="0"/>
              </a:spcAft>
              <a:buClr>
                <a:srgbClr val="D8D8D8"/>
              </a:buClr>
              <a:buSzPts val="1100"/>
              <a:buFont typeface="Arial"/>
              <a:buNone/>
              <a:defRPr b="0" i="0" sz="1100" u="none" cap="none" strike="noStrike">
                <a:solidFill>
                  <a:srgbClr val="D8D8D8"/>
                </a:solidFill>
                <a:latin typeface="Calibri"/>
                <a:ea typeface="Calibri"/>
                <a:cs typeface="Calibri"/>
                <a:sym typeface="Calibri"/>
              </a:defRPr>
            </a:lvl3pPr>
            <a:lvl4pPr indent="-228600" lvl="3" marL="1828800" marR="0" rtl="0" algn="l">
              <a:spcBef>
                <a:spcPts val="220"/>
              </a:spcBef>
              <a:spcAft>
                <a:spcPts val="0"/>
              </a:spcAft>
              <a:buClr>
                <a:srgbClr val="D8D8D8"/>
              </a:buClr>
              <a:buSzPts val="1100"/>
              <a:buFont typeface="Arial"/>
              <a:buNone/>
              <a:defRPr b="0" i="0" sz="1100" u="none" cap="none" strike="noStrike">
                <a:solidFill>
                  <a:srgbClr val="D8D8D8"/>
                </a:solidFill>
                <a:latin typeface="Calibri"/>
                <a:ea typeface="Calibri"/>
                <a:cs typeface="Calibri"/>
                <a:sym typeface="Calibri"/>
              </a:defRPr>
            </a:lvl4pPr>
            <a:lvl5pPr indent="-228600" lvl="4" marL="2286000" marR="0" rtl="0" algn="l">
              <a:spcBef>
                <a:spcPts val="220"/>
              </a:spcBef>
              <a:spcAft>
                <a:spcPts val="0"/>
              </a:spcAft>
              <a:buClr>
                <a:srgbClr val="D8D8D8"/>
              </a:buClr>
              <a:buSzPts val="1100"/>
              <a:buFont typeface="Arial"/>
              <a:buNone/>
              <a:defRPr b="0" i="0" sz="1100" u="none" cap="none" strike="noStrike">
                <a:solidFill>
                  <a:srgbClr val="D8D8D8"/>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479" name="Google Shape;479;p93"/>
          <p:cNvPicPr preferRelativeResize="0"/>
          <p:nvPr/>
        </p:nvPicPr>
        <p:blipFill rotWithShape="1">
          <a:blip r:embed="rId2">
            <a:alphaModFix/>
          </a:blip>
          <a:srcRect b="0" l="0" r="0" t="0"/>
          <a:stretch/>
        </p:blipFill>
        <p:spPr>
          <a:xfrm>
            <a:off x="3461372" y="2066795"/>
            <a:ext cx="2234550" cy="1011662"/>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_Cover-Page-No_Image_Black">
  <p:cSld name="3_Cover-Page-No_Image_Black">
    <p:bg>
      <p:bgPr>
        <a:solidFill>
          <a:schemeClr val="dk1"/>
        </a:solidFill>
      </p:bgPr>
    </p:bg>
    <p:spTree>
      <p:nvGrpSpPr>
        <p:cNvPr id="480" name="Shape 480"/>
        <p:cNvGrpSpPr/>
        <p:nvPr/>
      </p:nvGrpSpPr>
      <p:grpSpPr>
        <a:xfrm>
          <a:off x="0" y="0"/>
          <a:ext cx="0" cy="0"/>
          <a:chOff x="0" y="0"/>
          <a:chExt cx="0" cy="0"/>
        </a:xfrm>
      </p:grpSpPr>
      <p:pic>
        <p:nvPicPr>
          <p:cNvPr id="481" name="Google Shape;481;p94"/>
          <p:cNvPicPr preferRelativeResize="0"/>
          <p:nvPr/>
        </p:nvPicPr>
        <p:blipFill rotWithShape="1">
          <a:blip r:embed="rId2">
            <a:alphaModFix/>
          </a:blip>
          <a:srcRect b="0" l="0" r="0" t="0"/>
          <a:stretch/>
        </p:blipFill>
        <p:spPr>
          <a:xfrm>
            <a:off x="1" y="0"/>
            <a:ext cx="9144000" cy="5143502"/>
          </a:xfrm>
          <a:prstGeom prst="rect">
            <a:avLst/>
          </a:prstGeom>
          <a:noFill/>
          <a:ln>
            <a:noFill/>
          </a:ln>
        </p:spPr>
      </p:pic>
      <p:sp>
        <p:nvSpPr>
          <p:cNvPr id="482" name="Google Shape;482;p94"/>
          <p:cNvSpPr txBox="1"/>
          <p:nvPr>
            <p:ph idx="1" type="body"/>
          </p:nvPr>
        </p:nvSpPr>
        <p:spPr>
          <a:xfrm>
            <a:off x="420162" y="511605"/>
            <a:ext cx="4155766" cy="1132417"/>
          </a:xfrm>
          <a:prstGeom prst="rect">
            <a:avLst/>
          </a:prstGeom>
          <a:noFill/>
          <a:ln>
            <a:noFill/>
          </a:ln>
        </p:spPr>
        <p:txBody>
          <a:bodyPr anchorCtr="0" anchor="t" bIns="0" lIns="0" spcFirstLastPara="1" rIns="0" wrap="square" tIns="0"/>
          <a:lstStyle>
            <a:lvl1pPr indent="-228600" lvl="0" marL="457200" marR="0" rtl="0" algn="l">
              <a:spcBef>
                <a:spcPts val="560"/>
              </a:spcBef>
              <a:spcAft>
                <a:spcPts val="0"/>
              </a:spcAft>
              <a:buClr>
                <a:schemeClr val="lt1"/>
              </a:buClr>
              <a:buSzPts val="2800"/>
              <a:buFont typeface="Arial"/>
              <a:buNone/>
              <a:defRPr b="1" i="0" sz="2800" u="none" cap="none" strike="noStrike">
                <a:solidFill>
                  <a:schemeClr val="lt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83" name="Google Shape;483;p94"/>
          <p:cNvSpPr txBox="1"/>
          <p:nvPr>
            <p:ph idx="2" type="body"/>
          </p:nvPr>
        </p:nvSpPr>
        <p:spPr>
          <a:xfrm>
            <a:off x="420162" y="2698109"/>
            <a:ext cx="2727325" cy="309033"/>
          </a:xfrm>
          <a:prstGeom prst="rect">
            <a:avLst/>
          </a:prstGeom>
          <a:noFill/>
          <a:ln>
            <a:noFill/>
          </a:ln>
        </p:spPr>
        <p:txBody>
          <a:bodyPr anchorCtr="0" anchor="t" bIns="0" lIns="0" spcFirstLastPara="1" rIns="0" wrap="square" tIns="0"/>
          <a:lstStyle>
            <a:lvl1pPr indent="-228600" lvl="0" marL="457200" marR="0" rtl="0" algn="l">
              <a:spcBef>
                <a:spcPts val="180"/>
              </a:spcBef>
              <a:spcAft>
                <a:spcPts val="0"/>
              </a:spcAft>
              <a:buClr>
                <a:srgbClr val="A5A5A5"/>
              </a:buClr>
              <a:buSzPts val="900"/>
              <a:buFont typeface="Arial"/>
              <a:buNone/>
              <a:defRPr b="0" i="0" sz="900" u="none" cap="none" strike="noStrike">
                <a:solidFill>
                  <a:srgbClr val="A5A5A5"/>
                </a:solidFill>
                <a:latin typeface="Calibri"/>
                <a:ea typeface="Calibri"/>
                <a:cs typeface="Calibri"/>
                <a:sym typeface="Calibri"/>
              </a:defRPr>
            </a:lvl1pPr>
            <a:lvl2pPr indent="-228600" lvl="1" marL="914400" marR="0" rtl="0" algn="l">
              <a:spcBef>
                <a:spcPts val="16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2pPr>
            <a:lvl3pPr indent="-228600" lvl="2" marL="1371600" marR="0" rtl="0" algn="l">
              <a:spcBef>
                <a:spcPts val="16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3pPr>
            <a:lvl4pPr indent="-228600" lvl="3" marL="1828800" marR="0" rtl="0" algn="l">
              <a:spcBef>
                <a:spcPts val="16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4pPr>
            <a:lvl5pPr indent="-228600" lvl="4" marL="2286000" marR="0" rtl="0" algn="l">
              <a:spcBef>
                <a:spcPts val="16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84" name="Google Shape;484;p94"/>
          <p:cNvSpPr txBox="1"/>
          <p:nvPr>
            <p:ph type="title"/>
          </p:nvPr>
        </p:nvSpPr>
        <p:spPr>
          <a:xfrm>
            <a:off x="420162" y="1821115"/>
            <a:ext cx="4155766" cy="876995"/>
          </a:xfrm>
          <a:prstGeom prst="rect">
            <a:avLst/>
          </a:prstGeom>
          <a:noFill/>
          <a:ln>
            <a:noFill/>
          </a:ln>
        </p:spPr>
        <p:txBody>
          <a:bodyPr anchorCtr="0" anchor="t" bIns="0" lIns="0" spcFirstLastPara="1" rIns="0" wrap="square" tIns="0"/>
          <a:lstStyle>
            <a:lvl1pPr lvl="0" marR="0" rtl="0" algn="l">
              <a:spcBef>
                <a:spcPts val="0"/>
              </a:spcBef>
              <a:spcAft>
                <a:spcPts val="0"/>
              </a:spcAft>
              <a:buClr>
                <a:srgbClr val="BFBFBF"/>
              </a:buClr>
              <a:buSzPts val="1400"/>
              <a:buFont typeface="Calibri"/>
              <a:buNone/>
              <a:defRPr b="0" i="0" sz="1400" u="none" cap="none" strike="noStrike">
                <a:solidFill>
                  <a:srgbClr val="BFBFB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485" name="Google Shape;485;p94"/>
          <p:cNvPicPr preferRelativeResize="0"/>
          <p:nvPr/>
        </p:nvPicPr>
        <p:blipFill rotWithShape="1">
          <a:blip r:embed="rId3">
            <a:alphaModFix/>
          </a:blip>
          <a:srcRect b="0" l="0" r="0" t="0"/>
          <a:stretch/>
        </p:blipFill>
        <p:spPr>
          <a:xfrm>
            <a:off x="7445542" y="5850183"/>
            <a:ext cx="1500694" cy="679419"/>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Cover-Page-With_Image">
  <p:cSld name="2_Cover-Page-With_Image">
    <p:bg>
      <p:bgPr>
        <a:solidFill>
          <a:schemeClr val="lt1"/>
        </a:solidFill>
      </p:bgPr>
    </p:bg>
    <p:spTree>
      <p:nvGrpSpPr>
        <p:cNvPr id="486" name="Shape 486"/>
        <p:cNvGrpSpPr/>
        <p:nvPr/>
      </p:nvGrpSpPr>
      <p:grpSpPr>
        <a:xfrm>
          <a:off x="0" y="0"/>
          <a:ext cx="0" cy="0"/>
          <a:chOff x="0" y="0"/>
          <a:chExt cx="0" cy="0"/>
        </a:xfrm>
      </p:grpSpPr>
      <p:pic>
        <p:nvPicPr>
          <p:cNvPr descr="stock-photo-light-mosaic-70784491.jpg" id="487" name="Google Shape;487;p95"/>
          <p:cNvPicPr preferRelativeResize="0"/>
          <p:nvPr/>
        </p:nvPicPr>
        <p:blipFill rotWithShape="1">
          <a:blip r:embed="rId2">
            <a:alphaModFix/>
          </a:blip>
          <a:srcRect b="0" l="0" r="0" t="0"/>
          <a:stretch/>
        </p:blipFill>
        <p:spPr>
          <a:xfrm>
            <a:off x="4966942" y="-1"/>
            <a:ext cx="4187618" cy="5156503"/>
          </a:xfrm>
          <a:custGeom>
            <a:rect b="b" l="l" r="r" t="t"/>
            <a:pathLst>
              <a:path extrusionOk="0" h="5143500" w="4177058">
                <a:moveTo>
                  <a:pt x="359624" y="0"/>
                </a:moveTo>
                <a:lnTo>
                  <a:pt x="4177058" y="0"/>
                </a:lnTo>
                <a:lnTo>
                  <a:pt x="4177058" y="5143500"/>
                </a:lnTo>
                <a:lnTo>
                  <a:pt x="744958" y="5143500"/>
                </a:lnTo>
                <a:lnTo>
                  <a:pt x="638627" y="4935892"/>
                </a:lnTo>
                <a:cubicBezTo>
                  <a:pt x="229356" y="4086516"/>
                  <a:pt x="0" y="3134130"/>
                  <a:pt x="0" y="2128176"/>
                </a:cubicBezTo>
                <a:cubicBezTo>
                  <a:pt x="0" y="1457540"/>
                  <a:pt x="101936" y="810712"/>
                  <a:pt x="291159" y="202342"/>
                </a:cubicBezTo>
                <a:close/>
              </a:path>
            </a:pathLst>
          </a:custGeom>
          <a:noFill/>
          <a:ln>
            <a:noFill/>
          </a:ln>
        </p:spPr>
      </p:pic>
      <p:sp>
        <p:nvSpPr>
          <p:cNvPr id="488" name="Google Shape;488;p95"/>
          <p:cNvSpPr/>
          <p:nvPr/>
        </p:nvSpPr>
        <p:spPr>
          <a:xfrm>
            <a:off x="4966943" y="-43625"/>
            <a:ext cx="4187618" cy="6918961"/>
          </a:xfrm>
          <a:custGeom>
            <a:rect b="b" l="l" r="r" t="t"/>
            <a:pathLst>
              <a:path extrusionOk="0" h="5143500" w="4182411">
                <a:moveTo>
                  <a:pt x="319118" y="14941"/>
                </a:moveTo>
                <a:lnTo>
                  <a:pt x="4182411" y="0"/>
                </a:lnTo>
                <a:lnTo>
                  <a:pt x="4182411" y="5143500"/>
                </a:lnTo>
                <a:lnTo>
                  <a:pt x="722530" y="5143500"/>
                </a:lnTo>
                <a:cubicBezTo>
                  <a:pt x="50177" y="3832412"/>
                  <a:pt x="-293469" y="2342029"/>
                  <a:pt x="319118" y="14941"/>
                </a:cubicBezTo>
                <a:close/>
              </a:path>
            </a:pathLst>
          </a:custGeom>
          <a:solidFill>
            <a:schemeClr val="l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crv_lfcl_grhc_rgb_pos_coverpage-img.png" id="489" name="Google Shape;489;p95"/>
          <p:cNvPicPr preferRelativeResize="0"/>
          <p:nvPr/>
        </p:nvPicPr>
        <p:blipFill rotWithShape="1">
          <a:blip r:embed="rId3">
            <a:alphaModFix/>
          </a:blip>
          <a:srcRect b="3415" l="4264" r="9949" t="10798"/>
          <a:stretch/>
        </p:blipFill>
        <p:spPr>
          <a:xfrm>
            <a:off x="0" y="0"/>
            <a:ext cx="9144000" cy="5143500"/>
          </a:xfrm>
          <a:prstGeom prst="rect">
            <a:avLst/>
          </a:prstGeom>
          <a:noFill/>
          <a:ln>
            <a:noFill/>
          </a:ln>
        </p:spPr>
      </p:pic>
      <p:sp>
        <p:nvSpPr>
          <p:cNvPr id="490" name="Google Shape;490;p95"/>
          <p:cNvSpPr txBox="1"/>
          <p:nvPr>
            <p:ph idx="1" type="body"/>
          </p:nvPr>
        </p:nvSpPr>
        <p:spPr>
          <a:xfrm>
            <a:off x="420162" y="511605"/>
            <a:ext cx="4155766" cy="1132417"/>
          </a:xfrm>
          <a:prstGeom prst="rect">
            <a:avLst/>
          </a:prstGeom>
          <a:noFill/>
          <a:ln>
            <a:noFill/>
          </a:ln>
        </p:spPr>
        <p:txBody>
          <a:bodyPr anchorCtr="0" anchor="t" bIns="0" lIns="0" spcFirstLastPara="1" rIns="0" wrap="square" tIns="0"/>
          <a:lstStyle>
            <a:lvl1pPr indent="-228600" lvl="0" marL="457200" marR="0" rtl="0" algn="l">
              <a:spcBef>
                <a:spcPts val="560"/>
              </a:spcBef>
              <a:spcAft>
                <a:spcPts val="0"/>
              </a:spcAft>
              <a:buClr>
                <a:schemeClr val="dk1"/>
              </a:buClr>
              <a:buSzPts val="2800"/>
              <a:buFont typeface="Arial"/>
              <a:buNone/>
              <a:defRPr b="1" i="0" sz="28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91" name="Google Shape;491;p95"/>
          <p:cNvSpPr txBox="1"/>
          <p:nvPr>
            <p:ph idx="2" type="body"/>
          </p:nvPr>
        </p:nvSpPr>
        <p:spPr>
          <a:xfrm>
            <a:off x="420162" y="2698109"/>
            <a:ext cx="2727325" cy="309033"/>
          </a:xfrm>
          <a:prstGeom prst="rect">
            <a:avLst/>
          </a:prstGeom>
          <a:noFill/>
          <a:ln>
            <a:noFill/>
          </a:ln>
        </p:spPr>
        <p:txBody>
          <a:bodyPr anchorCtr="0" anchor="t" bIns="0" lIns="0" spcFirstLastPara="1" rIns="0" wrap="square" tIns="0"/>
          <a:lstStyle>
            <a:lvl1pPr indent="-228600" lvl="0" marL="457200" marR="0" rtl="0" algn="l">
              <a:spcBef>
                <a:spcPts val="180"/>
              </a:spcBef>
              <a:spcAft>
                <a:spcPts val="0"/>
              </a:spcAft>
              <a:buClr>
                <a:srgbClr val="595959"/>
              </a:buClr>
              <a:buSzPts val="900"/>
              <a:buFont typeface="Arial"/>
              <a:buNone/>
              <a:defRPr b="0" i="0" sz="900" u="none" cap="none" strike="noStrike">
                <a:solidFill>
                  <a:srgbClr val="595959"/>
                </a:solidFill>
                <a:latin typeface="Calibri"/>
                <a:ea typeface="Calibri"/>
                <a:cs typeface="Calibri"/>
                <a:sym typeface="Calibri"/>
              </a:defRPr>
            </a:lvl1pPr>
            <a:lvl2pPr indent="-228600" lvl="1" marL="914400" marR="0" rtl="0" algn="l">
              <a:spcBef>
                <a:spcPts val="16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2pPr>
            <a:lvl3pPr indent="-228600" lvl="2" marL="1371600" marR="0" rtl="0" algn="l">
              <a:spcBef>
                <a:spcPts val="16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3pPr>
            <a:lvl4pPr indent="-228600" lvl="3" marL="1828800" marR="0" rtl="0" algn="l">
              <a:spcBef>
                <a:spcPts val="16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4pPr>
            <a:lvl5pPr indent="-228600" lvl="4" marL="2286000" marR="0" rtl="0" algn="l">
              <a:spcBef>
                <a:spcPts val="160"/>
              </a:spcBef>
              <a:spcAft>
                <a:spcPts val="0"/>
              </a:spcAft>
              <a:buClr>
                <a:schemeClr val="dk1"/>
              </a:buClr>
              <a:buSzPts val="800"/>
              <a:buFont typeface="Arial"/>
              <a:buNone/>
              <a:defRPr b="0" i="0" sz="8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92" name="Google Shape;492;p95"/>
          <p:cNvSpPr txBox="1"/>
          <p:nvPr>
            <p:ph type="title"/>
          </p:nvPr>
        </p:nvSpPr>
        <p:spPr>
          <a:xfrm>
            <a:off x="420162" y="1821115"/>
            <a:ext cx="4155766" cy="876995"/>
          </a:xfrm>
          <a:prstGeom prst="rect">
            <a:avLst/>
          </a:prstGeom>
          <a:noFill/>
          <a:ln>
            <a:noFill/>
          </a:ln>
        </p:spPr>
        <p:txBody>
          <a:bodyPr anchorCtr="0" anchor="t" bIns="0" lIns="0" spcFirstLastPara="1" rIns="0" wrap="square" tIns="0"/>
          <a:lstStyle>
            <a:lvl1pPr lvl="0" marR="0" rtl="0" algn="l">
              <a:spcBef>
                <a:spcPts val="0"/>
              </a:spcBef>
              <a:spcAft>
                <a:spcPts val="0"/>
              </a:spcAft>
              <a:buClr>
                <a:srgbClr val="595959"/>
              </a:buClr>
              <a:buSzPts val="1400"/>
              <a:buFont typeface="Calibri"/>
              <a:buNone/>
              <a:defRPr b="0" i="0" sz="1400" u="none" cap="none" strike="noStrike">
                <a:solidFill>
                  <a:srgbClr val="595959"/>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493" name="Google Shape;493;p95"/>
          <p:cNvPicPr preferRelativeResize="0"/>
          <p:nvPr/>
        </p:nvPicPr>
        <p:blipFill rotWithShape="1">
          <a:blip r:embed="rId4">
            <a:alphaModFix/>
          </a:blip>
          <a:srcRect b="0" l="0" r="0" t="0"/>
          <a:stretch/>
        </p:blipFill>
        <p:spPr>
          <a:xfrm>
            <a:off x="310359" y="5850141"/>
            <a:ext cx="1500696" cy="679419"/>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_Agenda">
  <p:cSld name="4_Agenda">
    <p:spTree>
      <p:nvGrpSpPr>
        <p:cNvPr id="494" name="Shape 494"/>
        <p:cNvGrpSpPr/>
        <p:nvPr/>
      </p:nvGrpSpPr>
      <p:grpSpPr>
        <a:xfrm>
          <a:off x="0" y="0"/>
          <a:ext cx="0" cy="0"/>
          <a:chOff x="0" y="0"/>
          <a:chExt cx="0" cy="0"/>
        </a:xfrm>
      </p:grpSpPr>
      <p:sp>
        <p:nvSpPr>
          <p:cNvPr id="495" name="Google Shape;495;p96"/>
          <p:cNvSpPr txBox="1"/>
          <p:nvPr>
            <p:ph type="title"/>
          </p:nvPr>
        </p:nvSpPr>
        <p:spPr>
          <a:xfrm>
            <a:off x="420162" y="514641"/>
            <a:ext cx="8400235" cy="399311"/>
          </a:xfrm>
          <a:prstGeom prst="rect">
            <a:avLst/>
          </a:prstGeom>
          <a:noFill/>
          <a:ln>
            <a:noFill/>
          </a:ln>
        </p:spPr>
        <p:txBody>
          <a:bodyPr anchorCtr="0" anchor="t" bIns="0" lIns="0" spcFirstLastPara="1" rIns="0" wrap="square" tIns="0"/>
          <a:lstStyle>
            <a:lvl1pPr lvl="0" marR="0" rtl="0" algn="l">
              <a:spcBef>
                <a:spcPts val="0"/>
              </a:spcBef>
              <a:spcAft>
                <a:spcPts val="0"/>
              </a:spcAft>
              <a:buClr>
                <a:srgbClr val="6817FF"/>
              </a:buClr>
              <a:buSzPts val="1500"/>
              <a:buFont typeface="Calibri"/>
              <a:buNone/>
              <a:defRPr b="1" i="0" sz="1500" u="none" cap="none" strike="noStrike">
                <a:solidFill>
                  <a:srgbClr val="6817F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96" name="Google Shape;496;p96"/>
          <p:cNvSpPr txBox="1"/>
          <p:nvPr>
            <p:ph idx="1" type="body"/>
          </p:nvPr>
        </p:nvSpPr>
        <p:spPr>
          <a:xfrm>
            <a:off x="5423078" y="1357707"/>
            <a:ext cx="764102" cy="3075749"/>
          </a:xfrm>
          <a:prstGeom prst="rect">
            <a:avLst/>
          </a:prstGeom>
          <a:noFill/>
          <a:ln>
            <a:noFill/>
          </a:ln>
        </p:spPr>
        <p:txBody>
          <a:bodyPr anchorCtr="0" anchor="t" bIns="0" lIns="0" spcFirstLastPara="1" rIns="0" wrap="square" tIns="0"/>
          <a:lstStyle>
            <a:lvl1pPr indent="-228600" lvl="0" marL="457200" marR="0" rtl="0" algn="r">
              <a:spcBef>
                <a:spcPts val="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1pPr>
            <a:lvl2pPr indent="-342900" lvl="1" marL="914400" marR="0" rtl="0" algn="l">
              <a:spcBef>
                <a:spcPts val="1200"/>
              </a:spcBef>
              <a:spcAft>
                <a:spcPts val="0"/>
              </a:spcAft>
              <a:buClr>
                <a:schemeClr val="dk1"/>
              </a:buClr>
              <a:buSzPts val="1800"/>
              <a:buFont typeface="Courier New"/>
              <a:buChar char="o"/>
              <a:defRPr b="0" i="0" sz="1800" u="none" cap="none" strike="noStrike">
                <a:solidFill>
                  <a:schemeClr val="dk1"/>
                </a:solidFill>
                <a:latin typeface="Calibri"/>
                <a:ea typeface="Calibri"/>
                <a:cs typeface="Calibri"/>
                <a:sym typeface="Calibri"/>
              </a:defRPr>
            </a:lvl2pPr>
            <a:lvl3pPr indent="-330200" lvl="2" marL="1371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3pPr>
            <a:lvl4pPr indent="-317500" lvl="3" marL="1828800" marR="0" rtl="0" algn="l">
              <a:spcBef>
                <a:spcPts val="28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spcBef>
                <a:spcPts val="280"/>
              </a:spcBef>
              <a:spcAft>
                <a:spcPts val="0"/>
              </a:spcAft>
              <a:buClr>
                <a:schemeClr val="dk1"/>
              </a:buClr>
              <a:buSzPts val="1400"/>
              <a:buFont typeface="Noto Sans Symbols"/>
              <a:buChar char="✓"/>
              <a:defRPr b="0" i="0" sz="14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97" name="Google Shape;497;p96"/>
          <p:cNvSpPr txBox="1"/>
          <p:nvPr>
            <p:ph idx="2" type="body"/>
          </p:nvPr>
        </p:nvSpPr>
        <p:spPr>
          <a:xfrm>
            <a:off x="420163" y="1347443"/>
            <a:ext cx="4272530" cy="3086012"/>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rgbClr val="FF6600"/>
              </a:buClr>
              <a:buSzPts val="1125"/>
              <a:buFont typeface="Arial"/>
              <a:buNone/>
              <a:defRPr b="0" i="0" sz="1500" u="none" cap="none" strike="noStrike">
                <a:solidFill>
                  <a:schemeClr val="dk1"/>
                </a:solidFill>
                <a:latin typeface="Calibri"/>
                <a:ea typeface="Calibri"/>
                <a:cs typeface="Calibri"/>
                <a:sym typeface="Calibri"/>
              </a:defRPr>
            </a:lvl1pPr>
            <a:lvl2pPr indent="-342900" lvl="1" marL="914400" marR="0" rtl="0" algn="l">
              <a:spcBef>
                <a:spcPts val="1200"/>
              </a:spcBef>
              <a:spcAft>
                <a:spcPts val="0"/>
              </a:spcAft>
              <a:buClr>
                <a:schemeClr val="dk1"/>
              </a:buClr>
              <a:buSzPts val="1800"/>
              <a:buFont typeface="Courier New"/>
              <a:buChar char="o"/>
              <a:defRPr b="0" i="0" sz="1800" u="none" cap="none" strike="noStrike">
                <a:solidFill>
                  <a:schemeClr val="dk1"/>
                </a:solidFill>
                <a:latin typeface="Calibri"/>
                <a:ea typeface="Calibri"/>
                <a:cs typeface="Calibri"/>
                <a:sym typeface="Calibri"/>
              </a:defRPr>
            </a:lvl2pPr>
            <a:lvl3pPr indent="-330200" lvl="2" marL="1371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3pPr>
            <a:lvl4pPr indent="-317500" lvl="3" marL="1828800" marR="0" rtl="0" algn="l">
              <a:spcBef>
                <a:spcPts val="28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spcBef>
                <a:spcPts val="280"/>
              </a:spcBef>
              <a:spcAft>
                <a:spcPts val="0"/>
              </a:spcAft>
              <a:buClr>
                <a:schemeClr val="dk1"/>
              </a:buClr>
              <a:buSzPts val="1400"/>
              <a:buFont typeface="Noto Sans Symbols"/>
              <a:buChar char="✓"/>
              <a:defRPr b="0" i="0" sz="14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98" name="Google Shape;498;p96"/>
          <p:cNvSpPr txBox="1"/>
          <p:nvPr/>
        </p:nvSpPr>
        <p:spPr>
          <a:xfrm>
            <a:off x="8600074" y="146279"/>
            <a:ext cx="220324" cy="220735"/>
          </a:xfrm>
          <a:prstGeom prst="rect">
            <a:avLst/>
          </a:prstGeom>
          <a:noFill/>
          <a:ln>
            <a:noFill/>
          </a:ln>
        </p:spPr>
        <p:txBody>
          <a:bodyPr anchorCtr="0" anchor="b" bIns="0" lIns="0" spcFirstLastPara="1" rIns="0" wrap="square" tIns="0">
            <a:noAutofit/>
          </a:bodyPr>
          <a:lstStyle/>
          <a:p>
            <a:pPr indent="0" lvl="0" marL="0" marR="0" rtl="0" algn="r">
              <a:spcBef>
                <a:spcPts val="0"/>
              </a:spcBef>
              <a:spcAft>
                <a:spcPts val="0"/>
              </a:spcAft>
              <a:buNone/>
            </a:pPr>
            <a:fld id="{00000000-1234-1234-1234-123412341234}" type="slidenum">
              <a:rPr lang="en" sz="600">
                <a:solidFill>
                  <a:srgbClr val="444444"/>
                </a:solidFill>
                <a:latin typeface="Calibri"/>
                <a:ea typeface="Calibri"/>
                <a:cs typeface="Calibri"/>
                <a:sym typeface="Calibri"/>
              </a:rPr>
              <a:t>‹#›</a:t>
            </a:fld>
            <a:endParaRPr sz="900">
              <a:solidFill>
                <a:srgbClr val="444444"/>
              </a:solidFill>
              <a:latin typeface="Calibri"/>
              <a:ea typeface="Calibri"/>
              <a:cs typeface="Calibri"/>
              <a:sym typeface="Calibri"/>
            </a:endParaRPr>
          </a:p>
        </p:txBody>
      </p:sp>
      <p:sp>
        <p:nvSpPr>
          <p:cNvPr id="499" name="Google Shape;499;p96"/>
          <p:cNvSpPr txBox="1"/>
          <p:nvPr>
            <p:ph idx="3" type="body"/>
          </p:nvPr>
        </p:nvSpPr>
        <p:spPr>
          <a:xfrm>
            <a:off x="5764012" y="243903"/>
            <a:ext cx="2697516" cy="123111"/>
          </a:xfrm>
          <a:prstGeom prst="rect">
            <a:avLst/>
          </a:prstGeom>
          <a:noFill/>
          <a:ln>
            <a:noFill/>
          </a:ln>
        </p:spPr>
        <p:txBody>
          <a:bodyPr anchorCtr="0" anchor="b" bIns="0" lIns="0" spcFirstLastPara="1" rIns="0" wrap="square" tIns="0"/>
          <a:lstStyle>
            <a:lvl1pPr indent="-228600" lvl="0" marL="457200" marR="0" rtl="0" algn="r">
              <a:spcBef>
                <a:spcPts val="120"/>
              </a:spcBef>
              <a:spcAft>
                <a:spcPts val="0"/>
              </a:spcAft>
              <a:buClr>
                <a:srgbClr val="444444"/>
              </a:buClr>
              <a:buSzPts val="600"/>
              <a:buFont typeface="Arial"/>
              <a:buNone/>
              <a:defRPr b="0" i="0" sz="600" u="none" cap="none" strike="noStrike">
                <a:solidFill>
                  <a:srgbClr val="444444"/>
                </a:solidFill>
                <a:latin typeface="Calibri"/>
                <a:ea typeface="Calibri"/>
                <a:cs typeface="Calibri"/>
                <a:sym typeface="Calibri"/>
              </a:defRPr>
            </a:lvl1pPr>
            <a:lvl2pPr indent="-228600" lvl="1" marL="914400" marR="0" rtl="0" algn="r">
              <a:spcBef>
                <a:spcPts val="120"/>
              </a:spcBef>
              <a:spcAft>
                <a:spcPts val="0"/>
              </a:spcAft>
              <a:buClr>
                <a:srgbClr val="444444"/>
              </a:buClr>
              <a:buSzPts val="600"/>
              <a:buFont typeface="Arial"/>
              <a:buNone/>
              <a:defRPr b="0" i="0" sz="600" u="none" cap="none" strike="noStrike">
                <a:solidFill>
                  <a:srgbClr val="444444"/>
                </a:solidFill>
                <a:latin typeface="Calibri"/>
                <a:ea typeface="Calibri"/>
                <a:cs typeface="Calibri"/>
                <a:sym typeface="Calibri"/>
              </a:defRPr>
            </a:lvl2pPr>
            <a:lvl3pPr indent="-228600" lvl="2" marL="1371600" marR="0" rtl="0" algn="r">
              <a:spcBef>
                <a:spcPts val="120"/>
              </a:spcBef>
              <a:spcAft>
                <a:spcPts val="0"/>
              </a:spcAft>
              <a:buClr>
                <a:srgbClr val="444444"/>
              </a:buClr>
              <a:buSzPts val="600"/>
              <a:buFont typeface="Arial"/>
              <a:buNone/>
              <a:defRPr b="0" i="0" sz="600" u="none" cap="none" strike="noStrike">
                <a:solidFill>
                  <a:srgbClr val="444444"/>
                </a:solidFill>
                <a:latin typeface="Calibri"/>
                <a:ea typeface="Calibri"/>
                <a:cs typeface="Calibri"/>
                <a:sym typeface="Calibri"/>
              </a:defRPr>
            </a:lvl3pPr>
            <a:lvl4pPr indent="-228600" lvl="3" marL="1828800" marR="0" rtl="0" algn="r">
              <a:spcBef>
                <a:spcPts val="120"/>
              </a:spcBef>
              <a:spcAft>
                <a:spcPts val="0"/>
              </a:spcAft>
              <a:buClr>
                <a:srgbClr val="444444"/>
              </a:buClr>
              <a:buSzPts val="600"/>
              <a:buFont typeface="Arial"/>
              <a:buNone/>
              <a:defRPr b="0" i="0" sz="600" u="none" cap="none" strike="noStrike">
                <a:solidFill>
                  <a:srgbClr val="444444"/>
                </a:solidFill>
                <a:latin typeface="Calibri"/>
                <a:ea typeface="Calibri"/>
                <a:cs typeface="Calibri"/>
                <a:sym typeface="Calibri"/>
              </a:defRPr>
            </a:lvl4pPr>
            <a:lvl5pPr indent="-228600" lvl="4" marL="2286000" marR="0" rtl="0" algn="r">
              <a:spcBef>
                <a:spcPts val="120"/>
              </a:spcBef>
              <a:spcAft>
                <a:spcPts val="0"/>
              </a:spcAft>
              <a:buClr>
                <a:srgbClr val="444444"/>
              </a:buClr>
              <a:buSzPts val="600"/>
              <a:buFont typeface="Arial"/>
              <a:buNone/>
              <a:defRPr b="0" i="0" sz="600" u="none" cap="none" strike="noStrike">
                <a:solidFill>
                  <a:srgbClr val="444444"/>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500" name="Google Shape;500;p96"/>
          <p:cNvPicPr preferRelativeResize="0"/>
          <p:nvPr/>
        </p:nvPicPr>
        <p:blipFill rotWithShape="1">
          <a:blip r:embed="rId2">
            <a:alphaModFix/>
          </a:blip>
          <a:srcRect b="0" l="0" r="0" t="0"/>
          <a:stretch/>
        </p:blipFill>
        <p:spPr>
          <a:xfrm>
            <a:off x="7445541" y="5850183"/>
            <a:ext cx="1500696" cy="679419"/>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_Content_2-Column">
  <p:cSld name="4_Content_2-Column">
    <p:spTree>
      <p:nvGrpSpPr>
        <p:cNvPr id="501" name="Shape 501"/>
        <p:cNvGrpSpPr/>
        <p:nvPr/>
      </p:nvGrpSpPr>
      <p:grpSpPr>
        <a:xfrm>
          <a:off x="0" y="0"/>
          <a:ext cx="0" cy="0"/>
          <a:chOff x="0" y="0"/>
          <a:chExt cx="0" cy="0"/>
        </a:xfrm>
      </p:grpSpPr>
      <p:sp>
        <p:nvSpPr>
          <p:cNvPr id="502" name="Google Shape;502;p97"/>
          <p:cNvSpPr txBox="1"/>
          <p:nvPr>
            <p:ph type="title"/>
          </p:nvPr>
        </p:nvSpPr>
        <p:spPr>
          <a:xfrm>
            <a:off x="429570" y="514641"/>
            <a:ext cx="8390828" cy="399311"/>
          </a:xfrm>
          <a:prstGeom prst="rect">
            <a:avLst/>
          </a:prstGeom>
          <a:noFill/>
          <a:ln>
            <a:noFill/>
          </a:ln>
        </p:spPr>
        <p:txBody>
          <a:bodyPr anchorCtr="0" anchor="t" bIns="0" lIns="0" spcFirstLastPara="1" rIns="0" wrap="square" tIns="0"/>
          <a:lstStyle>
            <a:lvl1pPr lvl="0" marR="0" rtl="0" algn="l">
              <a:spcBef>
                <a:spcPts val="0"/>
              </a:spcBef>
              <a:spcAft>
                <a:spcPts val="0"/>
              </a:spcAft>
              <a:buClr>
                <a:srgbClr val="6817FF"/>
              </a:buClr>
              <a:buSzPts val="1500"/>
              <a:buFont typeface="Calibri"/>
              <a:buNone/>
              <a:defRPr b="1" i="0" sz="1500" u="none" cap="none" strike="noStrike">
                <a:solidFill>
                  <a:srgbClr val="6817F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03" name="Google Shape;503;p97"/>
          <p:cNvSpPr txBox="1"/>
          <p:nvPr>
            <p:ph idx="1" type="body"/>
          </p:nvPr>
        </p:nvSpPr>
        <p:spPr>
          <a:xfrm>
            <a:off x="429570" y="1357705"/>
            <a:ext cx="7739640" cy="2372893"/>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rgbClr val="FF6600"/>
              </a:buClr>
              <a:buSzPts val="1125"/>
              <a:buFont typeface="Arial"/>
              <a:buNone/>
              <a:defRPr b="0" i="0" sz="1500" u="none" cap="none" strike="noStrike">
                <a:solidFill>
                  <a:schemeClr val="dk1"/>
                </a:solidFill>
                <a:latin typeface="Calibri"/>
                <a:ea typeface="Calibri"/>
                <a:cs typeface="Calibri"/>
                <a:sym typeface="Calibri"/>
              </a:defRPr>
            </a:lvl1pPr>
            <a:lvl2pPr indent="-342900" lvl="1" marL="914400" marR="0" rtl="0" algn="l">
              <a:spcBef>
                <a:spcPts val="600"/>
              </a:spcBef>
              <a:spcAft>
                <a:spcPts val="0"/>
              </a:spcAft>
              <a:buClr>
                <a:schemeClr val="dk1"/>
              </a:buClr>
              <a:buSzPts val="1800"/>
              <a:buFont typeface="Courier New"/>
              <a:buChar char="o"/>
              <a:defRPr b="0" i="0" sz="1800" u="none" cap="none" strike="noStrike">
                <a:solidFill>
                  <a:schemeClr val="dk1"/>
                </a:solidFill>
                <a:latin typeface="Calibri"/>
                <a:ea typeface="Calibri"/>
                <a:cs typeface="Calibri"/>
                <a:sym typeface="Calibri"/>
              </a:defRPr>
            </a:lvl2pPr>
            <a:lvl3pPr indent="-330200" lvl="2" marL="1371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3pPr>
            <a:lvl4pPr indent="-317500" lvl="3" marL="1828800" marR="0" rtl="0" algn="l">
              <a:spcBef>
                <a:spcPts val="28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spcBef>
                <a:spcPts val="280"/>
              </a:spcBef>
              <a:spcAft>
                <a:spcPts val="0"/>
              </a:spcAft>
              <a:buClr>
                <a:schemeClr val="dk1"/>
              </a:buClr>
              <a:buSzPts val="1400"/>
              <a:buFont typeface="Noto Sans Symbols"/>
              <a:buChar char="✓"/>
              <a:defRPr b="0" i="0" sz="14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04" name="Google Shape;504;p97"/>
          <p:cNvSpPr txBox="1"/>
          <p:nvPr/>
        </p:nvSpPr>
        <p:spPr>
          <a:xfrm>
            <a:off x="8600074" y="146279"/>
            <a:ext cx="220324" cy="220735"/>
          </a:xfrm>
          <a:prstGeom prst="rect">
            <a:avLst/>
          </a:prstGeom>
          <a:noFill/>
          <a:ln>
            <a:noFill/>
          </a:ln>
        </p:spPr>
        <p:txBody>
          <a:bodyPr anchorCtr="0" anchor="b" bIns="0" lIns="0" spcFirstLastPara="1" rIns="0" wrap="square" tIns="0">
            <a:noAutofit/>
          </a:bodyPr>
          <a:lstStyle/>
          <a:p>
            <a:pPr indent="0" lvl="0" marL="0" marR="0" rtl="0" algn="r">
              <a:spcBef>
                <a:spcPts val="0"/>
              </a:spcBef>
              <a:spcAft>
                <a:spcPts val="0"/>
              </a:spcAft>
              <a:buNone/>
            </a:pPr>
            <a:fld id="{00000000-1234-1234-1234-123412341234}" type="slidenum">
              <a:rPr lang="en" sz="600">
                <a:solidFill>
                  <a:srgbClr val="444444"/>
                </a:solidFill>
                <a:latin typeface="Calibri"/>
                <a:ea typeface="Calibri"/>
                <a:cs typeface="Calibri"/>
                <a:sym typeface="Calibri"/>
              </a:rPr>
              <a:t>‹#›</a:t>
            </a:fld>
            <a:endParaRPr sz="900">
              <a:solidFill>
                <a:srgbClr val="444444"/>
              </a:solidFill>
              <a:latin typeface="Calibri"/>
              <a:ea typeface="Calibri"/>
              <a:cs typeface="Calibri"/>
              <a:sym typeface="Calibri"/>
            </a:endParaRPr>
          </a:p>
        </p:txBody>
      </p:sp>
      <p:sp>
        <p:nvSpPr>
          <p:cNvPr id="505" name="Google Shape;505;p97"/>
          <p:cNvSpPr txBox="1"/>
          <p:nvPr>
            <p:ph idx="2" type="body"/>
          </p:nvPr>
        </p:nvSpPr>
        <p:spPr>
          <a:xfrm>
            <a:off x="5764012" y="243903"/>
            <a:ext cx="2697516" cy="123111"/>
          </a:xfrm>
          <a:prstGeom prst="rect">
            <a:avLst/>
          </a:prstGeom>
          <a:noFill/>
          <a:ln>
            <a:noFill/>
          </a:ln>
        </p:spPr>
        <p:txBody>
          <a:bodyPr anchorCtr="0" anchor="b" bIns="0" lIns="0" spcFirstLastPara="1" rIns="0" wrap="square" tIns="0"/>
          <a:lstStyle>
            <a:lvl1pPr indent="-228600" lvl="0" marL="457200" marR="0" rtl="0" algn="r">
              <a:spcBef>
                <a:spcPts val="120"/>
              </a:spcBef>
              <a:spcAft>
                <a:spcPts val="0"/>
              </a:spcAft>
              <a:buClr>
                <a:srgbClr val="444444"/>
              </a:buClr>
              <a:buSzPts val="600"/>
              <a:buFont typeface="Arial"/>
              <a:buNone/>
              <a:defRPr b="0" i="0" sz="600" u="none" cap="none" strike="noStrike">
                <a:solidFill>
                  <a:srgbClr val="444444"/>
                </a:solidFill>
                <a:latin typeface="Calibri"/>
                <a:ea typeface="Calibri"/>
                <a:cs typeface="Calibri"/>
                <a:sym typeface="Calibri"/>
              </a:defRPr>
            </a:lvl1pPr>
            <a:lvl2pPr indent="-228600" lvl="1" marL="914400" marR="0" rtl="0" algn="r">
              <a:spcBef>
                <a:spcPts val="120"/>
              </a:spcBef>
              <a:spcAft>
                <a:spcPts val="0"/>
              </a:spcAft>
              <a:buClr>
                <a:srgbClr val="444444"/>
              </a:buClr>
              <a:buSzPts val="600"/>
              <a:buFont typeface="Arial"/>
              <a:buNone/>
              <a:defRPr b="0" i="0" sz="600" u="none" cap="none" strike="noStrike">
                <a:solidFill>
                  <a:srgbClr val="444444"/>
                </a:solidFill>
                <a:latin typeface="Calibri"/>
                <a:ea typeface="Calibri"/>
                <a:cs typeface="Calibri"/>
                <a:sym typeface="Calibri"/>
              </a:defRPr>
            </a:lvl2pPr>
            <a:lvl3pPr indent="-228600" lvl="2" marL="1371600" marR="0" rtl="0" algn="r">
              <a:spcBef>
                <a:spcPts val="120"/>
              </a:spcBef>
              <a:spcAft>
                <a:spcPts val="0"/>
              </a:spcAft>
              <a:buClr>
                <a:srgbClr val="444444"/>
              </a:buClr>
              <a:buSzPts val="600"/>
              <a:buFont typeface="Arial"/>
              <a:buNone/>
              <a:defRPr b="0" i="0" sz="600" u="none" cap="none" strike="noStrike">
                <a:solidFill>
                  <a:srgbClr val="444444"/>
                </a:solidFill>
                <a:latin typeface="Calibri"/>
                <a:ea typeface="Calibri"/>
                <a:cs typeface="Calibri"/>
                <a:sym typeface="Calibri"/>
              </a:defRPr>
            </a:lvl3pPr>
            <a:lvl4pPr indent="-228600" lvl="3" marL="1828800" marR="0" rtl="0" algn="r">
              <a:spcBef>
                <a:spcPts val="120"/>
              </a:spcBef>
              <a:spcAft>
                <a:spcPts val="0"/>
              </a:spcAft>
              <a:buClr>
                <a:srgbClr val="444444"/>
              </a:buClr>
              <a:buSzPts val="600"/>
              <a:buFont typeface="Arial"/>
              <a:buNone/>
              <a:defRPr b="0" i="0" sz="600" u="none" cap="none" strike="noStrike">
                <a:solidFill>
                  <a:srgbClr val="444444"/>
                </a:solidFill>
                <a:latin typeface="Calibri"/>
                <a:ea typeface="Calibri"/>
                <a:cs typeface="Calibri"/>
                <a:sym typeface="Calibri"/>
              </a:defRPr>
            </a:lvl4pPr>
            <a:lvl5pPr indent="-228600" lvl="4" marL="2286000" marR="0" rtl="0" algn="r">
              <a:spcBef>
                <a:spcPts val="120"/>
              </a:spcBef>
              <a:spcAft>
                <a:spcPts val="0"/>
              </a:spcAft>
              <a:buClr>
                <a:srgbClr val="444444"/>
              </a:buClr>
              <a:buSzPts val="600"/>
              <a:buFont typeface="Arial"/>
              <a:buNone/>
              <a:defRPr b="0" i="0" sz="600" u="none" cap="none" strike="noStrike">
                <a:solidFill>
                  <a:srgbClr val="444444"/>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506" name="Google Shape;506;p97"/>
          <p:cNvPicPr preferRelativeResize="0"/>
          <p:nvPr/>
        </p:nvPicPr>
        <p:blipFill rotWithShape="1">
          <a:blip r:embed="rId2">
            <a:alphaModFix/>
          </a:blip>
          <a:srcRect b="0" l="0" r="0" t="0"/>
          <a:stretch/>
        </p:blipFill>
        <p:spPr>
          <a:xfrm>
            <a:off x="7445541" y="5850183"/>
            <a:ext cx="1500696" cy="67941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5640767"/>
            <a:ext cx="5998800" cy="8067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5_Big Statement">
  <p:cSld name="5_Big Statement">
    <p:spTree>
      <p:nvGrpSpPr>
        <p:cNvPr id="507" name="Shape 507"/>
        <p:cNvGrpSpPr/>
        <p:nvPr/>
      </p:nvGrpSpPr>
      <p:grpSpPr>
        <a:xfrm>
          <a:off x="0" y="0"/>
          <a:ext cx="0" cy="0"/>
          <a:chOff x="0" y="0"/>
          <a:chExt cx="0" cy="0"/>
        </a:xfrm>
      </p:grpSpPr>
      <p:pic>
        <p:nvPicPr>
          <p:cNvPr descr="crv_lfcl_grhc_rgb_pos_quote-img.png" id="508" name="Google Shape;508;p98"/>
          <p:cNvPicPr preferRelativeResize="0"/>
          <p:nvPr/>
        </p:nvPicPr>
        <p:blipFill rotWithShape="1">
          <a:blip r:embed="rId2">
            <a:alphaModFix/>
          </a:blip>
          <a:srcRect b="0" l="-4266" r="16174" t="11493"/>
          <a:stretch/>
        </p:blipFill>
        <p:spPr>
          <a:xfrm>
            <a:off x="-17468" y="0"/>
            <a:ext cx="9161468" cy="5177584"/>
          </a:xfrm>
          <a:prstGeom prst="rect">
            <a:avLst/>
          </a:prstGeom>
          <a:noFill/>
          <a:ln>
            <a:noFill/>
          </a:ln>
        </p:spPr>
      </p:pic>
      <p:sp>
        <p:nvSpPr>
          <p:cNvPr id="509" name="Google Shape;509;p98"/>
          <p:cNvSpPr txBox="1"/>
          <p:nvPr>
            <p:ph idx="1" type="body"/>
          </p:nvPr>
        </p:nvSpPr>
        <p:spPr>
          <a:xfrm>
            <a:off x="420162" y="1416052"/>
            <a:ext cx="3836715" cy="2428811"/>
          </a:xfrm>
          <a:prstGeom prst="rect">
            <a:avLst/>
          </a:prstGeom>
          <a:noFill/>
          <a:ln>
            <a:noFill/>
          </a:ln>
        </p:spPr>
        <p:txBody>
          <a:bodyPr anchorCtr="0" anchor="t" bIns="0" lIns="0" spcFirstLastPara="1" rIns="0" wrap="square" tIns="0"/>
          <a:lstStyle>
            <a:lvl1pPr indent="-228600" lvl="0" marL="457200" marR="0" rtl="0" algn="l">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Courier New"/>
              <a:buChar char="o"/>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Noto Sans Symbols"/>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10" name="Google Shape;510;p98"/>
          <p:cNvSpPr txBox="1"/>
          <p:nvPr>
            <p:ph idx="2" type="body"/>
          </p:nvPr>
        </p:nvSpPr>
        <p:spPr>
          <a:xfrm>
            <a:off x="426239" y="4071832"/>
            <a:ext cx="3830638" cy="449665"/>
          </a:xfrm>
          <a:prstGeom prst="rect">
            <a:avLst/>
          </a:prstGeom>
          <a:noFill/>
          <a:ln>
            <a:noFill/>
          </a:ln>
        </p:spPr>
        <p:txBody>
          <a:bodyPr anchorCtr="0" anchor="t" bIns="0" lIns="0" spcFirstLastPara="1" rIns="0" wrap="square" tIns="0"/>
          <a:lstStyle>
            <a:lvl1pPr indent="-228600" lvl="0" marL="457200" marR="0" rtl="0" algn="l">
              <a:spcBef>
                <a:spcPts val="150"/>
              </a:spcBef>
              <a:spcAft>
                <a:spcPts val="0"/>
              </a:spcAft>
              <a:buClr>
                <a:schemeClr val="dk1"/>
              </a:buClr>
              <a:buSzPts val="750"/>
              <a:buFont typeface="Arial"/>
              <a:buNone/>
              <a:defRPr b="0" i="0" sz="75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11" name="Google Shape;511;p98"/>
          <p:cNvSpPr txBox="1"/>
          <p:nvPr>
            <p:ph type="title"/>
          </p:nvPr>
        </p:nvSpPr>
        <p:spPr>
          <a:xfrm>
            <a:off x="420162" y="529167"/>
            <a:ext cx="3836715" cy="646205"/>
          </a:xfrm>
          <a:prstGeom prst="rect">
            <a:avLst/>
          </a:prstGeom>
          <a:noFill/>
          <a:ln>
            <a:noFill/>
          </a:ln>
        </p:spPr>
        <p:txBody>
          <a:bodyPr anchorCtr="0" anchor="t" bIns="0" lIns="0" spcFirstLastPara="1" rIns="0" wrap="square" tIns="0"/>
          <a:lstStyle>
            <a:lvl1pPr lvl="0" marR="0" rtl="0" algn="l">
              <a:spcBef>
                <a:spcPts val="0"/>
              </a:spcBef>
              <a:spcAft>
                <a:spcPts val="0"/>
              </a:spcAft>
              <a:buClr>
                <a:srgbClr val="6817FF"/>
              </a:buClr>
              <a:buSzPts val="1500"/>
              <a:buFont typeface="Calibri"/>
              <a:buNone/>
              <a:defRPr b="1" i="0" sz="1500" u="none" cap="none" strike="noStrike">
                <a:solidFill>
                  <a:srgbClr val="6817F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512" name="Google Shape;512;p98"/>
          <p:cNvPicPr preferRelativeResize="0"/>
          <p:nvPr/>
        </p:nvPicPr>
        <p:blipFill rotWithShape="1">
          <a:blip r:embed="rId3">
            <a:alphaModFix/>
          </a:blip>
          <a:srcRect b="0" l="0" r="0" t="0"/>
          <a:stretch/>
        </p:blipFill>
        <p:spPr>
          <a:xfrm>
            <a:off x="7445541" y="5850183"/>
            <a:ext cx="1500696" cy="679419"/>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6_Big Statement_Layout">
  <p:cSld name="6_Big Statement_Layout">
    <p:bg>
      <p:bgPr>
        <a:solidFill>
          <a:schemeClr val="dk1"/>
        </a:solidFill>
      </p:bgPr>
    </p:bg>
    <p:spTree>
      <p:nvGrpSpPr>
        <p:cNvPr id="513" name="Shape 513"/>
        <p:cNvGrpSpPr/>
        <p:nvPr/>
      </p:nvGrpSpPr>
      <p:grpSpPr>
        <a:xfrm>
          <a:off x="0" y="0"/>
          <a:ext cx="0" cy="0"/>
          <a:chOff x="0" y="0"/>
          <a:chExt cx="0" cy="0"/>
        </a:xfrm>
      </p:grpSpPr>
      <p:pic>
        <p:nvPicPr>
          <p:cNvPr id="514" name="Google Shape;514;p99"/>
          <p:cNvPicPr preferRelativeResize="0"/>
          <p:nvPr/>
        </p:nvPicPr>
        <p:blipFill rotWithShape="1">
          <a:blip r:embed="rId2">
            <a:alphaModFix/>
          </a:blip>
          <a:srcRect b="0" l="0" r="0" t="0"/>
          <a:stretch/>
        </p:blipFill>
        <p:spPr>
          <a:xfrm>
            <a:off x="0" y="0"/>
            <a:ext cx="9144000" cy="5143502"/>
          </a:xfrm>
          <a:prstGeom prst="rect">
            <a:avLst/>
          </a:prstGeom>
          <a:noFill/>
          <a:ln>
            <a:noFill/>
          </a:ln>
        </p:spPr>
      </p:pic>
      <p:sp>
        <p:nvSpPr>
          <p:cNvPr id="515" name="Google Shape;515;p99"/>
          <p:cNvSpPr txBox="1"/>
          <p:nvPr>
            <p:ph idx="1" type="body"/>
          </p:nvPr>
        </p:nvSpPr>
        <p:spPr>
          <a:xfrm>
            <a:off x="420162" y="1416052"/>
            <a:ext cx="3836715" cy="2428811"/>
          </a:xfrm>
          <a:prstGeom prst="rect">
            <a:avLst/>
          </a:prstGeom>
          <a:noFill/>
          <a:ln>
            <a:noFill/>
          </a:ln>
        </p:spPr>
        <p:txBody>
          <a:bodyPr anchorCtr="0" anchor="t" bIns="0" lIns="0" spcFirstLastPara="1" rIns="0" wrap="square" tIns="0"/>
          <a:lstStyle>
            <a:lvl1pPr indent="-228600" lvl="0" marL="457200" marR="0" rtl="0" algn="l">
              <a:spcBef>
                <a:spcPts val="480"/>
              </a:spcBef>
              <a:spcAft>
                <a:spcPts val="0"/>
              </a:spcAft>
              <a:buClr>
                <a:srgbClr val="FFFFFF"/>
              </a:buClr>
              <a:buSzPts val="2400"/>
              <a:buFont typeface="Arial"/>
              <a:buNone/>
              <a:defRPr b="0" i="0" sz="2400" u="none" cap="none" strike="noStrike">
                <a:solidFill>
                  <a:srgbClr val="FFFFFF"/>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Courier New"/>
              <a:buChar char="o"/>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Noto Sans Symbols"/>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16" name="Google Shape;516;p99"/>
          <p:cNvSpPr txBox="1"/>
          <p:nvPr>
            <p:ph idx="2" type="body"/>
          </p:nvPr>
        </p:nvSpPr>
        <p:spPr>
          <a:xfrm>
            <a:off x="426239" y="4071832"/>
            <a:ext cx="3830638" cy="449665"/>
          </a:xfrm>
          <a:prstGeom prst="rect">
            <a:avLst/>
          </a:prstGeom>
          <a:noFill/>
          <a:ln>
            <a:noFill/>
          </a:ln>
        </p:spPr>
        <p:txBody>
          <a:bodyPr anchorCtr="0" anchor="t" bIns="0" lIns="0" spcFirstLastPara="1" rIns="0" wrap="square" tIns="0"/>
          <a:lstStyle>
            <a:lvl1pPr indent="-228600" lvl="0" marL="457200" marR="0" rtl="0" algn="l">
              <a:spcBef>
                <a:spcPts val="150"/>
              </a:spcBef>
              <a:spcAft>
                <a:spcPts val="0"/>
              </a:spcAft>
              <a:buClr>
                <a:srgbClr val="FFFFFF"/>
              </a:buClr>
              <a:buSzPts val="750"/>
              <a:buFont typeface="Arial"/>
              <a:buNone/>
              <a:defRPr b="0" i="0" sz="750" u="none" cap="none" strike="noStrike">
                <a:solidFill>
                  <a:srgbClr val="FFFFFF"/>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17" name="Google Shape;517;p99"/>
          <p:cNvSpPr txBox="1"/>
          <p:nvPr>
            <p:ph type="title"/>
          </p:nvPr>
        </p:nvSpPr>
        <p:spPr>
          <a:xfrm>
            <a:off x="420162" y="529167"/>
            <a:ext cx="3836715" cy="646205"/>
          </a:xfrm>
          <a:prstGeom prst="rect">
            <a:avLst/>
          </a:prstGeom>
          <a:noFill/>
          <a:ln>
            <a:noFill/>
          </a:ln>
        </p:spPr>
        <p:txBody>
          <a:bodyPr anchorCtr="0" anchor="t" bIns="0" lIns="0" spcFirstLastPara="1" rIns="0" wrap="square" tIns="0"/>
          <a:lstStyle>
            <a:lvl1pPr lvl="0" marR="0" rtl="0" algn="l">
              <a:spcBef>
                <a:spcPts val="0"/>
              </a:spcBef>
              <a:spcAft>
                <a:spcPts val="0"/>
              </a:spcAft>
              <a:buClr>
                <a:srgbClr val="FFFFFF"/>
              </a:buClr>
              <a:buSzPts val="1500"/>
              <a:buFont typeface="Calibri"/>
              <a:buNone/>
              <a:defRPr b="1" i="0" sz="1500" u="none" cap="none" strike="noStrike">
                <a:solidFill>
                  <a:srgbClr val="FFFFF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518" name="Google Shape;518;p99"/>
          <p:cNvPicPr preferRelativeResize="0"/>
          <p:nvPr/>
        </p:nvPicPr>
        <p:blipFill rotWithShape="1">
          <a:blip r:embed="rId3">
            <a:alphaModFix/>
          </a:blip>
          <a:srcRect b="0" l="0" r="0" t="0"/>
          <a:stretch/>
        </p:blipFill>
        <p:spPr>
          <a:xfrm>
            <a:off x="7445542" y="5850183"/>
            <a:ext cx="1500694" cy="679419"/>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6_Bullets">
  <p:cSld name="6_Bullets">
    <p:spTree>
      <p:nvGrpSpPr>
        <p:cNvPr id="519" name="Shape 519"/>
        <p:cNvGrpSpPr/>
        <p:nvPr/>
      </p:nvGrpSpPr>
      <p:grpSpPr>
        <a:xfrm>
          <a:off x="0" y="0"/>
          <a:ext cx="0" cy="0"/>
          <a:chOff x="0" y="0"/>
          <a:chExt cx="0" cy="0"/>
        </a:xfrm>
      </p:grpSpPr>
      <p:sp>
        <p:nvSpPr>
          <p:cNvPr id="520" name="Google Shape;520;p100"/>
          <p:cNvSpPr txBox="1"/>
          <p:nvPr>
            <p:ph idx="1" type="body"/>
          </p:nvPr>
        </p:nvSpPr>
        <p:spPr>
          <a:xfrm>
            <a:off x="420162" y="1313424"/>
            <a:ext cx="8120748" cy="3932767"/>
          </a:xfrm>
          <a:prstGeom prst="rect">
            <a:avLst/>
          </a:prstGeom>
          <a:noFill/>
          <a:ln>
            <a:noFill/>
          </a:ln>
        </p:spPr>
        <p:txBody>
          <a:bodyPr anchorCtr="0" anchor="t" bIns="0" lIns="0" spcFirstLastPara="1" rIns="0" wrap="square" tIns="0"/>
          <a:lstStyle>
            <a:lvl1pPr indent="-285750" lvl="0" marL="457200" marR="0" rtl="0" algn="l">
              <a:spcBef>
                <a:spcPts val="300"/>
              </a:spcBef>
              <a:spcAft>
                <a:spcPts val="0"/>
              </a:spcAft>
              <a:buClr>
                <a:srgbClr val="666666"/>
              </a:buClr>
              <a:buSzPts val="900"/>
              <a:buFont typeface="Courier New"/>
              <a:buChar char="o"/>
              <a:defRPr b="0" i="0" sz="1500" u="none" cap="none" strike="noStrike">
                <a:solidFill>
                  <a:schemeClr val="dk1"/>
                </a:solidFill>
                <a:latin typeface="Calibri"/>
                <a:ea typeface="Calibri"/>
                <a:cs typeface="Calibri"/>
                <a:sym typeface="Calibri"/>
              </a:defRPr>
            </a:lvl1pPr>
            <a:lvl2pPr indent="-266700" lvl="1" marL="914400" marR="0" rtl="0" algn="l">
              <a:spcBef>
                <a:spcPts val="300"/>
              </a:spcBef>
              <a:spcAft>
                <a:spcPts val="0"/>
              </a:spcAft>
              <a:buClr>
                <a:schemeClr val="dk1"/>
              </a:buClr>
              <a:buSzPts val="600"/>
              <a:buFont typeface="Noto Sans Symbols"/>
              <a:buChar char="◻"/>
              <a:defRPr b="0" i="0" sz="1500" u="none" cap="none" strike="noStrike">
                <a:solidFill>
                  <a:schemeClr val="dk1"/>
                </a:solidFill>
                <a:latin typeface="Calibri"/>
                <a:ea typeface="Calibri"/>
                <a:cs typeface="Calibri"/>
                <a:sym typeface="Calibri"/>
              </a:defRPr>
            </a:lvl2pPr>
            <a:lvl3pPr indent="-323850" lvl="2" marL="13716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spcBef>
                <a:spcPts val="28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spcBef>
                <a:spcPts val="280"/>
              </a:spcBef>
              <a:spcAft>
                <a:spcPts val="0"/>
              </a:spcAft>
              <a:buClr>
                <a:schemeClr val="dk1"/>
              </a:buClr>
              <a:buSzPts val="1400"/>
              <a:buFont typeface="Noto Sans Symbols"/>
              <a:buChar char="✓"/>
              <a:defRPr b="0" i="0" sz="14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21" name="Google Shape;521;p100"/>
          <p:cNvSpPr txBox="1"/>
          <p:nvPr>
            <p:ph type="title"/>
          </p:nvPr>
        </p:nvSpPr>
        <p:spPr>
          <a:xfrm>
            <a:off x="420162" y="514641"/>
            <a:ext cx="8102477" cy="399311"/>
          </a:xfrm>
          <a:prstGeom prst="rect">
            <a:avLst/>
          </a:prstGeom>
          <a:noFill/>
          <a:ln>
            <a:noFill/>
          </a:ln>
        </p:spPr>
        <p:txBody>
          <a:bodyPr anchorCtr="0" anchor="t" bIns="0" lIns="0" spcFirstLastPara="1" rIns="0" wrap="square" tIns="0"/>
          <a:lstStyle>
            <a:lvl1pPr lvl="0" marR="0" rtl="0" algn="l">
              <a:spcBef>
                <a:spcPts val="0"/>
              </a:spcBef>
              <a:spcAft>
                <a:spcPts val="0"/>
              </a:spcAft>
              <a:buClr>
                <a:srgbClr val="6817FF"/>
              </a:buClr>
              <a:buSzPts val="1500"/>
              <a:buFont typeface="Calibri"/>
              <a:buNone/>
              <a:defRPr b="1" i="0" sz="1500" u="none" cap="none" strike="noStrike">
                <a:solidFill>
                  <a:srgbClr val="6817F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22" name="Google Shape;522;p100"/>
          <p:cNvSpPr txBox="1"/>
          <p:nvPr/>
        </p:nvSpPr>
        <p:spPr>
          <a:xfrm>
            <a:off x="8600074" y="146279"/>
            <a:ext cx="220324" cy="220735"/>
          </a:xfrm>
          <a:prstGeom prst="rect">
            <a:avLst/>
          </a:prstGeom>
          <a:noFill/>
          <a:ln>
            <a:noFill/>
          </a:ln>
        </p:spPr>
        <p:txBody>
          <a:bodyPr anchorCtr="0" anchor="b" bIns="0" lIns="0" spcFirstLastPara="1" rIns="0" wrap="square" tIns="0">
            <a:noAutofit/>
          </a:bodyPr>
          <a:lstStyle/>
          <a:p>
            <a:pPr indent="0" lvl="0" marL="0" marR="0" rtl="0" algn="r">
              <a:spcBef>
                <a:spcPts val="0"/>
              </a:spcBef>
              <a:spcAft>
                <a:spcPts val="0"/>
              </a:spcAft>
              <a:buNone/>
            </a:pPr>
            <a:fld id="{00000000-1234-1234-1234-123412341234}" type="slidenum">
              <a:rPr lang="en" sz="600">
                <a:solidFill>
                  <a:srgbClr val="444444"/>
                </a:solidFill>
                <a:latin typeface="Calibri"/>
                <a:ea typeface="Calibri"/>
                <a:cs typeface="Calibri"/>
                <a:sym typeface="Calibri"/>
              </a:rPr>
              <a:t>‹#›</a:t>
            </a:fld>
            <a:endParaRPr sz="900">
              <a:solidFill>
                <a:srgbClr val="444444"/>
              </a:solidFill>
              <a:latin typeface="Calibri"/>
              <a:ea typeface="Calibri"/>
              <a:cs typeface="Calibri"/>
              <a:sym typeface="Calibri"/>
            </a:endParaRPr>
          </a:p>
        </p:txBody>
      </p:sp>
      <p:sp>
        <p:nvSpPr>
          <p:cNvPr id="523" name="Google Shape;523;p100"/>
          <p:cNvSpPr txBox="1"/>
          <p:nvPr>
            <p:ph idx="2" type="body"/>
          </p:nvPr>
        </p:nvSpPr>
        <p:spPr>
          <a:xfrm>
            <a:off x="5764012" y="243903"/>
            <a:ext cx="2697516" cy="123111"/>
          </a:xfrm>
          <a:prstGeom prst="rect">
            <a:avLst/>
          </a:prstGeom>
          <a:noFill/>
          <a:ln>
            <a:noFill/>
          </a:ln>
        </p:spPr>
        <p:txBody>
          <a:bodyPr anchorCtr="0" anchor="b" bIns="0" lIns="0" spcFirstLastPara="1" rIns="0" wrap="square" tIns="0"/>
          <a:lstStyle>
            <a:lvl1pPr indent="-228600" lvl="0" marL="457200" marR="0" rtl="0" algn="r">
              <a:spcBef>
                <a:spcPts val="120"/>
              </a:spcBef>
              <a:spcAft>
                <a:spcPts val="0"/>
              </a:spcAft>
              <a:buClr>
                <a:srgbClr val="444444"/>
              </a:buClr>
              <a:buSzPts val="600"/>
              <a:buFont typeface="Arial"/>
              <a:buNone/>
              <a:defRPr b="0" i="0" sz="600" u="none" cap="none" strike="noStrike">
                <a:solidFill>
                  <a:srgbClr val="444444"/>
                </a:solidFill>
                <a:latin typeface="Calibri"/>
                <a:ea typeface="Calibri"/>
                <a:cs typeface="Calibri"/>
                <a:sym typeface="Calibri"/>
              </a:defRPr>
            </a:lvl1pPr>
            <a:lvl2pPr indent="-228600" lvl="1" marL="914400" marR="0" rtl="0" algn="r">
              <a:spcBef>
                <a:spcPts val="120"/>
              </a:spcBef>
              <a:spcAft>
                <a:spcPts val="0"/>
              </a:spcAft>
              <a:buClr>
                <a:srgbClr val="444444"/>
              </a:buClr>
              <a:buSzPts val="600"/>
              <a:buFont typeface="Arial"/>
              <a:buNone/>
              <a:defRPr b="0" i="0" sz="600" u="none" cap="none" strike="noStrike">
                <a:solidFill>
                  <a:srgbClr val="444444"/>
                </a:solidFill>
                <a:latin typeface="Calibri"/>
                <a:ea typeface="Calibri"/>
                <a:cs typeface="Calibri"/>
                <a:sym typeface="Calibri"/>
              </a:defRPr>
            </a:lvl2pPr>
            <a:lvl3pPr indent="-228600" lvl="2" marL="1371600" marR="0" rtl="0" algn="r">
              <a:spcBef>
                <a:spcPts val="120"/>
              </a:spcBef>
              <a:spcAft>
                <a:spcPts val="0"/>
              </a:spcAft>
              <a:buClr>
                <a:srgbClr val="444444"/>
              </a:buClr>
              <a:buSzPts val="600"/>
              <a:buFont typeface="Arial"/>
              <a:buNone/>
              <a:defRPr b="0" i="0" sz="600" u="none" cap="none" strike="noStrike">
                <a:solidFill>
                  <a:srgbClr val="444444"/>
                </a:solidFill>
                <a:latin typeface="Calibri"/>
                <a:ea typeface="Calibri"/>
                <a:cs typeface="Calibri"/>
                <a:sym typeface="Calibri"/>
              </a:defRPr>
            </a:lvl3pPr>
            <a:lvl4pPr indent="-228600" lvl="3" marL="1828800" marR="0" rtl="0" algn="r">
              <a:spcBef>
                <a:spcPts val="120"/>
              </a:spcBef>
              <a:spcAft>
                <a:spcPts val="0"/>
              </a:spcAft>
              <a:buClr>
                <a:srgbClr val="444444"/>
              </a:buClr>
              <a:buSzPts val="600"/>
              <a:buFont typeface="Arial"/>
              <a:buNone/>
              <a:defRPr b="0" i="0" sz="600" u="none" cap="none" strike="noStrike">
                <a:solidFill>
                  <a:srgbClr val="444444"/>
                </a:solidFill>
                <a:latin typeface="Calibri"/>
                <a:ea typeface="Calibri"/>
                <a:cs typeface="Calibri"/>
                <a:sym typeface="Calibri"/>
              </a:defRPr>
            </a:lvl4pPr>
            <a:lvl5pPr indent="-228600" lvl="4" marL="2286000" marR="0" rtl="0" algn="r">
              <a:spcBef>
                <a:spcPts val="120"/>
              </a:spcBef>
              <a:spcAft>
                <a:spcPts val="0"/>
              </a:spcAft>
              <a:buClr>
                <a:srgbClr val="444444"/>
              </a:buClr>
              <a:buSzPts val="600"/>
              <a:buFont typeface="Arial"/>
              <a:buNone/>
              <a:defRPr b="0" i="0" sz="600" u="none" cap="none" strike="noStrike">
                <a:solidFill>
                  <a:srgbClr val="444444"/>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524" name="Google Shape;524;p100"/>
          <p:cNvPicPr preferRelativeResize="0"/>
          <p:nvPr/>
        </p:nvPicPr>
        <p:blipFill rotWithShape="1">
          <a:blip r:embed="rId2">
            <a:alphaModFix/>
          </a:blip>
          <a:srcRect b="0" l="0" r="0" t="0"/>
          <a:stretch/>
        </p:blipFill>
        <p:spPr>
          <a:xfrm>
            <a:off x="7445541" y="5850183"/>
            <a:ext cx="1500696" cy="679419"/>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7_Full-bleed-Image_With-Quote">
  <p:cSld name="7_Full-bleed-Image_With-Quote">
    <p:spTree>
      <p:nvGrpSpPr>
        <p:cNvPr id="525" name="Shape 525"/>
        <p:cNvGrpSpPr/>
        <p:nvPr/>
      </p:nvGrpSpPr>
      <p:grpSpPr>
        <a:xfrm>
          <a:off x="0" y="0"/>
          <a:ext cx="0" cy="0"/>
          <a:chOff x="0" y="0"/>
          <a:chExt cx="0" cy="0"/>
        </a:xfrm>
      </p:grpSpPr>
      <p:sp>
        <p:nvSpPr>
          <p:cNvPr id="526" name="Google Shape;526;p101"/>
          <p:cNvSpPr/>
          <p:nvPr/>
        </p:nvSpPr>
        <p:spPr>
          <a:xfrm>
            <a:off x="0" y="0"/>
            <a:ext cx="9144000" cy="6858000"/>
          </a:xfrm>
          <a:prstGeom prst="rect">
            <a:avLst/>
          </a:prstGeom>
          <a:gradFill>
            <a:gsLst>
              <a:gs pos="0">
                <a:srgbClr val="FFFFFF">
                  <a:alpha val="0"/>
                </a:srgbClr>
              </a:gs>
              <a:gs pos="27000">
                <a:srgbClr val="FFFFFF">
                  <a:alpha val="0"/>
                </a:srgbClr>
              </a:gs>
              <a:gs pos="100000">
                <a:srgbClr val="FFFFFF">
                  <a:alpha val="34901"/>
                </a:srgbClr>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7" name="Google Shape;527;p101"/>
          <p:cNvSpPr txBox="1"/>
          <p:nvPr/>
        </p:nvSpPr>
        <p:spPr>
          <a:xfrm>
            <a:off x="8600074" y="146279"/>
            <a:ext cx="220324" cy="220735"/>
          </a:xfrm>
          <a:prstGeom prst="rect">
            <a:avLst/>
          </a:prstGeom>
          <a:noFill/>
          <a:ln>
            <a:noFill/>
          </a:ln>
        </p:spPr>
        <p:txBody>
          <a:bodyPr anchorCtr="0" anchor="b" bIns="0" lIns="0" spcFirstLastPara="1" rIns="0" wrap="square" tIns="0">
            <a:noAutofit/>
          </a:bodyPr>
          <a:lstStyle/>
          <a:p>
            <a:pPr indent="0" lvl="0" marL="0" marR="0" rtl="0" algn="r">
              <a:spcBef>
                <a:spcPts val="0"/>
              </a:spcBef>
              <a:spcAft>
                <a:spcPts val="0"/>
              </a:spcAft>
              <a:buNone/>
            </a:pPr>
            <a:fld id="{00000000-1234-1234-1234-123412341234}" type="slidenum">
              <a:rPr lang="en" sz="600">
                <a:solidFill>
                  <a:srgbClr val="444444"/>
                </a:solidFill>
                <a:latin typeface="Calibri"/>
                <a:ea typeface="Calibri"/>
                <a:cs typeface="Calibri"/>
                <a:sym typeface="Calibri"/>
              </a:rPr>
              <a:t>‹#›</a:t>
            </a:fld>
            <a:endParaRPr sz="900">
              <a:solidFill>
                <a:srgbClr val="444444"/>
              </a:solidFill>
              <a:latin typeface="Calibri"/>
              <a:ea typeface="Calibri"/>
              <a:cs typeface="Calibri"/>
              <a:sym typeface="Calibri"/>
            </a:endParaRPr>
          </a:p>
        </p:txBody>
      </p:sp>
      <p:sp>
        <p:nvSpPr>
          <p:cNvPr id="528" name="Google Shape;528;p101"/>
          <p:cNvSpPr txBox="1"/>
          <p:nvPr>
            <p:ph idx="1" type="body"/>
          </p:nvPr>
        </p:nvSpPr>
        <p:spPr>
          <a:xfrm>
            <a:off x="5764012" y="243903"/>
            <a:ext cx="2697516" cy="123111"/>
          </a:xfrm>
          <a:prstGeom prst="rect">
            <a:avLst/>
          </a:prstGeom>
          <a:noFill/>
          <a:ln>
            <a:noFill/>
          </a:ln>
        </p:spPr>
        <p:txBody>
          <a:bodyPr anchorCtr="0" anchor="b" bIns="0" lIns="0" spcFirstLastPara="1" rIns="0" wrap="square" tIns="0"/>
          <a:lstStyle>
            <a:lvl1pPr indent="-228600" lvl="0" marL="457200" marR="0" rtl="0" algn="r">
              <a:spcBef>
                <a:spcPts val="120"/>
              </a:spcBef>
              <a:spcAft>
                <a:spcPts val="0"/>
              </a:spcAft>
              <a:buClr>
                <a:srgbClr val="444444"/>
              </a:buClr>
              <a:buSzPts val="600"/>
              <a:buFont typeface="Arial"/>
              <a:buNone/>
              <a:defRPr b="0" i="0" sz="600" u="none" cap="none" strike="noStrike">
                <a:solidFill>
                  <a:srgbClr val="444444"/>
                </a:solidFill>
                <a:latin typeface="Calibri"/>
                <a:ea typeface="Calibri"/>
                <a:cs typeface="Calibri"/>
                <a:sym typeface="Calibri"/>
              </a:defRPr>
            </a:lvl1pPr>
            <a:lvl2pPr indent="-228600" lvl="1" marL="914400" marR="0" rtl="0" algn="r">
              <a:spcBef>
                <a:spcPts val="120"/>
              </a:spcBef>
              <a:spcAft>
                <a:spcPts val="0"/>
              </a:spcAft>
              <a:buClr>
                <a:srgbClr val="444444"/>
              </a:buClr>
              <a:buSzPts val="600"/>
              <a:buFont typeface="Arial"/>
              <a:buNone/>
              <a:defRPr b="0" i="0" sz="600" u="none" cap="none" strike="noStrike">
                <a:solidFill>
                  <a:srgbClr val="444444"/>
                </a:solidFill>
                <a:latin typeface="Calibri"/>
                <a:ea typeface="Calibri"/>
                <a:cs typeface="Calibri"/>
                <a:sym typeface="Calibri"/>
              </a:defRPr>
            </a:lvl2pPr>
            <a:lvl3pPr indent="-228600" lvl="2" marL="1371600" marR="0" rtl="0" algn="r">
              <a:spcBef>
                <a:spcPts val="120"/>
              </a:spcBef>
              <a:spcAft>
                <a:spcPts val="0"/>
              </a:spcAft>
              <a:buClr>
                <a:srgbClr val="444444"/>
              </a:buClr>
              <a:buSzPts val="600"/>
              <a:buFont typeface="Arial"/>
              <a:buNone/>
              <a:defRPr b="0" i="0" sz="600" u="none" cap="none" strike="noStrike">
                <a:solidFill>
                  <a:srgbClr val="444444"/>
                </a:solidFill>
                <a:latin typeface="Calibri"/>
                <a:ea typeface="Calibri"/>
                <a:cs typeface="Calibri"/>
                <a:sym typeface="Calibri"/>
              </a:defRPr>
            </a:lvl3pPr>
            <a:lvl4pPr indent="-228600" lvl="3" marL="1828800" marR="0" rtl="0" algn="r">
              <a:spcBef>
                <a:spcPts val="120"/>
              </a:spcBef>
              <a:spcAft>
                <a:spcPts val="0"/>
              </a:spcAft>
              <a:buClr>
                <a:srgbClr val="444444"/>
              </a:buClr>
              <a:buSzPts val="600"/>
              <a:buFont typeface="Arial"/>
              <a:buNone/>
              <a:defRPr b="0" i="0" sz="600" u="none" cap="none" strike="noStrike">
                <a:solidFill>
                  <a:srgbClr val="444444"/>
                </a:solidFill>
                <a:latin typeface="Calibri"/>
                <a:ea typeface="Calibri"/>
                <a:cs typeface="Calibri"/>
                <a:sym typeface="Calibri"/>
              </a:defRPr>
            </a:lvl4pPr>
            <a:lvl5pPr indent="-228600" lvl="4" marL="2286000" marR="0" rtl="0" algn="r">
              <a:spcBef>
                <a:spcPts val="120"/>
              </a:spcBef>
              <a:spcAft>
                <a:spcPts val="0"/>
              </a:spcAft>
              <a:buClr>
                <a:srgbClr val="444444"/>
              </a:buClr>
              <a:buSzPts val="600"/>
              <a:buFont typeface="Arial"/>
              <a:buNone/>
              <a:defRPr b="0" i="0" sz="600" u="none" cap="none" strike="noStrike">
                <a:solidFill>
                  <a:srgbClr val="444444"/>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529" name="Google Shape;529;p101"/>
          <p:cNvPicPr preferRelativeResize="0"/>
          <p:nvPr/>
        </p:nvPicPr>
        <p:blipFill rotWithShape="1">
          <a:blip r:embed="rId2">
            <a:alphaModFix/>
          </a:blip>
          <a:srcRect b="0" l="0" r="0" t="0"/>
          <a:stretch/>
        </p:blipFill>
        <p:spPr>
          <a:xfrm>
            <a:off x="7445541" y="5850183"/>
            <a:ext cx="1500696" cy="679419"/>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8_Full-bleed-Image_With-Quote_Reverse">
  <p:cSld name="8_Full-bleed-Image_With-Quote_Reverse">
    <p:spTree>
      <p:nvGrpSpPr>
        <p:cNvPr id="530" name="Shape 530"/>
        <p:cNvGrpSpPr/>
        <p:nvPr/>
      </p:nvGrpSpPr>
      <p:grpSpPr>
        <a:xfrm>
          <a:off x="0" y="0"/>
          <a:ext cx="0" cy="0"/>
          <a:chOff x="0" y="0"/>
          <a:chExt cx="0" cy="0"/>
        </a:xfrm>
      </p:grpSpPr>
      <p:sp>
        <p:nvSpPr>
          <p:cNvPr id="531" name="Google Shape;531;p102"/>
          <p:cNvSpPr/>
          <p:nvPr/>
        </p:nvSpPr>
        <p:spPr>
          <a:xfrm>
            <a:off x="0" y="0"/>
            <a:ext cx="9144000" cy="6858000"/>
          </a:xfrm>
          <a:prstGeom prst="rect">
            <a:avLst/>
          </a:prstGeom>
          <a:gradFill>
            <a:gsLst>
              <a:gs pos="0">
                <a:srgbClr val="FFFFFF">
                  <a:alpha val="0"/>
                </a:srgbClr>
              </a:gs>
              <a:gs pos="27000">
                <a:srgbClr val="FFFFFF">
                  <a:alpha val="0"/>
                </a:srgbClr>
              </a:gs>
              <a:gs pos="100000">
                <a:srgbClr val="000000">
                  <a:alpha val="34901"/>
                </a:srgbClr>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2" name="Google Shape;532;p102"/>
          <p:cNvSpPr txBox="1"/>
          <p:nvPr/>
        </p:nvSpPr>
        <p:spPr>
          <a:xfrm>
            <a:off x="8600074" y="146279"/>
            <a:ext cx="220324" cy="220735"/>
          </a:xfrm>
          <a:prstGeom prst="rect">
            <a:avLst/>
          </a:prstGeom>
          <a:noFill/>
          <a:ln>
            <a:noFill/>
          </a:ln>
        </p:spPr>
        <p:txBody>
          <a:bodyPr anchorCtr="0" anchor="b" bIns="0" lIns="0" spcFirstLastPara="1" rIns="0" wrap="square" tIns="0">
            <a:noAutofit/>
          </a:bodyPr>
          <a:lstStyle/>
          <a:p>
            <a:pPr indent="0" lvl="0" marL="0" marR="0" rtl="0" algn="r">
              <a:spcBef>
                <a:spcPts val="0"/>
              </a:spcBef>
              <a:spcAft>
                <a:spcPts val="0"/>
              </a:spcAft>
              <a:buNone/>
            </a:pPr>
            <a:fld id="{00000000-1234-1234-1234-123412341234}" type="slidenum">
              <a:rPr lang="en" sz="600">
                <a:solidFill>
                  <a:srgbClr val="D8D8D8"/>
                </a:solidFill>
                <a:latin typeface="Calibri"/>
                <a:ea typeface="Calibri"/>
                <a:cs typeface="Calibri"/>
                <a:sym typeface="Calibri"/>
              </a:rPr>
              <a:t>‹#›</a:t>
            </a:fld>
            <a:endParaRPr sz="900">
              <a:solidFill>
                <a:srgbClr val="D8D8D8"/>
              </a:solidFill>
              <a:latin typeface="Calibri"/>
              <a:ea typeface="Calibri"/>
              <a:cs typeface="Calibri"/>
              <a:sym typeface="Calibri"/>
            </a:endParaRPr>
          </a:p>
        </p:txBody>
      </p:sp>
      <p:sp>
        <p:nvSpPr>
          <p:cNvPr id="533" name="Google Shape;533;p102"/>
          <p:cNvSpPr txBox="1"/>
          <p:nvPr>
            <p:ph idx="1" type="body"/>
          </p:nvPr>
        </p:nvSpPr>
        <p:spPr>
          <a:xfrm>
            <a:off x="5764012" y="243903"/>
            <a:ext cx="2697516" cy="123111"/>
          </a:xfrm>
          <a:prstGeom prst="rect">
            <a:avLst/>
          </a:prstGeom>
          <a:noFill/>
          <a:ln>
            <a:noFill/>
          </a:ln>
        </p:spPr>
        <p:txBody>
          <a:bodyPr anchorCtr="0" anchor="b" bIns="0" lIns="0" spcFirstLastPara="1" rIns="0" wrap="square" tIns="0"/>
          <a:lstStyle>
            <a:lvl1pPr indent="-228600" lvl="0" marL="457200" marR="0" rtl="0" algn="r">
              <a:spcBef>
                <a:spcPts val="120"/>
              </a:spcBef>
              <a:spcAft>
                <a:spcPts val="0"/>
              </a:spcAft>
              <a:buClr>
                <a:srgbClr val="D8D8D8"/>
              </a:buClr>
              <a:buSzPts val="600"/>
              <a:buFont typeface="Arial"/>
              <a:buNone/>
              <a:defRPr b="0" i="0" sz="600" u="none" cap="none" strike="noStrike">
                <a:solidFill>
                  <a:srgbClr val="D8D8D8"/>
                </a:solidFill>
                <a:latin typeface="Calibri"/>
                <a:ea typeface="Calibri"/>
                <a:cs typeface="Calibri"/>
                <a:sym typeface="Calibri"/>
              </a:defRPr>
            </a:lvl1pPr>
            <a:lvl2pPr indent="-228600" lvl="1" marL="914400" marR="0" rtl="0" algn="r">
              <a:spcBef>
                <a:spcPts val="120"/>
              </a:spcBef>
              <a:spcAft>
                <a:spcPts val="0"/>
              </a:spcAft>
              <a:buClr>
                <a:srgbClr val="444444"/>
              </a:buClr>
              <a:buSzPts val="600"/>
              <a:buFont typeface="Arial"/>
              <a:buNone/>
              <a:defRPr b="0" i="0" sz="600" u="none" cap="none" strike="noStrike">
                <a:solidFill>
                  <a:srgbClr val="444444"/>
                </a:solidFill>
                <a:latin typeface="Calibri"/>
                <a:ea typeface="Calibri"/>
                <a:cs typeface="Calibri"/>
                <a:sym typeface="Calibri"/>
              </a:defRPr>
            </a:lvl2pPr>
            <a:lvl3pPr indent="-228600" lvl="2" marL="1371600" marR="0" rtl="0" algn="r">
              <a:spcBef>
                <a:spcPts val="120"/>
              </a:spcBef>
              <a:spcAft>
                <a:spcPts val="0"/>
              </a:spcAft>
              <a:buClr>
                <a:srgbClr val="444444"/>
              </a:buClr>
              <a:buSzPts val="600"/>
              <a:buFont typeface="Arial"/>
              <a:buNone/>
              <a:defRPr b="0" i="0" sz="600" u="none" cap="none" strike="noStrike">
                <a:solidFill>
                  <a:srgbClr val="444444"/>
                </a:solidFill>
                <a:latin typeface="Calibri"/>
                <a:ea typeface="Calibri"/>
                <a:cs typeface="Calibri"/>
                <a:sym typeface="Calibri"/>
              </a:defRPr>
            </a:lvl3pPr>
            <a:lvl4pPr indent="-228600" lvl="3" marL="1828800" marR="0" rtl="0" algn="r">
              <a:spcBef>
                <a:spcPts val="120"/>
              </a:spcBef>
              <a:spcAft>
                <a:spcPts val="0"/>
              </a:spcAft>
              <a:buClr>
                <a:srgbClr val="444444"/>
              </a:buClr>
              <a:buSzPts val="600"/>
              <a:buFont typeface="Arial"/>
              <a:buNone/>
              <a:defRPr b="0" i="0" sz="600" u="none" cap="none" strike="noStrike">
                <a:solidFill>
                  <a:srgbClr val="444444"/>
                </a:solidFill>
                <a:latin typeface="Calibri"/>
                <a:ea typeface="Calibri"/>
                <a:cs typeface="Calibri"/>
                <a:sym typeface="Calibri"/>
              </a:defRPr>
            </a:lvl4pPr>
            <a:lvl5pPr indent="-228600" lvl="4" marL="2286000" marR="0" rtl="0" algn="r">
              <a:spcBef>
                <a:spcPts val="120"/>
              </a:spcBef>
              <a:spcAft>
                <a:spcPts val="0"/>
              </a:spcAft>
              <a:buClr>
                <a:srgbClr val="444444"/>
              </a:buClr>
              <a:buSzPts val="600"/>
              <a:buFont typeface="Arial"/>
              <a:buNone/>
              <a:defRPr b="0" i="0" sz="600" u="none" cap="none" strike="noStrike">
                <a:solidFill>
                  <a:srgbClr val="444444"/>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534" name="Google Shape;534;p102"/>
          <p:cNvPicPr preferRelativeResize="0"/>
          <p:nvPr/>
        </p:nvPicPr>
        <p:blipFill rotWithShape="1">
          <a:blip r:embed="rId2">
            <a:alphaModFix/>
          </a:blip>
          <a:srcRect b="0" l="0" r="0" t="0"/>
          <a:stretch/>
        </p:blipFill>
        <p:spPr>
          <a:xfrm>
            <a:off x="7445542" y="5850183"/>
            <a:ext cx="1500694" cy="679419"/>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8_Image-with-picture-and-text">
  <p:cSld name="8_Image-with-picture-and-text">
    <p:spTree>
      <p:nvGrpSpPr>
        <p:cNvPr id="535" name="Shape 535"/>
        <p:cNvGrpSpPr/>
        <p:nvPr/>
      </p:nvGrpSpPr>
      <p:grpSpPr>
        <a:xfrm>
          <a:off x="0" y="0"/>
          <a:ext cx="0" cy="0"/>
          <a:chOff x="0" y="0"/>
          <a:chExt cx="0" cy="0"/>
        </a:xfrm>
      </p:grpSpPr>
      <p:sp>
        <p:nvSpPr>
          <p:cNvPr id="536" name="Google Shape;536;p103"/>
          <p:cNvSpPr txBox="1"/>
          <p:nvPr>
            <p:ph type="title"/>
          </p:nvPr>
        </p:nvSpPr>
        <p:spPr>
          <a:xfrm>
            <a:off x="429569" y="514641"/>
            <a:ext cx="8102477" cy="429519"/>
          </a:xfrm>
          <a:prstGeom prst="rect">
            <a:avLst/>
          </a:prstGeom>
          <a:noFill/>
          <a:ln>
            <a:noFill/>
          </a:ln>
        </p:spPr>
        <p:txBody>
          <a:bodyPr anchorCtr="0" anchor="t" bIns="0" lIns="0" spcFirstLastPara="1" rIns="0" wrap="square" tIns="0"/>
          <a:lstStyle>
            <a:lvl1pPr lvl="0" marR="0" rtl="0" algn="l">
              <a:spcBef>
                <a:spcPts val="0"/>
              </a:spcBef>
              <a:spcAft>
                <a:spcPts val="0"/>
              </a:spcAft>
              <a:buClr>
                <a:srgbClr val="6817FF"/>
              </a:buClr>
              <a:buSzPts val="1500"/>
              <a:buFont typeface="Calibri"/>
              <a:buNone/>
              <a:defRPr b="1" i="0" sz="1500" u="none" cap="none" strike="noStrike">
                <a:solidFill>
                  <a:srgbClr val="6817F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37" name="Google Shape;537;p103"/>
          <p:cNvSpPr txBox="1"/>
          <p:nvPr>
            <p:ph idx="1" type="body"/>
          </p:nvPr>
        </p:nvSpPr>
        <p:spPr>
          <a:xfrm>
            <a:off x="5098815" y="1313424"/>
            <a:ext cx="3484397" cy="1885819"/>
          </a:xfrm>
          <a:prstGeom prst="rect">
            <a:avLst/>
          </a:prstGeom>
          <a:noFill/>
          <a:ln>
            <a:noFill/>
          </a:ln>
        </p:spPr>
        <p:txBody>
          <a:bodyPr anchorCtr="0" anchor="t" bIns="0" lIns="0" spcFirstLastPara="1" rIns="0" wrap="square" tIns="0"/>
          <a:lstStyle>
            <a:lvl1pPr indent="-228600" lvl="0" marL="457200" marR="0" rtl="0" algn="l">
              <a:spcBef>
                <a:spcPts val="300"/>
              </a:spcBef>
              <a:spcAft>
                <a:spcPts val="0"/>
              </a:spcAft>
              <a:buClr>
                <a:srgbClr val="666666"/>
              </a:buClr>
              <a:buSzPts val="900"/>
              <a:buFont typeface="Courier New"/>
              <a:buNone/>
              <a:defRPr b="0" i="0" sz="1500" u="none" cap="none" strike="noStrike">
                <a:solidFill>
                  <a:srgbClr val="000000"/>
                </a:solidFill>
                <a:latin typeface="Calibri"/>
                <a:ea typeface="Calibri"/>
                <a:cs typeface="Calibri"/>
                <a:sym typeface="Calibri"/>
              </a:defRPr>
            </a:lvl1pPr>
            <a:lvl2pPr indent="-228600" lvl="1" marL="914400" marR="0" rtl="0" algn="l">
              <a:spcBef>
                <a:spcPts val="360"/>
              </a:spcBef>
              <a:spcAft>
                <a:spcPts val="0"/>
              </a:spcAft>
              <a:buClr>
                <a:schemeClr val="dk1"/>
              </a:buClr>
              <a:buSzPts val="720"/>
              <a:buFont typeface="Noto Sans Symbols"/>
              <a:buNone/>
              <a:defRPr b="0" i="0" sz="18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indent="-317500" lvl="3" marL="1828800" marR="0" rtl="0" algn="l">
              <a:spcBef>
                <a:spcPts val="28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spcBef>
                <a:spcPts val="280"/>
              </a:spcBef>
              <a:spcAft>
                <a:spcPts val="0"/>
              </a:spcAft>
              <a:buClr>
                <a:schemeClr val="dk1"/>
              </a:buClr>
              <a:buSzPts val="1400"/>
              <a:buFont typeface="Noto Sans Symbols"/>
              <a:buChar char="✓"/>
              <a:defRPr b="0" i="0" sz="14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38" name="Google Shape;538;p103"/>
          <p:cNvSpPr/>
          <p:nvPr>
            <p:ph idx="2" type="pic"/>
          </p:nvPr>
        </p:nvSpPr>
        <p:spPr>
          <a:xfrm>
            <a:off x="429569" y="1313424"/>
            <a:ext cx="4226309" cy="3530079"/>
          </a:xfrm>
          <a:prstGeom prst="rect">
            <a:avLst/>
          </a:prstGeom>
          <a:noFill/>
          <a:ln>
            <a:noFill/>
          </a:ln>
        </p:spPr>
        <p:txBody>
          <a:bodyPr anchorCtr="0" anchor="t" bIns="0" lIns="0" spcFirstLastPara="1" rIns="0" wrap="square" tIns="0"/>
          <a:lstStyle>
            <a:lvl1pPr lvl="0" marR="0" rtl="0" algn="l">
              <a:spcBef>
                <a:spcPts val="3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1pPr>
            <a:lvl2pPr lvl="1"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39" name="Google Shape;539;p103"/>
          <p:cNvSpPr/>
          <p:nvPr/>
        </p:nvSpPr>
        <p:spPr>
          <a:xfrm>
            <a:off x="429827" y="4980319"/>
            <a:ext cx="4574656" cy="16414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solidFill>
                <a:schemeClr val="dk1"/>
              </a:solidFill>
              <a:latin typeface="Calibri"/>
              <a:ea typeface="Calibri"/>
              <a:cs typeface="Calibri"/>
              <a:sym typeface="Calibri"/>
            </a:endParaRPr>
          </a:p>
        </p:txBody>
      </p:sp>
      <p:sp>
        <p:nvSpPr>
          <p:cNvPr id="540" name="Google Shape;540;p103"/>
          <p:cNvSpPr txBox="1"/>
          <p:nvPr>
            <p:ph idx="3" type="body"/>
          </p:nvPr>
        </p:nvSpPr>
        <p:spPr>
          <a:xfrm>
            <a:off x="429569" y="4980517"/>
            <a:ext cx="4242184" cy="397099"/>
          </a:xfrm>
          <a:prstGeom prst="rect">
            <a:avLst/>
          </a:prstGeom>
          <a:noFill/>
          <a:ln>
            <a:noFill/>
          </a:ln>
        </p:spPr>
        <p:txBody>
          <a:bodyPr anchorCtr="0" anchor="t" bIns="0" lIns="0" spcFirstLastPara="1" rIns="0" wrap="square" tIns="0"/>
          <a:lstStyle>
            <a:lvl1pPr indent="-228600" lvl="0" marL="457200" marR="0" rtl="0" algn="l">
              <a:spcBef>
                <a:spcPts val="150"/>
              </a:spcBef>
              <a:spcAft>
                <a:spcPts val="0"/>
              </a:spcAft>
              <a:buClr>
                <a:srgbClr val="000000"/>
              </a:buClr>
              <a:buSzPts val="750"/>
              <a:buFont typeface="Arial"/>
              <a:buNone/>
              <a:defRPr b="0" i="0" sz="750" u="none" cap="none" strike="noStrike">
                <a:solidFill>
                  <a:srgbClr val="000000"/>
                </a:solidFill>
                <a:latin typeface="Calibri"/>
                <a:ea typeface="Calibri"/>
                <a:cs typeface="Calibri"/>
                <a:sym typeface="Calibri"/>
              </a:defRPr>
            </a:lvl1pPr>
            <a:lvl2pPr indent="-228600" lvl="1" marL="914400" marR="0" rtl="0" algn="l">
              <a:spcBef>
                <a:spcPts val="16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2pPr>
            <a:lvl3pPr indent="-228600" lvl="2" marL="1371600" marR="0" rtl="0" algn="l">
              <a:spcBef>
                <a:spcPts val="16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3pPr>
            <a:lvl4pPr indent="-228600" lvl="3" marL="1828800" marR="0" rtl="0" algn="l">
              <a:spcBef>
                <a:spcPts val="16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4pPr>
            <a:lvl5pPr indent="-228600" lvl="4" marL="2286000" marR="0" rtl="0" algn="l">
              <a:spcBef>
                <a:spcPts val="160"/>
              </a:spcBef>
              <a:spcAft>
                <a:spcPts val="0"/>
              </a:spcAft>
              <a:buClr>
                <a:srgbClr val="000000"/>
              </a:buClr>
              <a:buSzPts val="800"/>
              <a:buFont typeface="Arial"/>
              <a:buNone/>
              <a:defRPr b="0" i="0" sz="800" u="none" cap="none" strike="noStrike">
                <a:solidFill>
                  <a:srgbClr val="000000"/>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41" name="Google Shape;541;p103"/>
          <p:cNvSpPr txBox="1"/>
          <p:nvPr/>
        </p:nvSpPr>
        <p:spPr>
          <a:xfrm>
            <a:off x="8600074" y="146279"/>
            <a:ext cx="220324" cy="220735"/>
          </a:xfrm>
          <a:prstGeom prst="rect">
            <a:avLst/>
          </a:prstGeom>
          <a:noFill/>
          <a:ln>
            <a:noFill/>
          </a:ln>
        </p:spPr>
        <p:txBody>
          <a:bodyPr anchorCtr="0" anchor="b" bIns="0" lIns="0" spcFirstLastPara="1" rIns="0" wrap="square" tIns="0">
            <a:noAutofit/>
          </a:bodyPr>
          <a:lstStyle/>
          <a:p>
            <a:pPr indent="0" lvl="0" marL="0" marR="0" rtl="0" algn="r">
              <a:spcBef>
                <a:spcPts val="0"/>
              </a:spcBef>
              <a:spcAft>
                <a:spcPts val="0"/>
              </a:spcAft>
              <a:buNone/>
            </a:pPr>
            <a:fld id="{00000000-1234-1234-1234-123412341234}" type="slidenum">
              <a:rPr lang="en" sz="600">
                <a:solidFill>
                  <a:srgbClr val="444444"/>
                </a:solidFill>
                <a:latin typeface="Calibri"/>
                <a:ea typeface="Calibri"/>
                <a:cs typeface="Calibri"/>
                <a:sym typeface="Calibri"/>
              </a:rPr>
              <a:t>‹#›</a:t>
            </a:fld>
            <a:endParaRPr sz="900">
              <a:solidFill>
                <a:srgbClr val="444444"/>
              </a:solidFill>
              <a:latin typeface="Calibri"/>
              <a:ea typeface="Calibri"/>
              <a:cs typeface="Calibri"/>
              <a:sym typeface="Calibri"/>
            </a:endParaRPr>
          </a:p>
        </p:txBody>
      </p:sp>
      <p:sp>
        <p:nvSpPr>
          <p:cNvPr id="542" name="Google Shape;542;p103"/>
          <p:cNvSpPr txBox="1"/>
          <p:nvPr>
            <p:ph idx="4" type="body"/>
          </p:nvPr>
        </p:nvSpPr>
        <p:spPr>
          <a:xfrm>
            <a:off x="5764012" y="243903"/>
            <a:ext cx="2697516" cy="123111"/>
          </a:xfrm>
          <a:prstGeom prst="rect">
            <a:avLst/>
          </a:prstGeom>
          <a:noFill/>
          <a:ln>
            <a:noFill/>
          </a:ln>
        </p:spPr>
        <p:txBody>
          <a:bodyPr anchorCtr="0" anchor="b" bIns="0" lIns="0" spcFirstLastPara="1" rIns="0" wrap="square" tIns="0"/>
          <a:lstStyle>
            <a:lvl1pPr indent="-228600" lvl="0" marL="457200" marR="0" rtl="0" algn="r">
              <a:spcBef>
                <a:spcPts val="120"/>
              </a:spcBef>
              <a:spcAft>
                <a:spcPts val="0"/>
              </a:spcAft>
              <a:buClr>
                <a:srgbClr val="444444"/>
              </a:buClr>
              <a:buSzPts val="600"/>
              <a:buFont typeface="Arial"/>
              <a:buNone/>
              <a:defRPr b="0" i="0" sz="600" u="none" cap="none" strike="noStrike">
                <a:solidFill>
                  <a:srgbClr val="444444"/>
                </a:solidFill>
                <a:latin typeface="Calibri"/>
                <a:ea typeface="Calibri"/>
                <a:cs typeface="Calibri"/>
                <a:sym typeface="Calibri"/>
              </a:defRPr>
            </a:lvl1pPr>
            <a:lvl2pPr indent="-228600" lvl="1" marL="914400" marR="0" rtl="0" algn="r">
              <a:spcBef>
                <a:spcPts val="120"/>
              </a:spcBef>
              <a:spcAft>
                <a:spcPts val="0"/>
              </a:spcAft>
              <a:buClr>
                <a:srgbClr val="444444"/>
              </a:buClr>
              <a:buSzPts val="600"/>
              <a:buFont typeface="Arial"/>
              <a:buNone/>
              <a:defRPr b="0" i="0" sz="600" u="none" cap="none" strike="noStrike">
                <a:solidFill>
                  <a:srgbClr val="444444"/>
                </a:solidFill>
                <a:latin typeface="Calibri"/>
                <a:ea typeface="Calibri"/>
                <a:cs typeface="Calibri"/>
                <a:sym typeface="Calibri"/>
              </a:defRPr>
            </a:lvl2pPr>
            <a:lvl3pPr indent="-228600" lvl="2" marL="1371600" marR="0" rtl="0" algn="r">
              <a:spcBef>
                <a:spcPts val="120"/>
              </a:spcBef>
              <a:spcAft>
                <a:spcPts val="0"/>
              </a:spcAft>
              <a:buClr>
                <a:srgbClr val="444444"/>
              </a:buClr>
              <a:buSzPts val="600"/>
              <a:buFont typeface="Arial"/>
              <a:buNone/>
              <a:defRPr b="0" i="0" sz="600" u="none" cap="none" strike="noStrike">
                <a:solidFill>
                  <a:srgbClr val="444444"/>
                </a:solidFill>
                <a:latin typeface="Calibri"/>
                <a:ea typeface="Calibri"/>
                <a:cs typeface="Calibri"/>
                <a:sym typeface="Calibri"/>
              </a:defRPr>
            </a:lvl3pPr>
            <a:lvl4pPr indent="-228600" lvl="3" marL="1828800" marR="0" rtl="0" algn="r">
              <a:spcBef>
                <a:spcPts val="120"/>
              </a:spcBef>
              <a:spcAft>
                <a:spcPts val="0"/>
              </a:spcAft>
              <a:buClr>
                <a:srgbClr val="444444"/>
              </a:buClr>
              <a:buSzPts val="600"/>
              <a:buFont typeface="Arial"/>
              <a:buNone/>
              <a:defRPr b="0" i="0" sz="600" u="none" cap="none" strike="noStrike">
                <a:solidFill>
                  <a:srgbClr val="444444"/>
                </a:solidFill>
                <a:latin typeface="Calibri"/>
                <a:ea typeface="Calibri"/>
                <a:cs typeface="Calibri"/>
                <a:sym typeface="Calibri"/>
              </a:defRPr>
            </a:lvl4pPr>
            <a:lvl5pPr indent="-228600" lvl="4" marL="2286000" marR="0" rtl="0" algn="r">
              <a:spcBef>
                <a:spcPts val="120"/>
              </a:spcBef>
              <a:spcAft>
                <a:spcPts val="0"/>
              </a:spcAft>
              <a:buClr>
                <a:srgbClr val="444444"/>
              </a:buClr>
              <a:buSzPts val="600"/>
              <a:buFont typeface="Arial"/>
              <a:buNone/>
              <a:defRPr b="0" i="0" sz="600" u="none" cap="none" strike="noStrike">
                <a:solidFill>
                  <a:srgbClr val="444444"/>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543" name="Google Shape;543;p103"/>
          <p:cNvPicPr preferRelativeResize="0"/>
          <p:nvPr/>
        </p:nvPicPr>
        <p:blipFill rotWithShape="1">
          <a:blip r:embed="rId2">
            <a:alphaModFix/>
          </a:blip>
          <a:srcRect b="0" l="0" r="0" t="0"/>
          <a:stretch/>
        </p:blipFill>
        <p:spPr>
          <a:xfrm>
            <a:off x="7445541" y="5850183"/>
            <a:ext cx="1500696" cy="679419"/>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1_Blocks">
  <p:cSld name="11_Blocks">
    <p:spTree>
      <p:nvGrpSpPr>
        <p:cNvPr id="544" name="Shape 544"/>
        <p:cNvGrpSpPr/>
        <p:nvPr/>
      </p:nvGrpSpPr>
      <p:grpSpPr>
        <a:xfrm>
          <a:off x="0" y="0"/>
          <a:ext cx="0" cy="0"/>
          <a:chOff x="0" y="0"/>
          <a:chExt cx="0" cy="0"/>
        </a:xfrm>
      </p:grpSpPr>
      <p:sp>
        <p:nvSpPr>
          <p:cNvPr id="545" name="Google Shape;545;p104"/>
          <p:cNvSpPr txBox="1"/>
          <p:nvPr>
            <p:ph type="title"/>
          </p:nvPr>
        </p:nvSpPr>
        <p:spPr>
          <a:xfrm>
            <a:off x="429570" y="514641"/>
            <a:ext cx="7739640" cy="399311"/>
          </a:xfrm>
          <a:prstGeom prst="rect">
            <a:avLst/>
          </a:prstGeom>
          <a:noFill/>
          <a:ln>
            <a:noFill/>
          </a:ln>
        </p:spPr>
        <p:txBody>
          <a:bodyPr anchorCtr="0" anchor="t" bIns="0" lIns="0" spcFirstLastPara="1" rIns="0" wrap="square" tIns="0"/>
          <a:lstStyle>
            <a:lvl1pPr lvl="0" marR="0" rtl="0" algn="l">
              <a:spcBef>
                <a:spcPts val="0"/>
              </a:spcBef>
              <a:spcAft>
                <a:spcPts val="0"/>
              </a:spcAft>
              <a:buClr>
                <a:srgbClr val="6817FF"/>
              </a:buClr>
              <a:buSzPts val="1500"/>
              <a:buFont typeface="Calibri"/>
              <a:buNone/>
              <a:defRPr b="1" i="0" sz="1500" u="none" cap="none" strike="noStrike">
                <a:solidFill>
                  <a:srgbClr val="6817F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46" name="Google Shape;546;p104"/>
          <p:cNvSpPr txBox="1"/>
          <p:nvPr>
            <p:ph idx="1" type="body"/>
          </p:nvPr>
        </p:nvSpPr>
        <p:spPr>
          <a:xfrm>
            <a:off x="429571" y="1347444"/>
            <a:ext cx="1459740" cy="646927"/>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rgbClr val="FF6600"/>
              </a:buClr>
              <a:buSzPts val="1125"/>
              <a:buFont typeface="Arial"/>
              <a:buNone/>
              <a:defRPr b="0" i="0" sz="1500" u="none" cap="none" strike="noStrike">
                <a:solidFill>
                  <a:srgbClr val="1AC604"/>
                </a:solidFill>
                <a:latin typeface="Calibri"/>
                <a:ea typeface="Calibri"/>
                <a:cs typeface="Calibri"/>
                <a:sym typeface="Calibri"/>
              </a:defRPr>
            </a:lvl1pPr>
            <a:lvl2pPr indent="-342900" lvl="1" marL="914400" marR="0" rtl="0" algn="l">
              <a:spcBef>
                <a:spcPts val="1200"/>
              </a:spcBef>
              <a:spcAft>
                <a:spcPts val="0"/>
              </a:spcAft>
              <a:buClr>
                <a:schemeClr val="dk1"/>
              </a:buClr>
              <a:buSzPts val="1800"/>
              <a:buFont typeface="Courier New"/>
              <a:buChar char="o"/>
              <a:defRPr b="0" i="0" sz="1800" u="none" cap="none" strike="noStrike">
                <a:solidFill>
                  <a:schemeClr val="dk1"/>
                </a:solidFill>
                <a:latin typeface="Calibri"/>
                <a:ea typeface="Calibri"/>
                <a:cs typeface="Calibri"/>
                <a:sym typeface="Calibri"/>
              </a:defRPr>
            </a:lvl2pPr>
            <a:lvl3pPr indent="-330200" lvl="2" marL="1371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3pPr>
            <a:lvl4pPr indent="-317500" lvl="3" marL="1828800" marR="0" rtl="0" algn="l">
              <a:spcBef>
                <a:spcPts val="28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spcBef>
                <a:spcPts val="280"/>
              </a:spcBef>
              <a:spcAft>
                <a:spcPts val="0"/>
              </a:spcAft>
              <a:buClr>
                <a:schemeClr val="dk1"/>
              </a:buClr>
              <a:buSzPts val="1400"/>
              <a:buFont typeface="Noto Sans Symbols"/>
              <a:buChar char="✓"/>
              <a:defRPr b="0" i="0" sz="14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47" name="Google Shape;547;p104"/>
          <p:cNvSpPr txBox="1"/>
          <p:nvPr>
            <p:ph idx="2" type="body"/>
          </p:nvPr>
        </p:nvSpPr>
        <p:spPr>
          <a:xfrm>
            <a:off x="2522870" y="1347444"/>
            <a:ext cx="1459740" cy="646927"/>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rgbClr val="FF6600"/>
              </a:buClr>
              <a:buSzPts val="1125"/>
              <a:buFont typeface="Arial"/>
              <a:buNone/>
              <a:defRPr b="0" i="0" sz="1500" u="none" cap="none" strike="noStrike">
                <a:solidFill>
                  <a:srgbClr val="666666"/>
                </a:solidFill>
                <a:latin typeface="Calibri"/>
                <a:ea typeface="Calibri"/>
                <a:cs typeface="Calibri"/>
                <a:sym typeface="Calibri"/>
              </a:defRPr>
            </a:lvl1pPr>
            <a:lvl2pPr indent="-342900" lvl="1" marL="914400" marR="0" rtl="0" algn="l">
              <a:spcBef>
                <a:spcPts val="1200"/>
              </a:spcBef>
              <a:spcAft>
                <a:spcPts val="0"/>
              </a:spcAft>
              <a:buClr>
                <a:schemeClr val="dk1"/>
              </a:buClr>
              <a:buSzPts val="1800"/>
              <a:buFont typeface="Courier New"/>
              <a:buChar char="o"/>
              <a:defRPr b="0" i="0" sz="1800" u="none" cap="none" strike="noStrike">
                <a:solidFill>
                  <a:schemeClr val="dk1"/>
                </a:solidFill>
                <a:latin typeface="Calibri"/>
                <a:ea typeface="Calibri"/>
                <a:cs typeface="Calibri"/>
                <a:sym typeface="Calibri"/>
              </a:defRPr>
            </a:lvl2pPr>
            <a:lvl3pPr indent="-330200" lvl="2" marL="1371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3pPr>
            <a:lvl4pPr indent="-317500" lvl="3" marL="1828800" marR="0" rtl="0" algn="l">
              <a:spcBef>
                <a:spcPts val="28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spcBef>
                <a:spcPts val="280"/>
              </a:spcBef>
              <a:spcAft>
                <a:spcPts val="0"/>
              </a:spcAft>
              <a:buClr>
                <a:schemeClr val="dk1"/>
              </a:buClr>
              <a:buSzPts val="1400"/>
              <a:buFont typeface="Noto Sans Symbols"/>
              <a:buChar char="✓"/>
              <a:defRPr b="0" i="0" sz="14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48" name="Google Shape;548;p104"/>
          <p:cNvSpPr txBox="1"/>
          <p:nvPr>
            <p:ph idx="3" type="body"/>
          </p:nvPr>
        </p:nvSpPr>
        <p:spPr>
          <a:xfrm>
            <a:off x="4616169" y="1347444"/>
            <a:ext cx="1459740" cy="646927"/>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rgbClr val="FF6600"/>
              </a:buClr>
              <a:buSzPts val="1125"/>
              <a:buFont typeface="Arial"/>
              <a:buNone/>
              <a:defRPr b="0" i="0" sz="1500" u="none" cap="none" strike="noStrike">
                <a:solidFill>
                  <a:srgbClr val="6817FF"/>
                </a:solidFill>
                <a:latin typeface="Calibri"/>
                <a:ea typeface="Calibri"/>
                <a:cs typeface="Calibri"/>
                <a:sym typeface="Calibri"/>
              </a:defRPr>
            </a:lvl1pPr>
            <a:lvl2pPr indent="-342900" lvl="1" marL="914400" marR="0" rtl="0" algn="l">
              <a:spcBef>
                <a:spcPts val="1200"/>
              </a:spcBef>
              <a:spcAft>
                <a:spcPts val="0"/>
              </a:spcAft>
              <a:buClr>
                <a:schemeClr val="dk1"/>
              </a:buClr>
              <a:buSzPts val="1800"/>
              <a:buFont typeface="Courier New"/>
              <a:buChar char="o"/>
              <a:defRPr b="0" i="0" sz="1800" u="none" cap="none" strike="noStrike">
                <a:solidFill>
                  <a:schemeClr val="dk1"/>
                </a:solidFill>
                <a:latin typeface="Calibri"/>
                <a:ea typeface="Calibri"/>
                <a:cs typeface="Calibri"/>
                <a:sym typeface="Calibri"/>
              </a:defRPr>
            </a:lvl2pPr>
            <a:lvl3pPr indent="-330200" lvl="2" marL="1371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3pPr>
            <a:lvl4pPr indent="-317500" lvl="3" marL="1828800" marR="0" rtl="0" algn="l">
              <a:spcBef>
                <a:spcPts val="28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spcBef>
                <a:spcPts val="280"/>
              </a:spcBef>
              <a:spcAft>
                <a:spcPts val="0"/>
              </a:spcAft>
              <a:buClr>
                <a:schemeClr val="dk1"/>
              </a:buClr>
              <a:buSzPts val="1400"/>
              <a:buFont typeface="Noto Sans Symbols"/>
              <a:buChar char="✓"/>
              <a:defRPr b="0" i="0" sz="14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49" name="Google Shape;549;p104"/>
          <p:cNvSpPr txBox="1"/>
          <p:nvPr>
            <p:ph idx="4" type="body"/>
          </p:nvPr>
        </p:nvSpPr>
        <p:spPr>
          <a:xfrm>
            <a:off x="6709469" y="1347444"/>
            <a:ext cx="1459740" cy="646927"/>
          </a:xfrm>
          <a:prstGeom prst="rect">
            <a:avLst/>
          </a:prstGeom>
          <a:noFill/>
          <a:ln>
            <a:noFill/>
          </a:ln>
        </p:spPr>
        <p:txBody>
          <a:bodyPr anchorCtr="0" anchor="t" bIns="0" lIns="0" spcFirstLastPara="1" rIns="0" wrap="square" tIns="0"/>
          <a:lstStyle>
            <a:lvl1pPr indent="-228600" lvl="0" marL="457200" marR="0" rtl="0" algn="l">
              <a:lnSpc>
                <a:spcPct val="100000"/>
              </a:lnSpc>
              <a:spcBef>
                <a:spcPts val="0"/>
              </a:spcBef>
              <a:spcAft>
                <a:spcPts val="0"/>
              </a:spcAft>
              <a:buClr>
                <a:srgbClr val="FF6600"/>
              </a:buClr>
              <a:buSzPts val="1125"/>
              <a:buFont typeface="Arial"/>
              <a:buNone/>
              <a:defRPr b="0" i="0" sz="1500" u="none" cap="none" strike="noStrike">
                <a:solidFill>
                  <a:srgbClr val="000000"/>
                </a:solidFill>
                <a:latin typeface="Calibri"/>
                <a:ea typeface="Calibri"/>
                <a:cs typeface="Calibri"/>
                <a:sym typeface="Calibri"/>
              </a:defRPr>
            </a:lvl1pPr>
            <a:lvl2pPr indent="-342900" lvl="1" marL="914400" marR="0" rtl="0" algn="l">
              <a:spcBef>
                <a:spcPts val="1200"/>
              </a:spcBef>
              <a:spcAft>
                <a:spcPts val="0"/>
              </a:spcAft>
              <a:buClr>
                <a:schemeClr val="dk1"/>
              </a:buClr>
              <a:buSzPts val="1800"/>
              <a:buFont typeface="Courier New"/>
              <a:buChar char="o"/>
              <a:defRPr b="0" i="0" sz="1800" u="none" cap="none" strike="noStrike">
                <a:solidFill>
                  <a:schemeClr val="dk1"/>
                </a:solidFill>
                <a:latin typeface="Calibri"/>
                <a:ea typeface="Calibri"/>
                <a:cs typeface="Calibri"/>
                <a:sym typeface="Calibri"/>
              </a:defRPr>
            </a:lvl2pPr>
            <a:lvl3pPr indent="-330200" lvl="2" marL="1371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3pPr>
            <a:lvl4pPr indent="-317500" lvl="3" marL="1828800" marR="0" rtl="0" algn="l">
              <a:spcBef>
                <a:spcPts val="28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spcBef>
                <a:spcPts val="280"/>
              </a:spcBef>
              <a:spcAft>
                <a:spcPts val="0"/>
              </a:spcAft>
              <a:buClr>
                <a:schemeClr val="dk1"/>
              </a:buClr>
              <a:buSzPts val="1400"/>
              <a:buFont typeface="Noto Sans Symbols"/>
              <a:buChar char="✓"/>
              <a:defRPr b="0" i="0" sz="14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50" name="Google Shape;550;p104"/>
          <p:cNvSpPr txBox="1"/>
          <p:nvPr>
            <p:ph idx="5" type="body"/>
          </p:nvPr>
        </p:nvSpPr>
        <p:spPr>
          <a:xfrm>
            <a:off x="429571" y="2292351"/>
            <a:ext cx="1823506" cy="2825279"/>
          </a:xfrm>
          <a:prstGeom prst="rect">
            <a:avLst/>
          </a:prstGeom>
          <a:solidFill>
            <a:srgbClr val="E4E4E4"/>
          </a:solidFill>
          <a:ln>
            <a:noFill/>
          </a:ln>
        </p:spPr>
        <p:txBody>
          <a:bodyPr anchorCtr="0" anchor="t" bIns="91425" lIns="0" spcFirstLastPara="1" rIns="91425" wrap="square" tIns="91425"/>
          <a:lstStyle>
            <a:lvl1pPr indent="-270510" lvl="0" marL="457200" marR="0" rtl="0" algn="l">
              <a:spcBef>
                <a:spcPts val="220"/>
              </a:spcBef>
              <a:spcAft>
                <a:spcPts val="0"/>
              </a:spcAft>
              <a:buClr>
                <a:srgbClr val="666666"/>
              </a:buClr>
              <a:buSzPts val="660"/>
              <a:buFont typeface="Courier New"/>
              <a:buChar char="o"/>
              <a:defRPr b="0" i="0" sz="1100" u="none" cap="none" strike="noStrike">
                <a:solidFill>
                  <a:schemeClr val="dk1"/>
                </a:solidFill>
                <a:latin typeface="Calibri"/>
                <a:ea typeface="Calibri"/>
                <a:cs typeface="Calibri"/>
                <a:sym typeface="Calibri"/>
              </a:defRPr>
            </a:lvl1pPr>
            <a:lvl2pPr indent="-270510" lvl="1" marL="914400" marR="0" rtl="0" algn="l">
              <a:spcBef>
                <a:spcPts val="220"/>
              </a:spcBef>
              <a:spcAft>
                <a:spcPts val="0"/>
              </a:spcAft>
              <a:buClr>
                <a:srgbClr val="666666"/>
              </a:buClr>
              <a:buSzPts val="660"/>
              <a:buFont typeface="Arial"/>
              <a:buChar char="–"/>
              <a:defRPr b="0" i="0" sz="1100" u="none" cap="none" strike="noStrike">
                <a:solidFill>
                  <a:schemeClr val="dk1"/>
                </a:solidFill>
                <a:latin typeface="Arial"/>
                <a:ea typeface="Arial"/>
                <a:cs typeface="Arial"/>
                <a:sym typeface="Arial"/>
              </a:defRPr>
            </a:lvl2pPr>
            <a:lvl3pPr indent="-270510" lvl="2" marL="1371600" marR="0" rtl="0" algn="l">
              <a:spcBef>
                <a:spcPts val="220"/>
              </a:spcBef>
              <a:spcAft>
                <a:spcPts val="0"/>
              </a:spcAft>
              <a:buClr>
                <a:srgbClr val="666666"/>
              </a:buClr>
              <a:buSzPts val="660"/>
              <a:buFont typeface="Arial"/>
              <a:buChar char="•"/>
              <a:defRPr b="0" i="0" sz="1100" u="none" cap="none" strike="noStrike">
                <a:solidFill>
                  <a:schemeClr val="dk1"/>
                </a:solidFill>
                <a:latin typeface="Arial"/>
                <a:ea typeface="Arial"/>
                <a:cs typeface="Arial"/>
                <a:sym typeface="Arial"/>
              </a:defRPr>
            </a:lvl3pPr>
            <a:lvl4pPr indent="-298450" lvl="3" marL="1828800" marR="0" rtl="0" algn="l">
              <a:spcBef>
                <a:spcPts val="22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4pPr>
            <a:lvl5pPr indent="-298450" lvl="4" marL="2286000" marR="0" rtl="0" algn="l">
              <a:spcBef>
                <a:spcPts val="22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51" name="Google Shape;551;p104"/>
          <p:cNvSpPr txBox="1"/>
          <p:nvPr>
            <p:ph idx="6" type="body"/>
          </p:nvPr>
        </p:nvSpPr>
        <p:spPr>
          <a:xfrm>
            <a:off x="2522870" y="2292351"/>
            <a:ext cx="1823506" cy="2825279"/>
          </a:xfrm>
          <a:prstGeom prst="rect">
            <a:avLst/>
          </a:prstGeom>
          <a:solidFill>
            <a:srgbClr val="E4E4E4"/>
          </a:solidFill>
          <a:ln>
            <a:noFill/>
          </a:ln>
        </p:spPr>
        <p:txBody>
          <a:bodyPr anchorCtr="0" anchor="t" bIns="91425" lIns="0" spcFirstLastPara="1" rIns="91425" wrap="square" tIns="91425"/>
          <a:lstStyle>
            <a:lvl1pPr indent="-270510" lvl="0" marL="457200" marR="0" rtl="0" algn="l">
              <a:spcBef>
                <a:spcPts val="220"/>
              </a:spcBef>
              <a:spcAft>
                <a:spcPts val="0"/>
              </a:spcAft>
              <a:buClr>
                <a:srgbClr val="666666"/>
              </a:buClr>
              <a:buSzPts val="660"/>
              <a:buFont typeface="Courier New"/>
              <a:buChar char="o"/>
              <a:defRPr b="0" i="0" sz="1100" u="none" cap="none" strike="noStrike">
                <a:solidFill>
                  <a:schemeClr val="dk1"/>
                </a:solidFill>
                <a:latin typeface="Calibri"/>
                <a:ea typeface="Calibri"/>
                <a:cs typeface="Calibri"/>
                <a:sym typeface="Calibri"/>
              </a:defRPr>
            </a:lvl1pPr>
            <a:lvl2pPr indent="-270510" lvl="1" marL="914400" marR="0" rtl="0" algn="l">
              <a:spcBef>
                <a:spcPts val="220"/>
              </a:spcBef>
              <a:spcAft>
                <a:spcPts val="0"/>
              </a:spcAft>
              <a:buClr>
                <a:srgbClr val="666666"/>
              </a:buClr>
              <a:buSzPts val="660"/>
              <a:buFont typeface="Arial"/>
              <a:buChar char="–"/>
              <a:defRPr b="0" i="0" sz="1100" u="none" cap="none" strike="noStrike">
                <a:solidFill>
                  <a:schemeClr val="dk1"/>
                </a:solidFill>
                <a:latin typeface="Arial"/>
                <a:ea typeface="Arial"/>
                <a:cs typeface="Arial"/>
                <a:sym typeface="Arial"/>
              </a:defRPr>
            </a:lvl2pPr>
            <a:lvl3pPr indent="-270510" lvl="2" marL="1371600" marR="0" rtl="0" algn="l">
              <a:spcBef>
                <a:spcPts val="220"/>
              </a:spcBef>
              <a:spcAft>
                <a:spcPts val="0"/>
              </a:spcAft>
              <a:buClr>
                <a:srgbClr val="666666"/>
              </a:buClr>
              <a:buSzPts val="660"/>
              <a:buFont typeface="Arial"/>
              <a:buChar char="•"/>
              <a:defRPr b="0" i="0" sz="1100" u="none" cap="none" strike="noStrike">
                <a:solidFill>
                  <a:schemeClr val="dk1"/>
                </a:solidFill>
                <a:latin typeface="Arial"/>
                <a:ea typeface="Arial"/>
                <a:cs typeface="Arial"/>
                <a:sym typeface="Arial"/>
              </a:defRPr>
            </a:lvl3pPr>
            <a:lvl4pPr indent="-298450" lvl="3" marL="1828800" marR="0" rtl="0" algn="l">
              <a:spcBef>
                <a:spcPts val="22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4pPr>
            <a:lvl5pPr indent="-298450" lvl="4" marL="2286000" marR="0" rtl="0" algn="l">
              <a:spcBef>
                <a:spcPts val="22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52" name="Google Shape;552;p104"/>
          <p:cNvSpPr txBox="1"/>
          <p:nvPr>
            <p:ph idx="7" type="body"/>
          </p:nvPr>
        </p:nvSpPr>
        <p:spPr>
          <a:xfrm>
            <a:off x="4616169" y="2292351"/>
            <a:ext cx="1823506" cy="2825279"/>
          </a:xfrm>
          <a:prstGeom prst="rect">
            <a:avLst/>
          </a:prstGeom>
          <a:solidFill>
            <a:srgbClr val="E4E4E4"/>
          </a:solidFill>
          <a:ln>
            <a:noFill/>
          </a:ln>
        </p:spPr>
        <p:txBody>
          <a:bodyPr anchorCtr="0" anchor="t" bIns="91425" lIns="0" spcFirstLastPara="1" rIns="91425" wrap="square" tIns="91425"/>
          <a:lstStyle>
            <a:lvl1pPr indent="-270510" lvl="0" marL="457200" marR="0" rtl="0" algn="l">
              <a:spcBef>
                <a:spcPts val="220"/>
              </a:spcBef>
              <a:spcAft>
                <a:spcPts val="0"/>
              </a:spcAft>
              <a:buClr>
                <a:srgbClr val="666666"/>
              </a:buClr>
              <a:buSzPts val="660"/>
              <a:buFont typeface="Courier New"/>
              <a:buChar char="o"/>
              <a:defRPr b="0" i="0" sz="1100" u="none" cap="none" strike="noStrike">
                <a:solidFill>
                  <a:schemeClr val="dk1"/>
                </a:solidFill>
                <a:latin typeface="Calibri"/>
                <a:ea typeface="Calibri"/>
                <a:cs typeface="Calibri"/>
                <a:sym typeface="Calibri"/>
              </a:defRPr>
            </a:lvl1pPr>
            <a:lvl2pPr indent="-270510" lvl="1" marL="914400" marR="0" rtl="0" algn="l">
              <a:spcBef>
                <a:spcPts val="220"/>
              </a:spcBef>
              <a:spcAft>
                <a:spcPts val="0"/>
              </a:spcAft>
              <a:buClr>
                <a:srgbClr val="666666"/>
              </a:buClr>
              <a:buSzPts val="660"/>
              <a:buFont typeface="Arial"/>
              <a:buChar char="–"/>
              <a:defRPr b="0" i="0" sz="1100" u="none" cap="none" strike="noStrike">
                <a:solidFill>
                  <a:schemeClr val="dk1"/>
                </a:solidFill>
                <a:latin typeface="Arial"/>
                <a:ea typeface="Arial"/>
                <a:cs typeface="Arial"/>
                <a:sym typeface="Arial"/>
              </a:defRPr>
            </a:lvl2pPr>
            <a:lvl3pPr indent="-270510" lvl="2" marL="1371600" marR="0" rtl="0" algn="l">
              <a:spcBef>
                <a:spcPts val="220"/>
              </a:spcBef>
              <a:spcAft>
                <a:spcPts val="0"/>
              </a:spcAft>
              <a:buClr>
                <a:srgbClr val="666666"/>
              </a:buClr>
              <a:buSzPts val="660"/>
              <a:buFont typeface="Arial"/>
              <a:buChar char="•"/>
              <a:defRPr b="0" i="0" sz="1100" u="none" cap="none" strike="noStrike">
                <a:solidFill>
                  <a:schemeClr val="dk1"/>
                </a:solidFill>
                <a:latin typeface="Arial"/>
                <a:ea typeface="Arial"/>
                <a:cs typeface="Arial"/>
                <a:sym typeface="Arial"/>
              </a:defRPr>
            </a:lvl3pPr>
            <a:lvl4pPr indent="-298450" lvl="3" marL="1828800" marR="0" rtl="0" algn="l">
              <a:spcBef>
                <a:spcPts val="22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4pPr>
            <a:lvl5pPr indent="-298450" lvl="4" marL="2286000" marR="0" rtl="0" algn="l">
              <a:spcBef>
                <a:spcPts val="22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53" name="Google Shape;553;p104"/>
          <p:cNvSpPr txBox="1"/>
          <p:nvPr>
            <p:ph idx="8" type="body"/>
          </p:nvPr>
        </p:nvSpPr>
        <p:spPr>
          <a:xfrm>
            <a:off x="6709469" y="2292351"/>
            <a:ext cx="1823506" cy="2825279"/>
          </a:xfrm>
          <a:prstGeom prst="rect">
            <a:avLst/>
          </a:prstGeom>
          <a:solidFill>
            <a:srgbClr val="E4E4E4"/>
          </a:solidFill>
          <a:ln>
            <a:noFill/>
          </a:ln>
        </p:spPr>
        <p:txBody>
          <a:bodyPr anchorCtr="0" anchor="t" bIns="91425" lIns="0" spcFirstLastPara="1" rIns="91425" wrap="square" tIns="91425"/>
          <a:lstStyle>
            <a:lvl1pPr indent="-270510" lvl="0" marL="457200" marR="0" rtl="0" algn="l">
              <a:spcBef>
                <a:spcPts val="220"/>
              </a:spcBef>
              <a:spcAft>
                <a:spcPts val="0"/>
              </a:spcAft>
              <a:buClr>
                <a:srgbClr val="666666"/>
              </a:buClr>
              <a:buSzPts val="660"/>
              <a:buFont typeface="Courier New"/>
              <a:buChar char="o"/>
              <a:defRPr b="0" i="0" sz="1100" u="none" cap="none" strike="noStrike">
                <a:solidFill>
                  <a:schemeClr val="dk1"/>
                </a:solidFill>
                <a:latin typeface="Calibri"/>
                <a:ea typeface="Calibri"/>
                <a:cs typeface="Calibri"/>
                <a:sym typeface="Calibri"/>
              </a:defRPr>
            </a:lvl1pPr>
            <a:lvl2pPr indent="-270510" lvl="1" marL="914400" marR="0" rtl="0" algn="l">
              <a:spcBef>
                <a:spcPts val="220"/>
              </a:spcBef>
              <a:spcAft>
                <a:spcPts val="0"/>
              </a:spcAft>
              <a:buClr>
                <a:srgbClr val="666666"/>
              </a:buClr>
              <a:buSzPts val="660"/>
              <a:buFont typeface="Arial"/>
              <a:buChar char="–"/>
              <a:defRPr b="0" i="0" sz="1100" u="none" cap="none" strike="noStrike">
                <a:solidFill>
                  <a:schemeClr val="dk1"/>
                </a:solidFill>
                <a:latin typeface="Arial"/>
                <a:ea typeface="Arial"/>
                <a:cs typeface="Arial"/>
                <a:sym typeface="Arial"/>
              </a:defRPr>
            </a:lvl2pPr>
            <a:lvl3pPr indent="-270510" lvl="2" marL="1371600" marR="0" rtl="0" algn="l">
              <a:spcBef>
                <a:spcPts val="220"/>
              </a:spcBef>
              <a:spcAft>
                <a:spcPts val="0"/>
              </a:spcAft>
              <a:buClr>
                <a:srgbClr val="666666"/>
              </a:buClr>
              <a:buSzPts val="660"/>
              <a:buFont typeface="Arial"/>
              <a:buChar char="•"/>
              <a:defRPr b="0" i="0" sz="1100" u="none" cap="none" strike="noStrike">
                <a:solidFill>
                  <a:schemeClr val="dk1"/>
                </a:solidFill>
                <a:latin typeface="Arial"/>
                <a:ea typeface="Arial"/>
                <a:cs typeface="Arial"/>
                <a:sym typeface="Arial"/>
              </a:defRPr>
            </a:lvl3pPr>
            <a:lvl4pPr indent="-298450" lvl="3" marL="1828800" marR="0" rtl="0" algn="l">
              <a:spcBef>
                <a:spcPts val="22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4pPr>
            <a:lvl5pPr indent="-298450" lvl="4" marL="2286000" marR="0" rtl="0" algn="l">
              <a:spcBef>
                <a:spcPts val="22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54" name="Google Shape;554;p104"/>
          <p:cNvSpPr txBox="1"/>
          <p:nvPr/>
        </p:nvSpPr>
        <p:spPr>
          <a:xfrm>
            <a:off x="8600074" y="146279"/>
            <a:ext cx="220324" cy="220735"/>
          </a:xfrm>
          <a:prstGeom prst="rect">
            <a:avLst/>
          </a:prstGeom>
          <a:noFill/>
          <a:ln>
            <a:noFill/>
          </a:ln>
        </p:spPr>
        <p:txBody>
          <a:bodyPr anchorCtr="0" anchor="b" bIns="0" lIns="0" spcFirstLastPara="1" rIns="0" wrap="square" tIns="0">
            <a:noAutofit/>
          </a:bodyPr>
          <a:lstStyle/>
          <a:p>
            <a:pPr indent="0" lvl="0" marL="0" marR="0" rtl="0" algn="r">
              <a:spcBef>
                <a:spcPts val="0"/>
              </a:spcBef>
              <a:spcAft>
                <a:spcPts val="0"/>
              </a:spcAft>
              <a:buNone/>
            </a:pPr>
            <a:fld id="{00000000-1234-1234-1234-123412341234}" type="slidenum">
              <a:rPr lang="en" sz="600">
                <a:solidFill>
                  <a:srgbClr val="444444"/>
                </a:solidFill>
                <a:latin typeface="Calibri"/>
                <a:ea typeface="Calibri"/>
                <a:cs typeface="Calibri"/>
                <a:sym typeface="Calibri"/>
              </a:rPr>
              <a:t>‹#›</a:t>
            </a:fld>
            <a:endParaRPr sz="900">
              <a:solidFill>
                <a:srgbClr val="444444"/>
              </a:solidFill>
              <a:latin typeface="Calibri"/>
              <a:ea typeface="Calibri"/>
              <a:cs typeface="Calibri"/>
              <a:sym typeface="Calibri"/>
            </a:endParaRPr>
          </a:p>
        </p:txBody>
      </p:sp>
      <p:sp>
        <p:nvSpPr>
          <p:cNvPr id="555" name="Google Shape;555;p104"/>
          <p:cNvSpPr txBox="1"/>
          <p:nvPr>
            <p:ph idx="9" type="body"/>
          </p:nvPr>
        </p:nvSpPr>
        <p:spPr>
          <a:xfrm>
            <a:off x="5764012" y="243903"/>
            <a:ext cx="2697516" cy="123111"/>
          </a:xfrm>
          <a:prstGeom prst="rect">
            <a:avLst/>
          </a:prstGeom>
          <a:noFill/>
          <a:ln>
            <a:noFill/>
          </a:ln>
        </p:spPr>
        <p:txBody>
          <a:bodyPr anchorCtr="0" anchor="b" bIns="0" lIns="0" spcFirstLastPara="1" rIns="0" wrap="square" tIns="0"/>
          <a:lstStyle>
            <a:lvl1pPr indent="-228600" lvl="0" marL="457200" marR="0" rtl="0" algn="r">
              <a:spcBef>
                <a:spcPts val="120"/>
              </a:spcBef>
              <a:spcAft>
                <a:spcPts val="0"/>
              </a:spcAft>
              <a:buClr>
                <a:srgbClr val="444444"/>
              </a:buClr>
              <a:buSzPts val="600"/>
              <a:buFont typeface="Arial"/>
              <a:buNone/>
              <a:defRPr b="0" i="0" sz="600" u="none" cap="none" strike="noStrike">
                <a:solidFill>
                  <a:srgbClr val="444444"/>
                </a:solidFill>
                <a:latin typeface="Calibri"/>
                <a:ea typeface="Calibri"/>
                <a:cs typeface="Calibri"/>
                <a:sym typeface="Calibri"/>
              </a:defRPr>
            </a:lvl1pPr>
            <a:lvl2pPr indent="-228600" lvl="1" marL="914400" marR="0" rtl="0" algn="r">
              <a:spcBef>
                <a:spcPts val="120"/>
              </a:spcBef>
              <a:spcAft>
                <a:spcPts val="0"/>
              </a:spcAft>
              <a:buClr>
                <a:srgbClr val="444444"/>
              </a:buClr>
              <a:buSzPts val="600"/>
              <a:buFont typeface="Arial"/>
              <a:buNone/>
              <a:defRPr b="0" i="0" sz="600" u="none" cap="none" strike="noStrike">
                <a:solidFill>
                  <a:srgbClr val="444444"/>
                </a:solidFill>
                <a:latin typeface="Calibri"/>
                <a:ea typeface="Calibri"/>
                <a:cs typeface="Calibri"/>
                <a:sym typeface="Calibri"/>
              </a:defRPr>
            </a:lvl2pPr>
            <a:lvl3pPr indent="-228600" lvl="2" marL="1371600" marR="0" rtl="0" algn="r">
              <a:spcBef>
                <a:spcPts val="120"/>
              </a:spcBef>
              <a:spcAft>
                <a:spcPts val="0"/>
              </a:spcAft>
              <a:buClr>
                <a:srgbClr val="444444"/>
              </a:buClr>
              <a:buSzPts val="600"/>
              <a:buFont typeface="Arial"/>
              <a:buNone/>
              <a:defRPr b="0" i="0" sz="600" u="none" cap="none" strike="noStrike">
                <a:solidFill>
                  <a:srgbClr val="444444"/>
                </a:solidFill>
                <a:latin typeface="Calibri"/>
                <a:ea typeface="Calibri"/>
                <a:cs typeface="Calibri"/>
                <a:sym typeface="Calibri"/>
              </a:defRPr>
            </a:lvl3pPr>
            <a:lvl4pPr indent="-228600" lvl="3" marL="1828800" marR="0" rtl="0" algn="r">
              <a:spcBef>
                <a:spcPts val="120"/>
              </a:spcBef>
              <a:spcAft>
                <a:spcPts val="0"/>
              </a:spcAft>
              <a:buClr>
                <a:srgbClr val="444444"/>
              </a:buClr>
              <a:buSzPts val="600"/>
              <a:buFont typeface="Arial"/>
              <a:buNone/>
              <a:defRPr b="0" i="0" sz="600" u="none" cap="none" strike="noStrike">
                <a:solidFill>
                  <a:srgbClr val="444444"/>
                </a:solidFill>
                <a:latin typeface="Calibri"/>
                <a:ea typeface="Calibri"/>
                <a:cs typeface="Calibri"/>
                <a:sym typeface="Calibri"/>
              </a:defRPr>
            </a:lvl4pPr>
            <a:lvl5pPr indent="-228600" lvl="4" marL="2286000" marR="0" rtl="0" algn="r">
              <a:spcBef>
                <a:spcPts val="120"/>
              </a:spcBef>
              <a:spcAft>
                <a:spcPts val="0"/>
              </a:spcAft>
              <a:buClr>
                <a:srgbClr val="444444"/>
              </a:buClr>
              <a:buSzPts val="600"/>
              <a:buFont typeface="Arial"/>
              <a:buNone/>
              <a:defRPr b="0" i="0" sz="600" u="none" cap="none" strike="noStrike">
                <a:solidFill>
                  <a:srgbClr val="444444"/>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556" name="Google Shape;556;p104"/>
          <p:cNvPicPr preferRelativeResize="0"/>
          <p:nvPr/>
        </p:nvPicPr>
        <p:blipFill rotWithShape="1">
          <a:blip r:embed="rId2">
            <a:alphaModFix/>
          </a:blip>
          <a:srcRect b="0" l="0" r="0" t="0"/>
          <a:stretch/>
        </p:blipFill>
        <p:spPr>
          <a:xfrm>
            <a:off x="7445541" y="5850183"/>
            <a:ext cx="1500696" cy="679419"/>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557" name="Shape 557"/>
        <p:cNvGrpSpPr/>
        <p:nvPr/>
      </p:nvGrpSpPr>
      <p:grpSpPr>
        <a:xfrm>
          <a:off x="0" y="0"/>
          <a:ext cx="0" cy="0"/>
          <a:chOff x="0" y="0"/>
          <a:chExt cx="0" cy="0"/>
        </a:xfrm>
      </p:grpSpPr>
      <p:sp>
        <p:nvSpPr>
          <p:cNvPr id="558" name="Google Shape;558;p105"/>
          <p:cNvSpPr txBox="1"/>
          <p:nvPr>
            <p:ph type="title"/>
          </p:nvPr>
        </p:nvSpPr>
        <p:spPr>
          <a:xfrm>
            <a:off x="0" y="0"/>
            <a:ext cx="3000000" cy="4000000"/>
          </a:xfrm>
          <a:prstGeom prst="rect">
            <a:avLst/>
          </a:prstGeom>
          <a:noFill/>
          <a:ln>
            <a:noFill/>
          </a:ln>
        </p:spPr>
        <p:txBody>
          <a:bodyPr anchorCtr="0" anchor="t" bIns="45700" lIns="91425" spcFirstLastPara="1" rIns="91425" wrap="square" tIns="45700"/>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59" name="Google Shape;559;p105"/>
          <p:cNvSpPr txBox="1"/>
          <p:nvPr>
            <p:ph idx="1" type="body"/>
          </p:nvPr>
        </p:nvSpPr>
        <p:spPr>
          <a:xfrm>
            <a:off x="0" y="0"/>
            <a:ext cx="3000000" cy="4000000"/>
          </a:xfrm>
          <a:prstGeom prst="rect">
            <a:avLst/>
          </a:prstGeom>
          <a:noFill/>
          <a:ln>
            <a:noFill/>
          </a:ln>
        </p:spPr>
        <p:txBody>
          <a:bodyPr anchorCtr="0" anchor="t" bIns="45700" lIns="91425" spcFirstLastPara="1" rIns="91425" wrap="square" tIns="45700"/>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60" name="Google Shape;560;p105"/>
          <p:cNvSpPr txBox="1"/>
          <p:nvPr>
            <p:ph idx="10" type="dt"/>
          </p:nvPr>
        </p:nvSpPr>
        <p:spPr>
          <a:xfrm>
            <a:off x="0" y="0"/>
            <a:ext cx="3000000" cy="4000000"/>
          </a:xfrm>
          <a:prstGeom prst="rect">
            <a:avLst/>
          </a:prstGeom>
          <a:noFill/>
          <a:ln>
            <a:noFill/>
          </a:ln>
        </p:spPr>
        <p:txBody>
          <a:bodyPr anchorCtr="0" anchor="t" bIns="45700" lIns="91425" spcFirstLastPara="1" rIns="91425" wrap="square" tIns="45700"/>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61" name="Google Shape;561;p105"/>
          <p:cNvSpPr txBox="1"/>
          <p:nvPr>
            <p:ph idx="11" type="ftr"/>
          </p:nvPr>
        </p:nvSpPr>
        <p:spPr>
          <a:xfrm>
            <a:off x="0" y="0"/>
            <a:ext cx="3000000" cy="4000000"/>
          </a:xfrm>
          <a:prstGeom prst="rect">
            <a:avLst/>
          </a:prstGeom>
          <a:noFill/>
          <a:ln>
            <a:noFill/>
          </a:ln>
        </p:spPr>
        <p:txBody>
          <a:bodyPr anchorCtr="0" anchor="t" bIns="45700" lIns="91425" spcFirstLastPara="1" rIns="91425" wrap="square" tIns="45700"/>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62" name="Google Shape;562;p105"/>
          <p:cNvSpPr txBox="1"/>
          <p:nvPr>
            <p:ph idx="12" type="sldNum"/>
          </p:nvPr>
        </p:nvSpPr>
        <p:spPr>
          <a:xfrm>
            <a:off x="0" y="0"/>
            <a:ext cx="3000000" cy="4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slideLayout" Target="../slideLayouts/slideLayout23.xml"/><Relationship Id="rId12" Type="http://schemas.openxmlformats.org/officeDocument/2006/relationships/slideLayout" Target="../slideLayouts/slideLayout22.xml"/><Relationship Id="rId1" Type="http://schemas.openxmlformats.org/officeDocument/2006/relationships/image" Target="../media/image1.jp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1.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7.xml"/><Relationship Id="rId1" Type="http://schemas.openxmlformats.org/officeDocument/2006/relationships/image" Target="../media/image14.jpg"/><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10" Type="http://schemas.openxmlformats.org/officeDocument/2006/relationships/theme" Target="../theme/theme2.xml"/><Relationship Id="rId1" Type="http://schemas.openxmlformats.org/officeDocument/2006/relationships/image" Target="../media/image6.jpg"/><Relationship Id="rId2" Type="http://schemas.openxmlformats.org/officeDocument/2006/relationships/slideLayout" Target="../slideLayouts/slideLayout34.xml"/><Relationship Id="rId3" Type="http://schemas.openxmlformats.org/officeDocument/2006/relationships/slideLayout" Target="../slideLayouts/slideLayout35.xml"/><Relationship Id="rId4" Type="http://schemas.openxmlformats.org/officeDocument/2006/relationships/slideLayout" Target="../slideLayouts/slideLayout36.xml"/><Relationship Id="rId9" Type="http://schemas.openxmlformats.org/officeDocument/2006/relationships/slideLayout" Target="../slideLayouts/slideLayout41.xml"/><Relationship Id="rId5" Type="http://schemas.openxmlformats.org/officeDocument/2006/relationships/slideLayout" Target="../slideLayouts/slideLayout37.xml"/><Relationship Id="rId6" Type="http://schemas.openxmlformats.org/officeDocument/2006/relationships/slideLayout" Target="../slideLayouts/slideLayout38.xml"/><Relationship Id="rId7" Type="http://schemas.openxmlformats.org/officeDocument/2006/relationships/slideLayout" Target="../slideLayouts/slideLayout39.xml"/><Relationship Id="rId8"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20" Type="http://schemas.openxmlformats.org/officeDocument/2006/relationships/slideLayout" Target="../slideLayouts/slideLayout60.xml"/><Relationship Id="rId11" Type="http://schemas.openxmlformats.org/officeDocument/2006/relationships/slideLayout" Target="../slideLayouts/slideLayout51.xml"/><Relationship Id="rId10" Type="http://schemas.openxmlformats.org/officeDocument/2006/relationships/slideLayout" Target="../slideLayouts/slideLayout50.xml"/><Relationship Id="rId21" Type="http://schemas.openxmlformats.org/officeDocument/2006/relationships/theme" Target="../theme/theme5.xml"/><Relationship Id="rId13" Type="http://schemas.openxmlformats.org/officeDocument/2006/relationships/slideLayout" Target="../slideLayouts/slideLayout53.xml"/><Relationship Id="rId12" Type="http://schemas.openxmlformats.org/officeDocument/2006/relationships/slideLayout" Target="../slideLayouts/slideLayout52.xml"/><Relationship Id="rId1" Type="http://schemas.openxmlformats.org/officeDocument/2006/relationships/image" Target="../media/image13.jpg"/><Relationship Id="rId2" Type="http://schemas.openxmlformats.org/officeDocument/2006/relationships/slideLayout" Target="../slideLayouts/slideLayout42.xml"/><Relationship Id="rId3" Type="http://schemas.openxmlformats.org/officeDocument/2006/relationships/slideLayout" Target="../slideLayouts/slideLayout43.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5" Type="http://schemas.openxmlformats.org/officeDocument/2006/relationships/slideLayout" Target="../slideLayouts/slideLayout55.xml"/><Relationship Id="rId14" Type="http://schemas.openxmlformats.org/officeDocument/2006/relationships/slideLayout" Target="../slideLayouts/slideLayout54.xml"/><Relationship Id="rId17" Type="http://schemas.openxmlformats.org/officeDocument/2006/relationships/slideLayout" Target="../slideLayouts/slideLayout57.xml"/><Relationship Id="rId16" Type="http://schemas.openxmlformats.org/officeDocument/2006/relationships/slideLayout" Target="../slideLayouts/slideLayout56.xml"/><Relationship Id="rId5" Type="http://schemas.openxmlformats.org/officeDocument/2006/relationships/slideLayout" Target="../slideLayouts/slideLayout45.xml"/><Relationship Id="rId19" Type="http://schemas.openxmlformats.org/officeDocument/2006/relationships/slideLayout" Target="../slideLayouts/slideLayout59.xml"/><Relationship Id="rId6" Type="http://schemas.openxmlformats.org/officeDocument/2006/relationships/slideLayout" Target="../slideLayouts/slideLayout46.xml"/><Relationship Id="rId18" Type="http://schemas.openxmlformats.org/officeDocument/2006/relationships/slideLayout" Target="../slideLayouts/slideLayout58.xml"/><Relationship Id="rId7" Type="http://schemas.openxmlformats.org/officeDocument/2006/relationships/slideLayout" Target="../slideLayouts/slideLayout47.xml"/><Relationship Id="rId8"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11" Type="http://schemas.openxmlformats.org/officeDocument/2006/relationships/theme" Target="../theme/theme8.xml"/><Relationship Id="rId10" Type="http://schemas.openxmlformats.org/officeDocument/2006/relationships/slideLayout" Target="../slideLayouts/slideLayout70.xml"/><Relationship Id="rId1" Type="http://schemas.openxmlformats.org/officeDocument/2006/relationships/slideLayout" Target="../slideLayouts/slideLayout61.xml"/><Relationship Id="rId2" Type="http://schemas.openxmlformats.org/officeDocument/2006/relationships/slideLayout" Target="../slideLayouts/slideLayout62.xml"/><Relationship Id="rId3" Type="http://schemas.openxmlformats.org/officeDocument/2006/relationships/slideLayout" Target="../slideLayouts/slideLayout63.xml"/><Relationship Id="rId4" Type="http://schemas.openxmlformats.org/officeDocument/2006/relationships/slideLayout" Target="../slideLayouts/slideLayout64.xml"/><Relationship Id="rId9" Type="http://schemas.openxmlformats.org/officeDocument/2006/relationships/slideLayout" Target="../slideLayouts/slideLayout69.xml"/><Relationship Id="rId5" Type="http://schemas.openxmlformats.org/officeDocument/2006/relationships/slideLayout" Target="../slideLayouts/slideLayout65.xml"/><Relationship Id="rId6" Type="http://schemas.openxmlformats.org/officeDocument/2006/relationships/slideLayout" Target="../slideLayouts/slideLayout66.xml"/><Relationship Id="rId7" Type="http://schemas.openxmlformats.org/officeDocument/2006/relationships/slideLayout" Target="../slideLayouts/slideLayout67.xml"/><Relationship Id="rId8"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1.xml"/><Relationship Id="rId10" Type="http://schemas.openxmlformats.org/officeDocument/2006/relationships/slideLayout" Target="../slideLayouts/slideLayout80.xml"/><Relationship Id="rId13" Type="http://schemas.openxmlformats.org/officeDocument/2006/relationships/theme" Target="../theme/theme6.xml"/><Relationship Id="rId12" Type="http://schemas.openxmlformats.org/officeDocument/2006/relationships/slideLayout" Target="../slideLayouts/slideLayout82.xml"/><Relationship Id="rId1" Type="http://schemas.openxmlformats.org/officeDocument/2006/relationships/slideLayout" Target="../slideLayouts/slideLayout71.xml"/><Relationship Id="rId2" Type="http://schemas.openxmlformats.org/officeDocument/2006/relationships/slideLayout" Target="../slideLayouts/slideLayout72.xml"/><Relationship Id="rId3" Type="http://schemas.openxmlformats.org/officeDocument/2006/relationships/slideLayout" Target="../slideLayouts/slideLayout73.xml"/><Relationship Id="rId4" Type="http://schemas.openxmlformats.org/officeDocument/2006/relationships/slideLayout" Target="../slideLayouts/slideLayout74.xml"/><Relationship Id="rId9" Type="http://schemas.openxmlformats.org/officeDocument/2006/relationships/slideLayout" Target="../slideLayouts/slideLayout79.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3.xml"/><Relationship Id="rId10" Type="http://schemas.openxmlformats.org/officeDocument/2006/relationships/slideLayout" Target="../slideLayouts/slideLayout92.xml"/><Relationship Id="rId13" Type="http://schemas.openxmlformats.org/officeDocument/2006/relationships/slideLayout" Target="../slideLayouts/slideLayout95.xml"/><Relationship Id="rId12" Type="http://schemas.openxmlformats.org/officeDocument/2006/relationships/slideLayout" Target="../slideLayouts/slideLayout94.xml"/><Relationship Id="rId1" Type="http://schemas.openxmlformats.org/officeDocument/2006/relationships/slideLayout" Target="../slideLayouts/slideLayout83.xml"/><Relationship Id="rId2" Type="http://schemas.openxmlformats.org/officeDocument/2006/relationships/slideLayout" Target="../slideLayouts/slideLayout84.xml"/><Relationship Id="rId3" Type="http://schemas.openxmlformats.org/officeDocument/2006/relationships/slideLayout" Target="../slideLayouts/slideLayout85.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5" Type="http://schemas.openxmlformats.org/officeDocument/2006/relationships/slideLayout" Target="../slideLayouts/slideLayout97.xml"/><Relationship Id="rId14" Type="http://schemas.openxmlformats.org/officeDocument/2006/relationships/slideLayout" Target="../slideLayouts/slideLayout96.xml"/><Relationship Id="rId16" Type="http://schemas.openxmlformats.org/officeDocument/2006/relationships/theme" Target="../theme/theme9.xml"/><Relationship Id="rId5" Type="http://schemas.openxmlformats.org/officeDocument/2006/relationships/slideLayout" Target="../slideLayouts/slideLayout87.xml"/><Relationship Id="rId6" Type="http://schemas.openxmlformats.org/officeDocument/2006/relationships/slideLayout" Target="../slideLayouts/slideLayout88.xml"/><Relationship Id="rId7" Type="http://schemas.openxmlformats.org/officeDocument/2006/relationships/slideLayout" Target="../slideLayouts/slideLayout89.xml"/><Relationship Id="rId8"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0" name="Shape 50"/>
        <p:cNvGrpSpPr/>
        <p:nvPr/>
      </p:nvGrpSpPr>
      <p:grpSpPr>
        <a:xfrm>
          <a:off x="0" y="0"/>
          <a:ext cx="0" cy="0"/>
          <a:chOff x="0" y="0"/>
          <a:chExt cx="0" cy="0"/>
        </a:xfrm>
      </p:grpSpPr>
      <p:sp>
        <p:nvSpPr>
          <p:cNvPr id="51" name="Google Shape;51;p13"/>
          <p:cNvSpPr/>
          <p:nvPr/>
        </p:nvSpPr>
        <p:spPr>
          <a:xfrm>
            <a:off x="0" y="6126481"/>
            <a:ext cx="9144000" cy="723900"/>
          </a:xfrm>
          <a:prstGeom prst="rect">
            <a:avLst/>
          </a:prstGeom>
          <a:solidFill>
            <a:schemeClr val="lt1"/>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2400" u="none" cap="none" strike="noStrike">
              <a:solidFill>
                <a:schemeClr val="lt1"/>
              </a:solidFill>
              <a:latin typeface="Arial"/>
              <a:ea typeface="Arial"/>
              <a:cs typeface="Arial"/>
              <a:sym typeface="Arial"/>
            </a:endParaRPr>
          </a:p>
        </p:txBody>
      </p:sp>
      <p:sp>
        <p:nvSpPr>
          <p:cNvPr id="52" name="Google Shape;52;p13"/>
          <p:cNvSpPr txBox="1"/>
          <p:nvPr>
            <p:ph idx="1" type="body"/>
          </p:nvPr>
        </p:nvSpPr>
        <p:spPr>
          <a:xfrm>
            <a:off x="609600" y="1578709"/>
            <a:ext cx="7935629" cy="4286833"/>
          </a:xfrm>
          <a:prstGeom prst="rect">
            <a:avLst/>
          </a:prstGeom>
          <a:noFill/>
          <a:ln>
            <a:noFill/>
          </a:ln>
        </p:spPr>
        <p:txBody>
          <a:bodyPr anchorCtr="0" anchor="t" bIns="121900" lIns="121900" spcFirstLastPara="1" rIns="121900" wrap="square" tIns="121900"/>
          <a:lstStyle>
            <a:lvl1pPr indent="-419100" lvl="0" marL="457200" marR="0" rtl="0" algn="l">
              <a:lnSpc>
                <a:spcPct val="100000"/>
              </a:lnSpc>
              <a:spcBef>
                <a:spcPts val="1000"/>
              </a:spcBef>
              <a:spcAft>
                <a:spcPts val="0"/>
              </a:spcAft>
              <a:buClr>
                <a:schemeClr val="dk2"/>
              </a:buClr>
              <a:buSzPts val="3000"/>
              <a:buFont typeface="Arial"/>
              <a:buChar char="•"/>
              <a:defRPr b="0" i="0" sz="3000" u="none" cap="none" strike="noStrike">
                <a:solidFill>
                  <a:schemeClr val="dk2"/>
                </a:solidFill>
                <a:latin typeface="Open Sans"/>
                <a:ea typeface="Open Sans"/>
                <a:cs typeface="Open Sans"/>
                <a:sym typeface="Open Sans"/>
              </a:defRPr>
            </a:lvl1pPr>
            <a:lvl2pPr indent="-393700" lvl="1" marL="914400" marR="0" rtl="0" algn="l">
              <a:lnSpc>
                <a:spcPct val="100000"/>
              </a:lnSpc>
              <a:spcBef>
                <a:spcPts val="600"/>
              </a:spcBef>
              <a:spcAft>
                <a:spcPts val="0"/>
              </a:spcAft>
              <a:buClr>
                <a:schemeClr val="dk2"/>
              </a:buClr>
              <a:buSzPts val="2600"/>
              <a:buFont typeface="Arial"/>
              <a:buChar char="•"/>
              <a:defRPr b="0" i="0" sz="2600" u="none" cap="none" strike="noStrike">
                <a:solidFill>
                  <a:schemeClr val="dk2"/>
                </a:solidFill>
                <a:latin typeface="Open Sans"/>
                <a:ea typeface="Open Sans"/>
                <a:cs typeface="Open Sans"/>
                <a:sym typeface="Open Sans"/>
              </a:defRPr>
            </a:lvl2pPr>
            <a:lvl3pPr indent="-381000" lvl="2" marL="13716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3pPr>
            <a:lvl4pPr indent="-381000" lvl="3" marL="18288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4pPr>
            <a:lvl5pPr indent="-381000" lvl="4" marL="22860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5pPr>
            <a:lvl6pPr indent="-342900" lvl="5" marL="2743200"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3" name="Google Shape;53;p13"/>
          <p:cNvSpPr txBox="1"/>
          <p:nvPr>
            <p:ph type="title"/>
          </p:nvPr>
        </p:nvSpPr>
        <p:spPr>
          <a:xfrm>
            <a:off x="609600" y="405301"/>
            <a:ext cx="7935629" cy="984739"/>
          </a:xfrm>
          <a:prstGeom prst="rect">
            <a:avLst/>
          </a:prstGeom>
          <a:noFill/>
          <a:ln>
            <a:noFill/>
          </a:ln>
        </p:spPr>
        <p:txBody>
          <a:bodyPr anchorCtr="0" anchor="b" bIns="121900" lIns="121900" spcFirstLastPara="1" rIns="121900" wrap="square" tIns="121900"/>
          <a:lstStyle>
            <a:lvl1pPr lvl="0" marR="0" rtl="0" algn="l">
              <a:lnSpc>
                <a:spcPct val="100000"/>
              </a:lnSpc>
              <a:spcBef>
                <a:spcPts val="0"/>
              </a:spcBef>
              <a:spcAft>
                <a:spcPts val="0"/>
              </a:spcAft>
              <a:buClr>
                <a:schemeClr val="dk1"/>
              </a:buClr>
              <a:buSzPts val="4000"/>
              <a:buFont typeface="Open Sans SemiBold"/>
              <a:buNone/>
              <a:defRPr b="1" i="0" sz="4000" u="none" cap="none" strike="noStrike">
                <a:solidFill>
                  <a:schemeClr val="dk1"/>
                </a:solidFill>
                <a:latin typeface="Open Sans SemiBold"/>
                <a:ea typeface="Open Sans SemiBold"/>
                <a:cs typeface="Open Sans SemiBold"/>
                <a:sym typeface="Open Sans SemiBold"/>
              </a:defRPr>
            </a:lvl1pPr>
            <a:lvl2pPr lvl="1">
              <a:spcBef>
                <a:spcPts val="0"/>
              </a:spcBef>
              <a:spcAft>
                <a:spcPts val="0"/>
              </a:spcAft>
              <a:buSzPts val="1900"/>
              <a:buNone/>
              <a:defRPr sz="2400"/>
            </a:lvl2pPr>
            <a:lvl3pPr lvl="2">
              <a:spcBef>
                <a:spcPts val="0"/>
              </a:spcBef>
              <a:spcAft>
                <a:spcPts val="0"/>
              </a:spcAft>
              <a:buSzPts val="1900"/>
              <a:buNone/>
              <a:defRPr sz="2400"/>
            </a:lvl3pPr>
            <a:lvl4pPr lvl="3">
              <a:spcBef>
                <a:spcPts val="0"/>
              </a:spcBef>
              <a:spcAft>
                <a:spcPts val="0"/>
              </a:spcAft>
              <a:buSzPts val="1900"/>
              <a:buNone/>
              <a:defRPr sz="2400"/>
            </a:lvl4pPr>
            <a:lvl5pPr lvl="4">
              <a:spcBef>
                <a:spcPts val="0"/>
              </a:spcBef>
              <a:spcAft>
                <a:spcPts val="0"/>
              </a:spcAft>
              <a:buSzPts val="1900"/>
              <a:buNone/>
              <a:defRPr sz="2400"/>
            </a:lvl5pPr>
            <a:lvl6pPr lvl="5">
              <a:spcBef>
                <a:spcPts val="0"/>
              </a:spcBef>
              <a:spcAft>
                <a:spcPts val="0"/>
              </a:spcAft>
              <a:buSzPts val="1900"/>
              <a:buNone/>
              <a:defRPr sz="2400"/>
            </a:lvl6pPr>
            <a:lvl7pPr lvl="6">
              <a:spcBef>
                <a:spcPts val="0"/>
              </a:spcBef>
              <a:spcAft>
                <a:spcPts val="0"/>
              </a:spcAft>
              <a:buSzPts val="1900"/>
              <a:buNone/>
              <a:defRPr sz="2400"/>
            </a:lvl7pPr>
            <a:lvl8pPr lvl="7">
              <a:spcBef>
                <a:spcPts val="0"/>
              </a:spcBef>
              <a:spcAft>
                <a:spcPts val="0"/>
              </a:spcAft>
              <a:buSzPts val="1900"/>
              <a:buNone/>
              <a:defRPr sz="2400"/>
            </a:lvl8pPr>
            <a:lvl9pPr lvl="8">
              <a:spcBef>
                <a:spcPts val="0"/>
              </a:spcBef>
              <a:spcAft>
                <a:spcPts val="0"/>
              </a:spcAft>
              <a:buSzPts val="1900"/>
              <a:buNone/>
              <a:defRPr sz="2400"/>
            </a:lvl9pPr>
          </a:lstStyle>
          <a:p/>
        </p:txBody>
      </p:sp>
      <p:pic>
        <p:nvPicPr>
          <p:cNvPr id="54" name="Google Shape;54;p13"/>
          <p:cNvPicPr preferRelativeResize="0"/>
          <p:nvPr/>
        </p:nvPicPr>
        <p:blipFill rotWithShape="1">
          <a:blip r:embed="rId1">
            <a:alphaModFix/>
          </a:blip>
          <a:srcRect b="0" l="0" r="0" t="0"/>
          <a:stretch/>
        </p:blipFill>
        <p:spPr>
          <a:xfrm>
            <a:off x="361951" y="6258628"/>
            <a:ext cx="495300" cy="495300"/>
          </a:xfrm>
          <a:prstGeom prst="rect">
            <a:avLst/>
          </a:prstGeom>
          <a:noFill/>
          <a:ln>
            <a:noFill/>
          </a:ln>
        </p:spPr>
      </p:pic>
      <p:cxnSp>
        <p:nvCxnSpPr>
          <p:cNvPr id="55" name="Google Shape;55;p13"/>
          <p:cNvCxnSpPr/>
          <p:nvPr/>
        </p:nvCxnSpPr>
        <p:spPr>
          <a:xfrm>
            <a:off x="-27708" y="6139183"/>
            <a:ext cx="9242961" cy="0"/>
          </a:xfrm>
          <a:prstGeom prst="straightConnector1">
            <a:avLst/>
          </a:prstGeom>
          <a:noFill/>
          <a:ln cap="flat" cmpd="sng" w="9525">
            <a:solidFill>
              <a:schemeClr val="dk1"/>
            </a:solidFill>
            <a:prstDash val="solid"/>
            <a:miter lim="800000"/>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13" name="Shape 113"/>
        <p:cNvGrpSpPr/>
        <p:nvPr/>
      </p:nvGrpSpPr>
      <p:grpSpPr>
        <a:xfrm>
          <a:off x="0" y="0"/>
          <a:ext cx="0" cy="0"/>
          <a:chOff x="0" y="0"/>
          <a:chExt cx="0" cy="0"/>
        </a:xfrm>
      </p:grpSpPr>
      <p:sp>
        <p:nvSpPr>
          <p:cNvPr id="114" name="Google Shape;114;p26"/>
          <p:cNvSpPr/>
          <p:nvPr/>
        </p:nvSpPr>
        <p:spPr>
          <a:xfrm>
            <a:off x="0" y="6126480"/>
            <a:ext cx="9144000" cy="723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5" name="Google Shape;115;p26"/>
          <p:cNvSpPr txBox="1"/>
          <p:nvPr>
            <p:ph idx="1" type="body"/>
          </p:nvPr>
        </p:nvSpPr>
        <p:spPr>
          <a:xfrm>
            <a:off x="609599" y="1578708"/>
            <a:ext cx="7935629" cy="4286833"/>
          </a:xfrm>
          <a:prstGeom prst="rect">
            <a:avLst/>
          </a:prstGeom>
          <a:noFill/>
          <a:ln>
            <a:noFill/>
          </a:ln>
        </p:spPr>
        <p:txBody>
          <a:bodyPr anchorCtr="0" anchor="t" bIns="91425" lIns="91425" spcFirstLastPara="1" rIns="91425" wrap="square" tIns="91425"/>
          <a:lstStyle>
            <a:lvl1pPr indent="-419100" lvl="0" marL="457200" marR="0" rtl="0" algn="l">
              <a:lnSpc>
                <a:spcPct val="100000"/>
              </a:lnSpc>
              <a:spcBef>
                <a:spcPts val="1000"/>
              </a:spcBef>
              <a:spcAft>
                <a:spcPts val="0"/>
              </a:spcAft>
              <a:buClr>
                <a:schemeClr val="dk2"/>
              </a:buClr>
              <a:buSzPts val="3000"/>
              <a:buFont typeface="Arial"/>
              <a:buChar char="•"/>
              <a:defRPr b="0" i="0" sz="3000" u="none" cap="none" strike="noStrike">
                <a:solidFill>
                  <a:schemeClr val="dk2"/>
                </a:solidFill>
                <a:latin typeface="Open Sans"/>
                <a:ea typeface="Open Sans"/>
                <a:cs typeface="Open Sans"/>
                <a:sym typeface="Open Sans"/>
              </a:defRPr>
            </a:lvl1pPr>
            <a:lvl2pPr indent="-393700" lvl="1" marL="914400" marR="0" rtl="0" algn="l">
              <a:lnSpc>
                <a:spcPct val="100000"/>
              </a:lnSpc>
              <a:spcBef>
                <a:spcPts val="600"/>
              </a:spcBef>
              <a:spcAft>
                <a:spcPts val="0"/>
              </a:spcAft>
              <a:buClr>
                <a:schemeClr val="dk2"/>
              </a:buClr>
              <a:buSzPts val="2600"/>
              <a:buFont typeface="Arial"/>
              <a:buChar char="•"/>
              <a:defRPr b="0" i="0" sz="2600" u="none" cap="none" strike="noStrike">
                <a:solidFill>
                  <a:schemeClr val="dk2"/>
                </a:solidFill>
                <a:latin typeface="Open Sans"/>
                <a:ea typeface="Open Sans"/>
                <a:cs typeface="Open Sans"/>
                <a:sym typeface="Open Sans"/>
              </a:defRPr>
            </a:lvl2pPr>
            <a:lvl3pPr indent="-381000" lvl="2" marL="13716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3pPr>
            <a:lvl4pPr indent="-381000" lvl="3" marL="18288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4pPr>
            <a:lvl5pPr indent="-381000" lvl="4" marL="22860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5pPr>
            <a:lvl6pPr indent="-342900" lvl="5" marL="2743200"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6" name="Google Shape;116;p26"/>
          <p:cNvSpPr txBox="1"/>
          <p:nvPr>
            <p:ph type="title"/>
          </p:nvPr>
        </p:nvSpPr>
        <p:spPr>
          <a:xfrm>
            <a:off x="609599" y="405302"/>
            <a:ext cx="7935629" cy="984738"/>
          </a:xfrm>
          <a:prstGeom prst="rect">
            <a:avLst/>
          </a:prstGeom>
          <a:noFill/>
          <a:ln>
            <a:noFill/>
          </a:ln>
        </p:spPr>
        <p:txBody>
          <a:bodyPr anchorCtr="0" anchor="b" bIns="91425" lIns="91425" spcFirstLastPara="1" rIns="91425" wrap="square" tIns="91425"/>
          <a:lstStyle>
            <a:lvl1pPr lvl="0" marR="0" rtl="0" algn="l">
              <a:lnSpc>
                <a:spcPct val="100000"/>
              </a:lnSpc>
              <a:spcBef>
                <a:spcPts val="0"/>
              </a:spcBef>
              <a:spcAft>
                <a:spcPts val="0"/>
              </a:spcAft>
              <a:buClr>
                <a:schemeClr val="dk1"/>
              </a:buClr>
              <a:buSzPts val="4000"/>
              <a:buFont typeface="Open Sans SemiBold"/>
              <a:buNone/>
              <a:defRPr b="1" i="0" sz="4000" u="none" cap="none" strike="noStrike">
                <a:solidFill>
                  <a:schemeClr val="dk1"/>
                </a:solidFill>
                <a:latin typeface="Open Sans SemiBold"/>
                <a:ea typeface="Open Sans SemiBold"/>
                <a:cs typeface="Open Sans SemiBold"/>
                <a:sym typeface="Open Sans SemiBol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117" name="Google Shape;117;p26"/>
          <p:cNvPicPr preferRelativeResize="0"/>
          <p:nvPr/>
        </p:nvPicPr>
        <p:blipFill rotWithShape="1">
          <a:blip r:embed="rId1">
            <a:alphaModFix/>
          </a:blip>
          <a:srcRect b="0" l="0" r="0" t="0"/>
          <a:stretch/>
        </p:blipFill>
        <p:spPr>
          <a:xfrm>
            <a:off x="361950" y="6258626"/>
            <a:ext cx="495300" cy="495300"/>
          </a:xfrm>
          <a:prstGeom prst="rect">
            <a:avLst/>
          </a:prstGeom>
          <a:noFill/>
          <a:ln>
            <a:noFill/>
          </a:ln>
        </p:spPr>
      </p:pic>
      <p:cxnSp>
        <p:nvCxnSpPr>
          <p:cNvPr id="118" name="Google Shape;118;p26"/>
          <p:cNvCxnSpPr/>
          <p:nvPr/>
        </p:nvCxnSpPr>
        <p:spPr>
          <a:xfrm>
            <a:off x="-27709" y="6139182"/>
            <a:ext cx="9242961" cy="0"/>
          </a:xfrm>
          <a:prstGeom prst="straightConnector1">
            <a:avLst/>
          </a:prstGeom>
          <a:noFill/>
          <a:ln cap="flat" cmpd="sng" w="9525">
            <a:solidFill>
              <a:schemeClr val="dk1"/>
            </a:solidFill>
            <a:prstDash val="solid"/>
            <a:miter lim="800000"/>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59" name="Shape 159"/>
        <p:cNvGrpSpPr/>
        <p:nvPr/>
      </p:nvGrpSpPr>
      <p:grpSpPr>
        <a:xfrm>
          <a:off x="0" y="0"/>
          <a:ext cx="0" cy="0"/>
          <a:chOff x="0" y="0"/>
          <a:chExt cx="0" cy="0"/>
        </a:xfrm>
      </p:grpSpPr>
      <p:sp>
        <p:nvSpPr>
          <p:cNvPr id="160" name="Google Shape;160;p37"/>
          <p:cNvSpPr/>
          <p:nvPr/>
        </p:nvSpPr>
        <p:spPr>
          <a:xfrm>
            <a:off x="0" y="6126480"/>
            <a:ext cx="9144000" cy="723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61" name="Google Shape;161;p37"/>
          <p:cNvSpPr txBox="1"/>
          <p:nvPr>
            <p:ph idx="1" type="body"/>
          </p:nvPr>
        </p:nvSpPr>
        <p:spPr>
          <a:xfrm>
            <a:off x="609599" y="1578708"/>
            <a:ext cx="7935629" cy="4286833"/>
          </a:xfrm>
          <a:prstGeom prst="rect">
            <a:avLst/>
          </a:prstGeom>
          <a:noFill/>
          <a:ln>
            <a:noFill/>
          </a:ln>
        </p:spPr>
        <p:txBody>
          <a:bodyPr anchorCtr="0" anchor="t" bIns="91425" lIns="91425" spcFirstLastPara="1" rIns="91425" wrap="square" tIns="91425"/>
          <a:lstStyle>
            <a:lvl1pPr indent="-419100" lvl="0" marL="457200" marR="0" rtl="0" algn="l">
              <a:lnSpc>
                <a:spcPct val="100000"/>
              </a:lnSpc>
              <a:spcBef>
                <a:spcPts val="1000"/>
              </a:spcBef>
              <a:spcAft>
                <a:spcPts val="0"/>
              </a:spcAft>
              <a:buClr>
                <a:schemeClr val="dk2"/>
              </a:buClr>
              <a:buSzPts val="3000"/>
              <a:buFont typeface="Arial"/>
              <a:buChar char="•"/>
              <a:defRPr b="0" i="0" sz="3000" u="none" cap="none" strike="noStrike">
                <a:solidFill>
                  <a:schemeClr val="dk2"/>
                </a:solidFill>
                <a:latin typeface="Arial"/>
                <a:ea typeface="Arial"/>
                <a:cs typeface="Arial"/>
                <a:sym typeface="Arial"/>
              </a:defRPr>
            </a:lvl1pPr>
            <a:lvl2pPr indent="-393700" lvl="1" marL="914400" marR="0" rtl="0" algn="l">
              <a:lnSpc>
                <a:spcPct val="100000"/>
              </a:lnSpc>
              <a:spcBef>
                <a:spcPts val="60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2pPr>
            <a:lvl3pPr indent="-381000" lvl="2" marL="13716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3pPr>
            <a:lvl4pPr indent="-381000" lvl="3" marL="18288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4pPr>
            <a:lvl5pPr indent="-381000" lvl="4" marL="22860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5pPr>
            <a:lvl6pPr indent="-342900" lvl="5" marL="2743200"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2" name="Google Shape;162;p37"/>
          <p:cNvSpPr txBox="1"/>
          <p:nvPr>
            <p:ph type="title"/>
          </p:nvPr>
        </p:nvSpPr>
        <p:spPr>
          <a:xfrm>
            <a:off x="609599" y="405302"/>
            <a:ext cx="7935629" cy="984738"/>
          </a:xfrm>
          <a:prstGeom prst="rect">
            <a:avLst/>
          </a:prstGeom>
          <a:noFill/>
          <a:ln>
            <a:noFill/>
          </a:ln>
        </p:spPr>
        <p:txBody>
          <a:bodyPr anchorCtr="0" anchor="b" bIns="91425" lIns="91425" spcFirstLastPara="1" rIns="91425" wrap="square" tIns="91425"/>
          <a:lstStyle>
            <a:lvl1pPr lvl="0" marR="0" rtl="0" algn="l">
              <a:lnSpc>
                <a:spcPct val="100000"/>
              </a:lnSpc>
              <a:spcBef>
                <a:spcPts val="0"/>
              </a:spcBef>
              <a:spcAft>
                <a:spcPts val="0"/>
              </a:spcAft>
              <a:buClr>
                <a:schemeClr val="dk1"/>
              </a:buClr>
              <a:buSzPts val="4000"/>
              <a:buFont typeface="Arial"/>
              <a:buNone/>
              <a:defRPr b="1" i="0" sz="40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163" name="Google Shape;163;p37"/>
          <p:cNvPicPr preferRelativeResize="0"/>
          <p:nvPr/>
        </p:nvPicPr>
        <p:blipFill rotWithShape="1">
          <a:blip r:embed="rId1">
            <a:alphaModFix/>
          </a:blip>
          <a:srcRect b="0" l="0" r="0" t="0"/>
          <a:stretch/>
        </p:blipFill>
        <p:spPr>
          <a:xfrm>
            <a:off x="361950" y="6258626"/>
            <a:ext cx="495300" cy="495300"/>
          </a:xfrm>
          <a:prstGeom prst="rect">
            <a:avLst/>
          </a:prstGeom>
          <a:noFill/>
          <a:ln>
            <a:noFill/>
          </a:ln>
        </p:spPr>
      </p:pic>
      <p:cxnSp>
        <p:nvCxnSpPr>
          <p:cNvPr id="164" name="Google Shape;164;p37"/>
          <p:cNvCxnSpPr/>
          <p:nvPr/>
        </p:nvCxnSpPr>
        <p:spPr>
          <a:xfrm>
            <a:off x="-27709" y="6139182"/>
            <a:ext cx="9242961" cy="0"/>
          </a:xfrm>
          <a:prstGeom prst="straightConnector1">
            <a:avLst/>
          </a:prstGeom>
          <a:noFill/>
          <a:ln cap="flat" cmpd="sng" w="9525">
            <a:solidFill>
              <a:schemeClr val="dk1"/>
            </a:solidFill>
            <a:prstDash val="solid"/>
            <a:miter lim="800000"/>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03" name="Shape 203"/>
        <p:cNvGrpSpPr/>
        <p:nvPr/>
      </p:nvGrpSpPr>
      <p:grpSpPr>
        <a:xfrm>
          <a:off x="0" y="0"/>
          <a:ext cx="0" cy="0"/>
          <a:chOff x="0" y="0"/>
          <a:chExt cx="0" cy="0"/>
        </a:xfrm>
      </p:grpSpPr>
      <p:sp>
        <p:nvSpPr>
          <p:cNvPr id="204" name="Google Shape;204;p46"/>
          <p:cNvSpPr/>
          <p:nvPr/>
        </p:nvSpPr>
        <p:spPr>
          <a:xfrm>
            <a:off x="0" y="6126480"/>
            <a:ext cx="9144000" cy="723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05" name="Google Shape;205;p46"/>
          <p:cNvSpPr txBox="1"/>
          <p:nvPr>
            <p:ph idx="1" type="body"/>
          </p:nvPr>
        </p:nvSpPr>
        <p:spPr>
          <a:xfrm>
            <a:off x="609599" y="1578708"/>
            <a:ext cx="7935629" cy="4286833"/>
          </a:xfrm>
          <a:prstGeom prst="rect">
            <a:avLst/>
          </a:prstGeom>
          <a:noFill/>
          <a:ln>
            <a:noFill/>
          </a:ln>
        </p:spPr>
        <p:txBody>
          <a:bodyPr anchorCtr="0" anchor="t" bIns="91425" lIns="91425" spcFirstLastPara="1" rIns="91425" wrap="square" tIns="91425"/>
          <a:lstStyle>
            <a:lvl1pPr indent="-419100" lvl="0" marL="457200" marR="0" rtl="0" algn="l">
              <a:lnSpc>
                <a:spcPct val="100000"/>
              </a:lnSpc>
              <a:spcBef>
                <a:spcPts val="1000"/>
              </a:spcBef>
              <a:spcAft>
                <a:spcPts val="0"/>
              </a:spcAft>
              <a:buClr>
                <a:schemeClr val="dk2"/>
              </a:buClr>
              <a:buSzPts val="3000"/>
              <a:buFont typeface="Arial"/>
              <a:buChar char="•"/>
              <a:defRPr b="0" i="0" sz="3000" u="none" cap="none" strike="noStrike">
                <a:solidFill>
                  <a:schemeClr val="dk2"/>
                </a:solidFill>
                <a:latin typeface="Arial"/>
                <a:ea typeface="Arial"/>
                <a:cs typeface="Arial"/>
                <a:sym typeface="Arial"/>
              </a:defRPr>
            </a:lvl1pPr>
            <a:lvl2pPr indent="-393700" lvl="1" marL="914400" marR="0" rtl="0" algn="l">
              <a:lnSpc>
                <a:spcPct val="100000"/>
              </a:lnSpc>
              <a:spcBef>
                <a:spcPts val="60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2pPr>
            <a:lvl3pPr indent="-381000" lvl="2" marL="13716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3pPr>
            <a:lvl4pPr indent="-381000" lvl="3" marL="18288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4pPr>
            <a:lvl5pPr indent="-381000" lvl="4" marL="22860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5pPr>
            <a:lvl6pPr indent="-342900" lvl="5" marL="2743200"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06" name="Google Shape;206;p46"/>
          <p:cNvSpPr txBox="1"/>
          <p:nvPr>
            <p:ph type="title"/>
          </p:nvPr>
        </p:nvSpPr>
        <p:spPr>
          <a:xfrm>
            <a:off x="609599" y="405302"/>
            <a:ext cx="7935629" cy="984738"/>
          </a:xfrm>
          <a:prstGeom prst="rect">
            <a:avLst/>
          </a:prstGeom>
          <a:noFill/>
          <a:ln>
            <a:noFill/>
          </a:ln>
        </p:spPr>
        <p:txBody>
          <a:bodyPr anchorCtr="0" anchor="b" bIns="91425" lIns="91425" spcFirstLastPara="1" rIns="91425" wrap="square" tIns="91425"/>
          <a:lstStyle>
            <a:lvl1pPr lvl="0" marR="0" rtl="0" algn="l">
              <a:lnSpc>
                <a:spcPct val="100000"/>
              </a:lnSpc>
              <a:spcBef>
                <a:spcPts val="0"/>
              </a:spcBef>
              <a:spcAft>
                <a:spcPts val="0"/>
              </a:spcAft>
              <a:buClr>
                <a:schemeClr val="dk1"/>
              </a:buClr>
              <a:buSzPts val="4000"/>
              <a:buFont typeface="Arial"/>
              <a:buNone/>
              <a:defRPr b="1" i="0" sz="40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207" name="Google Shape;207;p46"/>
          <p:cNvPicPr preferRelativeResize="0"/>
          <p:nvPr/>
        </p:nvPicPr>
        <p:blipFill rotWithShape="1">
          <a:blip r:embed="rId1">
            <a:alphaModFix/>
          </a:blip>
          <a:srcRect b="0" l="0" r="0" t="0"/>
          <a:stretch/>
        </p:blipFill>
        <p:spPr>
          <a:xfrm>
            <a:off x="361950" y="6258626"/>
            <a:ext cx="495300" cy="495300"/>
          </a:xfrm>
          <a:prstGeom prst="rect">
            <a:avLst/>
          </a:prstGeom>
          <a:noFill/>
          <a:ln>
            <a:noFill/>
          </a:ln>
        </p:spPr>
      </p:pic>
      <p:cxnSp>
        <p:nvCxnSpPr>
          <p:cNvPr id="208" name="Google Shape;208;p46"/>
          <p:cNvCxnSpPr/>
          <p:nvPr/>
        </p:nvCxnSpPr>
        <p:spPr>
          <a:xfrm>
            <a:off x="-27709" y="6139182"/>
            <a:ext cx="9242961" cy="0"/>
          </a:xfrm>
          <a:prstGeom prst="straightConnector1">
            <a:avLst/>
          </a:prstGeom>
          <a:noFill/>
          <a:ln cap="flat" cmpd="sng" w="9525">
            <a:solidFill>
              <a:schemeClr val="dk1"/>
            </a:solidFill>
            <a:prstDash val="solid"/>
            <a:miter lim="800000"/>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3864">
          <p15:clr>
            <a:srgbClr val="5ACBF0"/>
          </p15:clr>
        </p15:guide>
        <p15:guide id="2" pos="384">
          <p15:clr>
            <a:srgbClr val="5ACBF0"/>
          </p15:clr>
        </p15:guide>
        <p15:guide id="3" pos="5376">
          <p15:clr>
            <a:srgbClr val="5ACBF0"/>
          </p15:clr>
        </p15:guide>
        <p15:guide id="4" pos="1920">
          <p15:clr>
            <a:srgbClr val="5ACBF0"/>
          </p15:clr>
        </p15:guide>
        <p15:guide id="5" pos="3840">
          <p15:clr>
            <a:srgbClr val="5ACBF0"/>
          </p15:clr>
        </p15:guide>
        <p15:guide id="6" orient="horz" pos="984">
          <p15:clr>
            <a:srgbClr val="5ACBF0"/>
          </p15:clr>
        </p15:guide>
        <p15:guide id="7" orient="horz" pos="864">
          <p15:clr>
            <a:srgbClr val="5ACBF0"/>
          </p15:clr>
        </p15:guide>
        <p15:guide id="8" pos="288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346" name="Shape 346"/>
        <p:cNvGrpSpPr/>
        <p:nvPr/>
      </p:nvGrpSpPr>
      <p:grpSpPr>
        <a:xfrm>
          <a:off x="0" y="0"/>
          <a:ext cx="0" cy="0"/>
          <a:chOff x="0" y="0"/>
          <a:chExt cx="0" cy="0"/>
        </a:xfrm>
      </p:grpSpPr>
      <p:sp>
        <p:nvSpPr>
          <p:cNvPr id="347" name="Google Shape;347;p66"/>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Clr>
                <a:schemeClr val="dk2"/>
              </a:buClr>
              <a:buSzPts val="4400"/>
              <a:buFont typeface="Arial"/>
              <a:buNone/>
              <a:defRPr b="0" i="0" sz="4400" u="none" cap="none" strike="noStrik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48" name="Google Shape;348;p66"/>
          <p:cNvSpPr txBox="1"/>
          <p:nvPr>
            <p:ph idx="1" type="body"/>
          </p:nvPr>
        </p:nvSpPr>
        <p:spPr>
          <a:xfrm>
            <a:off x="457200" y="1600201"/>
            <a:ext cx="8229600" cy="4133056"/>
          </a:xfrm>
          <a:prstGeom prst="rect">
            <a:avLst/>
          </a:prstGeom>
          <a:noFill/>
          <a:ln>
            <a:noFill/>
          </a:ln>
        </p:spPr>
        <p:txBody>
          <a:bodyPr anchorCtr="0" anchor="t" bIns="45700" lIns="91425" spcFirstLastPara="1" rIns="91425" wrap="square" tIns="45700"/>
          <a:lstStyle>
            <a:lvl1pPr indent="-381000" lvl="0" marL="457200" marR="0" rtl="0" algn="l">
              <a:spcBef>
                <a:spcPts val="480"/>
              </a:spcBef>
              <a:spcAft>
                <a:spcPts val="0"/>
              </a:spcAft>
              <a:buClr>
                <a:srgbClr val="7F7F7F"/>
              </a:buClr>
              <a:buSzPts val="2400"/>
              <a:buFont typeface="Arial"/>
              <a:buChar char="•"/>
              <a:defRPr b="0" i="0" sz="2400" u="none" cap="none" strike="noStrike">
                <a:solidFill>
                  <a:srgbClr val="7F7F7F"/>
                </a:solidFill>
                <a:latin typeface="Arial"/>
                <a:ea typeface="Arial"/>
                <a:cs typeface="Arial"/>
                <a:sym typeface="Arial"/>
              </a:defRPr>
            </a:lvl1pPr>
            <a:lvl2pPr indent="-368300" lvl="1" marL="914400" marR="0" rtl="0" algn="l">
              <a:spcBef>
                <a:spcPts val="440"/>
              </a:spcBef>
              <a:spcAft>
                <a:spcPts val="0"/>
              </a:spcAft>
              <a:buClr>
                <a:srgbClr val="7F7F7F"/>
              </a:buClr>
              <a:buSzPts val="2200"/>
              <a:buFont typeface="Arial"/>
              <a:buChar char="•"/>
              <a:defRPr b="0" i="0" sz="2200" u="none" cap="none" strike="noStrike">
                <a:solidFill>
                  <a:srgbClr val="7F7F7F"/>
                </a:solidFill>
                <a:latin typeface="Arial"/>
                <a:ea typeface="Arial"/>
                <a:cs typeface="Arial"/>
                <a:sym typeface="Arial"/>
              </a:defRPr>
            </a:lvl2pPr>
            <a:lvl3pPr indent="-355600" lvl="2" marL="1371600" marR="0" rtl="0" algn="l">
              <a:spcBef>
                <a:spcPts val="400"/>
              </a:spcBef>
              <a:spcAft>
                <a:spcPts val="0"/>
              </a:spcAft>
              <a:buClr>
                <a:srgbClr val="7F7F7F"/>
              </a:buClr>
              <a:buSzPts val="2000"/>
              <a:buFont typeface="Arial"/>
              <a:buChar char="•"/>
              <a:defRPr b="0" i="0" sz="2000" u="none" cap="none" strike="noStrike">
                <a:solidFill>
                  <a:srgbClr val="7F7F7F"/>
                </a:solidFill>
                <a:latin typeface="Arial"/>
                <a:ea typeface="Arial"/>
                <a:cs typeface="Arial"/>
                <a:sym typeface="Arial"/>
              </a:defRPr>
            </a:lvl3pPr>
            <a:lvl4pPr indent="-342900" lvl="3" marL="1828800" marR="0" rtl="0" algn="l">
              <a:spcBef>
                <a:spcPts val="360"/>
              </a:spcBef>
              <a:spcAft>
                <a:spcPts val="0"/>
              </a:spcAft>
              <a:buClr>
                <a:srgbClr val="7F7F7F"/>
              </a:buClr>
              <a:buSzPts val="1800"/>
              <a:buFont typeface="Arial"/>
              <a:buChar char="•"/>
              <a:defRPr b="0" i="0" sz="1800" u="none" cap="none" strike="noStrike">
                <a:solidFill>
                  <a:srgbClr val="7F7F7F"/>
                </a:solidFill>
                <a:latin typeface="Arial"/>
                <a:ea typeface="Arial"/>
                <a:cs typeface="Arial"/>
                <a:sym typeface="Arial"/>
              </a:defRPr>
            </a:lvl4pPr>
            <a:lvl5pPr indent="-342900" lvl="4" marL="2286000" marR="0" rtl="0" algn="l">
              <a:spcBef>
                <a:spcPts val="360"/>
              </a:spcBef>
              <a:spcAft>
                <a:spcPts val="0"/>
              </a:spcAft>
              <a:buClr>
                <a:srgbClr val="7F7F7F"/>
              </a:buClr>
              <a:buSzPts val="1800"/>
              <a:buFont typeface="Arial"/>
              <a:buChar char="•"/>
              <a:defRPr b="0" i="0" sz="1800" u="none" cap="none" strike="noStrike">
                <a:solidFill>
                  <a:srgbClr val="7F7F7F"/>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380" name="Shape 380"/>
        <p:cNvGrpSpPr/>
        <p:nvPr/>
      </p:nvGrpSpPr>
      <p:grpSpPr>
        <a:xfrm>
          <a:off x="0" y="0"/>
          <a:ext cx="0" cy="0"/>
          <a:chOff x="0" y="0"/>
          <a:chExt cx="0" cy="0"/>
        </a:xfrm>
      </p:grpSpPr>
      <p:sp>
        <p:nvSpPr>
          <p:cNvPr id="381" name="Google Shape;381;p77"/>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82" name="Google Shape;382;p77"/>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83" name="Google Shape;383;p77"/>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84" name="Google Shape;384;p77"/>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85" name="Google Shape;385;p7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464" name="Shape 464"/>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0.xml"/><Relationship Id="rId3" Type="http://schemas.openxmlformats.org/officeDocument/2006/relationships/hyperlink" Target="https://orcid.org/blog/2017/02/20/whats-so-special-about-signing" TargetMode="External"/><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1.xml"/><Relationship Id="rId3" Type="http://schemas.openxmlformats.org/officeDocument/2006/relationships/image" Target="../media/image52.png"/><Relationship Id="rId4" Type="http://schemas.openxmlformats.org/officeDocument/2006/relationships/image" Target="../media/image9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2.xml"/><Relationship Id="rId3" Type="http://schemas.openxmlformats.org/officeDocument/2006/relationships/hyperlink" Target="https://orcid.org/blog/2013/02/22/how-should-orcid-id-be-displayed" TargetMode="External"/><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3.xml"/><Relationship Id="rId3" Type="http://schemas.openxmlformats.org/officeDocument/2006/relationships/image" Target="../media/image55.png"/><Relationship Id="rId4" Type="http://schemas.openxmlformats.org/officeDocument/2006/relationships/image" Target="../media/image6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4.xml"/><Relationship Id="rId3" Type="http://schemas.openxmlformats.org/officeDocument/2006/relationships/hyperlink" Target="https://orcid.org/blog/2017/08/10/six-ways-make-your-orcid-id-work-you" TargetMode="External"/><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5.xml"/><Relationship Id="rId3" Type="http://schemas.openxmlformats.org/officeDocument/2006/relationships/image" Target="../media/image53.png"/><Relationship Id="rId4" Type="http://schemas.openxmlformats.org/officeDocument/2006/relationships/image" Target="../media/image6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6.xml"/><Relationship Id="rId3" Type="http://schemas.openxmlformats.org/officeDocument/2006/relationships/hyperlink" Target="https://orcid.org/blog/2018/05/24/enter-once-reuse-often" TargetMode="External"/><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7.xml"/><Relationship Id="rId3" Type="http://schemas.openxmlformats.org/officeDocument/2006/relationships/image" Target="../media/image5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8.xml"/><Relationship Id="rId3" Type="http://schemas.openxmlformats.org/officeDocument/2006/relationships/hyperlink" Target="https://orcid.org/blog/2018/05/24/enter-once-reuse-often" TargetMode="External"/><Relationship Id="rId4" Type="http://schemas.openxmlformats.org/officeDocument/2006/relationships/image" Target="../media/image5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9.xml"/><Relationship Id="rId3" Type="http://schemas.openxmlformats.org/officeDocument/2006/relationships/image" Target="../media/image85.jpg"/><Relationship Id="rId4" Type="http://schemas.openxmlformats.org/officeDocument/2006/relationships/image" Target="../media/image86.jpg"/><Relationship Id="rId5" Type="http://schemas.openxmlformats.org/officeDocument/2006/relationships/image" Target="../media/image88.jpg"/><Relationship Id="rId6" Type="http://schemas.openxmlformats.org/officeDocument/2006/relationships/image" Target="../media/image84.jpg"/><Relationship Id="rId7" Type="http://schemas.openxmlformats.org/officeDocument/2006/relationships/image" Target="../media/image8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xml"/><Relationship Id="rId3" Type="http://schemas.openxmlformats.org/officeDocument/2006/relationships/image" Target="../media/image9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0.xml"/><Relationship Id="rId3" Type="http://schemas.openxmlformats.org/officeDocument/2006/relationships/image" Target="../media/image56.png"/><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1.xml"/><Relationship Id="rId3" Type="http://schemas.openxmlformats.org/officeDocument/2006/relationships/hyperlink" Target="https://orcid.org/organizations/publishers/best-practices" TargetMode="External"/><Relationship Id="rId4" Type="http://schemas.openxmlformats.org/officeDocument/2006/relationships/hyperlink" Target="https://members.orcid.org/cc-publishers" TargetMode="External"/><Relationship Id="rId5" Type="http://schemas.openxmlformats.org/officeDocument/2006/relationships/hyperlink" Target="https://vimeo.com/272353600"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23.xml"/><Relationship Id="rId3" Type="http://schemas.openxmlformats.org/officeDocument/2006/relationships/hyperlink" Target="mailto:christopher.heid@clarivate.com"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25.xml"/><Relationship Id="rId3" Type="http://schemas.openxmlformats.org/officeDocument/2006/relationships/image" Target="../media/image57.png"/><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26.xml"/><Relationship Id="rId3" Type="http://schemas.openxmlformats.org/officeDocument/2006/relationships/image" Target="../media/image6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27.xml"/><Relationship Id="rId3" Type="http://schemas.openxmlformats.org/officeDocument/2006/relationships/image" Target="../media/image6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28.xml"/><Relationship Id="rId3" Type="http://schemas.openxmlformats.org/officeDocument/2006/relationships/image" Target="../media/image6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29.xml"/><Relationship Id="rId3" Type="http://schemas.openxmlformats.org/officeDocument/2006/relationships/image" Target="../media/image67.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3.xml"/><Relationship Id="rId3" Type="http://schemas.openxmlformats.org/officeDocument/2006/relationships/image" Target="../media/image49.png"/><Relationship Id="rId4" Type="http://schemas.openxmlformats.org/officeDocument/2006/relationships/image" Target="../media/image48.png"/><Relationship Id="rId5" Type="http://schemas.openxmlformats.org/officeDocument/2006/relationships/image" Target="../media/image47.png"/><Relationship Id="rId6" Type="http://schemas.openxmlformats.org/officeDocument/2006/relationships/image" Target="../media/image5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31.xml"/><Relationship Id="rId3" Type="http://schemas.openxmlformats.org/officeDocument/2006/relationships/image" Target="../media/image70.png"/><Relationship Id="rId4" Type="http://schemas.openxmlformats.org/officeDocument/2006/relationships/image" Target="../media/image68.png"/><Relationship Id="rId5" Type="http://schemas.openxmlformats.org/officeDocument/2006/relationships/image" Target="../media/image6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32.xml"/><Relationship Id="rId3" Type="http://schemas.openxmlformats.org/officeDocument/2006/relationships/image" Target="../media/image10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33.xml"/><Relationship Id="rId3" Type="http://schemas.openxmlformats.org/officeDocument/2006/relationships/image" Target="../media/image8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34.xml"/><Relationship Id="rId3" Type="http://schemas.openxmlformats.org/officeDocument/2006/relationships/image" Target="../media/image91.png"/><Relationship Id="rId4" Type="http://schemas.openxmlformats.org/officeDocument/2006/relationships/image" Target="../media/image9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36.xml"/><Relationship Id="rId3" Type="http://schemas.openxmlformats.org/officeDocument/2006/relationships/image" Target="../media/image71.png"/><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37.xml"/><Relationship Id="rId3" Type="http://schemas.openxmlformats.org/officeDocument/2006/relationships/image" Target="../media/image7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38.xml"/><Relationship Id="rId3" Type="http://schemas.openxmlformats.org/officeDocument/2006/relationships/image" Target="../media/image74.png"/><Relationship Id="rId4" Type="http://schemas.openxmlformats.org/officeDocument/2006/relationships/image" Target="../media/image80.png"/><Relationship Id="rId5" Type="http://schemas.openxmlformats.org/officeDocument/2006/relationships/image" Target="../media/image7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39.xml"/><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78.png"/><Relationship Id="rId6" Type="http://schemas.openxmlformats.org/officeDocument/2006/relationships/image" Target="../media/image81.png"/><Relationship Id="rId7" Type="http://schemas.openxmlformats.org/officeDocument/2006/relationships/image" Target="../media/image7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40.xml"/><Relationship Id="rId3" Type="http://schemas.openxmlformats.org/officeDocument/2006/relationships/image" Target="../media/image82.png"/><Relationship Id="rId4" Type="http://schemas.openxmlformats.org/officeDocument/2006/relationships/image" Target="../media/image8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3.xml"/><Relationship Id="rId3" Type="http://schemas.openxmlformats.org/officeDocument/2006/relationships/hyperlink" Target="https://community.orcid.org/c/publishingcommunityusers"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6.xml"/><Relationship Id="rId3" Type="http://schemas.openxmlformats.org/officeDocument/2006/relationships/image" Target="../media/image9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8.xml"/><Relationship Id="rId3" Type="http://schemas.openxmlformats.org/officeDocument/2006/relationships/image" Target="../media/image5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9.xml"/><Relationship Id="rId3" Type="http://schemas.openxmlformats.org/officeDocument/2006/relationships/image" Target="../media/image46.png"/><Relationship Id="rId4" Type="http://schemas.openxmlformats.org/officeDocument/2006/relationships/image" Target="../media/image5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7" name="Shape 567"/>
        <p:cNvGrpSpPr/>
        <p:nvPr/>
      </p:nvGrpSpPr>
      <p:grpSpPr>
        <a:xfrm>
          <a:off x="0" y="0"/>
          <a:ext cx="0" cy="0"/>
          <a:chOff x="0" y="0"/>
          <a:chExt cx="0" cy="0"/>
        </a:xfrm>
      </p:grpSpPr>
      <p:sp>
        <p:nvSpPr>
          <p:cNvPr id="568" name="Google Shape;568;p106"/>
          <p:cNvSpPr txBox="1"/>
          <p:nvPr>
            <p:ph idx="1" type="body"/>
          </p:nvPr>
        </p:nvSpPr>
        <p:spPr>
          <a:xfrm>
            <a:off x="527100" y="2927850"/>
            <a:ext cx="8616900" cy="510000"/>
          </a:xfrm>
          <a:prstGeom prst="rect">
            <a:avLst/>
          </a:prstGeom>
          <a:noFill/>
          <a:ln>
            <a:noFill/>
          </a:ln>
        </p:spPr>
        <p:txBody>
          <a:bodyPr anchorCtr="0" anchor="t" bIns="60925" lIns="121900" spcFirstLastPara="1" rIns="121900" wrap="square" tIns="60925">
            <a:noAutofit/>
          </a:bodyPr>
          <a:lstStyle/>
          <a:p>
            <a:pPr indent="0" lvl="0" marL="0" marR="0" rtl="0" algn="r">
              <a:lnSpc>
                <a:spcPct val="100000"/>
              </a:lnSpc>
              <a:spcBef>
                <a:spcPts val="0"/>
              </a:spcBef>
              <a:spcAft>
                <a:spcPts val="0"/>
              </a:spcAft>
              <a:buClr>
                <a:schemeClr val="lt1"/>
              </a:buClr>
              <a:buSzPts val="3200"/>
              <a:buFont typeface="Arial"/>
              <a:buNone/>
            </a:pPr>
            <a:r>
              <a:rPr lang="en" sz="3200"/>
              <a:t>BEST PRACTICES FOR ORCID IN JOURNAL MANUSCRIPT SUBMISSION AND REVIEW</a:t>
            </a:r>
            <a:endParaRPr sz="3200"/>
          </a:p>
          <a:p>
            <a:pPr indent="0" lvl="0" marL="0" marR="0" rtl="0" algn="r">
              <a:lnSpc>
                <a:spcPct val="100000"/>
              </a:lnSpc>
              <a:spcBef>
                <a:spcPts val="0"/>
              </a:spcBef>
              <a:spcAft>
                <a:spcPts val="0"/>
              </a:spcAft>
              <a:buClr>
                <a:schemeClr val="lt1"/>
              </a:buClr>
              <a:buSzPts val="3200"/>
              <a:buFont typeface="Arial"/>
              <a:buNone/>
            </a:pPr>
            <a:r>
              <a:t/>
            </a:r>
            <a:endParaRPr sz="3200"/>
          </a:p>
          <a:p>
            <a:pPr indent="0" lvl="0" marL="0" marR="0" rtl="0" algn="r">
              <a:lnSpc>
                <a:spcPct val="100000"/>
              </a:lnSpc>
              <a:spcBef>
                <a:spcPts val="0"/>
              </a:spcBef>
              <a:spcAft>
                <a:spcPts val="0"/>
              </a:spcAft>
              <a:buClr>
                <a:schemeClr val="lt1"/>
              </a:buClr>
              <a:buSzPts val="3200"/>
              <a:buFont typeface="Arial"/>
              <a:buNone/>
            </a:pPr>
            <a:r>
              <a:t/>
            </a:r>
            <a:endParaRPr sz="3200"/>
          </a:p>
          <a:p>
            <a:pPr indent="0" lvl="0" marL="0" marR="0" rtl="0" algn="r">
              <a:lnSpc>
                <a:spcPct val="100000"/>
              </a:lnSpc>
              <a:spcBef>
                <a:spcPts val="1600"/>
              </a:spcBef>
              <a:spcAft>
                <a:spcPts val="0"/>
              </a:spcAft>
              <a:buClr>
                <a:schemeClr val="lt1"/>
              </a:buClr>
              <a:buSzPts val="2800"/>
              <a:buFont typeface="Arial"/>
              <a:buNone/>
            </a:pPr>
            <a:r>
              <a:t/>
            </a:r>
            <a:endParaRPr b="0" i="0" sz="2800" u="none" cap="none" strike="noStrike">
              <a:solidFill>
                <a:schemeClr val="lt1"/>
              </a:solidFill>
              <a:latin typeface="Open Sans"/>
              <a:ea typeface="Open Sans"/>
              <a:cs typeface="Open Sans"/>
              <a:sym typeface="Open Sans"/>
            </a:endParaRPr>
          </a:p>
        </p:txBody>
      </p:sp>
      <p:sp>
        <p:nvSpPr>
          <p:cNvPr id="569" name="Google Shape;569;p106"/>
          <p:cNvSpPr txBox="1"/>
          <p:nvPr>
            <p:ph idx="2" type="body"/>
          </p:nvPr>
        </p:nvSpPr>
        <p:spPr>
          <a:xfrm>
            <a:off x="1507825" y="4023225"/>
            <a:ext cx="7544400" cy="510000"/>
          </a:xfrm>
          <a:prstGeom prst="rect">
            <a:avLst/>
          </a:prstGeom>
          <a:noFill/>
          <a:ln>
            <a:noFill/>
          </a:ln>
        </p:spPr>
        <p:txBody>
          <a:bodyPr anchorCtr="0" anchor="t" bIns="60925" lIns="121900" spcFirstLastPara="1" rIns="121900" wrap="square" tIns="60925">
            <a:noAutofit/>
          </a:bodyPr>
          <a:lstStyle/>
          <a:p>
            <a:pPr indent="0" lvl="0" marL="0" marR="0" rtl="0" algn="r">
              <a:lnSpc>
                <a:spcPct val="100000"/>
              </a:lnSpc>
              <a:spcBef>
                <a:spcPts val="0"/>
              </a:spcBef>
              <a:spcAft>
                <a:spcPts val="0"/>
              </a:spcAft>
              <a:buClr>
                <a:schemeClr val="lt1"/>
              </a:buClr>
              <a:buSzPts val="1900"/>
              <a:buFont typeface="Arial"/>
              <a:buNone/>
            </a:pPr>
            <a:r>
              <a:rPr lang="en" sz="1900"/>
              <a:t>ORCID IN PUBLISHING WEBINAR|DECEMBER 11, 2018</a:t>
            </a:r>
            <a:endParaRPr sz="1900"/>
          </a:p>
          <a:p>
            <a:pPr indent="0" lvl="0" marL="0" marR="0" rtl="0" algn="r">
              <a:lnSpc>
                <a:spcPct val="100000"/>
              </a:lnSpc>
              <a:spcBef>
                <a:spcPts val="1600"/>
              </a:spcBef>
              <a:spcAft>
                <a:spcPts val="0"/>
              </a:spcAft>
              <a:buClr>
                <a:schemeClr val="lt1"/>
              </a:buClr>
              <a:buSzPts val="1800"/>
              <a:buFont typeface="Arial"/>
              <a:buNone/>
            </a:pPr>
            <a:r>
              <a:t/>
            </a:r>
            <a:endParaRPr b="0" i="0" sz="1800" u="none" cap="none" strike="noStrike">
              <a:solidFill>
                <a:schemeClr val="lt1"/>
              </a:solidFill>
              <a:latin typeface="Open Sans"/>
              <a:ea typeface="Open Sans"/>
              <a:cs typeface="Open Sans"/>
              <a:sym typeface="Open Sans"/>
            </a:endParaRPr>
          </a:p>
        </p:txBody>
      </p:sp>
      <p:sp>
        <p:nvSpPr>
          <p:cNvPr id="570" name="Google Shape;570;p106"/>
          <p:cNvSpPr txBox="1"/>
          <p:nvPr/>
        </p:nvSpPr>
        <p:spPr>
          <a:xfrm>
            <a:off x="3211175" y="6177504"/>
            <a:ext cx="3647100" cy="510000"/>
          </a:xfrm>
          <a:prstGeom prst="rect">
            <a:avLst/>
          </a:prstGeom>
          <a:noFill/>
          <a:ln>
            <a:noFill/>
          </a:ln>
        </p:spPr>
        <p:txBody>
          <a:bodyPr anchorCtr="0" anchor="t" bIns="60925" lIns="121900" spcFirstLastPara="1" rIns="121900" wrap="square" tIns="60925">
            <a:noAutofit/>
          </a:bodyPr>
          <a:lstStyle/>
          <a:p>
            <a:pPr indent="0" lvl="0" marL="0" rtl="0" algn="r">
              <a:spcBef>
                <a:spcPts val="0"/>
              </a:spcBef>
              <a:spcAft>
                <a:spcPts val="0"/>
              </a:spcAft>
              <a:buNone/>
            </a:pPr>
            <a:r>
              <a:rPr lang="en" sz="1000">
                <a:solidFill>
                  <a:srgbClr val="6D6E71"/>
                </a:solidFill>
                <a:latin typeface="Open Sans"/>
                <a:ea typeface="Open Sans"/>
                <a:cs typeface="Open Sans"/>
                <a:sym typeface="Open Sans"/>
              </a:rPr>
              <a:t>ALICE MEADOWS</a:t>
            </a:r>
            <a:endParaRPr sz="1000">
              <a:solidFill>
                <a:srgbClr val="6D6E71"/>
              </a:solidFill>
              <a:latin typeface="Open Sans"/>
              <a:ea typeface="Open Sans"/>
              <a:cs typeface="Open Sans"/>
              <a:sym typeface="Open Sans"/>
            </a:endParaRPr>
          </a:p>
          <a:p>
            <a:pPr indent="0" lvl="0" marL="0" rtl="0" algn="r">
              <a:spcBef>
                <a:spcPts val="0"/>
              </a:spcBef>
              <a:spcAft>
                <a:spcPts val="0"/>
              </a:spcAft>
              <a:buNone/>
            </a:pPr>
            <a:r>
              <a:rPr lang="en" sz="1000">
                <a:solidFill>
                  <a:srgbClr val="6D6E71"/>
                </a:solidFill>
                <a:latin typeface="Open Sans"/>
                <a:ea typeface="Open Sans"/>
                <a:cs typeface="Open Sans"/>
                <a:sym typeface="Open Sans"/>
              </a:rPr>
              <a:t>DIRECTOR OF COMMUNICATIONS</a:t>
            </a:r>
            <a:endParaRPr sz="1000">
              <a:solidFill>
                <a:srgbClr val="6D6E71"/>
              </a:solidFill>
              <a:latin typeface="Open Sans"/>
              <a:ea typeface="Open Sans"/>
              <a:cs typeface="Open Sans"/>
              <a:sym typeface="Open Sans"/>
            </a:endParaRPr>
          </a:p>
          <a:p>
            <a:pPr indent="0" lvl="0" marL="0" rtl="0" algn="r">
              <a:spcBef>
                <a:spcPts val="0"/>
              </a:spcBef>
              <a:spcAft>
                <a:spcPts val="0"/>
              </a:spcAft>
              <a:buNone/>
            </a:pPr>
            <a:r>
              <a:rPr lang="en" sz="1000">
                <a:solidFill>
                  <a:srgbClr val="6D6E71"/>
                </a:solidFill>
                <a:latin typeface="Open Sans"/>
                <a:ea typeface="Open Sans"/>
                <a:cs typeface="Open Sans"/>
                <a:sym typeface="Open Sans"/>
              </a:rPr>
              <a:t>https://orcid.org/0000-0003-2161-3781</a:t>
            </a:r>
            <a:endParaRPr sz="1000">
              <a:solidFill>
                <a:srgbClr val="6D6E71"/>
              </a:solidFill>
              <a:latin typeface="Open Sans"/>
              <a:ea typeface="Open Sans"/>
              <a:cs typeface="Open Sans"/>
              <a:sym typeface="Open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9" name="Shape 639"/>
        <p:cNvGrpSpPr/>
        <p:nvPr/>
      </p:nvGrpSpPr>
      <p:grpSpPr>
        <a:xfrm>
          <a:off x="0" y="0"/>
          <a:ext cx="0" cy="0"/>
          <a:chOff x="0" y="0"/>
          <a:chExt cx="0" cy="0"/>
        </a:xfrm>
      </p:grpSpPr>
      <p:sp>
        <p:nvSpPr>
          <p:cNvPr id="640" name="Google Shape;640;p115"/>
          <p:cNvSpPr txBox="1"/>
          <p:nvPr>
            <p:ph type="title"/>
          </p:nvPr>
        </p:nvSpPr>
        <p:spPr>
          <a:xfrm>
            <a:off x="609600" y="405301"/>
            <a:ext cx="7924800" cy="984600"/>
          </a:xfrm>
          <a:prstGeom prst="rect">
            <a:avLst/>
          </a:prstGeom>
        </p:spPr>
        <p:txBody>
          <a:bodyPr anchorCtr="0" anchor="b" bIns="91425" lIns="91425" spcFirstLastPara="1" rIns="91425" wrap="square" tIns="91425">
            <a:noAutofit/>
          </a:bodyPr>
          <a:lstStyle/>
          <a:p>
            <a:pPr indent="457200" lvl="0" marL="914400" rtl="0" algn="l">
              <a:spcBef>
                <a:spcPts val="0"/>
              </a:spcBef>
              <a:spcAft>
                <a:spcPts val="0"/>
              </a:spcAft>
              <a:buNone/>
            </a:pPr>
            <a:r>
              <a:rPr lang="en"/>
              <a:t>AUTHENTICATE  </a:t>
            </a:r>
            <a:endParaRPr/>
          </a:p>
        </p:txBody>
      </p:sp>
      <p:sp>
        <p:nvSpPr>
          <p:cNvPr id="641" name="Google Shape;641;p115"/>
          <p:cNvSpPr txBox="1"/>
          <p:nvPr>
            <p:ph idx="1" type="body"/>
          </p:nvPr>
        </p:nvSpPr>
        <p:spPr>
          <a:xfrm>
            <a:off x="789225" y="1562100"/>
            <a:ext cx="7924800" cy="4572000"/>
          </a:xfrm>
          <a:prstGeom prst="rect">
            <a:avLst/>
          </a:prstGeom>
        </p:spPr>
        <p:txBody>
          <a:bodyPr anchorCtr="0" anchor="t" bIns="91425" lIns="91425" spcFirstLastPara="1" rIns="91425" wrap="square" tIns="91425">
            <a:noAutofit/>
          </a:bodyPr>
          <a:lstStyle/>
          <a:p>
            <a:pPr indent="0" lvl="0" marL="0" rtl="0" algn="l">
              <a:spcBef>
                <a:spcPts val="1000"/>
              </a:spcBef>
              <a:spcAft>
                <a:spcPts val="0"/>
              </a:spcAft>
              <a:buNone/>
            </a:pPr>
            <a:r>
              <a:rPr lang="en" sz="2800"/>
              <a:t>[ORGANIZATION] is collecting your ORCID iD so that we can [ADD PURPOSE].  When you click the “Authorize” button, we will ask you to share your iD using an authenticated process: either by registering for an ORCID iD or, if you already have one, to sign in to your ORCID account. We do this to ensure that you are correctly identified and securely connecting your ORCID iD. Learn more in </a:t>
            </a:r>
            <a:r>
              <a:rPr lang="en" sz="2800" u="sng">
                <a:solidFill>
                  <a:schemeClr val="hlink"/>
                </a:solidFill>
                <a:hlinkClick r:id="rId3"/>
              </a:rPr>
              <a:t>What’s so special about signing in</a:t>
            </a:r>
            <a:r>
              <a:rPr lang="en" sz="2800"/>
              <a:t>. </a:t>
            </a:r>
            <a:endParaRPr sz="2800"/>
          </a:p>
        </p:txBody>
      </p:sp>
      <p:pic>
        <p:nvPicPr>
          <p:cNvPr id="642" name="Google Shape;642;p115"/>
          <p:cNvPicPr preferRelativeResize="0"/>
          <p:nvPr/>
        </p:nvPicPr>
        <p:blipFill rotWithShape="1">
          <a:blip r:embed="rId4">
            <a:alphaModFix/>
          </a:blip>
          <a:srcRect b="0" l="0" r="0" t="0"/>
          <a:stretch/>
        </p:blipFill>
        <p:spPr>
          <a:xfrm>
            <a:off x="77900" y="79188"/>
            <a:ext cx="1633574" cy="163357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7" name="Shape 647"/>
        <p:cNvGrpSpPr/>
        <p:nvPr/>
      </p:nvGrpSpPr>
      <p:grpSpPr>
        <a:xfrm>
          <a:off x="0" y="0"/>
          <a:ext cx="0" cy="0"/>
          <a:chOff x="0" y="0"/>
          <a:chExt cx="0" cy="0"/>
        </a:xfrm>
      </p:grpSpPr>
      <p:sp>
        <p:nvSpPr>
          <p:cNvPr id="648" name="Google Shape;648;p116"/>
          <p:cNvSpPr txBox="1"/>
          <p:nvPr>
            <p:ph type="title"/>
          </p:nvPr>
        </p:nvSpPr>
        <p:spPr>
          <a:xfrm>
            <a:off x="2739625" y="403675"/>
            <a:ext cx="4241400" cy="984600"/>
          </a:xfrm>
          <a:prstGeom prst="rect">
            <a:avLst/>
          </a:prstGeom>
          <a:noFill/>
          <a:ln>
            <a:noFill/>
          </a:ln>
        </p:spPr>
        <p:txBody>
          <a:bodyPr anchorCtr="0" anchor="b" bIns="60925" lIns="121900" spcFirstLastPara="1" rIns="121900" wrap="square" tIns="60925">
            <a:noAutofit/>
          </a:bodyPr>
          <a:lstStyle/>
          <a:p>
            <a:pPr indent="0" lvl="0" marL="0" marR="0" rtl="0" algn="l">
              <a:lnSpc>
                <a:spcPct val="83333"/>
              </a:lnSpc>
              <a:spcBef>
                <a:spcPts val="0"/>
              </a:spcBef>
              <a:spcAft>
                <a:spcPts val="0"/>
              </a:spcAft>
              <a:buClr>
                <a:srgbClr val="A4CD39"/>
              </a:buClr>
              <a:buSzPts val="4800"/>
              <a:buFont typeface="Open Sans SemiBold"/>
              <a:buNone/>
            </a:pPr>
            <a:r>
              <a:rPr b="1" i="0" lang="en" sz="4000" u="none" cap="none" strike="noStrike">
                <a:solidFill>
                  <a:srgbClr val="A4CD39"/>
                </a:solidFill>
                <a:latin typeface="Open Sans SemiBold"/>
                <a:ea typeface="Open Sans SemiBold"/>
                <a:cs typeface="Open Sans SemiBold"/>
                <a:sym typeface="Open Sans SemiBold"/>
              </a:rPr>
              <a:t>DISPLAY</a:t>
            </a:r>
            <a:endParaRPr b="1" i="0" sz="4000" u="none" cap="none" strike="noStrike">
              <a:solidFill>
                <a:schemeClr val="dk1"/>
              </a:solidFill>
              <a:latin typeface="Open Sans SemiBold"/>
              <a:ea typeface="Open Sans SemiBold"/>
              <a:cs typeface="Open Sans SemiBold"/>
              <a:sym typeface="Open Sans SemiBold"/>
            </a:endParaRPr>
          </a:p>
        </p:txBody>
      </p:sp>
      <p:sp>
        <p:nvSpPr>
          <p:cNvPr id="649" name="Google Shape;649;p116"/>
          <p:cNvSpPr txBox="1"/>
          <p:nvPr>
            <p:ph idx="1" type="body"/>
          </p:nvPr>
        </p:nvSpPr>
        <p:spPr>
          <a:xfrm>
            <a:off x="387600" y="1228200"/>
            <a:ext cx="8576400" cy="1710943"/>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500"/>
              </a:spcBef>
              <a:spcAft>
                <a:spcPts val="0"/>
              </a:spcAft>
              <a:buClr>
                <a:schemeClr val="dk2"/>
              </a:buClr>
              <a:buSzPts val="3000"/>
              <a:buFont typeface="Arial"/>
              <a:buNone/>
            </a:pPr>
            <a:r>
              <a:t/>
            </a:r>
            <a:endParaRPr b="0" i="0" sz="3000" u="none" cap="none" strike="noStrike">
              <a:solidFill>
                <a:schemeClr val="dk2"/>
              </a:solidFill>
              <a:latin typeface="Open Sans"/>
              <a:ea typeface="Open Sans"/>
              <a:cs typeface="Open Sans"/>
              <a:sym typeface="Open Sans"/>
            </a:endParaRPr>
          </a:p>
          <a:p>
            <a:pPr indent="0" lvl="0" marL="0" marR="0" rtl="0" algn="l">
              <a:lnSpc>
                <a:spcPct val="100000"/>
              </a:lnSpc>
              <a:spcBef>
                <a:spcPts val="500"/>
              </a:spcBef>
              <a:spcAft>
                <a:spcPts val="0"/>
              </a:spcAft>
              <a:buClr>
                <a:schemeClr val="dk2"/>
              </a:buClr>
              <a:buSzPts val="3000"/>
              <a:buFont typeface="Arial"/>
              <a:buNone/>
            </a:pPr>
            <a:r>
              <a:rPr b="1" lang="en" sz="2800" u="none" cap="none" strike="noStrike">
                <a:solidFill>
                  <a:schemeClr val="dk2"/>
                </a:solidFill>
              </a:rPr>
              <a:t>Display iDs to signal to researchers that your information systems are plumbed to support ORCID</a:t>
            </a:r>
            <a:endParaRPr b="1" sz="2800" u="none" cap="none" strike="noStrike">
              <a:solidFill>
                <a:schemeClr val="dk2"/>
              </a:solidFill>
            </a:endParaRPr>
          </a:p>
          <a:p>
            <a:pPr indent="-381000" lvl="0" marL="457200" marR="0" rtl="0" algn="l">
              <a:lnSpc>
                <a:spcPct val="100000"/>
              </a:lnSpc>
              <a:spcBef>
                <a:spcPts val="500"/>
              </a:spcBef>
              <a:spcAft>
                <a:spcPts val="0"/>
              </a:spcAft>
              <a:buClr>
                <a:schemeClr val="dk2"/>
              </a:buClr>
              <a:buSzPts val="2400"/>
              <a:buFont typeface="Open Sans"/>
              <a:buChar char="•"/>
            </a:pPr>
            <a:r>
              <a:rPr i="0" lang="en" sz="2400" u="none" cap="none" strike="noStrike">
                <a:solidFill>
                  <a:schemeClr val="dk2"/>
                </a:solidFill>
              </a:rPr>
              <a:t>Store and publicly DISPLAY iDs </a:t>
            </a:r>
            <a:endParaRPr i="0" sz="2400" u="none" cap="none" strike="noStrike">
              <a:solidFill>
                <a:schemeClr val="dk2"/>
              </a:solidFill>
            </a:endParaRPr>
          </a:p>
          <a:p>
            <a:pPr indent="-381000" lvl="0" marL="457200" marR="0" rtl="0" algn="l">
              <a:lnSpc>
                <a:spcPct val="100000"/>
              </a:lnSpc>
              <a:spcBef>
                <a:spcPts val="0"/>
              </a:spcBef>
              <a:spcAft>
                <a:spcPts val="0"/>
              </a:spcAft>
              <a:buClr>
                <a:schemeClr val="dk2"/>
              </a:buClr>
              <a:buSzPts val="2400"/>
              <a:buFont typeface="Open Sans"/>
              <a:buChar char="•"/>
            </a:pPr>
            <a:r>
              <a:rPr i="0" lang="en" sz="2400" u="none" cap="none" strike="noStrike">
                <a:solidFill>
                  <a:schemeClr val="dk2"/>
                </a:solidFill>
              </a:rPr>
              <a:t>DISPLAY the authenticated ORCID iDs in metadata</a:t>
            </a:r>
            <a:endParaRPr i="0" sz="2400" u="none" cap="none" strike="noStrike">
              <a:solidFill>
                <a:schemeClr val="dk2"/>
              </a:solidFill>
            </a:endParaRPr>
          </a:p>
          <a:p>
            <a:pPr indent="-381000" lvl="0" marL="457200" marR="0" rtl="0" algn="l">
              <a:lnSpc>
                <a:spcPct val="100000"/>
              </a:lnSpc>
              <a:spcBef>
                <a:spcPts val="0"/>
              </a:spcBef>
              <a:spcAft>
                <a:spcPts val="0"/>
              </a:spcAft>
              <a:buClr>
                <a:schemeClr val="dk2"/>
              </a:buClr>
              <a:buSzPts val="2400"/>
              <a:buFont typeface="Open Sans"/>
              <a:buChar char="•"/>
            </a:pPr>
            <a:r>
              <a:rPr i="0" lang="en" sz="2400" u="none" cap="none" strike="noStrike">
                <a:solidFill>
                  <a:schemeClr val="dk2"/>
                </a:solidFill>
              </a:rPr>
              <a:t>Explain why you display iDs</a:t>
            </a:r>
            <a:endParaRPr sz="2800">
              <a:latin typeface="Cabin"/>
              <a:ea typeface="Cabin"/>
              <a:cs typeface="Cabin"/>
              <a:sym typeface="Cabin"/>
            </a:endParaRPr>
          </a:p>
          <a:p>
            <a:pPr indent="0" lvl="0" marL="0" marR="0" rtl="0" algn="l">
              <a:lnSpc>
                <a:spcPct val="100000"/>
              </a:lnSpc>
              <a:spcBef>
                <a:spcPts val="500"/>
              </a:spcBef>
              <a:spcAft>
                <a:spcPts val="0"/>
              </a:spcAft>
              <a:buNone/>
            </a:pPr>
            <a:r>
              <a:t/>
            </a:r>
            <a:endParaRPr sz="2800">
              <a:latin typeface="Cabin"/>
              <a:ea typeface="Cabin"/>
              <a:cs typeface="Cabin"/>
              <a:sym typeface="Cabin"/>
            </a:endParaRPr>
          </a:p>
          <a:p>
            <a:pPr indent="0" lvl="0" marL="0" marR="0" rtl="0" algn="l">
              <a:lnSpc>
                <a:spcPct val="100000"/>
              </a:lnSpc>
              <a:spcBef>
                <a:spcPts val="500"/>
              </a:spcBef>
              <a:spcAft>
                <a:spcPts val="0"/>
              </a:spcAft>
              <a:buClr>
                <a:schemeClr val="dk2"/>
              </a:buClr>
              <a:buSzPts val="3000"/>
              <a:buFont typeface="Arial"/>
              <a:buNone/>
            </a:pPr>
            <a:r>
              <a:t/>
            </a:r>
            <a:endParaRPr sz="2800">
              <a:latin typeface="Cabin"/>
              <a:ea typeface="Cabin"/>
              <a:cs typeface="Cabin"/>
              <a:sym typeface="Cabin"/>
            </a:endParaRPr>
          </a:p>
          <a:p>
            <a:pPr indent="0" lvl="0" marL="0" marR="0" rtl="0" algn="l">
              <a:lnSpc>
                <a:spcPct val="100000"/>
              </a:lnSpc>
              <a:spcBef>
                <a:spcPts val="500"/>
              </a:spcBef>
              <a:spcAft>
                <a:spcPts val="0"/>
              </a:spcAft>
              <a:buClr>
                <a:schemeClr val="dk2"/>
              </a:buClr>
              <a:buSzPts val="3000"/>
              <a:buFont typeface="Arial"/>
              <a:buNone/>
            </a:pPr>
            <a:r>
              <a:t/>
            </a:r>
            <a:endParaRPr b="0" i="0" sz="3000" u="none" cap="none" strike="noStrike">
              <a:solidFill>
                <a:schemeClr val="dk2"/>
              </a:solidFill>
              <a:latin typeface="Open Sans"/>
              <a:ea typeface="Open Sans"/>
              <a:cs typeface="Open Sans"/>
              <a:sym typeface="Open Sans"/>
            </a:endParaRPr>
          </a:p>
          <a:p>
            <a:pPr indent="0" lvl="0" marL="0" marR="0" rtl="0" algn="l">
              <a:lnSpc>
                <a:spcPct val="100000"/>
              </a:lnSpc>
              <a:spcBef>
                <a:spcPts val="500"/>
              </a:spcBef>
              <a:spcAft>
                <a:spcPts val="0"/>
              </a:spcAft>
              <a:buClr>
                <a:schemeClr val="dk2"/>
              </a:buClr>
              <a:buSzPts val="3000"/>
              <a:buFont typeface="Arial"/>
              <a:buNone/>
            </a:pPr>
            <a:r>
              <a:t/>
            </a:r>
            <a:endParaRPr b="0" i="0" sz="3000" u="none" cap="none" strike="noStrike">
              <a:solidFill>
                <a:schemeClr val="dk2"/>
              </a:solidFill>
              <a:latin typeface="Open Sans"/>
              <a:ea typeface="Open Sans"/>
              <a:cs typeface="Open Sans"/>
              <a:sym typeface="Open Sans"/>
            </a:endParaRPr>
          </a:p>
          <a:p>
            <a:pPr indent="457200" lvl="0" marL="457200" marR="0" rtl="0" algn="l">
              <a:lnSpc>
                <a:spcPct val="100000"/>
              </a:lnSpc>
              <a:spcBef>
                <a:spcPts val="500"/>
              </a:spcBef>
              <a:spcAft>
                <a:spcPts val="0"/>
              </a:spcAft>
              <a:buClr>
                <a:schemeClr val="dk2"/>
              </a:buClr>
              <a:buSzPts val="3000"/>
              <a:buFont typeface="Arial"/>
              <a:buNone/>
            </a:pPr>
            <a:r>
              <a:t/>
            </a:r>
            <a:endParaRPr b="0" i="0" sz="2000" u="none" cap="none" strike="noStrike">
              <a:solidFill>
                <a:schemeClr val="dk2"/>
              </a:solidFill>
              <a:latin typeface="Open Sans"/>
              <a:ea typeface="Open Sans"/>
              <a:cs typeface="Open Sans"/>
              <a:sym typeface="Open Sans"/>
            </a:endParaRPr>
          </a:p>
          <a:p>
            <a:pPr indent="457200" lvl="0" marL="457200" marR="0" rtl="0" algn="l">
              <a:lnSpc>
                <a:spcPct val="100000"/>
              </a:lnSpc>
              <a:spcBef>
                <a:spcPts val="500"/>
              </a:spcBef>
              <a:spcAft>
                <a:spcPts val="0"/>
              </a:spcAft>
              <a:buClr>
                <a:schemeClr val="dk2"/>
              </a:buClr>
              <a:buSzPts val="3000"/>
              <a:buFont typeface="Arial"/>
              <a:buNone/>
            </a:pPr>
            <a:r>
              <a:t/>
            </a:r>
            <a:endParaRPr b="0" i="0" sz="2000" u="none" cap="none" strike="noStrike">
              <a:solidFill>
                <a:schemeClr val="dk2"/>
              </a:solidFill>
              <a:latin typeface="Open Sans"/>
              <a:ea typeface="Open Sans"/>
              <a:cs typeface="Open Sans"/>
              <a:sym typeface="Open Sans"/>
            </a:endParaRPr>
          </a:p>
        </p:txBody>
      </p:sp>
      <p:pic>
        <p:nvPicPr>
          <p:cNvPr id="650" name="Google Shape;650;p116"/>
          <p:cNvPicPr preferRelativeResize="0"/>
          <p:nvPr/>
        </p:nvPicPr>
        <p:blipFill rotWithShape="1">
          <a:blip r:embed="rId3">
            <a:alphaModFix/>
          </a:blip>
          <a:srcRect b="0" l="0" r="0" t="0"/>
          <a:stretch/>
        </p:blipFill>
        <p:spPr>
          <a:xfrm>
            <a:off x="90225" y="92250"/>
            <a:ext cx="1695124" cy="1695124"/>
          </a:xfrm>
          <a:prstGeom prst="rect">
            <a:avLst/>
          </a:prstGeom>
          <a:noFill/>
          <a:ln>
            <a:noFill/>
          </a:ln>
        </p:spPr>
      </p:pic>
      <p:pic>
        <p:nvPicPr>
          <p:cNvPr id="651" name="Google Shape;651;p116"/>
          <p:cNvPicPr preferRelativeResize="0"/>
          <p:nvPr/>
        </p:nvPicPr>
        <p:blipFill>
          <a:blip r:embed="rId4">
            <a:alphaModFix/>
          </a:blip>
          <a:stretch>
            <a:fillRect/>
          </a:stretch>
        </p:blipFill>
        <p:spPr>
          <a:xfrm>
            <a:off x="4373397" y="4319925"/>
            <a:ext cx="4590600" cy="244010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5" name="Shape 655"/>
        <p:cNvGrpSpPr/>
        <p:nvPr/>
      </p:nvGrpSpPr>
      <p:grpSpPr>
        <a:xfrm>
          <a:off x="0" y="0"/>
          <a:ext cx="0" cy="0"/>
          <a:chOff x="0" y="0"/>
          <a:chExt cx="0" cy="0"/>
        </a:xfrm>
      </p:grpSpPr>
      <p:sp>
        <p:nvSpPr>
          <p:cNvPr id="656" name="Google Shape;656;p117"/>
          <p:cNvSpPr txBox="1"/>
          <p:nvPr>
            <p:ph type="title"/>
          </p:nvPr>
        </p:nvSpPr>
        <p:spPr>
          <a:xfrm>
            <a:off x="609600" y="405301"/>
            <a:ext cx="7924800" cy="984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			DISPLAY</a:t>
            </a:r>
            <a:endParaRPr/>
          </a:p>
        </p:txBody>
      </p:sp>
      <p:sp>
        <p:nvSpPr>
          <p:cNvPr id="657" name="Google Shape;657;p117"/>
          <p:cNvSpPr txBox="1"/>
          <p:nvPr>
            <p:ph idx="1" type="body"/>
          </p:nvPr>
        </p:nvSpPr>
        <p:spPr>
          <a:xfrm>
            <a:off x="609600" y="2286000"/>
            <a:ext cx="7924800" cy="4572000"/>
          </a:xfrm>
          <a:prstGeom prst="rect">
            <a:avLst/>
          </a:prstGeom>
        </p:spPr>
        <p:txBody>
          <a:bodyPr anchorCtr="0" anchor="t" bIns="91425" lIns="91425" spcFirstLastPara="1" rIns="91425" wrap="square" tIns="91425">
            <a:noAutofit/>
          </a:bodyPr>
          <a:lstStyle/>
          <a:p>
            <a:pPr indent="0" lvl="0" marL="0" rtl="0" algn="l">
              <a:spcBef>
                <a:spcPts val="1000"/>
              </a:spcBef>
              <a:spcAft>
                <a:spcPts val="0"/>
              </a:spcAft>
              <a:buNone/>
            </a:pPr>
            <a:r>
              <a:rPr lang="en" sz="2800"/>
              <a:t>To acknowledge that you have used your iD and that it has been authenticated, we display the ORCID iD icon      alongside your name in our publications. Learn more in </a:t>
            </a:r>
            <a:r>
              <a:rPr lang="en" sz="2800" u="sng">
                <a:solidFill>
                  <a:schemeClr val="hlink"/>
                </a:solidFill>
                <a:hlinkClick r:id="rId3"/>
              </a:rPr>
              <a:t>How should an ORCID iD be displayed</a:t>
            </a:r>
            <a:r>
              <a:rPr lang="en" sz="2800"/>
              <a:t>.</a:t>
            </a:r>
            <a:endParaRPr sz="2800"/>
          </a:p>
          <a:p>
            <a:pPr indent="0" lvl="0" marL="0" rtl="0" algn="l">
              <a:spcBef>
                <a:spcPts val="1000"/>
              </a:spcBef>
              <a:spcAft>
                <a:spcPts val="0"/>
              </a:spcAft>
              <a:buNone/>
            </a:pPr>
            <a:r>
              <a:t/>
            </a:r>
            <a:endParaRPr sz="2800"/>
          </a:p>
          <a:p>
            <a:pPr indent="0" lvl="0" marL="0" rtl="0" algn="l">
              <a:spcBef>
                <a:spcPts val="1000"/>
              </a:spcBef>
              <a:spcAft>
                <a:spcPts val="0"/>
              </a:spcAft>
              <a:buNone/>
            </a:pPr>
            <a:r>
              <a:t/>
            </a:r>
            <a:endParaRPr sz="2800"/>
          </a:p>
        </p:txBody>
      </p:sp>
      <p:pic>
        <p:nvPicPr>
          <p:cNvPr id="658" name="Google Shape;658;p117"/>
          <p:cNvPicPr preferRelativeResize="0"/>
          <p:nvPr/>
        </p:nvPicPr>
        <p:blipFill rotWithShape="1">
          <a:blip r:embed="rId4">
            <a:alphaModFix/>
          </a:blip>
          <a:srcRect b="0" l="0" r="0" t="0"/>
          <a:stretch/>
        </p:blipFill>
        <p:spPr>
          <a:xfrm>
            <a:off x="90225" y="92250"/>
            <a:ext cx="1695124" cy="1695124"/>
          </a:xfrm>
          <a:prstGeom prst="rect">
            <a:avLst/>
          </a:prstGeom>
          <a:noFill/>
          <a:ln>
            <a:noFill/>
          </a:ln>
        </p:spPr>
      </p:pic>
      <p:pic>
        <p:nvPicPr>
          <p:cNvPr id="659" name="Google Shape;659;p117"/>
          <p:cNvPicPr preferRelativeResize="0"/>
          <p:nvPr/>
        </p:nvPicPr>
        <p:blipFill rotWithShape="1">
          <a:blip r:embed="rId4">
            <a:alphaModFix/>
          </a:blip>
          <a:srcRect b="0" l="0" r="0" t="0"/>
          <a:stretch/>
        </p:blipFill>
        <p:spPr>
          <a:xfrm>
            <a:off x="3655575" y="3384475"/>
            <a:ext cx="499876" cy="49987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4" name="Shape 664"/>
        <p:cNvGrpSpPr/>
        <p:nvPr/>
      </p:nvGrpSpPr>
      <p:grpSpPr>
        <a:xfrm>
          <a:off x="0" y="0"/>
          <a:ext cx="0" cy="0"/>
          <a:chOff x="0" y="0"/>
          <a:chExt cx="0" cy="0"/>
        </a:xfrm>
      </p:grpSpPr>
      <p:sp>
        <p:nvSpPr>
          <p:cNvPr id="665" name="Google Shape;665;p118"/>
          <p:cNvSpPr txBox="1"/>
          <p:nvPr>
            <p:ph type="title"/>
          </p:nvPr>
        </p:nvSpPr>
        <p:spPr>
          <a:xfrm>
            <a:off x="2739625" y="403675"/>
            <a:ext cx="4241400" cy="984600"/>
          </a:xfrm>
          <a:prstGeom prst="rect">
            <a:avLst/>
          </a:prstGeom>
          <a:noFill/>
          <a:ln>
            <a:noFill/>
          </a:ln>
        </p:spPr>
        <p:txBody>
          <a:bodyPr anchorCtr="0" anchor="b" bIns="60925" lIns="121900" spcFirstLastPara="1" rIns="121900" wrap="square" tIns="60925">
            <a:noAutofit/>
          </a:bodyPr>
          <a:lstStyle/>
          <a:p>
            <a:pPr indent="0" lvl="0" marL="0" marR="0" rtl="0" algn="l">
              <a:lnSpc>
                <a:spcPct val="83333"/>
              </a:lnSpc>
              <a:spcBef>
                <a:spcPts val="0"/>
              </a:spcBef>
              <a:spcAft>
                <a:spcPts val="0"/>
              </a:spcAft>
              <a:buClr>
                <a:srgbClr val="A4CD39"/>
              </a:buClr>
              <a:buSzPts val="4800"/>
              <a:buFont typeface="Open Sans SemiBold"/>
              <a:buNone/>
            </a:pPr>
            <a:r>
              <a:rPr b="1" i="0" lang="en" sz="4000" u="none" cap="none" strike="noStrike">
                <a:solidFill>
                  <a:srgbClr val="A4CD39"/>
                </a:solidFill>
                <a:latin typeface="Open Sans SemiBold"/>
                <a:ea typeface="Open Sans SemiBold"/>
                <a:cs typeface="Open Sans SemiBold"/>
                <a:sym typeface="Open Sans SemiBold"/>
              </a:rPr>
              <a:t>CONNECT</a:t>
            </a:r>
            <a:endParaRPr b="1" i="0" sz="4000" u="none" cap="none" strike="noStrike">
              <a:solidFill>
                <a:schemeClr val="dk1"/>
              </a:solidFill>
              <a:latin typeface="Open Sans SemiBold"/>
              <a:ea typeface="Open Sans SemiBold"/>
              <a:cs typeface="Open Sans SemiBold"/>
              <a:sym typeface="Open Sans SemiBold"/>
            </a:endParaRPr>
          </a:p>
        </p:txBody>
      </p:sp>
      <p:sp>
        <p:nvSpPr>
          <p:cNvPr id="666" name="Google Shape;666;p118"/>
          <p:cNvSpPr txBox="1"/>
          <p:nvPr>
            <p:ph idx="1" type="body"/>
          </p:nvPr>
        </p:nvSpPr>
        <p:spPr>
          <a:xfrm>
            <a:off x="139475" y="1228200"/>
            <a:ext cx="9004500" cy="49926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500"/>
              </a:spcBef>
              <a:spcAft>
                <a:spcPts val="0"/>
              </a:spcAft>
              <a:buClr>
                <a:schemeClr val="dk2"/>
              </a:buClr>
              <a:buSzPts val="3000"/>
              <a:buFont typeface="Arial"/>
              <a:buNone/>
            </a:pPr>
            <a:r>
              <a:t/>
            </a:r>
            <a:endParaRPr b="0" i="0" sz="2400" u="none" cap="none" strike="noStrike">
              <a:solidFill>
                <a:schemeClr val="dk2"/>
              </a:solidFill>
              <a:latin typeface="Open Sans"/>
              <a:ea typeface="Open Sans"/>
              <a:cs typeface="Open Sans"/>
              <a:sym typeface="Open Sans"/>
            </a:endParaRPr>
          </a:p>
          <a:p>
            <a:pPr indent="0" lvl="0" marL="0" marR="0" rtl="0" algn="l">
              <a:lnSpc>
                <a:spcPct val="100000"/>
              </a:lnSpc>
              <a:spcBef>
                <a:spcPts val="500"/>
              </a:spcBef>
              <a:spcAft>
                <a:spcPts val="0"/>
              </a:spcAft>
              <a:buClr>
                <a:schemeClr val="dk2"/>
              </a:buClr>
              <a:buSzPts val="3000"/>
              <a:buFont typeface="Arial"/>
              <a:buNone/>
            </a:pPr>
            <a:r>
              <a:rPr b="1" lang="en" sz="2800"/>
              <a:t>Connect information to ORCID records for trusted sharing with others</a:t>
            </a:r>
            <a:endParaRPr b="1" sz="2800"/>
          </a:p>
          <a:p>
            <a:pPr indent="-381000" lvl="0" marL="457200" marR="0" rtl="0" algn="l">
              <a:lnSpc>
                <a:spcPct val="100000"/>
              </a:lnSpc>
              <a:spcBef>
                <a:spcPts val="500"/>
              </a:spcBef>
              <a:spcAft>
                <a:spcPts val="0"/>
              </a:spcAft>
              <a:buSzPts val="2400"/>
              <a:buFont typeface="Open Sans"/>
              <a:buChar char="•"/>
            </a:pPr>
            <a:r>
              <a:rPr lang="en" sz="2400"/>
              <a:t>CONNECT information from your system to ORCID records</a:t>
            </a:r>
            <a:endParaRPr sz="2400"/>
          </a:p>
          <a:p>
            <a:pPr indent="-381000" lvl="0" marL="457200" marR="0" rtl="0" algn="l">
              <a:lnSpc>
                <a:spcPct val="100000"/>
              </a:lnSpc>
              <a:spcBef>
                <a:spcPts val="0"/>
              </a:spcBef>
              <a:spcAft>
                <a:spcPts val="0"/>
              </a:spcAft>
              <a:buSzPts val="2400"/>
              <a:buFont typeface="Open Sans"/>
              <a:buChar char="•"/>
            </a:pPr>
            <a:r>
              <a:rPr lang="en" sz="2400"/>
              <a:t>Include assertion metadata for each item</a:t>
            </a:r>
            <a:endParaRPr sz="2400"/>
          </a:p>
          <a:p>
            <a:pPr indent="-381000" lvl="0" marL="457200" marR="0" rtl="0" algn="l">
              <a:lnSpc>
                <a:spcPct val="100000"/>
              </a:lnSpc>
              <a:spcBef>
                <a:spcPts val="0"/>
              </a:spcBef>
              <a:spcAft>
                <a:spcPts val="0"/>
              </a:spcAft>
              <a:buSzPts val="2400"/>
              <a:buFont typeface="Open Sans"/>
              <a:buChar char="•"/>
            </a:pPr>
            <a:r>
              <a:rPr lang="en" sz="2400"/>
              <a:t>Explain your system connections with ORCID and benefits to researchers</a:t>
            </a:r>
            <a:endParaRPr sz="2400"/>
          </a:p>
          <a:p>
            <a:pPr indent="0" lvl="0" marL="0" marR="0" rtl="0" algn="l">
              <a:lnSpc>
                <a:spcPct val="100000"/>
              </a:lnSpc>
              <a:spcBef>
                <a:spcPts val="500"/>
              </a:spcBef>
              <a:spcAft>
                <a:spcPts val="0"/>
              </a:spcAft>
              <a:buClr>
                <a:srgbClr val="000000"/>
              </a:buClr>
              <a:buSzPts val="1100"/>
              <a:buFont typeface="Arial"/>
              <a:buNone/>
            </a:pPr>
            <a:r>
              <a:t/>
            </a:r>
            <a:endParaRPr sz="2800">
              <a:latin typeface="Cabin"/>
              <a:ea typeface="Cabin"/>
              <a:cs typeface="Cabin"/>
              <a:sym typeface="Cabin"/>
            </a:endParaRPr>
          </a:p>
          <a:p>
            <a:pPr indent="0" lvl="0" marL="0" marR="0" rtl="0" algn="l">
              <a:lnSpc>
                <a:spcPct val="100000"/>
              </a:lnSpc>
              <a:spcBef>
                <a:spcPts val="500"/>
              </a:spcBef>
              <a:spcAft>
                <a:spcPts val="0"/>
              </a:spcAft>
              <a:buClr>
                <a:schemeClr val="dk2"/>
              </a:buClr>
              <a:buSzPts val="3000"/>
              <a:buFont typeface="Arial"/>
              <a:buNone/>
            </a:pPr>
            <a:r>
              <a:t/>
            </a:r>
            <a:endParaRPr sz="2800">
              <a:latin typeface="Cabin"/>
              <a:ea typeface="Cabin"/>
              <a:cs typeface="Cabin"/>
              <a:sym typeface="Cabin"/>
            </a:endParaRPr>
          </a:p>
          <a:p>
            <a:pPr indent="0" lvl="0" marL="0" marR="0" rtl="0" algn="l">
              <a:lnSpc>
                <a:spcPct val="100000"/>
              </a:lnSpc>
              <a:spcBef>
                <a:spcPts val="500"/>
              </a:spcBef>
              <a:spcAft>
                <a:spcPts val="0"/>
              </a:spcAft>
              <a:buClr>
                <a:schemeClr val="dk2"/>
              </a:buClr>
              <a:buSzPts val="3000"/>
              <a:buFont typeface="Arial"/>
              <a:buNone/>
            </a:pPr>
            <a:r>
              <a:t/>
            </a:r>
            <a:endParaRPr b="1" i="1" sz="2800" u="none" cap="none" strike="noStrike">
              <a:solidFill>
                <a:schemeClr val="dk2"/>
              </a:solidFill>
              <a:latin typeface="Cabin"/>
              <a:ea typeface="Cabin"/>
              <a:cs typeface="Cabin"/>
              <a:sym typeface="Cabin"/>
            </a:endParaRPr>
          </a:p>
          <a:p>
            <a:pPr indent="0" lvl="0" marL="0" marR="0" rtl="0" algn="l">
              <a:lnSpc>
                <a:spcPct val="100000"/>
              </a:lnSpc>
              <a:spcBef>
                <a:spcPts val="500"/>
              </a:spcBef>
              <a:spcAft>
                <a:spcPts val="0"/>
              </a:spcAft>
              <a:buClr>
                <a:schemeClr val="dk2"/>
              </a:buClr>
              <a:buSzPts val="3000"/>
              <a:buFont typeface="Arial"/>
              <a:buNone/>
            </a:pPr>
            <a:r>
              <a:t/>
            </a:r>
            <a:endParaRPr b="1" i="1" sz="3000" u="none" cap="none" strike="noStrike">
              <a:solidFill>
                <a:schemeClr val="dk2"/>
              </a:solidFill>
              <a:latin typeface="Open Sans"/>
              <a:ea typeface="Open Sans"/>
              <a:cs typeface="Open Sans"/>
              <a:sym typeface="Open Sans"/>
            </a:endParaRPr>
          </a:p>
          <a:p>
            <a:pPr indent="0" lvl="0" marL="0" marR="0" rtl="0" algn="l">
              <a:lnSpc>
                <a:spcPct val="100000"/>
              </a:lnSpc>
              <a:spcBef>
                <a:spcPts val="500"/>
              </a:spcBef>
              <a:spcAft>
                <a:spcPts val="0"/>
              </a:spcAft>
              <a:buClr>
                <a:schemeClr val="dk2"/>
              </a:buClr>
              <a:buSzPts val="3000"/>
              <a:buFont typeface="Arial"/>
              <a:buNone/>
            </a:pPr>
            <a:br>
              <a:rPr b="1" i="1" lang="en" sz="3000" u="none" cap="none" strike="noStrike">
                <a:solidFill>
                  <a:schemeClr val="dk2"/>
                </a:solidFill>
                <a:latin typeface="Open Sans"/>
                <a:ea typeface="Open Sans"/>
                <a:cs typeface="Open Sans"/>
                <a:sym typeface="Open Sans"/>
              </a:rPr>
            </a:br>
            <a:endParaRPr b="0" i="0" sz="3000" u="none" cap="none" strike="noStrike">
              <a:solidFill>
                <a:schemeClr val="dk2"/>
              </a:solidFill>
              <a:latin typeface="Open Sans"/>
              <a:ea typeface="Open Sans"/>
              <a:cs typeface="Open Sans"/>
              <a:sym typeface="Open Sans"/>
            </a:endParaRPr>
          </a:p>
          <a:p>
            <a:pPr indent="0" lvl="0" marL="0" marR="0" rtl="0" algn="l">
              <a:lnSpc>
                <a:spcPct val="100000"/>
              </a:lnSpc>
              <a:spcBef>
                <a:spcPts val="500"/>
              </a:spcBef>
              <a:spcAft>
                <a:spcPts val="0"/>
              </a:spcAft>
              <a:buClr>
                <a:schemeClr val="dk2"/>
              </a:buClr>
              <a:buSzPts val="3000"/>
              <a:buFont typeface="Arial"/>
              <a:buNone/>
            </a:pPr>
            <a:r>
              <a:t/>
            </a:r>
            <a:endParaRPr b="0" i="0" sz="3000" u="none" cap="none" strike="noStrike">
              <a:solidFill>
                <a:schemeClr val="dk2"/>
              </a:solidFill>
              <a:latin typeface="Open Sans"/>
              <a:ea typeface="Open Sans"/>
              <a:cs typeface="Open Sans"/>
              <a:sym typeface="Open Sans"/>
            </a:endParaRPr>
          </a:p>
          <a:p>
            <a:pPr indent="0" lvl="0" marL="0" marR="0" rtl="0" algn="l">
              <a:lnSpc>
                <a:spcPct val="100000"/>
              </a:lnSpc>
              <a:spcBef>
                <a:spcPts val="500"/>
              </a:spcBef>
              <a:spcAft>
                <a:spcPts val="0"/>
              </a:spcAft>
              <a:buClr>
                <a:schemeClr val="dk2"/>
              </a:buClr>
              <a:buSzPts val="3000"/>
              <a:buFont typeface="Arial"/>
              <a:buNone/>
            </a:pPr>
            <a:r>
              <a:t/>
            </a:r>
            <a:endParaRPr b="0" i="0" sz="3000" u="none" cap="none" strike="noStrike">
              <a:solidFill>
                <a:schemeClr val="dk2"/>
              </a:solidFill>
              <a:latin typeface="Open Sans"/>
              <a:ea typeface="Open Sans"/>
              <a:cs typeface="Open Sans"/>
              <a:sym typeface="Open Sans"/>
            </a:endParaRPr>
          </a:p>
          <a:p>
            <a:pPr indent="457200" lvl="0" marL="457200" marR="0" rtl="0" algn="l">
              <a:lnSpc>
                <a:spcPct val="100000"/>
              </a:lnSpc>
              <a:spcBef>
                <a:spcPts val="500"/>
              </a:spcBef>
              <a:spcAft>
                <a:spcPts val="0"/>
              </a:spcAft>
              <a:buClr>
                <a:schemeClr val="dk2"/>
              </a:buClr>
              <a:buSzPts val="3000"/>
              <a:buFont typeface="Arial"/>
              <a:buNone/>
            </a:pPr>
            <a:r>
              <a:t/>
            </a:r>
            <a:endParaRPr b="0" i="0" sz="2000" u="none" cap="none" strike="noStrike">
              <a:solidFill>
                <a:schemeClr val="dk2"/>
              </a:solidFill>
              <a:latin typeface="Open Sans"/>
              <a:ea typeface="Open Sans"/>
              <a:cs typeface="Open Sans"/>
              <a:sym typeface="Open Sans"/>
            </a:endParaRPr>
          </a:p>
          <a:p>
            <a:pPr indent="457200" lvl="0" marL="457200" marR="0" rtl="0" algn="l">
              <a:lnSpc>
                <a:spcPct val="100000"/>
              </a:lnSpc>
              <a:spcBef>
                <a:spcPts val="500"/>
              </a:spcBef>
              <a:spcAft>
                <a:spcPts val="0"/>
              </a:spcAft>
              <a:buClr>
                <a:schemeClr val="dk2"/>
              </a:buClr>
              <a:buSzPts val="3000"/>
              <a:buFont typeface="Arial"/>
              <a:buNone/>
            </a:pPr>
            <a:r>
              <a:t/>
            </a:r>
            <a:endParaRPr b="0" i="0" sz="2000" u="none" cap="none" strike="noStrike">
              <a:solidFill>
                <a:schemeClr val="dk2"/>
              </a:solidFill>
              <a:latin typeface="Open Sans"/>
              <a:ea typeface="Open Sans"/>
              <a:cs typeface="Open Sans"/>
              <a:sym typeface="Open Sans"/>
            </a:endParaRPr>
          </a:p>
        </p:txBody>
      </p:sp>
      <p:pic>
        <p:nvPicPr>
          <p:cNvPr id="667" name="Google Shape;667;p118"/>
          <p:cNvPicPr preferRelativeResize="0"/>
          <p:nvPr/>
        </p:nvPicPr>
        <p:blipFill rotWithShape="1">
          <a:blip r:embed="rId3">
            <a:alphaModFix/>
          </a:blip>
          <a:srcRect b="0" l="0" r="0" t="0"/>
          <a:stretch/>
        </p:blipFill>
        <p:spPr>
          <a:xfrm>
            <a:off x="139475" y="75350"/>
            <a:ext cx="1641225" cy="1641225"/>
          </a:xfrm>
          <a:prstGeom prst="rect">
            <a:avLst/>
          </a:prstGeom>
          <a:noFill/>
          <a:ln>
            <a:noFill/>
          </a:ln>
        </p:spPr>
      </p:pic>
      <p:pic>
        <p:nvPicPr>
          <p:cNvPr id="668" name="Google Shape;668;p118"/>
          <p:cNvPicPr preferRelativeResize="0"/>
          <p:nvPr/>
        </p:nvPicPr>
        <p:blipFill>
          <a:blip r:embed="rId4">
            <a:alphaModFix/>
          </a:blip>
          <a:stretch>
            <a:fillRect/>
          </a:stretch>
        </p:blipFill>
        <p:spPr>
          <a:xfrm>
            <a:off x="4294525" y="4398550"/>
            <a:ext cx="4618125" cy="2152625"/>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3" name="Shape 673"/>
        <p:cNvGrpSpPr/>
        <p:nvPr/>
      </p:nvGrpSpPr>
      <p:grpSpPr>
        <a:xfrm>
          <a:off x="0" y="0"/>
          <a:ext cx="0" cy="0"/>
          <a:chOff x="0" y="0"/>
          <a:chExt cx="0" cy="0"/>
        </a:xfrm>
      </p:grpSpPr>
      <p:sp>
        <p:nvSpPr>
          <p:cNvPr id="674" name="Google Shape;674;p119"/>
          <p:cNvSpPr txBox="1"/>
          <p:nvPr>
            <p:ph type="title"/>
          </p:nvPr>
        </p:nvSpPr>
        <p:spPr>
          <a:xfrm>
            <a:off x="2739625" y="403675"/>
            <a:ext cx="4241400" cy="984600"/>
          </a:xfrm>
          <a:prstGeom prst="rect">
            <a:avLst/>
          </a:prstGeom>
          <a:noFill/>
          <a:ln>
            <a:noFill/>
          </a:ln>
        </p:spPr>
        <p:txBody>
          <a:bodyPr anchorCtr="0" anchor="b" bIns="60925" lIns="121900" spcFirstLastPara="1" rIns="121900" wrap="square" tIns="60925">
            <a:noAutofit/>
          </a:bodyPr>
          <a:lstStyle/>
          <a:p>
            <a:pPr indent="0" lvl="0" marL="0" marR="0" rtl="0" algn="l">
              <a:lnSpc>
                <a:spcPct val="83333"/>
              </a:lnSpc>
              <a:spcBef>
                <a:spcPts val="0"/>
              </a:spcBef>
              <a:spcAft>
                <a:spcPts val="0"/>
              </a:spcAft>
              <a:buClr>
                <a:srgbClr val="A4CD39"/>
              </a:buClr>
              <a:buSzPts val="4800"/>
              <a:buFont typeface="Open Sans SemiBold"/>
              <a:buNone/>
            </a:pPr>
            <a:r>
              <a:rPr b="1" i="0" lang="en" sz="4000" u="none" cap="none" strike="noStrike">
                <a:solidFill>
                  <a:srgbClr val="A4CD39"/>
                </a:solidFill>
                <a:latin typeface="Open Sans SemiBold"/>
                <a:ea typeface="Open Sans SemiBold"/>
                <a:cs typeface="Open Sans SemiBold"/>
                <a:sym typeface="Open Sans SemiBold"/>
              </a:rPr>
              <a:t>CONNECT</a:t>
            </a:r>
            <a:endParaRPr b="1" i="0" sz="4000" u="none" cap="none" strike="noStrike">
              <a:solidFill>
                <a:schemeClr val="dk1"/>
              </a:solidFill>
              <a:latin typeface="Open Sans SemiBold"/>
              <a:ea typeface="Open Sans SemiBold"/>
              <a:cs typeface="Open Sans SemiBold"/>
              <a:sym typeface="Open Sans SemiBold"/>
            </a:endParaRPr>
          </a:p>
        </p:txBody>
      </p:sp>
      <p:sp>
        <p:nvSpPr>
          <p:cNvPr id="675" name="Google Shape;675;p119"/>
          <p:cNvSpPr txBox="1"/>
          <p:nvPr>
            <p:ph idx="1" type="body"/>
          </p:nvPr>
        </p:nvSpPr>
        <p:spPr>
          <a:xfrm>
            <a:off x="800250" y="1716575"/>
            <a:ext cx="7854000" cy="49926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500"/>
              </a:spcBef>
              <a:spcAft>
                <a:spcPts val="0"/>
              </a:spcAft>
              <a:buClr>
                <a:schemeClr val="dk2"/>
              </a:buClr>
              <a:buSzPts val="3000"/>
              <a:buFont typeface="Arial"/>
              <a:buNone/>
            </a:pPr>
            <a:r>
              <a:t/>
            </a:r>
            <a:endParaRPr b="0" i="0" sz="2400" u="none" cap="none" strike="noStrike">
              <a:solidFill>
                <a:schemeClr val="dk2"/>
              </a:solidFill>
              <a:latin typeface="Open Sans"/>
              <a:ea typeface="Open Sans"/>
              <a:cs typeface="Open Sans"/>
              <a:sym typeface="Open Sans"/>
            </a:endParaRPr>
          </a:p>
          <a:p>
            <a:pPr indent="0" lvl="0" marL="0" marR="0" rtl="0" algn="l">
              <a:lnSpc>
                <a:spcPct val="100000"/>
              </a:lnSpc>
              <a:spcBef>
                <a:spcPts val="500"/>
              </a:spcBef>
              <a:spcAft>
                <a:spcPts val="0"/>
              </a:spcAft>
              <a:buNone/>
            </a:pPr>
            <a:r>
              <a:rPr lang="en" sz="2800"/>
              <a:t>By sharing your iD with [ORGANIZATION NAME], and giving us permission to read and update your ORCID record, you enable us to help you keep your record up-to-date with trusted information about your publications. Learn more in </a:t>
            </a:r>
            <a:r>
              <a:rPr lang="en" sz="2800" u="sng">
                <a:solidFill>
                  <a:schemeClr val="hlink"/>
                </a:solidFill>
                <a:hlinkClick r:id="rId3"/>
              </a:rPr>
              <a:t>Six ways to make your ORCID iD work for you!</a:t>
            </a:r>
            <a:endParaRPr sz="2800"/>
          </a:p>
          <a:p>
            <a:pPr indent="0" lvl="0" marL="0" marR="0" rtl="0" algn="l">
              <a:lnSpc>
                <a:spcPct val="100000"/>
              </a:lnSpc>
              <a:spcBef>
                <a:spcPts val="500"/>
              </a:spcBef>
              <a:spcAft>
                <a:spcPts val="0"/>
              </a:spcAft>
              <a:buNone/>
            </a:pPr>
            <a:r>
              <a:t/>
            </a:r>
            <a:endParaRPr sz="2800"/>
          </a:p>
          <a:p>
            <a:pPr indent="0" lvl="0" marL="0" marR="0" rtl="0" algn="l">
              <a:lnSpc>
                <a:spcPct val="100000"/>
              </a:lnSpc>
              <a:spcBef>
                <a:spcPts val="500"/>
              </a:spcBef>
              <a:spcAft>
                <a:spcPts val="0"/>
              </a:spcAft>
              <a:buNone/>
            </a:pPr>
            <a:r>
              <a:t/>
            </a:r>
            <a:endParaRPr sz="2800"/>
          </a:p>
          <a:p>
            <a:pPr indent="0" lvl="0" marL="0" marR="0" rtl="0" algn="l">
              <a:lnSpc>
                <a:spcPct val="100000"/>
              </a:lnSpc>
              <a:spcBef>
                <a:spcPts val="500"/>
              </a:spcBef>
              <a:spcAft>
                <a:spcPts val="0"/>
              </a:spcAft>
              <a:buClr>
                <a:srgbClr val="000000"/>
              </a:buClr>
              <a:buSzPts val="1100"/>
              <a:buFont typeface="Arial"/>
              <a:buNone/>
            </a:pPr>
            <a:r>
              <a:t/>
            </a:r>
            <a:endParaRPr sz="2800"/>
          </a:p>
          <a:p>
            <a:pPr indent="0" lvl="0" marL="0" marR="0" rtl="0" algn="l">
              <a:lnSpc>
                <a:spcPct val="100000"/>
              </a:lnSpc>
              <a:spcBef>
                <a:spcPts val="500"/>
              </a:spcBef>
              <a:spcAft>
                <a:spcPts val="0"/>
              </a:spcAft>
              <a:buClr>
                <a:schemeClr val="dk2"/>
              </a:buClr>
              <a:buSzPts val="3000"/>
              <a:buFont typeface="Arial"/>
              <a:buNone/>
            </a:pPr>
            <a:r>
              <a:t/>
            </a:r>
            <a:endParaRPr sz="2800">
              <a:latin typeface="Cabin"/>
              <a:ea typeface="Cabin"/>
              <a:cs typeface="Cabin"/>
              <a:sym typeface="Cabin"/>
            </a:endParaRPr>
          </a:p>
          <a:p>
            <a:pPr indent="0" lvl="0" marL="0" marR="0" rtl="0" algn="l">
              <a:lnSpc>
                <a:spcPct val="100000"/>
              </a:lnSpc>
              <a:spcBef>
                <a:spcPts val="500"/>
              </a:spcBef>
              <a:spcAft>
                <a:spcPts val="0"/>
              </a:spcAft>
              <a:buClr>
                <a:schemeClr val="dk2"/>
              </a:buClr>
              <a:buSzPts val="3000"/>
              <a:buFont typeface="Arial"/>
              <a:buNone/>
            </a:pPr>
            <a:r>
              <a:t/>
            </a:r>
            <a:endParaRPr b="1" i="1" sz="2800" u="none" cap="none" strike="noStrike">
              <a:solidFill>
                <a:schemeClr val="dk2"/>
              </a:solidFill>
              <a:latin typeface="Cabin"/>
              <a:ea typeface="Cabin"/>
              <a:cs typeface="Cabin"/>
              <a:sym typeface="Cabin"/>
            </a:endParaRPr>
          </a:p>
          <a:p>
            <a:pPr indent="0" lvl="0" marL="0" marR="0" rtl="0" algn="l">
              <a:lnSpc>
                <a:spcPct val="100000"/>
              </a:lnSpc>
              <a:spcBef>
                <a:spcPts val="500"/>
              </a:spcBef>
              <a:spcAft>
                <a:spcPts val="0"/>
              </a:spcAft>
              <a:buClr>
                <a:schemeClr val="dk2"/>
              </a:buClr>
              <a:buSzPts val="3000"/>
              <a:buFont typeface="Arial"/>
              <a:buNone/>
            </a:pPr>
            <a:r>
              <a:t/>
            </a:r>
            <a:endParaRPr b="1" i="1" sz="3000" u="none" cap="none" strike="noStrike">
              <a:solidFill>
                <a:schemeClr val="dk2"/>
              </a:solidFill>
              <a:latin typeface="Open Sans"/>
              <a:ea typeface="Open Sans"/>
              <a:cs typeface="Open Sans"/>
              <a:sym typeface="Open Sans"/>
            </a:endParaRPr>
          </a:p>
          <a:p>
            <a:pPr indent="0" lvl="0" marL="0" marR="0" rtl="0" algn="l">
              <a:lnSpc>
                <a:spcPct val="100000"/>
              </a:lnSpc>
              <a:spcBef>
                <a:spcPts val="500"/>
              </a:spcBef>
              <a:spcAft>
                <a:spcPts val="0"/>
              </a:spcAft>
              <a:buClr>
                <a:schemeClr val="dk2"/>
              </a:buClr>
              <a:buSzPts val="3000"/>
              <a:buFont typeface="Arial"/>
              <a:buNone/>
            </a:pPr>
            <a:br>
              <a:rPr b="1" i="1" lang="en" sz="3000" u="none" cap="none" strike="noStrike">
                <a:solidFill>
                  <a:schemeClr val="dk2"/>
                </a:solidFill>
                <a:latin typeface="Open Sans"/>
                <a:ea typeface="Open Sans"/>
                <a:cs typeface="Open Sans"/>
                <a:sym typeface="Open Sans"/>
              </a:rPr>
            </a:br>
            <a:endParaRPr b="0" i="0" sz="3000" u="none" cap="none" strike="noStrike">
              <a:solidFill>
                <a:schemeClr val="dk2"/>
              </a:solidFill>
              <a:latin typeface="Open Sans"/>
              <a:ea typeface="Open Sans"/>
              <a:cs typeface="Open Sans"/>
              <a:sym typeface="Open Sans"/>
            </a:endParaRPr>
          </a:p>
          <a:p>
            <a:pPr indent="0" lvl="0" marL="0" marR="0" rtl="0" algn="l">
              <a:lnSpc>
                <a:spcPct val="100000"/>
              </a:lnSpc>
              <a:spcBef>
                <a:spcPts val="500"/>
              </a:spcBef>
              <a:spcAft>
                <a:spcPts val="0"/>
              </a:spcAft>
              <a:buClr>
                <a:schemeClr val="dk2"/>
              </a:buClr>
              <a:buSzPts val="3000"/>
              <a:buFont typeface="Arial"/>
              <a:buNone/>
            </a:pPr>
            <a:r>
              <a:t/>
            </a:r>
            <a:endParaRPr b="0" i="0" sz="3000" u="none" cap="none" strike="noStrike">
              <a:solidFill>
                <a:schemeClr val="dk2"/>
              </a:solidFill>
              <a:latin typeface="Open Sans"/>
              <a:ea typeface="Open Sans"/>
              <a:cs typeface="Open Sans"/>
              <a:sym typeface="Open Sans"/>
            </a:endParaRPr>
          </a:p>
          <a:p>
            <a:pPr indent="0" lvl="0" marL="0" marR="0" rtl="0" algn="l">
              <a:lnSpc>
                <a:spcPct val="100000"/>
              </a:lnSpc>
              <a:spcBef>
                <a:spcPts val="500"/>
              </a:spcBef>
              <a:spcAft>
                <a:spcPts val="0"/>
              </a:spcAft>
              <a:buClr>
                <a:schemeClr val="dk2"/>
              </a:buClr>
              <a:buSzPts val="3000"/>
              <a:buFont typeface="Arial"/>
              <a:buNone/>
            </a:pPr>
            <a:r>
              <a:t/>
            </a:r>
            <a:endParaRPr b="0" i="0" sz="3000" u="none" cap="none" strike="noStrike">
              <a:solidFill>
                <a:schemeClr val="dk2"/>
              </a:solidFill>
              <a:latin typeface="Open Sans"/>
              <a:ea typeface="Open Sans"/>
              <a:cs typeface="Open Sans"/>
              <a:sym typeface="Open Sans"/>
            </a:endParaRPr>
          </a:p>
          <a:p>
            <a:pPr indent="457200" lvl="0" marL="457200" marR="0" rtl="0" algn="l">
              <a:lnSpc>
                <a:spcPct val="100000"/>
              </a:lnSpc>
              <a:spcBef>
                <a:spcPts val="500"/>
              </a:spcBef>
              <a:spcAft>
                <a:spcPts val="0"/>
              </a:spcAft>
              <a:buClr>
                <a:schemeClr val="dk2"/>
              </a:buClr>
              <a:buSzPts val="3000"/>
              <a:buFont typeface="Arial"/>
              <a:buNone/>
            </a:pPr>
            <a:r>
              <a:t/>
            </a:r>
            <a:endParaRPr b="0" i="0" sz="2000" u="none" cap="none" strike="noStrike">
              <a:solidFill>
                <a:schemeClr val="dk2"/>
              </a:solidFill>
              <a:latin typeface="Open Sans"/>
              <a:ea typeface="Open Sans"/>
              <a:cs typeface="Open Sans"/>
              <a:sym typeface="Open Sans"/>
            </a:endParaRPr>
          </a:p>
          <a:p>
            <a:pPr indent="457200" lvl="0" marL="457200" marR="0" rtl="0" algn="l">
              <a:lnSpc>
                <a:spcPct val="100000"/>
              </a:lnSpc>
              <a:spcBef>
                <a:spcPts val="500"/>
              </a:spcBef>
              <a:spcAft>
                <a:spcPts val="0"/>
              </a:spcAft>
              <a:buClr>
                <a:schemeClr val="dk2"/>
              </a:buClr>
              <a:buSzPts val="3000"/>
              <a:buFont typeface="Arial"/>
              <a:buNone/>
            </a:pPr>
            <a:r>
              <a:t/>
            </a:r>
            <a:endParaRPr b="0" i="0" sz="2000" u="none" cap="none" strike="noStrike">
              <a:solidFill>
                <a:schemeClr val="dk2"/>
              </a:solidFill>
              <a:latin typeface="Open Sans"/>
              <a:ea typeface="Open Sans"/>
              <a:cs typeface="Open Sans"/>
              <a:sym typeface="Open Sans"/>
            </a:endParaRPr>
          </a:p>
        </p:txBody>
      </p:sp>
      <p:pic>
        <p:nvPicPr>
          <p:cNvPr id="676" name="Google Shape;676;p119"/>
          <p:cNvPicPr preferRelativeResize="0"/>
          <p:nvPr/>
        </p:nvPicPr>
        <p:blipFill rotWithShape="1">
          <a:blip r:embed="rId4">
            <a:alphaModFix/>
          </a:blip>
          <a:srcRect b="0" l="0" r="0" t="0"/>
          <a:stretch/>
        </p:blipFill>
        <p:spPr>
          <a:xfrm>
            <a:off x="139475" y="75350"/>
            <a:ext cx="1641225" cy="16412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1" name="Shape 681"/>
        <p:cNvGrpSpPr/>
        <p:nvPr/>
      </p:nvGrpSpPr>
      <p:grpSpPr>
        <a:xfrm>
          <a:off x="0" y="0"/>
          <a:ext cx="0" cy="0"/>
          <a:chOff x="0" y="0"/>
          <a:chExt cx="0" cy="0"/>
        </a:xfrm>
      </p:grpSpPr>
      <p:sp>
        <p:nvSpPr>
          <p:cNvPr id="682" name="Google Shape;682;p120"/>
          <p:cNvSpPr txBox="1"/>
          <p:nvPr>
            <p:ph type="title"/>
          </p:nvPr>
        </p:nvSpPr>
        <p:spPr>
          <a:xfrm>
            <a:off x="2739625" y="403675"/>
            <a:ext cx="4241400" cy="984600"/>
          </a:xfrm>
          <a:prstGeom prst="rect">
            <a:avLst/>
          </a:prstGeom>
          <a:noFill/>
          <a:ln>
            <a:noFill/>
          </a:ln>
        </p:spPr>
        <p:txBody>
          <a:bodyPr anchorCtr="0" anchor="b" bIns="60925" lIns="121900" spcFirstLastPara="1" rIns="121900" wrap="square" tIns="60925">
            <a:noAutofit/>
          </a:bodyPr>
          <a:lstStyle/>
          <a:p>
            <a:pPr indent="0" lvl="0" marL="0" marR="0" rtl="0" algn="l">
              <a:lnSpc>
                <a:spcPct val="83333"/>
              </a:lnSpc>
              <a:spcBef>
                <a:spcPts val="0"/>
              </a:spcBef>
              <a:spcAft>
                <a:spcPts val="0"/>
              </a:spcAft>
              <a:buClr>
                <a:srgbClr val="A4CD39"/>
              </a:buClr>
              <a:buSzPts val="4800"/>
              <a:buFont typeface="Open Sans SemiBold"/>
              <a:buNone/>
            </a:pPr>
            <a:r>
              <a:rPr b="1" i="0" lang="en" sz="4000" u="none" cap="none" strike="noStrike">
                <a:solidFill>
                  <a:srgbClr val="A4CD39"/>
                </a:solidFill>
                <a:latin typeface="Open Sans SemiBold"/>
                <a:ea typeface="Open Sans SemiBold"/>
                <a:cs typeface="Open Sans SemiBold"/>
                <a:sym typeface="Open Sans SemiBold"/>
              </a:rPr>
              <a:t>COLLECT</a:t>
            </a:r>
            <a:endParaRPr b="1" i="0" sz="4000" u="none" cap="none" strike="noStrike">
              <a:solidFill>
                <a:schemeClr val="dk1"/>
              </a:solidFill>
              <a:latin typeface="Open Sans SemiBold"/>
              <a:ea typeface="Open Sans SemiBold"/>
              <a:cs typeface="Open Sans SemiBold"/>
              <a:sym typeface="Open Sans SemiBold"/>
            </a:endParaRPr>
          </a:p>
        </p:txBody>
      </p:sp>
      <p:sp>
        <p:nvSpPr>
          <p:cNvPr id="683" name="Google Shape;683;p120"/>
          <p:cNvSpPr txBox="1"/>
          <p:nvPr>
            <p:ph idx="1" type="body"/>
          </p:nvPr>
        </p:nvSpPr>
        <p:spPr>
          <a:xfrm>
            <a:off x="387600" y="1770400"/>
            <a:ext cx="8283000" cy="15390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500"/>
              </a:spcBef>
              <a:spcAft>
                <a:spcPts val="0"/>
              </a:spcAft>
              <a:buClr>
                <a:schemeClr val="dk2"/>
              </a:buClr>
              <a:buSzPts val="3000"/>
              <a:buFont typeface="Arial"/>
              <a:buNone/>
            </a:pPr>
            <a:r>
              <a:rPr b="1" lang="en" sz="2800"/>
              <a:t>Collect information from ORCID records to fill forms and support research reporting</a:t>
            </a:r>
            <a:r>
              <a:rPr b="1" i="1" lang="en" sz="2800" u="none" cap="none" strike="noStrike">
                <a:solidFill>
                  <a:schemeClr val="dk2"/>
                </a:solidFill>
                <a:latin typeface="Cabin"/>
                <a:ea typeface="Cabin"/>
                <a:cs typeface="Cabin"/>
                <a:sym typeface="Cabin"/>
              </a:rPr>
              <a:t> </a:t>
            </a:r>
            <a:endParaRPr b="1" i="1" sz="2800" u="none" cap="none" strike="noStrike">
              <a:solidFill>
                <a:schemeClr val="dk2"/>
              </a:solidFill>
              <a:latin typeface="Cabin"/>
              <a:ea typeface="Cabin"/>
              <a:cs typeface="Cabin"/>
              <a:sym typeface="Cabin"/>
            </a:endParaRPr>
          </a:p>
          <a:p>
            <a:pPr indent="-381000" lvl="0" marL="457200" marR="0" rtl="0" algn="l">
              <a:lnSpc>
                <a:spcPct val="100000"/>
              </a:lnSpc>
              <a:spcBef>
                <a:spcPts val="500"/>
              </a:spcBef>
              <a:spcAft>
                <a:spcPts val="0"/>
              </a:spcAft>
              <a:buSzPts val="2400"/>
              <a:buFont typeface="Open Sans"/>
              <a:buChar char="•"/>
            </a:pPr>
            <a:r>
              <a:rPr lang="en" sz="2400"/>
              <a:t>COLLECT information from ORCID records</a:t>
            </a:r>
            <a:endParaRPr sz="2400"/>
          </a:p>
          <a:p>
            <a:pPr indent="-381000" lvl="0" marL="457200" marR="0" rtl="0" algn="l">
              <a:lnSpc>
                <a:spcPct val="100000"/>
              </a:lnSpc>
              <a:spcBef>
                <a:spcPts val="0"/>
              </a:spcBef>
              <a:spcAft>
                <a:spcPts val="0"/>
              </a:spcAft>
              <a:buSzPts val="2400"/>
              <a:buFont typeface="Open Sans"/>
              <a:buChar char="•"/>
            </a:pPr>
            <a:r>
              <a:rPr lang="en" sz="2400"/>
              <a:t>Use the data COLLECTED in your system, eg to complete online m/s forms</a:t>
            </a:r>
            <a:endParaRPr sz="2400"/>
          </a:p>
          <a:p>
            <a:pPr indent="-381000" lvl="0" marL="457200" marR="0" rtl="0" algn="l">
              <a:lnSpc>
                <a:spcPct val="100000"/>
              </a:lnSpc>
              <a:spcBef>
                <a:spcPts val="0"/>
              </a:spcBef>
              <a:spcAft>
                <a:spcPts val="0"/>
              </a:spcAft>
              <a:buSzPts val="2400"/>
              <a:buFont typeface="Open Sans"/>
              <a:buChar char="•"/>
            </a:pPr>
            <a:r>
              <a:rPr lang="en" sz="2400"/>
              <a:t>Explain why you collect </a:t>
            </a:r>
            <a:endParaRPr sz="2400"/>
          </a:p>
          <a:p>
            <a:pPr indent="457200" lvl="0" marL="0" marR="0" rtl="0" algn="l">
              <a:lnSpc>
                <a:spcPct val="100000"/>
              </a:lnSpc>
              <a:spcBef>
                <a:spcPts val="500"/>
              </a:spcBef>
              <a:spcAft>
                <a:spcPts val="0"/>
              </a:spcAft>
              <a:buNone/>
            </a:pPr>
            <a:r>
              <a:rPr lang="en" sz="2400"/>
              <a:t>ORCID information</a:t>
            </a:r>
            <a:endParaRPr sz="2400"/>
          </a:p>
          <a:p>
            <a:pPr indent="0" lvl="0" marL="0" marR="0" rtl="0" algn="l">
              <a:lnSpc>
                <a:spcPct val="100000"/>
              </a:lnSpc>
              <a:spcBef>
                <a:spcPts val="500"/>
              </a:spcBef>
              <a:spcAft>
                <a:spcPts val="0"/>
              </a:spcAft>
              <a:buClr>
                <a:srgbClr val="000000"/>
              </a:buClr>
              <a:buSzPts val="1100"/>
              <a:buFont typeface="Arial"/>
              <a:buNone/>
            </a:pPr>
            <a:r>
              <a:t/>
            </a:r>
            <a:endParaRPr sz="2800">
              <a:latin typeface="Cabin"/>
              <a:ea typeface="Cabin"/>
              <a:cs typeface="Cabin"/>
              <a:sym typeface="Cabin"/>
            </a:endParaRPr>
          </a:p>
          <a:p>
            <a:pPr indent="0" lvl="0" marL="0" marR="0" rtl="0" algn="l">
              <a:lnSpc>
                <a:spcPct val="100000"/>
              </a:lnSpc>
              <a:spcBef>
                <a:spcPts val="500"/>
              </a:spcBef>
              <a:spcAft>
                <a:spcPts val="0"/>
              </a:spcAft>
              <a:buClr>
                <a:schemeClr val="dk2"/>
              </a:buClr>
              <a:buSzPts val="3000"/>
              <a:buFont typeface="Arial"/>
              <a:buNone/>
            </a:pPr>
            <a:br>
              <a:rPr b="1" i="1" lang="en" sz="2800" u="none" cap="none" strike="noStrike">
                <a:solidFill>
                  <a:schemeClr val="dk2"/>
                </a:solidFill>
                <a:latin typeface="Cabin"/>
                <a:ea typeface="Cabin"/>
                <a:cs typeface="Cabin"/>
                <a:sym typeface="Cabin"/>
              </a:rPr>
            </a:br>
            <a:endParaRPr b="0" i="0" sz="2800" u="none" cap="none" strike="noStrike">
              <a:solidFill>
                <a:schemeClr val="dk2"/>
              </a:solidFill>
              <a:latin typeface="Cabin"/>
              <a:ea typeface="Cabin"/>
              <a:cs typeface="Cabin"/>
              <a:sym typeface="Cabin"/>
            </a:endParaRPr>
          </a:p>
          <a:p>
            <a:pPr indent="0" lvl="0" marL="76200" marR="0" rtl="0" algn="l">
              <a:lnSpc>
                <a:spcPct val="100000"/>
              </a:lnSpc>
              <a:spcBef>
                <a:spcPts val="500"/>
              </a:spcBef>
              <a:spcAft>
                <a:spcPts val="0"/>
              </a:spcAft>
              <a:buClr>
                <a:schemeClr val="dk2"/>
              </a:buClr>
              <a:buSzPts val="2400"/>
              <a:buFont typeface="Arial"/>
              <a:buNone/>
            </a:pPr>
            <a:br>
              <a:rPr b="1" i="1" lang="en" sz="2800" u="none" cap="none" strike="noStrike">
                <a:solidFill>
                  <a:schemeClr val="dk2"/>
                </a:solidFill>
                <a:latin typeface="Cabin"/>
                <a:ea typeface="Cabin"/>
                <a:cs typeface="Cabin"/>
                <a:sym typeface="Cabin"/>
              </a:rPr>
            </a:br>
            <a:endParaRPr b="0" i="0" sz="2800" u="none" cap="none" strike="noStrike">
              <a:solidFill>
                <a:schemeClr val="dk2"/>
              </a:solidFill>
              <a:latin typeface="Cabin"/>
              <a:ea typeface="Cabin"/>
              <a:cs typeface="Cabin"/>
              <a:sym typeface="Cabin"/>
            </a:endParaRPr>
          </a:p>
          <a:p>
            <a:pPr indent="0" lvl="0" marL="0" marR="0" rtl="0" algn="l">
              <a:lnSpc>
                <a:spcPct val="100000"/>
              </a:lnSpc>
              <a:spcBef>
                <a:spcPts val="500"/>
              </a:spcBef>
              <a:spcAft>
                <a:spcPts val="0"/>
              </a:spcAft>
              <a:buClr>
                <a:schemeClr val="dk2"/>
              </a:buClr>
              <a:buSzPts val="3000"/>
              <a:buFont typeface="Arial"/>
              <a:buNone/>
            </a:pPr>
            <a:r>
              <a:t/>
            </a:r>
            <a:endParaRPr b="0" i="0" sz="3000" u="none" cap="none" strike="noStrike">
              <a:solidFill>
                <a:schemeClr val="dk2"/>
              </a:solidFill>
              <a:latin typeface="Open Sans"/>
              <a:ea typeface="Open Sans"/>
              <a:cs typeface="Open Sans"/>
              <a:sym typeface="Open Sans"/>
            </a:endParaRPr>
          </a:p>
          <a:p>
            <a:pPr indent="0" lvl="0" marL="0" marR="0" rtl="0" algn="l">
              <a:lnSpc>
                <a:spcPct val="100000"/>
              </a:lnSpc>
              <a:spcBef>
                <a:spcPts val="500"/>
              </a:spcBef>
              <a:spcAft>
                <a:spcPts val="0"/>
              </a:spcAft>
              <a:buClr>
                <a:schemeClr val="dk2"/>
              </a:buClr>
              <a:buSzPts val="3000"/>
              <a:buFont typeface="Arial"/>
              <a:buNone/>
            </a:pPr>
            <a:r>
              <a:t/>
            </a:r>
            <a:endParaRPr b="0" i="0" sz="3000" u="none" cap="none" strike="noStrike">
              <a:solidFill>
                <a:schemeClr val="dk2"/>
              </a:solidFill>
              <a:latin typeface="Open Sans"/>
              <a:ea typeface="Open Sans"/>
              <a:cs typeface="Open Sans"/>
              <a:sym typeface="Open Sans"/>
            </a:endParaRPr>
          </a:p>
          <a:p>
            <a:pPr indent="457200" lvl="0" marL="457200" marR="0" rtl="0" algn="l">
              <a:lnSpc>
                <a:spcPct val="100000"/>
              </a:lnSpc>
              <a:spcBef>
                <a:spcPts val="500"/>
              </a:spcBef>
              <a:spcAft>
                <a:spcPts val="0"/>
              </a:spcAft>
              <a:buClr>
                <a:schemeClr val="dk2"/>
              </a:buClr>
              <a:buSzPts val="3000"/>
              <a:buFont typeface="Arial"/>
              <a:buNone/>
            </a:pPr>
            <a:r>
              <a:t/>
            </a:r>
            <a:endParaRPr b="0" i="0" sz="2000" u="none" cap="none" strike="noStrike">
              <a:solidFill>
                <a:schemeClr val="dk2"/>
              </a:solidFill>
              <a:latin typeface="Open Sans"/>
              <a:ea typeface="Open Sans"/>
              <a:cs typeface="Open Sans"/>
              <a:sym typeface="Open Sans"/>
            </a:endParaRPr>
          </a:p>
          <a:p>
            <a:pPr indent="457200" lvl="0" marL="457200" marR="0" rtl="0" algn="l">
              <a:lnSpc>
                <a:spcPct val="100000"/>
              </a:lnSpc>
              <a:spcBef>
                <a:spcPts val="500"/>
              </a:spcBef>
              <a:spcAft>
                <a:spcPts val="0"/>
              </a:spcAft>
              <a:buClr>
                <a:schemeClr val="dk2"/>
              </a:buClr>
              <a:buSzPts val="3000"/>
              <a:buFont typeface="Arial"/>
              <a:buNone/>
            </a:pPr>
            <a:r>
              <a:t/>
            </a:r>
            <a:endParaRPr b="0" i="0" sz="2000" u="none" cap="none" strike="noStrike">
              <a:solidFill>
                <a:schemeClr val="dk2"/>
              </a:solidFill>
              <a:latin typeface="Open Sans"/>
              <a:ea typeface="Open Sans"/>
              <a:cs typeface="Open Sans"/>
              <a:sym typeface="Open Sans"/>
            </a:endParaRPr>
          </a:p>
        </p:txBody>
      </p:sp>
      <p:pic>
        <p:nvPicPr>
          <p:cNvPr id="684" name="Google Shape;684;p120"/>
          <p:cNvPicPr preferRelativeResize="0"/>
          <p:nvPr/>
        </p:nvPicPr>
        <p:blipFill rotWithShape="1">
          <a:blip r:embed="rId3">
            <a:alphaModFix/>
          </a:blip>
          <a:srcRect b="0" l="0" r="0" t="0"/>
          <a:stretch/>
        </p:blipFill>
        <p:spPr>
          <a:xfrm>
            <a:off x="139475" y="129175"/>
            <a:ext cx="1641225" cy="1641225"/>
          </a:xfrm>
          <a:prstGeom prst="rect">
            <a:avLst/>
          </a:prstGeom>
          <a:noFill/>
          <a:ln>
            <a:noFill/>
          </a:ln>
        </p:spPr>
      </p:pic>
      <p:pic>
        <p:nvPicPr>
          <p:cNvPr id="685" name="Google Shape;685;p120"/>
          <p:cNvPicPr preferRelativeResize="0"/>
          <p:nvPr/>
        </p:nvPicPr>
        <p:blipFill>
          <a:blip r:embed="rId4">
            <a:alphaModFix/>
          </a:blip>
          <a:stretch>
            <a:fillRect/>
          </a:stretch>
        </p:blipFill>
        <p:spPr>
          <a:xfrm>
            <a:off x="5029325" y="3806375"/>
            <a:ext cx="3749999" cy="281250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0" name="Shape 690"/>
        <p:cNvGrpSpPr/>
        <p:nvPr/>
      </p:nvGrpSpPr>
      <p:grpSpPr>
        <a:xfrm>
          <a:off x="0" y="0"/>
          <a:ext cx="0" cy="0"/>
          <a:chOff x="0" y="0"/>
          <a:chExt cx="0" cy="0"/>
        </a:xfrm>
      </p:grpSpPr>
      <p:sp>
        <p:nvSpPr>
          <p:cNvPr id="691" name="Google Shape;691;p121"/>
          <p:cNvSpPr txBox="1"/>
          <p:nvPr>
            <p:ph type="title"/>
          </p:nvPr>
        </p:nvSpPr>
        <p:spPr>
          <a:xfrm>
            <a:off x="2739625" y="403675"/>
            <a:ext cx="4241400" cy="984600"/>
          </a:xfrm>
          <a:prstGeom prst="rect">
            <a:avLst/>
          </a:prstGeom>
          <a:noFill/>
          <a:ln>
            <a:noFill/>
          </a:ln>
        </p:spPr>
        <p:txBody>
          <a:bodyPr anchorCtr="0" anchor="b" bIns="60925" lIns="121900" spcFirstLastPara="1" rIns="121900" wrap="square" tIns="60925">
            <a:noAutofit/>
          </a:bodyPr>
          <a:lstStyle/>
          <a:p>
            <a:pPr indent="0" lvl="0" marL="0" marR="0" rtl="0" algn="l">
              <a:lnSpc>
                <a:spcPct val="83333"/>
              </a:lnSpc>
              <a:spcBef>
                <a:spcPts val="0"/>
              </a:spcBef>
              <a:spcAft>
                <a:spcPts val="0"/>
              </a:spcAft>
              <a:buClr>
                <a:srgbClr val="A4CD39"/>
              </a:buClr>
              <a:buSzPts val="4800"/>
              <a:buFont typeface="Open Sans SemiBold"/>
              <a:buNone/>
            </a:pPr>
            <a:r>
              <a:rPr b="1" i="0" lang="en" sz="4000" u="none" cap="none" strike="noStrike">
                <a:solidFill>
                  <a:srgbClr val="A4CD39"/>
                </a:solidFill>
                <a:latin typeface="Open Sans SemiBold"/>
                <a:ea typeface="Open Sans SemiBold"/>
                <a:cs typeface="Open Sans SemiBold"/>
                <a:sym typeface="Open Sans SemiBold"/>
              </a:rPr>
              <a:t>COLLECT</a:t>
            </a:r>
            <a:endParaRPr b="1" i="0" sz="4000" u="none" cap="none" strike="noStrike">
              <a:solidFill>
                <a:schemeClr val="dk1"/>
              </a:solidFill>
              <a:latin typeface="Open Sans SemiBold"/>
              <a:ea typeface="Open Sans SemiBold"/>
              <a:cs typeface="Open Sans SemiBold"/>
              <a:sym typeface="Open Sans SemiBold"/>
            </a:endParaRPr>
          </a:p>
        </p:txBody>
      </p:sp>
      <p:sp>
        <p:nvSpPr>
          <p:cNvPr id="692" name="Google Shape;692;p121"/>
          <p:cNvSpPr txBox="1"/>
          <p:nvPr>
            <p:ph idx="1" type="body"/>
          </p:nvPr>
        </p:nvSpPr>
        <p:spPr>
          <a:xfrm>
            <a:off x="430500" y="2145950"/>
            <a:ext cx="8283000" cy="15390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500"/>
              </a:spcBef>
              <a:spcAft>
                <a:spcPts val="0"/>
              </a:spcAft>
              <a:buNone/>
            </a:pPr>
            <a:r>
              <a:rPr lang="en" sz="2800"/>
              <a:t>Filling in the same information about yourself over and over again is frustrating. That’s why we let you choose information from your ORCID record to populate our online [NAME] form [MEMBER TO ADD SPECIFIC USE CASE]. Learn more in </a:t>
            </a:r>
            <a:r>
              <a:rPr lang="en" sz="2800" u="sng">
                <a:solidFill>
                  <a:schemeClr val="hlink"/>
                </a:solidFill>
                <a:hlinkClick r:id="rId3"/>
              </a:rPr>
              <a:t>Enter once, reuse often</a:t>
            </a:r>
            <a:r>
              <a:rPr lang="en" sz="2800"/>
              <a:t>.</a:t>
            </a:r>
            <a:endParaRPr sz="2800"/>
          </a:p>
          <a:p>
            <a:pPr indent="0" lvl="0" marL="0" marR="0" rtl="0" algn="l">
              <a:lnSpc>
                <a:spcPct val="100000"/>
              </a:lnSpc>
              <a:spcBef>
                <a:spcPts val="500"/>
              </a:spcBef>
              <a:spcAft>
                <a:spcPts val="0"/>
              </a:spcAft>
              <a:buClr>
                <a:srgbClr val="000000"/>
              </a:buClr>
              <a:buSzPts val="1100"/>
              <a:buFont typeface="Arial"/>
              <a:buNone/>
            </a:pPr>
            <a:r>
              <a:t/>
            </a:r>
            <a:endParaRPr sz="2800">
              <a:latin typeface="Cabin"/>
              <a:ea typeface="Cabin"/>
              <a:cs typeface="Cabin"/>
              <a:sym typeface="Cabin"/>
            </a:endParaRPr>
          </a:p>
          <a:p>
            <a:pPr indent="0" lvl="0" marL="0" marR="0" rtl="0" algn="l">
              <a:lnSpc>
                <a:spcPct val="100000"/>
              </a:lnSpc>
              <a:spcBef>
                <a:spcPts val="500"/>
              </a:spcBef>
              <a:spcAft>
                <a:spcPts val="0"/>
              </a:spcAft>
              <a:buClr>
                <a:schemeClr val="dk2"/>
              </a:buClr>
              <a:buSzPts val="3000"/>
              <a:buFont typeface="Arial"/>
              <a:buNone/>
            </a:pPr>
            <a:br>
              <a:rPr b="1" i="1" lang="en" sz="2800" u="none" cap="none" strike="noStrike">
                <a:solidFill>
                  <a:schemeClr val="dk2"/>
                </a:solidFill>
                <a:latin typeface="Cabin"/>
                <a:ea typeface="Cabin"/>
                <a:cs typeface="Cabin"/>
                <a:sym typeface="Cabin"/>
              </a:rPr>
            </a:br>
            <a:endParaRPr b="0" i="0" sz="2800" u="none" cap="none" strike="noStrike">
              <a:solidFill>
                <a:schemeClr val="dk2"/>
              </a:solidFill>
              <a:latin typeface="Cabin"/>
              <a:ea typeface="Cabin"/>
              <a:cs typeface="Cabin"/>
              <a:sym typeface="Cabin"/>
            </a:endParaRPr>
          </a:p>
          <a:p>
            <a:pPr indent="0" lvl="0" marL="76200" marR="0" rtl="0" algn="l">
              <a:lnSpc>
                <a:spcPct val="100000"/>
              </a:lnSpc>
              <a:spcBef>
                <a:spcPts val="500"/>
              </a:spcBef>
              <a:spcAft>
                <a:spcPts val="0"/>
              </a:spcAft>
              <a:buClr>
                <a:schemeClr val="dk2"/>
              </a:buClr>
              <a:buSzPts val="2400"/>
              <a:buFont typeface="Arial"/>
              <a:buNone/>
            </a:pPr>
            <a:br>
              <a:rPr b="1" i="1" lang="en" sz="2800" u="none" cap="none" strike="noStrike">
                <a:solidFill>
                  <a:schemeClr val="dk2"/>
                </a:solidFill>
                <a:latin typeface="Cabin"/>
                <a:ea typeface="Cabin"/>
                <a:cs typeface="Cabin"/>
                <a:sym typeface="Cabin"/>
              </a:rPr>
            </a:br>
            <a:endParaRPr b="0" i="0" sz="2800" u="none" cap="none" strike="noStrike">
              <a:solidFill>
                <a:schemeClr val="dk2"/>
              </a:solidFill>
              <a:latin typeface="Cabin"/>
              <a:ea typeface="Cabin"/>
              <a:cs typeface="Cabin"/>
              <a:sym typeface="Cabin"/>
            </a:endParaRPr>
          </a:p>
          <a:p>
            <a:pPr indent="0" lvl="0" marL="0" marR="0" rtl="0" algn="l">
              <a:lnSpc>
                <a:spcPct val="100000"/>
              </a:lnSpc>
              <a:spcBef>
                <a:spcPts val="500"/>
              </a:spcBef>
              <a:spcAft>
                <a:spcPts val="0"/>
              </a:spcAft>
              <a:buClr>
                <a:schemeClr val="dk2"/>
              </a:buClr>
              <a:buSzPts val="3000"/>
              <a:buFont typeface="Arial"/>
              <a:buNone/>
            </a:pPr>
            <a:r>
              <a:t/>
            </a:r>
            <a:endParaRPr b="0" i="0" sz="3000" u="none" cap="none" strike="noStrike">
              <a:solidFill>
                <a:schemeClr val="dk2"/>
              </a:solidFill>
              <a:latin typeface="Open Sans"/>
              <a:ea typeface="Open Sans"/>
              <a:cs typeface="Open Sans"/>
              <a:sym typeface="Open Sans"/>
            </a:endParaRPr>
          </a:p>
          <a:p>
            <a:pPr indent="0" lvl="0" marL="0" marR="0" rtl="0" algn="l">
              <a:lnSpc>
                <a:spcPct val="100000"/>
              </a:lnSpc>
              <a:spcBef>
                <a:spcPts val="500"/>
              </a:spcBef>
              <a:spcAft>
                <a:spcPts val="0"/>
              </a:spcAft>
              <a:buClr>
                <a:schemeClr val="dk2"/>
              </a:buClr>
              <a:buSzPts val="3000"/>
              <a:buFont typeface="Arial"/>
              <a:buNone/>
            </a:pPr>
            <a:r>
              <a:t/>
            </a:r>
            <a:endParaRPr b="0" i="0" sz="3000" u="none" cap="none" strike="noStrike">
              <a:solidFill>
                <a:schemeClr val="dk2"/>
              </a:solidFill>
              <a:latin typeface="Open Sans"/>
              <a:ea typeface="Open Sans"/>
              <a:cs typeface="Open Sans"/>
              <a:sym typeface="Open Sans"/>
            </a:endParaRPr>
          </a:p>
          <a:p>
            <a:pPr indent="457200" lvl="0" marL="457200" marR="0" rtl="0" algn="l">
              <a:lnSpc>
                <a:spcPct val="100000"/>
              </a:lnSpc>
              <a:spcBef>
                <a:spcPts val="500"/>
              </a:spcBef>
              <a:spcAft>
                <a:spcPts val="0"/>
              </a:spcAft>
              <a:buClr>
                <a:schemeClr val="dk2"/>
              </a:buClr>
              <a:buSzPts val="3000"/>
              <a:buFont typeface="Arial"/>
              <a:buNone/>
            </a:pPr>
            <a:r>
              <a:t/>
            </a:r>
            <a:endParaRPr b="0" i="0" sz="2000" u="none" cap="none" strike="noStrike">
              <a:solidFill>
                <a:schemeClr val="dk2"/>
              </a:solidFill>
              <a:latin typeface="Open Sans"/>
              <a:ea typeface="Open Sans"/>
              <a:cs typeface="Open Sans"/>
              <a:sym typeface="Open Sans"/>
            </a:endParaRPr>
          </a:p>
          <a:p>
            <a:pPr indent="457200" lvl="0" marL="457200" marR="0" rtl="0" algn="l">
              <a:lnSpc>
                <a:spcPct val="100000"/>
              </a:lnSpc>
              <a:spcBef>
                <a:spcPts val="500"/>
              </a:spcBef>
              <a:spcAft>
                <a:spcPts val="0"/>
              </a:spcAft>
              <a:buClr>
                <a:schemeClr val="dk2"/>
              </a:buClr>
              <a:buSzPts val="3000"/>
              <a:buFont typeface="Arial"/>
              <a:buNone/>
            </a:pPr>
            <a:r>
              <a:t/>
            </a:r>
            <a:endParaRPr b="0" i="0" sz="2000" u="none" cap="none" strike="noStrike">
              <a:solidFill>
                <a:schemeClr val="dk2"/>
              </a:solidFill>
              <a:latin typeface="Open Sans"/>
              <a:ea typeface="Open Sans"/>
              <a:cs typeface="Open Sans"/>
              <a:sym typeface="Open Sans"/>
            </a:endParaRPr>
          </a:p>
        </p:txBody>
      </p:sp>
      <p:pic>
        <p:nvPicPr>
          <p:cNvPr id="693" name="Google Shape;693;p121"/>
          <p:cNvPicPr preferRelativeResize="0"/>
          <p:nvPr/>
        </p:nvPicPr>
        <p:blipFill rotWithShape="1">
          <a:blip r:embed="rId4">
            <a:alphaModFix/>
          </a:blip>
          <a:srcRect b="0" l="0" r="0" t="0"/>
          <a:stretch/>
        </p:blipFill>
        <p:spPr>
          <a:xfrm>
            <a:off x="139475" y="129175"/>
            <a:ext cx="1641225" cy="16412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8" name="Shape 698"/>
        <p:cNvGrpSpPr/>
        <p:nvPr/>
      </p:nvGrpSpPr>
      <p:grpSpPr>
        <a:xfrm>
          <a:off x="0" y="0"/>
          <a:ext cx="0" cy="0"/>
          <a:chOff x="0" y="0"/>
          <a:chExt cx="0" cy="0"/>
        </a:xfrm>
      </p:grpSpPr>
      <p:sp>
        <p:nvSpPr>
          <p:cNvPr id="699" name="Google Shape;699;p122"/>
          <p:cNvSpPr txBox="1"/>
          <p:nvPr>
            <p:ph type="title"/>
          </p:nvPr>
        </p:nvSpPr>
        <p:spPr>
          <a:xfrm>
            <a:off x="2739625" y="403675"/>
            <a:ext cx="4241400" cy="984600"/>
          </a:xfrm>
          <a:prstGeom prst="rect">
            <a:avLst/>
          </a:prstGeom>
          <a:noFill/>
          <a:ln>
            <a:noFill/>
          </a:ln>
        </p:spPr>
        <p:txBody>
          <a:bodyPr anchorCtr="0" anchor="b" bIns="60925" lIns="121900" spcFirstLastPara="1" rIns="121900" wrap="square" tIns="60925">
            <a:noAutofit/>
          </a:bodyPr>
          <a:lstStyle/>
          <a:p>
            <a:pPr indent="0" lvl="0" marL="0" marR="0" rtl="0" algn="l">
              <a:lnSpc>
                <a:spcPct val="83333"/>
              </a:lnSpc>
              <a:spcBef>
                <a:spcPts val="0"/>
              </a:spcBef>
              <a:spcAft>
                <a:spcPts val="0"/>
              </a:spcAft>
              <a:buClr>
                <a:srgbClr val="A4CD39"/>
              </a:buClr>
              <a:buSzPts val="4800"/>
              <a:buFont typeface="Open Sans SemiBold"/>
              <a:buNone/>
            </a:pPr>
            <a:r>
              <a:rPr b="1" i="0" lang="en" sz="4000" u="none" cap="none" strike="noStrike">
                <a:solidFill>
                  <a:srgbClr val="A4CD39"/>
                </a:solidFill>
                <a:latin typeface="Open Sans SemiBold"/>
                <a:ea typeface="Open Sans SemiBold"/>
                <a:cs typeface="Open Sans SemiBold"/>
                <a:sym typeface="Open Sans SemiBold"/>
              </a:rPr>
              <a:t>SYNCHRONIZE</a:t>
            </a:r>
            <a:endParaRPr b="1" i="0" sz="4000" u="none" cap="none" strike="noStrike">
              <a:solidFill>
                <a:schemeClr val="dk1"/>
              </a:solidFill>
              <a:latin typeface="Open Sans SemiBold"/>
              <a:ea typeface="Open Sans SemiBold"/>
              <a:cs typeface="Open Sans SemiBold"/>
              <a:sym typeface="Open Sans SemiBold"/>
            </a:endParaRPr>
          </a:p>
        </p:txBody>
      </p:sp>
      <p:sp>
        <p:nvSpPr>
          <p:cNvPr id="700" name="Google Shape;700;p122"/>
          <p:cNvSpPr txBox="1"/>
          <p:nvPr>
            <p:ph idx="1" type="body"/>
          </p:nvPr>
        </p:nvSpPr>
        <p:spPr>
          <a:xfrm>
            <a:off x="86225" y="1228200"/>
            <a:ext cx="9057900" cy="49926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500"/>
              </a:spcBef>
              <a:spcAft>
                <a:spcPts val="0"/>
              </a:spcAft>
              <a:buClr>
                <a:schemeClr val="dk2"/>
              </a:buClr>
              <a:buSzPts val="3000"/>
              <a:buFont typeface="Arial"/>
              <a:buNone/>
            </a:pPr>
            <a:r>
              <a:t/>
            </a:r>
            <a:endParaRPr b="0" i="0" sz="3000" u="none" cap="none" strike="noStrike">
              <a:solidFill>
                <a:schemeClr val="dk2"/>
              </a:solidFill>
              <a:latin typeface="Open Sans"/>
              <a:ea typeface="Open Sans"/>
              <a:cs typeface="Open Sans"/>
              <a:sym typeface="Open Sans"/>
            </a:endParaRPr>
          </a:p>
          <a:p>
            <a:pPr indent="0" lvl="0" marL="0" marR="0" rtl="0" algn="l">
              <a:lnSpc>
                <a:spcPct val="100000"/>
              </a:lnSpc>
              <a:spcBef>
                <a:spcPts val="500"/>
              </a:spcBef>
              <a:spcAft>
                <a:spcPts val="0"/>
              </a:spcAft>
              <a:buClr>
                <a:schemeClr val="dk2"/>
              </a:buClr>
              <a:buSzPts val="3000"/>
              <a:buFont typeface="Arial"/>
              <a:buNone/>
            </a:pPr>
            <a:r>
              <a:rPr b="1" lang="en" sz="2800" u="none" cap="none" strike="noStrike">
                <a:solidFill>
                  <a:schemeClr val="dk2"/>
                </a:solidFill>
              </a:rPr>
              <a:t>Synchronize information between ORCID records and your systems to improve reporting accuracy and speed</a:t>
            </a:r>
            <a:endParaRPr b="1" sz="2800" u="none" cap="none" strike="noStrike">
              <a:solidFill>
                <a:schemeClr val="dk2"/>
              </a:solidFill>
            </a:endParaRPr>
          </a:p>
          <a:p>
            <a:pPr indent="-381000" lvl="0" marL="457200" marR="0" rtl="0" algn="l">
              <a:lnSpc>
                <a:spcPct val="100000"/>
              </a:lnSpc>
              <a:spcBef>
                <a:spcPts val="500"/>
              </a:spcBef>
              <a:spcAft>
                <a:spcPts val="0"/>
              </a:spcAft>
              <a:buSzPts val="2400"/>
              <a:buFont typeface="Open Sans"/>
              <a:buChar char="•"/>
            </a:pPr>
            <a:r>
              <a:rPr lang="en" sz="2400"/>
              <a:t>Make CONNECTions and COLLECTions over time using long-lasting permissions, updating information as it changes</a:t>
            </a:r>
            <a:endParaRPr sz="2400"/>
          </a:p>
          <a:p>
            <a:pPr indent="-381000" lvl="0" marL="457200" marR="0" rtl="0" algn="l">
              <a:lnSpc>
                <a:spcPct val="100000"/>
              </a:lnSpc>
              <a:spcBef>
                <a:spcPts val="0"/>
              </a:spcBef>
              <a:spcAft>
                <a:spcPts val="0"/>
              </a:spcAft>
              <a:buSzPts val="2400"/>
              <a:buFont typeface="Open Sans"/>
              <a:buChar char="•"/>
            </a:pPr>
            <a:r>
              <a:rPr lang="en" sz="2400"/>
              <a:t>Provide a mechanism to accept and act on correction requests from ORCID users</a:t>
            </a:r>
            <a:endParaRPr sz="2400"/>
          </a:p>
          <a:p>
            <a:pPr indent="-381000" lvl="0" marL="457200" marR="0" rtl="0" algn="l">
              <a:lnSpc>
                <a:spcPct val="100000"/>
              </a:lnSpc>
              <a:spcBef>
                <a:spcPts val="0"/>
              </a:spcBef>
              <a:spcAft>
                <a:spcPts val="0"/>
              </a:spcAft>
              <a:buSzPts val="2400"/>
              <a:buFont typeface="Open Sans"/>
              <a:buChar char="•"/>
            </a:pPr>
            <a:r>
              <a:rPr lang="en" sz="2400"/>
              <a:t>Explain the benefits for researchers of SYNCHRONIZATION</a:t>
            </a:r>
            <a:endParaRPr sz="2400"/>
          </a:p>
          <a:p>
            <a:pPr indent="0" lvl="0" marL="0" marR="0" rtl="0" algn="l">
              <a:lnSpc>
                <a:spcPct val="100000"/>
              </a:lnSpc>
              <a:spcBef>
                <a:spcPts val="500"/>
              </a:spcBef>
              <a:spcAft>
                <a:spcPts val="0"/>
              </a:spcAft>
              <a:buClr>
                <a:srgbClr val="000000"/>
              </a:buClr>
              <a:buSzPts val="1100"/>
              <a:buFont typeface="Arial"/>
              <a:buNone/>
            </a:pPr>
            <a:r>
              <a:t/>
            </a:r>
            <a:endParaRPr sz="2800">
              <a:latin typeface="Cabin"/>
              <a:ea typeface="Cabin"/>
              <a:cs typeface="Cabin"/>
              <a:sym typeface="Cabin"/>
            </a:endParaRPr>
          </a:p>
          <a:p>
            <a:pPr indent="0" lvl="0" marL="0" marR="0" rtl="0" algn="l">
              <a:lnSpc>
                <a:spcPct val="100000"/>
              </a:lnSpc>
              <a:spcBef>
                <a:spcPts val="500"/>
              </a:spcBef>
              <a:spcAft>
                <a:spcPts val="0"/>
              </a:spcAft>
              <a:buClr>
                <a:schemeClr val="dk2"/>
              </a:buClr>
              <a:buSzPts val="3000"/>
              <a:buFont typeface="Arial"/>
              <a:buNone/>
            </a:pPr>
            <a:r>
              <a:t/>
            </a:r>
            <a:endParaRPr sz="2800">
              <a:latin typeface="Cabin"/>
              <a:ea typeface="Cabin"/>
              <a:cs typeface="Cabin"/>
              <a:sym typeface="Cabin"/>
            </a:endParaRPr>
          </a:p>
          <a:p>
            <a:pPr indent="0" lvl="0" marL="0" marR="0" rtl="0" algn="l">
              <a:lnSpc>
                <a:spcPct val="100000"/>
              </a:lnSpc>
              <a:spcBef>
                <a:spcPts val="500"/>
              </a:spcBef>
              <a:spcAft>
                <a:spcPts val="0"/>
              </a:spcAft>
              <a:buClr>
                <a:schemeClr val="dk2"/>
              </a:buClr>
              <a:buSzPts val="3000"/>
              <a:buFont typeface="Arial"/>
              <a:buNone/>
            </a:pPr>
            <a:r>
              <a:t/>
            </a:r>
            <a:endParaRPr b="0" i="0" sz="2800" u="none" cap="none" strike="noStrike">
              <a:solidFill>
                <a:schemeClr val="dk2"/>
              </a:solidFill>
              <a:latin typeface="Cabin"/>
              <a:ea typeface="Cabin"/>
              <a:cs typeface="Cabin"/>
              <a:sym typeface="Cabin"/>
            </a:endParaRPr>
          </a:p>
          <a:p>
            <a:pPr indent="0" lvl="0" marL="0" marR="0" rtl="0" algn="l">
              <a:lnSpc>
                <a:spcPct val="100000"/>
              </a:lnSpc>
              <a:spcBef>
                <a:spcPts val="500"/>
              </a:spcBef>
              <a:spcAft>
                <a:spcPts val="0"/>
              </a:spcAft>
              <a:buClr>
                <a:schemeClr val="dk2"/>
              </a:buClr>
              <a:buSzPts val="3000"/>
              <a:buFont typeface="Arial"/>
              <a:buNone/>
            </a:pPr>
            <a:r>
              <a:t/>
            </a:r>
            <a:endParaRPr b="1" i="1" sz="3000" u="none" cap="none" strike="noStrike">
              <a:solidFill>
                <a:schemeClr val="dk2"/>
              </a:solidFill>
              <a:latin typeface="Open Sans"/>
              <a:ea typeface="Open Sans"/>
              <a:cs typeface="Open Sans"/>
              <a:sym typeface="Open Sans"/>
            </a:endParaRPr>
          </a:p>
          <a:p>
            <a:pPr indent="0" lvl="0" marL="0" marR="0" rtl="0" algn="l">
              <a:lnSpc>
                <a:spcPct val="100000"/>
              </a:lnSpc>
              <a:spcBef>
                <a:spcPts val="500"/>
              </a:spcBef>
              <a:spcAft>
                <a:spcPts val="0"/>
              </a:spcAft>
              <a:buClr>
                <a:schemeClr val="dk2"/>
              </a:buClr>
              <a:buSzPts val="3000"/>
              <a:buFont typeface="Arial"/>
              <a:buNone/>
            </a:pPr>
            <a:br>
              <a:rPr b="1" i="1" lang="en" sz="3000" u="none" cap="none" strike="noStrike">
                <a:solidFill>
                  <a:schemeClr val="dk2"/>
                </a:solidFill>
                <a:latin typeface="Open Sans"/>
                <a:ea typeface="Open Sans"/>
                <a:cs typeface="Open Sans"/>
                <a:sym typeface="Open Sans"/>
              </a:rPr>
            </a:br>
            <a:endParaRPr b="0" i="0" sz="3000" u="none" cap="none" strike="noStrike">
              <a:solidFill>
                <a:schemeClr val="dk2"/>
              </a:solidFill>
              <a:latin typeface="Open Sans"/>
              <a:ea typeface="Open Sans"/>
              <a:cs typeface="Open Sans"/>
              <a:sym typeface="Open Sans"/>
            </a:endParaRPr>
          </a:p>
          <a:p>
            <a:pPr indent="0" lvl="0" marL="0" marR="0" rtl="0" algn="l">
              <a:lnSpc>
                <a:spcPct val="100000"/>
              </a:lnSpc>
              <a:spcBef>
                <a:spcPts val="500"/>
              </a:spcBef>
              <a:spcAft>
                <a:spcPts val="0"/>
              </a:spcAft>
              <a:buClr>
                <a:schemeClr val="dk2"/>
              </a:buClr>
              <a:buSzPts val="3000"/>
              <a:buFont typeface="Arial"/>
              <a:buNone/>
            </a:pPr>
            <a:r>
              <a:t/>
            </a:r>
            <a:endParaRPr b="0" i="0" sz="3000" u="none" cap="none" strike="noStrike">
              <a:solidFill>
                <a:schemeClr val="dk2"/>
              </a:solidFill>
              <a:latin typeface="Open Sans"/>
              <a:ea typeface="Open Sans"/>
              <a:cs typeface="Open Sans"/>
              <a:sym typeface="Open Sans"/>
            </a:endParaRPr>
          </a:p>
          <a:p>
            <a:pPr indent="0" lvl="0" marL="0" marR="0" rtl="0" algn="l">
              <a:lnSpc>
                <a:spcPct val="100000"/>
              </a:lnSpc>
              <a:spcBef>
                <a:spcPts val="500"/>
              </a:spcBef>
              <a:spcAft>
                <a:spcPts val="0"/>
              </a:spcAft>
              <a:buClr>
                <a:schemeClr val="dk2"/>
              </a:buClr>
              <a:buSzPts val="3000"/>
              <a:buFont typeface="Arial"/>
              <a:buNone/>
            </a:pPr>
            <a:r>
              <a:t/>
            </a:r>
            <a:endParaRPr b="0" i="0" sz="3000" u="none" cap="none" strike="noStrike">
              <a:solidFill>
                <a:schemeClr val="dk2"/>
              </a:solidFill>
              <a:latin typeface="Open Sans"/>
              <a:ea typeface="Open Sans"/>
              <a:cs typeface="Open Sans"/>
              <a:sym typeface="Open Sans"/>
            </a:endParaRPr>
          </a:p>
          <a:p>
            <a:pPr indent="457200" lvl="0" marL="457200" marR="0" rtl="0" algn="l">
              <a:lnSpc>
                <a:spcPct val="100000"/>
              </a:lnSpc>
              <a:spcBef>
                <a:spcPts val="500"/>
              </a:spcBef>
              <a:spcAft>
                <a:spcPts val="0"/>
              </a:spcAft>
              <a:buClr>
                <a:schemeClr val="dk2"/>
              </a:buClr>
              <a:buSzPts val="3000"/>
              <a:buFont typeface="Arial"/>
              <a:buNone/>
            </a:pPr>
            <a:r>
              <a:t/>
            </a:r>
            <a:endParaRPr b="0" i="0" sz="2000" u="none" cap="none" strike="noStrike">
              <a:solidFill>
                <a:schemeClr val="dk2"/>
              </a:solidFill>
              <a:latin typeface="Open Sans"/>
              <a:ea typeface="Open Sans"/>
              <a:cs typeface="Open Sans"/>
              <a:sym typeface="Open Sans"/>
            </a:endParaRPr>
          </a:p>
          <a:p>
            <a:pPr indent="457200" lvl="0" marL="457200" marR="0" rtl="0" algn="l">
              <a:lnSpc>
                <a:spcPct val="100000"/>
              </a:lnSpc>
              <a:spcBef>
                <a:spcPts val="500"/>
              </a:spcBef>
              <a:spcAft>
                <a:spcPts val="0"/>
              </a:spcAft>
              <a:buClr>
                <a:schemeClr val="dk2"/>
              </a:buClr>
              <a:buSzPts val="3000"/>
              <a:buFont typeface="Arial"/>
              <a:buNone/>
            </a:pPr>
            <a:r>
              <a:t/>
            </a:r>
            <a:endParaRPr b="0" i="0" sz="2000" u="none" cap="none" strike="noStrike">
              <a:solidFill>
                <a:schemeClr val="dk2"/>
              </a:solidFill>
              <a:latin typeface="Open Sans"/>
              <a:ea typeface="Open Sans"/>
              <a:cs typeface="Open Sans"/>
              <a:sym typeface="Open Sans"/>
            </a:endParaRPr>
          </a:p>
        </p:txBody>
      </p:sp>
      <p:pic>
        <p:nvPicPr>
          <p:cNvPr id="701" name="Google Shape;701;p122"/>
          <p:cNvPicPr preferRelativeResize="0"/>
          <p:nvPr/>
        </p:nvPicPr>
        <p:blipFill rotWithShape="1">
          <a:blip r:embed="rId3">
            <a:alphaModFix/>
          </a:blip>
          <a:srcRect b="0" l="0" r="0" t="0"/>
          <a:stretch/>
        </p:blipFill>
        <p:spPr>
          <a:xfrm>
            <a:off x="86225" y="79950"/>
            <a:ext cx="1797600" cy="17976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6" name="Shape 706"/>
        <p:cNvGrpSpPr/>
        <p:nvPr/>
      </p:nvGrpSpPr>
      <p:grpSpPr>
        <a:xfrm>
          <a:off x="0" y="0"/>
          <a:ext cx="0" cy="0"/>
          <a:chOff x="0" y="0"/>
          <a:chExt cx="0" cy="0"/>
        </a:xfrm>
      </p:grpSpPr>
      <p:sp>
        <p:nvSpPr>
          <p:cNvPr id="707" name="Google Shape;707;p123"/>
          <p:cNvSpPr txBox="1"/>
          <p:nvPr>
            <p:ph type="title"/>
          </p:nvPr>
        </p:nvSpPr>
        <p:spPr>
          <a:xfrm>
            <a:off x="2739625" y="403675"/>
            <a:ext cx="4241400" cy="984600"/>
          </a:xfrm>
          <a:prstGeom prst="rect">
            <a:avLst/>
          </a:prstGeom>
          <a:noFill/>
          <a:ln>
            <a:noFill/>
          </a:ln>
        </p:spPr>
        <p:txBody>
          <a:bodyPr anchorCtr="0" anchor="b" bIns="60925" lIns="121900" spcFirstLastPara="1" rIns="121900" wrap="square" tIns="60925">
            <a:noAutofit/>
          </a:bodyPr>
          <a:lstStyle/>
          <a:p>
            <a:pPr indent="0" lvl="0" marL="0" marR="0" rtl="0" algn="l">
              <a:lnSpc>
                <a:spcPct val="83333"/>
              </a:lnSpc>
              <a:spcBef>
                <a:spcPts val="0"/>
              </a:spcBef>
              <a:spcAft>
                <a:spcPts val="0"/>
              </a:spcAft>
              <a:buClr>
                <a:srgbClr val="A4CD39"/>
              </a:buClr>
              <a:buSzPts val="4800"/>
              <a:buFont typeface="Open Sans SemiBold"/>
              <a:buNone/>
            </a:pPr>
            <a:r>
              <a:rPr b="1" i="0" lang="en" sz="4000" u="none" cap="none" strike="noStrike">
                <a:solidFill>
                  <a:srgbClr val="A4CD39"/>
                </a:solidFill>
                <a:latin typeface="Open Sans SemiBold"/>
                <a:ea typeface="Open Sans SemiBold"/>
                <a:cs typeface="Open Sans SemiBold"/>
                <a:sym typeface="Open Sans SemiBold"/>
              </a:rPr>
              <a:t>SYNCHRONIZE</a:t>
            </a:r>
            <a:endParaRPr b="1" i="0" sz="4000" u="none" cap="none" strike="noStrike">
              <a:solidFill>
                <a:schemeClr val="dk1"/>
              </a:solidFill>
              <a:latin typeface="Open Sans SemiBold"/>
              <a:ea typeface="Open Sans SemiBold"/>
              <a:cs typeface="Open Sans SemiBold"/>
              <a:sym typeface="Open Sans SemiBold"/>
            </a:endParaRPr>
          </a:p>
        </p:txBody>
      </p:sp>
      <p:sp>
        <p:nvSpPr>
          <p:cNvPr id="708" name="Google Shape;708;p123"/>
          <p:cNvSpPr txBox="1"/>
          <p:nvPr>
            <p:ph idx="1" type="body"/>
          </p:nvPr>
        </p:nvSpPr>
        <p:spPr>
          <a:xfrm>
            <a:off x="168725" y="1562100"/>
            <a:ext cx="8491200" cy="49926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500"/>
              </a:spcBef>
              <a:spcAft>
                <a:spcPts val="0"/>
              </a:spcAft>
              <a:buClr>
                <a:schemeClr val="dk2"/>
              </a:buClr>
              <a:buSzPts val="3000"/>
              <a:buFont typeface="Arial"/>
              <a:buNone/>
            </a:pPr>
            <a:r>
              <a:t/>
            </a:r>
            <a:endParaRPr b="0" i="0" sz="3000" u="none" cap="none" strike="noStrike">
              <a:solidFill>
                <a:schemeClr val="dk2"/>
              </a:solidFill>
              <a:latin typeface="Open Sans"/>
              <a:ea typeface="Open Sans"/>
              <a:cs typeface="Open Sans"/>
              <a:sym typeface="Open Sans"/>
            </a:endParaRPr>
          </a:p>
          <a:p>
            <a:pPr indent="0" lvl="0" marL="0" marR="0" rtl="0" algn="l">
              <a:lnSpc>
                <a:spcPct val="100000"/>
              </a:lnSpc>
              <a:spcBef>
                <a:spcPts val="500"/>
              </a:spcBef>
              <a:spcAft>
                <a:spcPts val="0"/>
              </a:spcAft>
              <a:buClr>
                <a:schemeClr val="dk2"/>
              </a:buClr>
              <a:buSzPts val="3000"/>
              <a:buFont typeface="Arial"/>
              <a:buNone/>
            </a:pPr>
            <a:r>
              <a:rPr lang="en" sz="2800"/>
              <a:t>[ORGANIZATION] is making it possible for you to easily share your research information and keep it up-to-date.  With your permission, we will synchronize information between  [SYSTEM NAME] and your ORCID record, every X days/weeks. Learn more in </a:t>
            </a:r>
            <a:r>
              <a:rPr lang="en" sz="2800" u="sng">
                <a:solidFill>
                  <a:schemeClr val="hlink"/>
                </a:solidFill>
                <a:hlinkClick r:id="rId3"/>
              </a:rPr>
              <a:t>Enter once, reuse often</a:t>
            </a:r>
            <a:r>
              <a:rPr lang="en" sz="2800"/>
              <a:t>.</a:t>
            </a:r>
            <a:endParaRPr sz="2800" u="none" cap="none" strike="noStrike">
              <a:solidFill>
                <a:schemeClr val="dk2"/>
              </a:solidFill>
            </a:endParaRPr>
          </a:p>
          <a:p>
            <a:pPr indent="0" lvl="0" marL="0" marR="0" rtl="0" algn="l">
              <a:lnSpc>
                <a:spcPct val="100000"/>
              </a:lnSpc>
              <a:spcBef>
                <a:spcPts val="500"/>
              </a:spcBef>
              <a:spcAft>
                <a:spcPts val="0"/>
              </a:spcAft>
              <a:buClr>
                <a:srgbClr val="000000"/>
              </a:buClr>
              <a:buSzPts val="1100"/>
              <a:buFont typeface="Arial"/>
              <a:buNone/>
            </a:pPr>
            <a:r>
              <a:t/>
            </a:r>
            <a:endParaRPr sz="2800">
              <a:latin typeface="Cabin"/>
              <a:ea typeface="Cabin"/>
              <a:cs typeface="Cabin"/>
              <a:sym typeface="Cabin"/>
            </a:endParaRPr>
          </a:p>
          <a:p>
            <a:pPr indent="0" lvl="0" marL="0" marR="0" rtl="0" algn="l">
              <a:lnSpc>
                <a:spcPct val="100000"/>
              </a:lnSpc>
              <a:spcBef>
                <a:spcPts val="500"/>
              </a:spcBef>
              <a:spcAft>
                <a:spcPts val="0"/>
              </a:spcAft>
              <a:buClr>
                <a:schemeClr val="dk2"/>
              </a:buClr>
              <a:buSzPts val="3000"/>
              <a:buFont typeface="Arial"/>
              <a:buNone/>
            </a:pPr>
            <a:r>
              <a:t/>
            </a:r>
            <a:endParaRPr sz="2800">
              <a:latin typeface="Cabin"/>
              <a:ea typeface="Cabin"/>
              <a:cs typeface="Cabin"/>
              <a:sym typeface="Cabin"/>
            </a:endParaRPr>
          </a:p>
          <a:p>
            <a:pPr indent="0" lvl="0" marL="0" marR="0" rtl="0" algn="l">
              <a:lnSpc>
                <a:spcPct val="100000"/>
              </a:lnSpc>
              <a:spcBef>
                <a:spcPts val="500"/>
              </a:spcBef>
              <a:spcAft>
                <a:spcPts val="0"/>
              </a:spcAft>
              <a:buClr>
                <a:schemeClr val="dk2"/>
              </a:buClr>
              <a:buSzPts val="3000"/>
              <a:buFont typeface="Arial"/>
              <a:buNone/>
            </a:pPr>
            <a:r>
              <a:t/>
            </a:r>
            <a:endParaRPr b="0" i="0" sz="2800" u="none" cap="none" strike="noStrike">
              <a:solidFill>
                <a:schemeClr val="dk2"/>
              </a:solidFill>
              <a:latin typeface="Cabin"/>
              <a:ea typeface="Cabin"/>
              <a:cs typeface="Cabin"/>
              <a:sym typeface="Cabin"/>
            </a:endParaRPr>
          </a:p>
          <a:p>
            <a:pPr indent="0" lvl="0" marL="0" marR="0" rtl="0" algn="l">
              <a:lnSpc>
                <a:spcPct val="100000"/>
              </a:lnSpc>
              <a:spcBef>
                <a:spcPts val="500"/>
              </a:spcBef>
              <a:spcAft>
                <a:spcPts val="0"/>
              </a:spcAft>
              <a:buClr>
                <a:schemeClr val="dk2"/>
              </a:buClr>
              <a:buSzPts val="3000"/>
              <a:buFont typeface="Arial"/>
              <a:buNone/>
            </a:pPr>
            <a:r>
              <a:t/>
            </a:r>
            <a:endParaRPr b="1" i="1" sz="3000" u="none" cap="none" strike="noStrike">
              <a:solidFill>
                <a:schemeClr val="dk2"/>
              </a:solidFill>
              <a:latin typeface="Open Sans"/>
              <a:ea typeface="Open Sans"/>
              <a:cs typeface="Open Sans"/>
              <a:sym typeface="Open Sans"/>
            </a:endParaRPr>
          </a:p>
          <a:p>
            <a:pPr indent="0" lvl="0" marL="0" marR="0" rtl="0" algn="l">
              <a:lnSpc>
                <a:spcPct val="100000"/>
              </a:lnSpc>
              <a:spcBef>
                <a:spcPts val="500"/>
              </a:spcBef>
              <a:spcAft>
                <a:spcPts val="0"/>
              </a:spcAft>
              <a:buClr>
                <a:schemeClr val="dk2"/>
              </a:buClr>
              <a:buSzPts val="3000"/>
              <a:buFont typeface="Arial"/>
              <a:buNone/>
            </a:pPr>
            <a:br>
              <a:rPr b="1" i="1" lang="en" sz="3000" u="none" cap="none" strike="noStrike">
                <a:solidFill>
                  <a:schemeClr val="dk2"/>
                </a:solidFill>
                <a:latin typeface="Open Sans"/>
                <a:ea typeface="Open Sans"/>
                <a:cs typeface="Open Sans"/>
                <a:sym typeface="Open Sans"/>
              </a:rPr>
            </a:br>
            <a:endParaRPr b="0" i="0" sz="3000" u="none" cap="none" strike="noStrike">
              <a:solidFill>
                <a:schemeClr val="dk2"/>
              </a:solidFill>
              <a:latin typeface="Open Sans"/>
              <a:ea typeface="Open Sans"/>
              <a:cs typeface="Open Sans"/>
              <a:sym typeface="Open Sans"/>
            </a:endParaRPr>
          </a:p>
          <a:p>
            <a:pPr indent="0" lvl="0" marL="0" marR="0" rtl="0" algn="l">
              <a:lnSpc>
                <a:spcPct val="100000"/>
              </a:lnSpc>
              <a:spcBef>
                <a:spcPts val="500"/>
              </a:spcBef>
              <a:spcAft>
                <a:spcPts val="0"/>
              </a:spcAft>
              <a:buClr>
                <a:schemeClr val="dk2"/>
              </a:buClr>
              <a:buSzPts val="3000"/>
              <a:buFont typeface="Arial"/>
              <a:buNone/>
            </a:pPr>
            <a:r>
              <a:t/>
            </a:r>
            <a:endParaRPr b="0" i="0" sz="3000" u="none" cap="none" strike="noStrike">
              <a:solidFill>
                <a:schemeClr val="dk2"/>
              </a:solidFill>
              <a:latin typeface="Open Sans"/>
              <a:ea typeface="Open Sans"/>
              <a:cs typeface="Open Sans"/>
              <a:sym typeface="Open Sans"/>
            </a:endParaRPr>
          </a:p>
          <a:p>
            <a:pPr indent="0" lvl="0" marL="0" marR="0" rtl="0" algn="l">
              <a:lnSpc>
                <a:spcPct val="100000"/>
              </a:lnSpc>
              <a:spcBef>
                <a:spcPts val="500"/>
              </a:spcBef>
              <a:spcAft>
                <a:spcPts val="0"/>
              </a:spcAft>
              <a:buClr>
                <a:schemeClr val="dk2"/>
              </a:buClr>
              <a:buSzPts val="3000"/>
              <a:buFont typeface="Arial"/>
              <a:buNone/>
            </a:pPr>
            <a:r>
              <a:t/>
            </a:r>
            <a:endParaRPr b="0" i="0" sz="3000" u="none" cap="none" strike="noStrike">
              <a:solidFill>
                <a:schemeClr val="dk2"/>
              </a:solidFill>
              <a:latin typeface="Open Sans"/>
              <a:ea typeface="Open Sans"/>
              <a:cs typeface="Open Sans"/>
              <a:sym typeface="Open Sans"/>
            </a:endParaRPr>
          </a:p>
          <a:p>
            <a:pPr indent="457200" lvl="0" marL="457200" marR="0" rtl="0" algn="l">
              <a:lnSpc>
                <a:spcPct val="100000"/>
              </a:lnSpc>
              <a:spcBef>
                <a:spcPts val="500"/>
              </a:spcBef>
              <a:spcAft>
                <a:spcPts val="0"/>
              </a:spcAft>
              <a:buClr>
                <a:schemeClr val="dk2"/>
              </a:buClr>
              <a:buSzPts val="3000"/>
              <a:buFont typeface="Arial"/>
              <a:buNone/>
            </a:pPr>
            <a:r>
              <a:t/>
            </a:r>
            <a:endParaRPr b="0" i="0" sz="2000" u="none" cap="none" strike="noStrike">
              <a:solidFill>
                <a:schemeClr val="dk2"/>
              </a:solidFill>
              <a:latin typeface="Open Sans"/>
              <a:ea typeface="Open Sans"/>
              <a:cs typeface="Open Sans"/>
              <a:sym typeface="Open Sans"/>
            </a:endParaRPr>
          </a:p>
          <a:p>
            <a:pPr indent="457200" lvl="0" marL="457200" marR="0" rtl="0" algn="l">
              <a:lnSpc>
                <a:spcPct val="100000"/>
              </a:lnSpc>
              <a:spcBef>
                <a:spcPts val="500"/>
              </a:spcBef>
              <a:spcAft>
                <a:spcPts val="0"/>
              </a:spcAft>
              <a:buClr>
                <a:schemeClr val="dk2"/>
              </a:buClr>
              <a:buSzPts val="3000"/>
              <a:buFont typeface="Arial"/>
              <a:buNone/>
            </a:pPr>
            <a:r>
              <a:t/>
            </a:r>
            <a:endParaRPr b="0" i="0" sz="2000" u="none" cap="none" strike="noStrike">
              <a:solidFill>
                <a:schemeClr val="dk2"/>
              </a:solidFill>
              <a:latin typeface="Open Sans"/>
              <a:ea typeface="Open Sans"/>
              <a:cs typeface="Open Sans"/>
              <a:sym typeface="Open Sans"/>
            </a:endParaRPr>
          </a:p>
        </p:txBody>
      </p:sp>
      <p:pic>
        <p:nvPicPr>
          <p:cNvPr id="709" name="Google Shape;709;p123"/>
          <p:cNvPicPr preferRelativeResize="0"/>
          <p:nvPr/>
        </p:nvPicPr>
        <p:blipFill rotWithShape="1">
          <a:blip r:embed="rId4">
            <a:alphaModFix/>
          </a:blip>
          <a:srcRect b="0" l="0" r="0" t="0"/>
          <a:stretch/>
        </p:blipFill>
        <p:spPr>
          <a:xfrm>
            <a:off x="86225" y="79950"/>
            <a:ext cx="1797600" cy="17976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3" name="Shape 713"/>
        <p:cNvGrpSpPr/>
        <p:nvPr/>
      </p:nvGrpSpPr>
      <p:grpSpPr>
        <a:xfrm>
          <a:off x="0" y="0"/>
          <a:ext cx="0" cy="0"/>
          <a:chOff x="0" y="0"/>
          <a:chExt cx="0" cy="0"/>
        </a:xfrm>
      </p:grpSpPr>
      <p:sp>
        <p:nvSpPr>
          <p:cNvPr id="714" name="Google Shape;714;p124"/>
          <p:cNvSpPr txBox="1"/>
          <p:nvPr>
            <p:ph type="title"/>
          </p:nvPr>
        </p:nvSpPr>
        <p:spPr>
          <a:xfrm>
            <a:off x="326405" y="162400"/>
            <a:ext cx="8193300" cy="984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COLLECT &amp; CONNECT BADGES </a:t>
            </a:r>
            <a:endParaRPr/>
          </a:p>
        </p:txBody>
      </p:sp>
      <p:pic>
        <p:nvPicPr>
          <p:cNvPr id="715" name="Google Shape;715;p124"/>
          <p:cNvPicPr preferRelativeResize="0"/>
          <p:nvPr/>
        </p:nvPicPr>
        <p:blipFill>
          <a:blip r:embed="rId3">
            <a:alphaModFix/>
          </a:blip>
          <a:stretch>
            <a:fillRect/>
          </a:stretch>
        </p:blipFill>
        <p:spPr>
          <a:xfrm>
            <a:off x="419375" y="1013400"/>
            <a:ext cx="1592951" cy="2230127"/>
          </a:xfrm>
          <a:prstGeom prst="rect">
            <a:avLst/>
          </a:prstGeom>
          <a:noFill/>
          <a:ln>
            <a:noFill/>
          </a:ln>
        </p:spPr>
      </p:pic>
      <p:pic>
        <p:nvPicPr>
          <p:cNvPr id="716" name="Google Shape;716;p124"/>
          <p:cNvPicPr preferRelativeResize="0"/>
          <p:nvPr/>
        </p:nvPicPr>
        <p:blipFill>
          <a:blip r:embed="rId4">
            <a:alphaModFix/>
          </a:blip>
          <a:stretch>
            <a:fillRect/>
          </a:stretch>
        </p:blipFill>
        <p:spPr>
          <a:xfrm>
            <a:off x="7061478" y="1013378"/>
            <a:ext cx="1592951" cy="2230148"/>
          </a:xfrm>
          <a:prstGeom prst="rect">
            <a:avLst/>
          </a:prstGeom>
          <a:noFill/>
          <a:ln>
            <a:noFill/>
          </a:ln>
        </p:spPr>
      </p:pic>
      <p:pic>
        <p:nvPicPr>
          <p:cNvPr id="717" name="Google Shape;717;p124"/>
          <p:cNvPicPr preferRelativeResize="0"/>
          <p:nvPr/>
        </p:nvPicPr>
        <p:blipFill>
          <a:blip r:embed="rId5">
            <a:alphaModFix/>
          </a:blip>
          <a:stretch>
            <a:fillRect/>
          </a:stretch>
        </p:blipFill>
        <p:spPr>
          <a:xfrm>
            <a:off x="3740424" y="1013413"/>
            <a:ext cx="1592951" cy="2230085"/>
          </a:xfrm>
          <a:prstGeom prst="rect">
            <a:avLst/>
          </a:prstGeom>
          <a:noFill/>
          <a:ln>
            <a:noFill/>
          </a:ln>
        </p:spPr>
      </p:pic>
      <p:pic>
        <p:nvPicPr>
          <p:cNvPr id="718" name="Google Shape;718;p124"/>
          <p:cNvPicPr preferRelativeResize="0"/>
          <p:nvPr/>
        </p:nvPicPr>
        <p:blipFill>
          <a:blip r:embed="rId6">
            <a:alphaModFix/>
          </a:blip>
          <a:stretch>
            <a:fillRect/>
          </a:stretch>
        </p:blipFill>
        <p:spPr>
          <a:xfrm>
            <a:off x="2012325" y="1013375"/>
            <a:ext cx="1592951" cy="2230174"/>
          </a:xfrm>
          <a:prstGeom prst="rect">
            <a:avLst/>
          </a:prstGeom>
          <a:noFill/>
          <a:ln>
            <a:noFill/>
          </a:ln>
        </p:spPr>
      </p:pic>
      <p:pic>
        <p:nvPicPr>
          <p:cNvPr id="719" name="Google Shape;719;p124"/>
          <p:cNvPicPr preferRelativeResize="0"/>
          <p:nvPr/>
        </p:nvPicPr>
        <p:blipFill>
          <a:blip r:embed="rId7">
            <a:alphaModFix/>
          </a:blip>
          <a:stretch>
            <a:fillRect/>
          </a:stretch>
        </p:blipFill>
        <p:spPr>
          <a:xfrm>
            <a:off x="5400938" y="1013400"/>
            <a:ext cx="1592951" cy="2230137"/>
          </a:xfrm>
          <a:prstGeom prst="rect">
            <a:avLst/>
          </a:prstGeom>
          <a:noFill/>
          <a:ln>
            <a:noFill/>
          </a:ln>
        </p:spPr>
      </p:pic>
      <p:sp>
        <p:nvSpPr>
          <p:cNvPr id="720" name="Google Shape;720;p124"/>
          <p:cNvSpPr txBox="1"/>
          <p:nvPr/>
        </p:nvSpPr>
        <p:spPr>
          <a:xfrm>
            <a:off x="554100" y="3139600"/>
            <a:ext cx="7965600" cy="8274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666666"/>
              </a:buClr>
              <a:buSzPts val="2400"/>
              <a:buFont typeface="Open Sans"/>
              <a:buChar char="●"/>
            </a:pPr>
            <a:r>
              <a:rPr lang="en" sz="2400">
                <a:solidFill>
                  <a:srgbClr val="666666"/>
                </a:solidFill>
                <a:latin typeface="Open Sans"/>
                <a:ea typeface="Open Sans"/>
                <a:cs typeface="Open Sans"/>
                <a:sym typeface="Open Sans"/>
              </a:rPr>
              <a:t>Displayed on your own website</a:t>
            </a:r>
            <a:endParaRPr sz="2400">
              <a:solidFill>
                <a:srgbClr val="666666"/>
              </a:solidFill>
              <a:latin typeface="Open Sans"/>
              <a:ea typeface="Open Sans"/>
              <a:cs typeface="Open Sans"/>
              <a:sym typeface="Open Sans"/>
            </a:endParaRPr>
          </a:p>
          <a:p>
            <a:pPr indent="-381000" lvl="0" marL="457200" rtl="0" algn="l">
              <a:spcBef>
                <a:spcPts val="0"/>
              </a:spcBef>
              <a:spcAft>
                <a:spcPts val="0"/>
              </a:spcAft>
              <a:buClr>
                <a:srgbClr val="666666"/>
              </a:buClr>
              <a:buSzPts val="2400"/>
              <a:buFont typeface="Open Sans"/>
              <a:buChar char="●"/>
            </a:pPr>
            <a:r>
              <a:rPr lang="en" sz="2400">
                <a:solidFill>
                  <a:srgbClr val="666666"/>
                </a:solidFill>
                <a:latin typeface="Open Sans"/>
                <a:ea typeface="Open Sans"/>
                <a:cs typeface="Open Sans"/>
                <a:sym typeface="Open Sans"/>
              </a:rPr>
              <a:t>Highlighted on ORCID member integration page</a:t>
            </a:r>
            <a:endParaRPr sz="2400">
              <a:solidFill>
                <a:srgbClr val="666666"/>
              </a:solidFill>
              <a:latin typeface="Open Sans"/>
              <a:ea typeface="Open Sans"/>
              <a:cs typeface="Open Sans"/>
              <a:sym typeface="Open Sans"/>
            </a:endParaRPr>
          </a:p>
          <a:p>
            <a:pPr indent="-381000" lvl="0" marL="457200" rtl="0" algn="l">
              <a:spcBef>
                <a:spcPts val="0"/>
              </a:spcBef>
              <a:spcAft>
                <a:spcPts val="0"/>
              </a:spcAft>
              <a:buClr>
                <a:srgbClr val="666666"/>
              </a:buClr>
              <a:buSzPts val="2400"/>
              <a:buFont typeface="Open Sans"/>
              <a:buChar char="●"/>
            </a:pPr>
            <a:r>
              <a:rPr lang="en" sz="2400">
                <a:solidFill>
                  <a:srgbClr val="666666"/>
                </a:solidFill>
                <a:latin typeface="Open Sans"/>
                <a:ea typeface="Open Sans"/>
                <a:cs typeface="Open Sans"/>
                <a:sym typeface="Open Sans"/>
              </a:rPr>
              <a:t>Announcement in ORCID member newsletter</a:t>
            </a:r>
            <a:endParaRPr sz="2400">
              <a:solidFill>
                <a:srgbClr val="666666"/>
              </a:solidFill>
              <a:latin typeface="Open Sans"/>
              <a:ea typeface="Open Sans"/>
              <a:cs typeface="Open Sans"/>
              <a:sym typeface="Open Sans"/>
            </a:endParaRPr>
          </a:p>
          <a:p>
            <a:pPr indent="-381000" lvl="0" marL="457200" rtl="0" algn="l">
              <a:spcBef>
                <a:spcPts val="0"/>
              </a:spcBef>
              <a:spcAft>
                <a:spcPts val="0"/>
              </a:spcAft>
              <a:buClr>
                <a:srgbClr val="666666"/>
              </a:buClr>
              <a:buSzPts val="2400"/>
              <a:buFont typeface="Open Sans"/>
              <a:buChar char="●"/>
            </a:pPr>
            <a:r>
              <a:rPr lang="en" sz="2400">
                <a:solidFill>
                  <a:srgbClr val="666666"/>
                </a:solidFill>
                <a:latin typeface="Open Sans"/>
                <a:ea typeface="Open Sans"/>
                <a:cs typeface="Open Sans"/>
                <a:sym typeface="Open Sans"/>
              </a:rPr>
              <a:t>Monthly Collect &amp; Connect blog post</a:t>
            </a:r>
            <a:endParaRPr sz="2400">
              <a:solidFill>
                <a:srgbClr val="666666"/>
              </a:solidFill>
              <a:latin typeface="Open Sans"/>
              <a:ea typeface="Open Sans"/>
              <a:cs typeface="Open Sans"/>
              <a:sym typeface="Open Sans"/>
            </a:endParaRPr>
          </a:p>
          <a:p>
            <a:pPr indent="-381000" lvl="0" marL="457200" rtl="0" algn="l">
              <a:spcBef>
                <a:spcPts val="0"/>
              </a:spcBef>
              <a:spcAft>
                <a:spcPts val="0"/>
              </a:spcAft>
              <a:buClr>
                <a:srgbClr val="666666"/>
              </a:buClr>
              <a:buSzPts val="2400"/>
              <a:buFont typeface="Open Sans"/>
              <a:buChar char="●"/>
            </a:pPr>
            <a:r>
              <a:rPr lang="en" sz="2400">
                <a:solidFill>
                  <a:srgbClr val="666666"/>
                </a:solidFill>
                <a:latin typeface="Open Sans"/>
                <a:ea typeface="Open Sans"/>
                <a:cs typeface="Open Sans"/>
                <a:sym typeface="Open Sans"/>
              </a:rPr>
              <a:t>Featured on members.orcid.org</a:t>
            </a:r>
            <a:endParaRPr sz="2400">
              <a:solidFill>
                <a:srgbClr val="666666"/>
              </a:solidFill>
              <a:latin typeface="Open Sans"/>
              <a:ea typeface="Open Sans"/>
              <a:cs typeface="Open Sans"/>
              <a:sym typeface="Open Sans"/>
            </a:endParaRPr>
          </a:p>
          <a:p>
            <a:pPr indent="-381000" lvl="0" marL="457200" rtl="0" algn="l">
              <a:spcBef>
                <a:spcPts val="0"/>
              </a:spcBef>
              <a:spcAft>
                <a:spcPts val="0"/>
              </a:spcAft>
              <a:buClr>
                <a:srgbClr val="666666"/>
              </a:buClr>
              <a:buSzPts val="2400"/>
              <a:buFont typeface="Open Sans"/>
              <a:buChar char="●"/>
            </a:pPr>
            <a:r>
              <a:rPr lang="en" sz="2400">
                <a:solidFill>
                  <a:srgbClr val="666666"/>
                </a:solidFill>
                <a:latin typeface="Open Sans"/>
                <a:ea typeface="Open Sans"/>
                <a:cs typeface="Open Sans"/>
                <a:sym typeface="Open Sans"/>
              </a:rPr>
              <a:t>Included in ORCID presentations, etc</a:t>
            </a:r>
            <a:endParaRPr sz="2400">
              <a:solidFill>
                <a:srgbClr val="666666"/>
              </a:solidFill>
              <a:latin typeface="Open Sans"/>
              <a:ea typeface="Open Sans"/>
              <a:cs typeface="Open Sans"/>
              <a:sym typeface="Open Sans"/>
            </a:endParaRPr>
          </a:p>
          <a:p>
            <a:pPr indent="-381000" lvl="0" marL="457200" rtl="0" algn="l">
              <a:spcBef>
                <a:spcPts val="0"/>
              </a:spcBef>
              <a:spcAft>
                <a:spcPts val="0"/>
              </a:spcAft>
              <a:buClr>
                <a:srgbClr val="666666"/>
              </a:buClr>
              <a:buSzPts val="2400"/>
              <a:buFont typeface="Open Sans"/>
              <a:buChar char="●"/>
            </a:pPr>
            <a:r>
              <a:rPr lang="en" sz="2400">
                <a:solidFill>
                  <a:srgbClr val="666666"/>
                </a:solidFill>
                <a:latin typeface="Open Sans"/>
                <a:ea typeface="Open Sans"/>
                <a:cs typeface="Open Sans"/>
                <a:sym typeface="Open Sans"/>
              </a:rPr>
              <a:t>Annual datestamps (no review unless best practices change)</a:t>
            </a:r>
            <a:endParaRPr sz="2400">
              <a:solidFill>
                <a:srgbClr val="666666"/>
              </a:solidFill>
              <a:latin typeface="Open Sans"/>
              <a:ea typeface="Open Sans"/>
              <a:cs typeface="Open Sans"/>
              <a:sym typeface="Ope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4" name="Shape 574"/>
        <p:cNvGrpSpPr/>
        <p:nvPr/>
      </p:nvGrpSpPr>
      <p:grpSpPr>
        <a:xfrm>
          <a:off x="0" y="0"/>
          <a:ext cx="0" cy="0"/>
          <a:chOff x="0" y="0"/>
          <a:chExt cx="0" cy="0"/>
        </a:xfrm>
      </p:grpSpPr>
      <p:sp>
        <p:nvSpPr>
          <p:cNvPr id="575" name="Google Shape;575;p107"/>
          <p:cNvSpPr txBox="1"/>
          <p:nvPr>
            <p:ph type="title"/>
          </p:nvPr>
        </p:nvSpPr>
        <p:spPr>
          <a:xfrm>
            <a:off x="3048000" y="-261175"/>
            <a:ext cx="6038400" cy="9846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dk1"/>
              </a:buClr>
              <a:buSzPts val="4000"/>
              <a:buFont typeface="Arial"/>
              <a:buNone/>
            </a:pPr>
            <a:r>
              <a:rPr lang="en" sz="3400"/>
              <a:t>AGENDA</a:t>
            </a:r>
            <a:endParaRPr b="1" i="0" sz="3400" u="none" cap="none" strike="noStrike">
              <a:solidFill>
                <a:schemeClr val="dk1"/>
              </a:solidFill>
              <a:latin typeface="Arial"/>
              <a:ea typeface="Arial"/>
              <a:cs typeface="Arial"/>
              <a:sym typeface="Arial"/>
            </a:endParaRPr>
          </a:p>
        </p:txBody>
      </p:sp>
      <p:sp>
        <p:nvSpPr>
          <p:cNvPr id="576" name="Google Shape;576;p107"/>
          <p:cNvSpPr txBox="1"/>
          <p:nvPr>
            <p:ph idx="1" type="body"/>
          </p:nvPr>
        </p:nvSpPr>
        <p:spPr>
          <a:xfrm>
            <a:off x="3048000" y="723425"/>
            <a:ext cx="5867700" cy="4572000"/>
          </a:xfrm>
          <a:prstGeom prst="rect">
            <a:avLst/>
          </a:prstGeom>
          <a:noFill/>
          <a:ln>
            <a:noFill/>
          </a:ln>
        </p:spPr>
        <p:txBody>
          <a:bodyPr anchorCtr="0" anchor="t" bIns="45700" lIns="91425" spcFirstLastPara="1" rIns="91425" wrap="square" tIns="45700">
            <a:noAutofit/>
          </a:bodyPr>
          <a:lstStyle/>
          <a:p>
            <a:pPr indent="-381000" lvl="0" marL="457200" marR="0" rtl="0" algn="l">
              <a:lnSpc>
                <a:spcPct val="80000"/>
              </a:lnSpc>
              <a:spcBef>
                <a:spcPts val="1600"/>
              </a:spcBef>
              <a:spcAft>
                <a:spcPts val="0"/>
              </a:spcAft>
              <a:buSzPts val="2400"/>
              <a:buFont typeface="Open Sans"/>
              <a:buChar char="•"/>
            </a:pPr>
            <a:r>
              <a:rPr b="1" lang="en" sz="2400">
                <a:latin typeface="Open Sans"/>
                <a:ea typeface="Open Sans"/>
                <a:cs typeface="Open Sans"/>
                <a:sym typeface="Open Sans"/>
              </a:rPr>
              <a:t>Welcome, introductions</a:t>
            </a:r>
            <a:endParaRPr b="1" sz="2400">
              <a:latin typeface="Open Sans"/>
              <a:ea typeface="Open Sans"/>
              <a:cs typeface="Open Sans"/>
              <a:sym typeface="Open Sans"/>
            </a:endParaRPr>
          </a:p>
          <a:p>
            <a:pPr indent="-381000" lvl="0" marL="457200" marR="0" rtl="0" algn="l">
              <a:lnSpc>
                <a:spcPct val="80000"/>
              </a:lnSpc>
              <a:spcBef>
                <a:spcPts val="0"/>
              </a:spcBef>
              <a:spcAft>
                <a:spcPts val="0"/>
              </a:spcAft>
              <a:buSzPts val="2400"/>
              <a:buFont typeface="Open Sans"/>
              <a:buChar char="•"/>
            </a:pPr>
            <a:r>
              <a:rPr b="1" lang="en" sz="2400">
                <a:latin typeface="Open Sans"/>
                <a:ea typeface="Open Sans"/>
                <a:cs typeface="Open Sans"/>
                <a:sym typeface="Open Sans"/>
              </a:rPr>
              <a:t>Collect &amp; Connect in publishing workflows:</a:t>
            </a:r>
            <a:r>
              <a:rPr lang="en" sz="2400">
                <a:latin typeface="Open Sans"/>
                <a:ea typeface="Open Sans"/>
                <a:cs typeface="Open Sans"/>
                <a:sym typeface="Open Sans"/>
              </a:rPr>
              <a:t> Alice Meadows, ORCID</a:t>
            </a:r>
            <a:endParaRPr sz="2400">
              <a:latin typeface="Open Sans"/>
              <a:ea typeface="Open Sans"/>
              <a:cs typeface="Open Sans"/>
              <a:sym typeface="Open Sans"/>
            </a:endParaRPr>
          </a:p>
          <a:p>
            <a:pPr indent="-381000" lvl="0" marL="457200" marR="0" rtl="0" algn="l">
              <a:lnSpc>
                <a:spcPct val="80000"/>
              </a:lnSpc>
              <a:spcBef>
                <a:spcPts val="0"/>
              </a:spcBef>
              <a:spcAft>
                <a:spcPts val="0"/>
              </a:spcAft>
              <a:buSzPts val="2400"/>
              <a:buFont typeface="Open Sans"/>
              <a:buChar char="•"/>
            </a:pPr>
            <a:r>
              <a:rPr b="1" lang="en" sz="2400">
                <a:latin typeface="Open Sans"/>
                <a:ea typeface="Open Sans"/>
                <a:cs typeface="Open Sans"/>
                <a:sym typeface="Open Sans"/>
              </a:rPr>
              <a:t>Single Sign On, Best Practices and More:</a:t>
            </a:r>
            <a:r>
              <a:rPr lang="en" sz="2400">
                <a:latin typeface="Open Sans"/>
                <a:ea typeface="Open Sans"/>
                <a:cs typeface="Open Sans"/>
                <a:sym typeface="Open Sans"/>
              </a:rPr>
              <a:t> Christopher Heid, Clarivate</a:t>
            </a:r>
            <a:endParaRPr sz="2400">
              <a:latin typeface="Open Sans"/>
              <a:ea typeface="Open Sans"/>
              <a:cs typeface="Open Sans"/>
              <a:sym typeface="Open Sans"/>
            </a:endParaRPr>
          </a:p>
          <a:p>
            <a:pPr indent="-381000" lvl="0" marL="457200" marR="0" rtl="0" algn="l">
              <a:lnSpc>
                <a:spcPct val="80000"/>
              </a:lnSpc>
              <a:spcBef>
                <a:spcPts val="0"/>
              </a:spcBef>
              <a:spcAft>
                <a:spcPts val="0"/>
              </a:spcAft>
              <a:buSzPts val="2400"/>
              <a:buFont typeface="Open Sans"/>
              <a:buChar char="•"/>
            </a:pPr>
            <a:r>
              <a:rPr b="1" lang="en" sz="2400">
                <a:latin typeface="Open Sans"/>
                <a:ea typeface="Open Sans"/>
                <a:cs typeface="Open Sans"/>
                <a:sym typeface="Open Sans"/>
              </a:rPr>
              <a:t>A Day in the Life of an F1000 Article: </a:t>
            </a:r>
            <a:r>
              <a:rPr lang="en" sz="2400">
                <a:latin typeface="Open Sans"/>
                <a:ea typeface="Open Sans"/>
                <a:cs typeface="Open Sans"/>
                <a:sym typeface="Open Sans"/>
              </a:rPr>
              <a:t>Michael Markie, F1000</a:t>
            </a:r>
            <a:endParaRPr sz="2400">
              <a:latin typeface="Open Sans"/>
              <a:ea typeface="Open Sans"/>
              <a:cs typeface="Open Sans"/>
              <a:sym typeface="Open Sans"/>
            </a:endParaRPr>
          </a:p>
          <a:p>
            <a:pPr indent="-381000" lvl="0" marL="457200" marR="0" rtl="0" algn="l">
              <a:lnSpc>
                <a:spcPct val="80000"/>
              </a:lnSpc>
              <a:spcBef>
                <a:spcPts val="0"/>
              </a:spcBef>
              <a:spcAft>
                <a:spcPts val="0"/>
              </a:spcAft>
              <a:buSzPts val="2400"/>
              <a:buFont typeface="Open Sans"/>
              <a:buChar char="•"/>
            </a:pPr>
            <a:r>
              <a:rPr b="1" lang="en" sz="2400">
                <a:latin typeface="Open Sans"/>
                <a:ea typeface="Open Sans"/>
                <a:cs typeface="Open Sans"/>
                <a:sym typeface="Open Sans"/>
              </a:rPr>
              <a:t>Spreading the ORCID Word to Authors and Reviewers:</a:t>
            </a:r>
            <a:r>
              <a:rPr lang="en" sz="2400">
                <a:latin typeface="Open Sans"/>
                <a:ea typeface="Open Sans"/>
                <a:cs typeface="Open Sans"/>
                <a:sym typeface="Open Sans"/>
              </a:rPr>
              <a:t> Katrina Newitt, SAGE</a:t>
            </a:r>
            <a:endParaRPr sz="2400">
              <a:latin typeface="Open Sans"/>
              <a:ea typeface="Open Sans"/>
              <a:cs typeface="Open Sans"/>
              <a:sym typeface="Open Sans"/>
            </a:endParaRPr>
          </a:p>
          <a:p>
            <a:pPr indent="-381000" lvl="0" marL="457200" marR="0" rtl="0" algn="l">
              <a:lnSpc>
                <a:spcPct val="80000"/>
              </a:lnSpc>
              <a:spcBef>
                <a:spcPts val="0"/>
              </a:spcBef>
              <a:spcAft>
                <a:spcPts val="0"/>
              </a:spcAft>
              <a:buSzPts val="2400"/>
              <a:buFont typeface="Open Sans"/>
              <a:buChar char="•"/>
            </a:pPr>
            <a:r>
              <a:rPr b="1" lang="en" sz="2400">
                <a:latin typeface="Open Sans"/>
                <a:ea typeface="Open Sans"/>
                <a:cs typeface="Open Sans"/>
                <a:sym typeface="Open Sans"/>
              </a:rPr>
              <a:t>ORCID in Journal Article Publishing User Journey: </a:t>
            </a:r>
            <a:r>
              <a:rPr lang="en" sz="2400">
                <a:latin typeface="Open Sans"/>
                <a:ea typeface="Open Sans"/>
                <a:cs typeface="Open Sans"/>
                <a:sym typeface="Open Sans"/>
              </a:rPr>
              <a:t>Alice Meadows</a:t>
            </a:r>
            <a:endParaRPr sz="2400">
              <a:latin typeface="Open Sans"/>
              <a:ea typeface="Open Sans"/>
              <a:cs typeface="Open Sans"/>
              <a:sym typeface="Open Sans"/>
            </a:endParaRPr>
          </a:p>
          <a:p>
            <a:pPr indent="-381000" lvl="0" marL="457200" marR="0" rtl="0" algn="l">
              <a:lnSpc>
                <a:spcPct val="80000"/>
              </a:lnSpc>
              <a:spcBef>
                <a:spcPts val="0"/>
              </a:spcBef>
              <a:spcAft>
                <a:spcPts val="0"/>
              </a:spcAft>
              <a:buSzPts val="2400"/>
              <a:buFont typeface="Open Sans"/>
              <a:buChar char="•"/>
            </a:pPr>
            <a:r>
              <a:rPr b="1" lang="en" sz="2400">
                <a:latin typeface="Open Sans"/>
                <a:ea typeface="Open Sans"/>
                <a:cs typeface="Open Sans"/>
                <a:sym typeface="Open Sans"/>
              </a:rPr>
              <a:t>Q&amp;A:</a:t>
            </a:r>
            <a:r>
              <a:rPr lang="en" sz="2400">
                <a:latin typeface="Open Sans"/>
                <a:ea typeface="Open Sans"/>
                <a:cs typeface="Open Sans"/>
                <a:sym typeface="Open Sans"/>
              </a:rPr>
              <a:t> All </a:t>
            </a:r>
            <a:endParaRPr sz="2400">
              <a:latin typeface="Open Sans"/>
              <a:ea typeface="Open Sans"/>
              <a:cs typeface="Open Sans"/>
              <a:sym typeface="Open Sans"/>
            </a:endParaRPr>
          </a:p>
          <a:p>
            <a:pPr indent="0" lvl="0" marL="457200" marR="0" rtl="0" algn="l">
              <a:lnSpc>
                <a:spcPct val="80000"/>
              </a:lnSpc>
              <a:spcBef>
                <a:spcPts val="1600"/>
              </a:spcBef>
              <a:spcAft>
                <a:spcPts val="0"/>
              </a:spcAft>
              <a:buNone/>
            </a:pPr>
            <a:r>
              <a:t/>
            </a:r>
            <a:endParaRPr b="1" sz="2550">
              <a:latin typeface="Open Sans"/>
              <a:ea typeface="Open Sans"/>
              <a:cs typeface="Open Sans"/>
              <a:sym typeface="Open Sans"/>
            </a:endParaRPr>
          </a:p>
          <a:p>
            <a:pPr indent="-66675" lvl="0" marL="228600" marR="0" rtl="0" algn="l">
              <a:lnSpc>
                <a:spcPct val="80000"/>
              </a:lnSpc>
              <a:spcBef>
                <a:spcPts val="1600"/>
              </a:spcBef>
              <a:spcAft>
                <a:spcPts val="0"/>
              </a:spcAft>
              <a:buClr>
                <a:schemeClr val="dk2"/>
              </a:buClr>
              <a:buSzPts val="2550"/>
              <a:buFont typeface="Arial"/>
              <a:buNone/>
            </a:pPr>
            <a:r>
              <a:t/>
            </a:r>
            <a:endParaRPr b="0" i="0" sz="2550" u="none" cap="none" strike="noStrike">
              <a:solidFill>
                <a:schemeClr val="dk2"/>
              </a:solidFill>
              <a:latin typeface="Arial"/>
              <a:ea typeface="Arial"/>
              <a:cs typeface="Arial"/>
              <a:sym typeface="Arial"/>
            </a:endParaRPr>
          </a:p>
        </p:txBody>
      </p:sp>
      <p:sp>
        <p:nvSpPr>
          <p:cNvPr id="577" name="Google Shape;577;p107"/>
          <p:cNvSpPr txBox="1"/>
          <p:nvPr/>
        </p:nvSpPr>
        <p:spPr>
          <a:xfrm>
            <a:off x="93784" y="4749950"/>
            <a:ext cx="2860500" cy="708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000">
                <a:solidFill>
                  <a:schemeClr val="lt1"/>
                </a:solidFill>
                <a:latin typeface="Arial"/>
                <a:ea typeface="Arial"/>
                <a:cs typeface="Arial"/>
                <a:sym typeface="Arial"/>
              </a:rPr>
              <a:t>NOTE: this image is much larger, so used crop tool to move it around and position in the frame here. May need to do some adjusting to this high res image in terms of contrast etc. if it looks too ”dark”</a:t>
            </a:r>
            <a:endParaRPr sz="1000">
              <a:solidFill>
                <a:schemeClr val="lt1"/>
              </a:solidFill>
              <a:latin typeface="Arial"/>
              <a:ea typeface="Arial"/>
              <a:cs typeface="Arial"/>
              <a:sym typeface="Arial"/>
            </a:endParaRPr>
          </a:p>
        </p:txBody>
      </p:sp>
      <p:pic>
        <p:nvPicPr>
          <p:cNvPr id="578" name="Google Shape;578;p107"/>
          <p:cNvPicPr preferRelativeResize="0"/>
          <p:nvPr>
            <p:ph idx="2" type="pic"/>
          </p:nvPr>
        </p:nvPicPr>
        <p:blipFill rotWithShape="1">
          <a:blip r:embed="rId3">
            <a:alphaModFix/>
          </a:blip>
          <a:srcRect b="0" l="33344" r="33347" t="0"/>
          <a:stretch/>
        </p:blipFill>
        <p:spPr>
          <a:xfrm>
            <a:off x="0" y="0"/>
            <a:ext cx="3048000" cy="6134100"/>
          </a:xfrm>
          <a:prstGeom prst="rect">
            <a:avLst/>
          </a:prstGeom>
          <a:solidFill>
            <a:schemeClr val="lt1"/>
          </a:solid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4" name="Shape 724"/>
        <p:cNvGrpSpPr/>
        <p:nvPr/>
      </p:nvGrpSpPr>
      <p:grpSpPr>
        <a:xfrm>
          <a:off x="0" y="0"/>
          <a:ext cx="0" cy="0"/>
          <a:chOff x="0" y="0"/>
          <a:chExt cx="0" cy="0"/>
        </a:xfrm>
      </p:grpSpPr>
      <p:sp>
        <p:nvSpPr>
          <p:cNvPr id="725" name="Google Shape;725;p125"/>
          <p:cNvSpPr txBox="1"/>
          <p:nvPr>
            <p:ph type="title"/>
          </p:nvPr>
        </p:nvSpPr>
        <p:spPr>
          <a:xfrm>
            <a:off x="609600" y="405301"/>
            <a:ext cx="7924800" cy="984600"/>
          </a:xfrm>
          <a:prstGeom prst="rect">
            <a:avLst/>
          </a:prstGeom>
        </p:spPr>
        <p:txBody>
          <a:bodyPr anchorCtr="0" anchor="b" bIns="121900" lIns="121900" spcFirstLastPara="1" rIns="121900" wrap="square" tIns="121900">
            <a:noAutofit/>
          </a:bodyPr>
          <a:lstStyle/>
          <a:p>
            <a:pPr indent="0" lvl="0" marL="0" rtl="0" algn="l">
              <a:spcBef>
                <a:spcPts val="0"/>
              </a:spcBef>
              <a:spcAft>
                <a:spcPts val="0"/>
              </a:spcAft>
              <a:buNone/>
            </a:pPr>
            <a:r>
              <a:t/>
            </a:r>
            <a:endParaRPr/>
          </a:p>
        </p:txBody>
      </p:sp>
      <p:sp>
        <p:nvSpPr>
          <p:cNvPr id="726" name="Google Shape;726;p125"/>
          <p:cNvSpPr txBox="1"/>
          <p:nvPr>
            <p:ph idx="1" type="body"/>
          </p:nvPr>
        </p:nvSpPr>
        <p:spPr>
          <a:xfrm>
            <a:off x="609600" y="1562100"/>
            <a:ext cx="7924800" cy="4572000"/>
          </a:xfrm>
          <a:prstGeom prst="rect">
            <a:avLst/>
          </a:prstGeom>
        </p:spPr>
        <p:txBody>
          <a:bodyPr anchorCtr="0" anchor="t" bIns="121900" lIns="121900" spcFirstLastPara="1" rIns="121900" wrap="square" tIns="121900">
            <a:noAutofit/>
          </a:bodyPr>
          <a:lstStyle/>
          <a:p>
            <a:pPr indent="0" lvl="0" marL="0" rtl="0" algn="l">
              <a:spcBef>
                <a:spcPts val="1000"/>
              </a:spcBef>
              <a:spcAft>
                <a:spcPts val="600"/>
              </a:spcAft>
              <a:buNone/>
            </a:pPr>
            <a:r>
              <a:t/>
            </a:r>
            <a:endParaRPr/>
          </a:p>
        </p:txBody>
      </p:sp>
      <p:pic>
        <p:nvPicPr>
          <p:cNvPr id="727" name="Google Shape;727;p125"/>
          <p:cNvPicPr preferRelativeResize="0"/>
          <p:nvPr/>
        </p:nvPicPr>
        <p:blipFill rotWithShape="1">
          <a:blip r:embed="rId3">
            <a:alphaModFix/>
          </a:blip>
          <a:srcRect b="6456" l="-97341" r="106283" t="2485"/>
          <a:stretch/>
        </p:blipFill>
        <p:spPr>
          <a:xfrm>
            <a:off x="-8367200" y="228100"/>
            <a:ext cx="8179200" cy="6134400"/>
          </a:xfrm>
          <a:prstGeom prst="rect">
            <a:avLst/>
          </a:prstGeom>
          <a:noFill/>
          <a:ln>
            <a:noFill/>
          </a:ln>
        </p:spPr>
      </p:pic>
      <p:pic>
        <p:nvPicPr>
          <p:cNvPr id="728" name="Google Shape;728;p125"/>
          <p:cNvPicPr preferRelativeResize="0"/>
          <p:nvPr/>
        </p:nvPicPr>
        <p:blipFill>
          <a:blip r:embed="rId4">
            <a:alphaModFix/>
          </a:blip>
          <a:stretch>
            <a:fillRect/>
          </a:stretch>
        </p:blipFill>
        <p:spPr>
          <a:xfrm>
            <a:off x="0" y="13"/>
            <a:ext cx="9144000" cy="685798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3" name="Shape 733"/>
        <p:cNvGrpSpPr/>
        <p:nvPr/>
      </p:nvGrpSpPr>
      <p:grpSpPr>
        <a:xfrm>
          <a:off x="0" y="0"/>
          <a:ext cx="0" cy="0"/>
          <a:chOff x="0" y="0"/>
          <a:chExt cx="0" cy="0"/>
        </a:xfrm>
      </p:grpSpPr>
      <p:sp>
        <p:nvSpPr>
          <p:cNvPr id="734" name="Google Shape;734;p126"/>
          <p:cNvSpPr txBox="1"/>
          <p:nvPr>
            <p:ph type="title"/>
          </p:nvPr>
        </p:nvSpPr>
        <p:spPr>
          <a:xfrm>
            <a:off x="74225" y="387000"/>
            <a:ext cx="9144000" cy="984600"/>
          </a:xfrm>
          <a:prstGeom prst="rect">
            <a:avLst/>
          </a:prstGeom>
          <a:noFill/>
          <a:ln>
            <a:noFill/>
          </a:ln>
        </p:spPr>
        <p:txBody>
          <a:bodyPr anchorCtr="0" anchor="b" bIns="60925" lIns="121900" spcFirstLastPara="1" rIns="121900" wrap="square" tIns="60925">
            <a:noAutofit/>
          </a:bodyPr>
          <a:lstStyle/>
          <a:p>
            <a:pPr indent="0" lvl="0" marL="0" marR="0" rtl="0" algn="ctr">
              <a:lnSpc>
                <a:spcPct val="83333"/>
              </a:lnSpc>
              <a:spcBef>
                <a:spcPts val="0"/>
              </a:spcBef>
              <a:spcAft>
                <a:spcPts val="0"/>
              </a:spcAft>
              <a:buClr>
                <a:srgbClr val="A4CD39"/>
              </a:buClr>
              <a:buSzPts val="4800"/>
              <a:buFont typeface="Open Sans SemiBold"/>
              <a:buNone/>
            </a:pPr>
            <a:r>
              <a:rPr lang="en" sz="3800">
                <a:solidFill>
                  <a:srgbClr val="A4CD39"/>
                </a:solidFill>
              </a:rPr>
              <a:t>COLLECT &amp; CONNECT RESOURCES</a:t>
            </a:r>
            <a:endParaRPr b="1" i="0" sz="3800" u="none" cap="none" strike="noStrike">
              <a:solidFill>
                <a:schemeClr val="dk1"/>
              </a:solidFill>
              <a:latin typeface="Open Sans SemiBold"/>
              <a:ea typeface="Open Sans SemiBold"/>
              <a:cs typeface="Open Sans SemiBold"/>
              <a:sym typeface="Open Sans SemiBold"/>
            </a:endParaRPr>
          </a:p>
        </p:txBody>
      </p:sp>
      <p:sp>
        <p:nvSpPr>
          <p:cNvPr id="735" name="Google Shape;735;p126"/>
          <p:cNvSpPr txBox="1"/>
          <p:nvPr>
            <p:ph idx="1" type="body"/>
          </p:nvPr>
        </p:nvSpPr>
        <p:spPr>
          <a:xfrm>
            <a:off x="610500" y="1210250"/>
            <a:ext cx="7923000" cy="16824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500"/>
              </a:spcBef>
              <a:spcAft>
                <a:spcPts val="0"/>
              </a:spcAft>
              <a:buClr>
                <a:schemeClr val="dk2"/>
              </a:buClr>
              <a:buSzPts val="3000"/>
              <a:buFont typeface="Arial"/>
              <a:buNone/>
            </a:pPr>
            <a:r>
              <a:t/>
            </a:r>
            <a:endParaRPr b="1" sz="2800" u="none" cap="none" strike="noStrike">
              <a:solidFill>
                <a:schemeClr val="dk2"/>
              </a:solidFill>
              <a:latin typeface="Cabin"/>
              <a:ea typeface="Cabin"/>
              <a:cs typeface="Cabin"/>
              <a:sym typeface="Cabin"/>
            </a:endParaRPr>
          </a:p>
          <a:p>
            <a:pPr indent="-406400" lvl="0" marL="457200" marR="0" rtl="0" algn="l">
              <a:lnSpc>
                <a:spcPct val="100000"/>
              </a:lnSpc>
              <a:spcBef>
                <a:spcPts val="500"/>
              </a:spcBef>
              <a:spcAft>
                <a:spcPts val="0"/>
              </a:spcAft>
              <a:buSzPts val="2800"/>
              <a:buChar char="•"/>
            </a:pPr>
            <a:r>
              <a:rPr lang="en" sz="2800"/>
              <a:t>Best practices for publishers: </a:t>
            </a:r>
            <a:r>
              <a:rPr lang="en" sz="2800" u="sng">
                <a:solidFill>
                  <a:schemeClr val="hlink"/>
                </a:solidFill>
                <a:hlinkClick r:id="rId3"/>
              </a:rPr>
              <a:t>https://orcid.org/organizations/publishers/best-practices</a:t>
            </a:r>
            <a:r>
              <a:rPr lang="en" sz="2800"/>
              <a:t> </a:t>
            </a:r>
            <a:endParaRPr sz="2800"/>
          </a:p>
          <a:p>
            <a:pPr indent="-406400" lvl="0" marL="457200" marR="0" rtl="0" algn="l">
              <a:lnSpc>
                <a:spcPct val="100000"/>
              </a:lnSpc>
              <a:spcBef>
                <a:spcPts val="0"/>
              </a:spcBef>
              <a:spcAft>
                <a:spcPts val="0"/>
              </a:spcAft>
              <a:buSzPts val="2800"/>
              <a:buChar char="•"/>
            </a:pPr>
            <a:r>
              <a:rPr lang="en" sz="2800"/>
              <a:t>Collect &amp; Connect workflows for publishers: </a:t>
            </a:r>
            <a:r>
              <a:rPr lang="en" sz="2800" u="sng">
                <a:solidFill>
                  <a:schemeClr val="hlink"/>
                </a:solidFill>
                <a:hlinkClick r:id="rId4"/>
              </a:rPr>
              <a:t>https://members.orcid.org/cc-publishers</a:t>
            </a:r>
            <a:r>
              <a:rPr lang="en" sz="2800"/>
              <a:t> </a:t>
            </a:r>
            <a:endParaRPr sz="2800"/>
          </a:p>
          <a:p>
            <a:pPr indent="-406400" lvl="0" marL="457200" marR="0" rtl="0" algn="l">
              <a:lnSpc>
                <a:spcPct val="100000"/>
              </a:lnSpc>
              <a:spcBef>
                <a:spcPts val="0"/>
              </a:spcBef>
              <a:spcAft>
                <a:spcPts val="0"/>
              </a:spcAft>
              <a:buSzPts val="2800"/>
              <a:buChar char="•"/>
            </a:pPr>
            <a:r>
              <a:rPr lang="en" sz="2800"/>
              <a:t>Collect &amp; Connect video: </a:t>
            </a:r>
            <a:r>
              <a:rPr lang="en" sz="2800" u="sng">
                <a:solidFill>
                  <a:schemeClr val="hlink"/>
                </a:solidFill>
                <a:hlinkClick r:id="rId5"/>
              </a:rPr>
              <a:t>https://vimeo.com/272353600</a:t>
            </a:r>
            <a:r>
              <a:rPr lang="en" sz="2800"/>
              <a:t> </a:t>
            </a:r>
            <a:endParaRPr sz="2800"/>
          </a:p>
          <a:p>
            <a:pPr indent="457200" lvl="0" marL="0" marR="0" rtl="0" algn="l">
              <a:lnSpc>
                <a:spcPct val="100000"/>
              </a:lnSpc>
              <a:spcBef>
                <a:spcPts val="500"/>
              </a:spcBef>
              <a:spcAft>
                <a:spcPts val="0"/>
              </a:spcAft>
              <a:buNone/>
            </a:pPr>
            <a:r>
              <a:t/>
            </a:r>
            <a:endParaRPr sz="2400"/>
          </a:p>
          <a:p>
            <a:pPr indent="0" lvl="0" marL="0" marR="0" rtl="0" algn="ctr">
              <a:lnSpc>
                <a:spcPct val="100000"/>
              </a:lnSpc>
              <a:spcBef>
                <a:spcPts val="500"/>
              </a:spcBef>
              <a:spcAft>
                <a:spcPts val="0"/>
              </a:spcAft>
              <a:buClr>
                <a:srgbClr val="000000"/>
              </a:buClr>
              <a:buSzPts val="1100"/>
              <a:buFont typeface="Arial"/>
              <a:buNone/>
            </a:pPr>
            <a:r>
              <a:rPr lang="en" sz="2800">
                <a:latin typeface="Cabin"/>
                <a:ea typeface="Cabin"/>
                <a:cs typeface="Cabin"/>
                <a:sym typeface="Cabin"/>
              </a:rPr>
              <a:t>Questions? Contact support@orcid.org</a:t>
            </a:r>
            <a:endParaRPr sz="2800">
              <a:latin typeface="Cabin"/>
              <a:ea typeface="Cabin"/>
              <a:cs typeface="Cabin"/>
              <a:sym typeface="Cabin"/>
            </a:endParaRPr>
          </a:p>
          <a:p>
            <a:pPr indent="0" lvl="0" marL="0" marR="0" rtl="0" algn="l">
              <a:lnSpc>
                <a:spcPct val="100000"/>
              </a:lnSpc>
              <a:spcBef>
                <a:spcPts val="500"/>
              </a:spcBef>
              <a:spcAft>
                <a:spcPts val="0"/>
              </a:spcAft>
              <a:buClr>
                <a:schemeClr val="dk2"/>
              </a:buClr>
              <a:buSzPts val="3000"/>
              <a:buFont typeface="Arial"/>
              <a:buNone/>
            </a:pPr>
            <a:r>
              <a:t/>
            </a:r>
            <a:endParaRPr sz="2800">
              <a:latin typeface="Cabin"/>
              <a:ea typeface="Cabin"/>
              <a:cs typeface="Cabin"/>
              <a:sym typeface="Cabin"/>
            </a:endParaRPr>
          </a:p>
          <a:p>
            <a:pPr indent="0" lvl="0" marL="0" marR="0" rtl="0" algn="l">
              <a:lnSpc>
                <a:spcPct val="100000"/>
              </a:lnSpc>
              <a:spcBef>
                <a:spcPts val="500"/>
              </a:spcBef>
              <a:spcAft>
                <a:spcPts val="0"/>
              </a:spcAft>
              <a:buClr>
                <a:schemeClr val="dk2"/>
              </a:buClr>
              <a:buSzPts val="3000"/>
              <a:buFont typeface="Arial"/>
              <a:buNone/>
            </a:pPr>
            <a:r>
              <a:t/>
            </a:r>
            <a:endParaRPr b="0" i="0" sz="3000" u="none" cap="none" strike="noStrike">
              <a:solidFill>
                <a:schemeClr val="dk2"/>
              </a:solidFill>
              <a:latin typeface="Open Sans"/>
              <a:ea typeface="Open Sans"/>
              <a:cs typeface="Open Sans"/>
              <a:sym typeface="Open Sans"/>
            </a:endParaRPr>
          </a:p>
          <a:p>
            <a:pPr indent="457200" lvl="0" marL="457200" marR="0" rtl="0" algn="l">
              <a:lnSpc>
                <a:spcPct val="100000"/>
              </a:lnSpc>
              <a:spcBef>
                <a:spcPts val="500"/>
              </a:spcBef>
              <a:spcAft>
                <a:spcPts val="0"/>
              </a:spcAft>
              <a:buClr>
                <a:schemeClr val="dk2"/>
              </a:buClr>
              <a:buSzPts val="3000"/>
              <a:buFont typeface="Arial"/>
              <a:buNone/>
            </a:pPr>
            <a:r>
              <a:t/>
            </a:r>
            <a:endParaRPr b="0" i="0" sz="2000" u="none" cap="none" strike="noStrike">
              <a:solidFill>
                <a:schemeClr val="dk2"/>
              </a:solidFill>
              <a:latin typeface="Open Sans"/>
              <a:ea typeface="Open Sans"/>
              <a:cs typeface="Open Sans"/>
              <a:sym typeface="Open Sans"/>
            </a:endParaRPr>
          </a:p>
          <a:p>
            <a:pPr indent="457200" lvl="0" marL="457200" marR="0" rtl="0" algn="l">
              <a:lnSpc>
                <a:spcPct val="100000"/>
              </a:lnSpc>
              <a:spcBef>
                <a:spcPts val="500"/>
              </a:spcBef>
              <a:spcAft>
                <a:spcPts val="0"/>
              </a:spcAft>
              <a:buClr>
                <a:schemeClr val="dk2"/>
              </a:buClr>
              <a:buSzPts val="3000"/>
              <a:buFont typeface="Arial"/>
              <a:buNone/>
            </a:pPr>
            <a:r>
              <a:t/>
            </a:r>
            <a:endParaRPr b="0" i="0" sz="2000" u="none" cap="none" strike="noStrike">
              <a:solidFill>
                <a:schemeClr val="dk2"/>
              </a:solidFill>
              <a:latin typeface="Open Sans"/>
              <a:ea typeface="Open Sans"/>
              <a:cs typeface="Open Sans"/>
              <a:sym typeface="Open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9" name="Shape 739"/>
        <p:cNvGrpSpPr/>
        <p:nvPr/>
      </p:nvGrpSpPr>
      <p:grpSpPr>
        <a:xfrm>
          <a:off x="0" y="0"/>
          <a:ext cx="0" cy="0"/>
          <a:chOff x="0" y="0"/>
          <a:chExt cx="0" cy="0"/>
        </a:xfrm>
      </p:grpSpPr>
      <p:sp>
        <p:nvSpPr>
          <p:cNvPr id="740" name="Google Shape;740;p127"/>
          <p:cNvSpPr txBox="1"/>
          <p:nvPr>
            <p:ph type="title"/>
          </p:nvPr>
        </p:nvSpPr>
        <p:spPr>
          <a:xfrm>
            <a:off x="667979" y="3181150"/>
            <a:ext cx="8010600" cy="984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POLL: HAS YOUR ORGANIZATION BEEN AWARDED ANY COLLECT &amp; CONNECT BADGES?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5" name="Shape 745"/>
        <p:cNvGrpSpPr/>
        <p:nvPr/>
      </p:nvGrpSpPr>
      <p:grpSpPr>
        <a:xfrm>
          <a:off x="0" y="0"/>
          <a:ext cx="0" cy="0"/>
          <a:chOff x="0" y="0"/>
          <a:chExt cx="0" cy="0"/>
        </a:xfrm>
      </p:grpSpPr>
      <p:sp>
        <p:nvSpPr>
          <p:cNvPr id="746" name="Google Shape;746;p128"/>
          <p:cNvSpPr txBox="1"/>
          <p:nvPr/>
        </p:nvSpPr>
        <p:spPr>
          <a:xfrm>
            <a:off x="-3186138" y="7718838"/>
            <a:ext cx="184666" cy="49244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7" name="Google Shape;747;p128"/>
          <p:cNvSpPr txBox="1"/>
          <p:nvPr>
            <p:ph idx="1" type="body"/>
          </p:nvPr>
        </p:nvSpPr>
        <p:spPr>
          <a:xfrm>
            <a:off x="232875" y="670609"/>
            <a:ext cx="4570479" cy="411693"/>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600"/>
              <a:buNone/>
            </a:pPr>
            <a:r>
              <a:rPr lang="en" sz="1600">
                <a:latin typeface="Arial"/>
                <a:ea typeface="Arial"/>
                <a:cs typeface="Arial"/>
                <a:sym typeface="Arial"/>
              </a:rPr>
              <a:t>ORCID in Publishing</a:t>
            </a:r>
            <a:endParaRPr sz="1600">
              <a:latin typeface="Arial"/>
              <a:ea typeface="Arial"/>
              <a:cs typeface="Arial"/>
              <a:sym typeface="Arial"/>
            </a:endParaRPr>
          </a:p>
        </p:txBody>
      </p:sp>
      <p:sp>
        <p:nvSpPr>
          <p:cNvPr id="748" name="Google Shape;748;p128"/>
          <p:cNvSpPr txBox="1"/>
          <p:nvPr>
            <p:ph idx="2" type="body"/>
          </p:nvPr>
        </p:nvSpPr>
        <p:spPr>
          <a:xfrm>
            <a:off x="232874" y="1905689"/>
            <a:ext cx="2727325" cy="309033"/>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595959"/>
              </a:buClr>
              <a:buSzPts val="1400"/>
              <a:buNone/>
            </a:pPr>
            <a:r>
              <a:t/>
            </a:r>
            <a:endParaRPr sz="1400">
              <a:latin typeface="Arial"/>
              <a:ea typeface="Arial"/>
              <a:cs typeface="Arial"/>
              <a:sym typeface="Arial"/>
            </a:endParaRPr>
          </a:p>
          <a:p>
            <a:pPr indent="0" lvl="0" marL="0" rtl="0" algn="l">
              <a:spcBef>
                <a:spcPts val="280"/>
              </a:spcBef>
              <a:spcAft>
                <a:spcPts val="0"/>
              </a:spcAft>
              <a:buClr>
                <a:srgbClr val="595959"/>
              </a:buClr>
              <a:buSzPts val="1400"/>
              <a:buNone/>
            </a:pPr>
            <a:r>
              <a:rPr lang="en" sz="1400">
                <a:latin typeface="Arial"/>
                <a:ea typeface="Arial"/>
                <a:cs typeface="Arial"/>
                <a:sym typeface="Arial"/>
              </a:rPr>
              <a:t>Chris Heid</a:t>
            </a:r>
            <a:endParaRPr/>
          </a:p>
          <a:p>
            <a:pPr indent="0" lvl="0" marL="0" rtl="0" algn="l">
              <a:spcBef>
                <a:spcPts val="280"/>
              </a:spcBef>
              <a:spcAft>
                <a:spcPts val="0"/>
              </a:spcAft>
              <a:buClr>
                <a:srgbClr val="595959"/>
              </a:buClr>
              <a:buSzPts val="1400"/>
              <a:buNone/>
            </a:pPr>
            <a:r>
              <a:rPr lang="en" sz="1400" u="sng">
                <a:solidFill>
                  <a:schemeClr val="hlink"/>
                </a:solidFill>
                <a:latin typeface="Arial"/>
                <a:ea typeface="Arial"/>
                <a:cs typeface="Arial"/>
                <a:sym typeface="Arial"/>
                <a:hlinkClick r:id="rId3"/>
              </a:rPr>
              <a:t>christopher.heid@clarivate.com</a:t>
            </a:r>
            <a:endParaRPr sz="1400">
              <a:latin typeface="Arial"/>
              <a:ea typeface="Arial"/>
              <a:cs typeface="Arial"/>
              <a:sym typeface="Arial"/>
            </a:endParaRPr>
          </a:p>
          <a:p>
            <a:pPr indent="0" lvl="0" marL="0" rtl="0" algn="l">
              <a:spcBef>
                <a:spcPts val="280"/>
              </a:spcBef>
              <a:spcAft>
                <a:spcPts val="0"/>
              </a:spcAft>
              <a:buClr>
                <a:srgbClr val="595959"/>
              </a:buClr>
              <a:buSzPts val="1400"/>
              <a:buNone/>
            </a:pPr>
            <a:r>
              <a:rPr lang="en" sz="1400">
                <a:latin typeface="Arial"/>
                <a:ea typeface="Arial"/>
                <a:cs typeface="Arial"/>
                <a:sym typeface="Arial"/>
              </a:rPr>
              <a:t>Product Lead, ScholarOne  </a:t>
            </a:r>
            <a:endParaRPr sz="1400">
              <a:latin typeface="Arial"/>
              <a:ea typeface="Arial"/>
              <a:cs typeface="Arial"/>
              <a:sym typeface="Arial"/>
            </a:endParaRPr>
          </a:p>
          <a:p>
            <a:pPr indent="0" lvl="0" marL="0" rtl="0" algn="l">
              <a:spcBef>
                <a:spcPts val="280"/>
              </a:spcBef>
              <a:spcAft>
                <a:spcPts val="0"/>
              </a:spcAft>
              <a:buClr>
                <a:srgbClr val="595959"/>
              </a:buClr>
              <a:buSzPts val="1400"/>
              <a:buNone/>
            </a:pPr>
            <a:r>
              <a:t/>
            </a:r>
            <a:endParaRPr sz="1400">
              <a:latin typeface="Arial"/>
              <a:ea typeface="Arial"/>
              <a:cs typeface="Arial"/>
              <a:sym typeface="Arial"/>
            </a:endParaRPr>
          </a:p>
          <a:p>
            <a:pPr indent="0" lvl="0" marL="0" rtl="0" algn="l">
              <a:spcBef>
                <a:spcPts val="280"/>
              </a:spcBef>
              <a:spcAft>
                <a:spcPts val="0"/>
              </a:spcAft>
              <a:buClr>
                <a:srgbClr val="595959"/>
              </a:buClr>
              <a:buSzPts val="1400"/>
              <a:buNone/>
            </a:pPr>
            <a:r>
              <a:rPr lang="en" sz="1400">
                <a:latin typeface="Arial"/>
                <a:ea typeface="Arial"/>
                <a:cs typeface="Arial"/>
                <a:sym typeface="Arial"/>
              </a:rPr>
              <a:t>11 December 2018</a:t>
            </a:r>
            <a:endParaRPr/>
          </a:p>
        </p:txBody>
      </p:sp>
      <p:sp>
        <p:nvSpPr>
          <p:cNvPr id="749" name="Google Shape;749;p128"/>
          <p:cNvSpPr txBox="1"/>
          <p:nvPr/>
        </p:nvSpPr>
        <p:spPr>
          <a:xfrm>
            <a:off x="232874" y="1288149"/>
            <a:ext cx="4570479" cy="41169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6817FF"/>
              </a:buClr>
              <a:buSzPts val="2400"/>
              <a:buFont typeface="Arial"/>
              <a:buNone/>
            </a:pPr>
            <a:r>
              <a:rPr b="1" i="0" lang="en" sz="2400" u="none">
                <a:solidFill>
                  <a:srgbClr val="6817FF"/>
                </a:solidFill>
                <a:latin typeface="Arial"/>
                <a:ea typeface="Arial"/>
                <a:cs typeface="Arial"/>
                <a:sym typeface="Arial"/>
              </a:rPr>
              <a:t>Features and Best Practices </a:t>
            </a:r>
            <a:endParaRPr b="1" i="0" sz="2400" u="none">
              <a:solidFill>
                <a:srgbClr val="6817FF"/>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3" name="Shape 753"/>
        <p:cNvGrpSpPr/>
        <p:nvPr/>
      </p:nvGrpSpPr>
      <p:grpSpPr>
        <a:xfrm>
          <a:off x="0" y="0"/>
          <a:ext cx="0" cy="0"/>
          <a:chOff x="0" y="0"/>
          <a:chExt cx="0" cy="0"/>
        </a:xfrm>
      </p:grpSpPr>
      <p:sp>
        <p:nvSpPr>
          <p:cNvPr id="754" name="Google Shape;754;p129"/>
          <p:cNvSpPr txBox="1"/>
          <p:nvPr>
            <p:ph type="title"/>
          </p:nvPr>
        </p:nvSpPr>
        <p:spPr>
          <a:xfrm>
            <a:off x="429570" y="514641"/>
            <a:ext cx="8390828" cy="399311"/>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3D3D3D"/>
              </a:buClr>
              <a:buSzPts val="1800"/>
              <a:buFont typeface="Calibri"/>
              <a:buNone/>
            </a:pPr>
            <a:r>
              <a:rPr lang="en" sz="1800">
                <a:solidFill>
                  <a:srgbClr val="3D3D3D"/>
                </a:solidFill>
              </a:rPr>
              <a:t>ScholarOne and ORCID</a:t>
            </a:r>
            <a:endParaRPr sz="1800">
              <a:solidFill>
                <a:srgbClr val="3D3D3D"/>
              </a:solidFill>
            </a:endParaRPr>
          </a:p>
        </p:txBody>
      </p:sp>
      <p:sp>
        <p:nvSpPr>
          <p:cNvPr id="755" name="Google Shape;755;p129"/>
          <p:cNvSpPr txBox="1"/>
          <p:nvPr>
            <p:ph idx="2" type="body"/>
          </p:nvPr>
        </p:nvSpPr>
        <p:spPr>
          <a:xfrm>
            <a:off x="5764012" y="243903"/>
            <a:ext cx="2697516" cy="123111"/>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Clr>
                <a:srgbClr val="444444"/>
              </a:buClr>
              <a:buSzPts val="600"/>
              <a:buNone/>
            </a:pPr>
            <a:r>
              <a:t/>
            </a:r>
            <a:endParaRPr/>
          </a:p>
        </p:txBody>
      </p:sp>
      <p:sp>
        <p:nvSpPr>
          <p:cNvPr id="756" name="Google Shape;756;p129"/>
          <p:cNvSpPr/>
          <p:nvPr/>
        </p:nvSpPr>
        <p:spPr>
          <a:xfrm rot="5400000">
            <a:off x="928660" y="1678217"/>
            <a:ext cx="731579" cy="127262"/>
          </a:xfrm>
          <a:prstGeom prst="triangle">
            <a:avLst>
              <a:gd fmla="val 50000" name="adj"/>
            </a:avLst>
          </a:prstGeom>
          <a:gradFill>
            <a:gsLst>
              <a:gs pos="0">
                <a:srgbClr val="5D00FF"/>
              </a:gs>
              <a:gs pos="100000">
                <a:srgbClr val="8865FF"/>
              </a:gs>
            </a:gsLst>
            <a:lin ang="16200000" scaled="0"/>
          </a:gradFill>
          <a:ln cap="flat" cmpd="sng" w="9525">
            <a:solidFill>
              <a:srgbClr val="6310F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57" name="Google Shape;757;p129"/>
          <p:cNvSpPr/>
          <p:nvPr/>
        </p:nvSpPr>
        <p:spPr>
          <a:xfrm>
            <a:off x="1478122" y="1516145"/>
            <a:ext cx="7180103" cy="45140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600">
                <a:solidFill>
                  <a:schemeClr val="dk1"/>
                </a:solidFill>
                <a:latin typeface="Arial"/>
                <a:ea typeface="Arial"/>
                <a:cs typeface="Arial"/>
                <a:sym typeface="Arial"/>
              </a:rPr>
              <a:t>Clarivate Analytics, a founding member of ORCID</a:t>
            </a:r>
            <a:endParaRPr i="1" sz="1600">
              <a:solidFill>
                <a:schemeClr val="dk1"/>
              </a:solidFill>
              <a:latin typeface="Arial"/>
              <a:ea typeface="Arial"/>
              <a:cs typeface="Arial"/>
              <a:sym typeface="Arial"/>
            </a:endParaRPr>
          </a:p>
        </p:txBody>
      </p:sp>
      <p:sp>
        <p:nvSpPr>
          <p:cNvPr id="758" name="Google Shape;758;p129"/>
          <p:cNvSpPr/>
          <p:nvPr/>
        </p:nvSpPr>
        <p:spPr>
          <a:xfrm rot="5400000">
            <a:off x="928660" y="3024417"/>
            <a:ext cx="731579" cy="127262"/>
          </a:xfrm>
          <a:prstGeom prst="triangle">
            <a:avLst>
              <a:gd fmla="val 50000" name="adj"/>
            </a:avLst>
          </a:prstGeom>
          <a:gradFill>
            <a:gsLst>
              <a:gs pos="0">
                <a:srgbClr val="5D00FF"/>
              </a:gs>
              <a:gs pos="100000">
                <a:srgbClr val="8865FF"/>
              </a:gs>
            </a:gsLst>
            <a:lin ang="16200000" scaled="0"/>
          </a:gradFill>
          <a:ln cap="flat" cmpd="sng" w="9525">
            <a:solidFill>
              <a:srgbClr val="6310F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59" name="Google Shape;759;p129"/>
          <p:cNvSpPr/>
          <p:nvPr/>
        </p:nvSpPr>
        <p:spPr>
          <a:xfrm rot="5400000">
            <a:off x="928660" y="4370617"/>
            <a:ext cx="731579" cy="127262"/>
          </a:xfrm>
          <a:prstGeom prst="triangle">
            <a:avLst>
              <a:gd fmla="val 50000" name="adj"/>
            </a:avLst>
          </a:prstGeom>
          <a:gradFill>
            <a:gsLst>
              <a:gs pos="0">
                <a:srgbClr val="5D00FF"/>
              </a:gs>
              <a:gs pos="100000">
                <a:srgbClr val="8865FF"/>
              </a:gs>
            </a:gsLst>
            <a:lin ang="16200000" scaled="0"/>
          </a:gradFill>
          <a:ln cap="flat" cmpd="sng" w="9525">
            <a:solidFill>
              <a:srgbClr val="6310F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60" name="Google Shape;760;p129"/>
          <p:cNvSpPr/>
          <p:nvPr/>
        </p:nvSpPr>
        <p:spPr>
          <a:xfrm>
            <a:off x="1478122" y="2862345"/>
            <a:ext cx="7180103" cy="45140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600">
                <a:solidFill>
                  <a:schemeClr val="dk1"/>
                </a:solidFill>
                <a:latin typeface="Arial"/>
                <a:ea typeface="Arial"/>
                <a:cs typeface="Arial"/>
                <a:sym typeface="Arial"/>
              </a:rPr>
              <a:t>ScholarOne, an early adopter and proponent of ORCID </a:t>
            </a:r>
            <a:endParaRPr i="1" sz="1600">
              <a:solidFill>
                <a:schemeClr val="dk1"/>
              </a:solidFill>
              <a:latin typeface="Arial"/>
              <a:ea typeface="Arial"/>
              <a:cs typeface="Arial"/>
              <a:sym typeface="Arial"/>
            </a:endParaRPr>
          </a:p>
        </p:txBody>
      </p:sp>
      <p:sp>
        <p:nvSpPr>
          <p:cNvPr id="761" name="Google Shape;761;p129"/>
          <p:cNvSpPr/>
          <p:nvPr/>
        </p:nvSpPr>
        <p:spPr>
          <a:xfrm>
            <a:off x="1478121" y="4208545"/>
            <a:ext cx="7180103" cy="45140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600">
                <a:solidFill>
                  <a:schemeClr val="dk1"/>
                </a:solidFill>
                <a:latin typeface="Arial"/>
                <a:ea typeface="Arial"/>
                <a:cs typeface="Arial"/>
                <a:sym typeface="Arial"/>
              </a:rPr>
              <a:t>ScholarOne, Publons and Clarivate remain strong ORCID supporters.  </a:t>
            </a:r>
            <a:endParaRPr i="1" sz="1600">
              <a:solidFill>
                <a:schemeClr val="dk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6" name="Shape 766"/>
        <p:cNvGrpSpPr/>
        <p:nvPr/>
      </p:nvGrpSpPr>
      <p:grpSpPr>
        <a:xfrm>
          <a:off x="0" y="0"/>
          <a:ext cx="0" cy="0"/>
          <a:chOff x="0" y="0"/>
          <a:chExt cx="0" cy="0"/>
        </a:xfrm>
      </p:grpSpPr>
      <p:sp>
        <p:nvSpPr>
          <p:cNvPr id="767" name="Google Shape;767;p130"/>
          <p:cNvSpPr txBox="1"/>
          <p:nvPr>
            <p:ph type="title"/>
          </p:nvPr>
        </p:nvSpPr>
        <p:spPr>
          <a:xfrm>
            <a:off x="429570" y="514641"/>
            <a:ext cx="8390828" cy="399311"/>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3D3D3D"/>
              </a:buClr>
              <a:buSzPts val="1800"/>
              <a:buFont typeface="Calibri"/>
              <a:buNone/>
            </a:pPr>
            <a:r>
              <a:rPr lang="en" sz="1800">
                <a:solidFill>
                  <a:srgbClr val="3D3D3D"/>
                </a:solidFill>
              </a:rPr>
              <a:t>ORCID Sign On</a:t>
            </a:r>
            <a:endParaRPr sz="1800">
              <a:solidFill>
                <a:srgbClr val="3D3D3D"/>
              </a:solidFill>
            </a:endParaRPr>
          </a:p>
        </p:txBody>
      </p:sp>
      <p:sp>
        <p:nvSpPr>
          <p:cNvPr id="768" name="Google Shape;768;p130"/>
          <p:cNvSpPr txBox="1"/>
          <p:nvPr>
            <p:ph idx="2" type="body"/>
          </p:nvPr>
        </p:nvSpPr>
        <p:spPr>
          <a:xfrm>
            <a:off x="5764012" y="243903"/>
            <a:ext cx="2697516" cy="123111"/>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Clr>
                <a:srgbClr val="444444"/>
              </a:buClr>
              <a:buSzPts val="600"/>
              <a:buNone/>
            </a:pPr>
            <a:r>
              <a:t/>
            </a:r>
            <a:endParaRPr/>
          </a:p>
        </p:txBody>
      </p:sp>
      <p:pic>
        <p:nvPicPr>
          <p:cNvPr id="769" name="Google Shape;769;p130"/>
          <p:cNvPicPr preferRelativeResize="0"/>
          <p:nvPr/>
        </p:nvPicPr>
        <p:blipFill rotWithShape="1">
          <a:blip r:embed="rId3">
            <a:alphaModFix/>
          </a:blip>
          <a:srcRect b="0" l="0" r="0" t="0"/>
          <a:stretch/>
        </p:blipFill>
        <p:spPr>
          <a:xfrm>
            <a:off x="362906" y="1061580"/>
            <a:ext cx="4542680" cy="2591512"/>
          </a:xfrm>
          <a:prstGeom prst="rect">
            <a:avLst/>
          </a:prstGeom>
          <a:noFill/>
          <a:ln>
            <a:noFill/>
          </a:ln>
        </p:spPr>
      </p:pic>
      <p:pic>
        <p:nvPicPr>
          <p:cNvPr id="770" name="Google Shape;770;p130"/>
          <p:cNvPicPr preferRelativeResize="0"/>
          <p:nvPr/>
        </p:nvPicPr>
        <p:blipFill rotWithShape="1">
          <a:blip r:embed="rId4">
            <a:alphaModFix/>
          </a:blip>
          <a:srcRect b="0" l="0" r="0" t="0"/>
          <a:stretch/>
        </p:blipFill>
        <p:spPr>
          <a:xfrm>
            <a:off x="5610226" y="1587576"/>
            <a:ext cx="3366874" cy="3828994"/>
          </a:xfrm>
          <a:prstGeom prst="rect">
            <a:avLst/>
          </a:prstGeom>
          <a:noFill/>
          <a:ln>
            <a:noFill/>
          </a:ln>
        </p:spPr>
      </p:pic>
      <p:cxnSp>
        <p:nvCxnSpPr>
          <p:cNvPr id="771" name="Google Shape;771;p130"/>
          <p:cNvCxnSpPr/>
          <p:nvPr/>
        </p:nvCxnSpPr>
        <p:spPr>
          <a:xfrm>
            <a:off x="3615334" y="4051455"/>
            <a:ext cx="1890116" cy="0"/>
          </a:xfrm>
          <a:prstGeom prst="straightConnector1">
            <a:avLst/>
          </a:prstGeom>
          <a:noFill/>
          <a:ln cap="flat" cmpd="sng" w="76200">
            <a:solidFill>
              <a:schemeClr val="accent1"/>
            </a:solidFill>
            <a:prstDash val="solid"/>
            <a:round/>
            <a:headEnd len="sm" w="sm" type="none"/>
            <a:tailEnd len="med" w="med" type="triangle"/>
          </a:ln>
        </p:spPr>
      </p:cxnSp>
      <p:sp>
        <p:nvSpPr>
          <p:cNvPr id="772" name="Google Shape;772;p130"/>
          <p:cNvSpPr/>
          <p:nvPr/>
        </p:nvSpPr>
        <p:spPr>
          <a:xfrm rot="5400000">
            <a:off x="127412" y="5577117"/>
            <a:ext cx="731579" cy="127262"/>
          </a:xfrm>
          <a:prstGeom prst="triangle">
            <a:avLst>
              <a:gd fmla="val 50000" name="adj"/>
            </a:avLst>
          </a:prstGeom>
          <a:gradFill>
            <a:gsLst>
              <a:gs pos="0">
                <a:srgbClr val="5D00FF"/>
              </a:gs>
              <a:gs pos="100000">
                <a:srgbClr val="8865FF"/>
              </a:gs>
            </a:gsLst>
            <a:lin ang="16200000" scaled="0"/>
          </a:gradFill>
          <a:ln cap="flat" cmpd="sng" w="9525">
            <a:solidFill>
              <a:srgbClr val="6310F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73" name="Google Shape;773;p130"/>
          <p:cNvSpPr/>
          <p:nvPr/>
        </p:nvSpPr>
        <p:spPr>
          <a:xfrm>
            <a:off x="717622" y="5415045"/>
            <a:ext cx="4073453" cy="45140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600">
                <a:solidFill>
                  <a:schemeClr val="dk1"/>
                </a:solidFill>
                <a:latin typeface="Arial"/>
                <a:ea typeface="Arial"/>
                <a:cs typeface="Arial"/>
                <a:sym typeface="Arial"/>
              </a:rPr>
              <a:t>Included in the S1M January 2019 release</a:t>
            </a:r>
            <a:endParaRPr i="1" sz="1600">
              <a:solidFill>
                <a:schemeClr val="dk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7" name="Shape 777"/>
        <p:cNvGrpSpPr/>
        <p:nvPr/>
      </p:nvGrpSpPr>
      <p:grpSpPr>
        <a:xfrm>
          <a:off x="0" y="0"/>
          <a:ext cx="0" cy="0"/>
          <a:chOff x="0" y="0"/>
          <a:chExt cx="0" cy="0"/>
        </a:xfrm>
      </p:grpSpPr>
      <p:sp>
        <p:nvSpPr>
          <p:cNvPr id="778" name="Google Shape;778;p131"/>
          <p:cNvSpPr txBox="1"/>
          <p:nvPr>
            <p:ph type="title"/>
          </p:nvPr>
        </p:nvSpPr>
        <p:spPr>
          <a:xfrm>
            <a:off x="4087170" y="1168608"/>
            <a:ext cx="4761555" cy="399311"/>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3D3D3D"/>
              </a:buClr>
              <a:buSzPts val="1800"/>
              <a:buFont typeface="Calibri"/>
              <a:buNone/>
            </a:pPr>
            <a:r>
              <a:rPr lang="en" sz="1800">
                <a:solidFill>
                  <a:srgbClr val="3D3D3D"/>
                </a:solidFill>
              </a:rPr>
              <a:t>Best Practices for Member Credentials and Scopes</a:t>
            </a:r>
            <a:endParaRPr sz="1800">
              <a:solidFill>
                <a:srgbClr val="3D3D3D"/>
              </a:solidFill>
            </a:endParaRPr>
          </a:p>
        </p:txBody>
      </p:sp>
      <p:sp>
        <p:nvSpPr>
          <p:cNvPr id="779" name="Google Shape;779;p131"/>
          <p:cNvSpPr txBox="1"/>
          <p:nvPr>
            <p:ph idx="2" type="body"/>
          </p:nvPr>
        </p:nvSpPr>
        <p:spPr>
          <a:xfrm>
            <a:off x="5764012" y="243903"/>
            <a:ext cx="2697516" cy="123111"/>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Clr>
                <a:srgbClr val="444444"/>
              </a:buClr>
              <a:buSzPts val="600"/>
              <a:buNone/>
            </a:pPr>
            <a:r>
              <a:t/>
            </a:r>
            <a:endParaRPr/>
          </a:p>
        </p:txBody>
      </p:sp>
      <p:sp>
        <p:nvSpPr>
          <p:cNvPr id="780" name="Google Shape;780;p131"/>
          <p:cNvSpPr/>
          <p:nvPr/>
        </p:nvSpPr>
        <p:spPr>
          <a:xfrm rot="5400000">
            <a:off x="3775487" y="2163672"/>
            <a:ext cx="731579" cy="127262"/>
          </a:xfrm>
          <a:prstGeom prst="triangle">
            <a:avLst>
              <a:gd fmla="val 50000" name="adj"/>
            </a:avLst>
          </a:prstGeom>
          <a:gradFill>
            <a:gsLst>
              <a:gs pos="0">
                <a:srgbClr val="5D00FF"/>
              </a:gs>
              <a:gs pos="100000">
                <a:srgbClr val="8865FF"/>
              </a:gs>
            </a:gsLst>
            <a:lin ang="16200000" scaled="0"/>
          </a:gradFill>
          <a:ln cap="flat" cmpd="sng" w="9525">
            <a:solidFill>
              <a:srgbClr val="6310F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781" name="Google Shape;781;p131"/>
          <p:cNvPicPr preferRelativeResize="0"/>
          <p:nvPr/>
        </p:nvPicPr>
        <p:blipFill rotWithShape="1">
          <a:blip r:embed="rId3">
            <a:alphaModFix/>
          </a:blip>
          <a:srcRect b="0" l="0" r="0" t="0"/>
          <a:stretch/>
        </p:blipFill>
        <p:spPr>
          <a:xfrm>
            <a:off x="142450" y="566668"/>
            <a:ext cx="3640344" cy="3594840"/>
          </a:xfrm>
          <a:prstGeom prst="rect">
            <a:avLst/>
          </a:prstGeom>
          <a:noFill/>
          <a:ln>
            <a:noFill/>
          </a:ln>
        </p:spPr>
      </p:pic>
      <p:sp>
        <p:nvSpPr>
          <p:cNvPr id="782" name="Google Shape;782;p131"/>
          <p:cNvSpPr txBox="1"/>
          <p:nvPr/>
        </p:nvSpPr>
        <p:spPr>
          <a:xfrm>
            <a:off x="160379" y="167357"/>
            <a:ext cx="3604487" cy="399311"/>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D3D3D"/>
              </a:buClr>
              <a:buSzPts val="1800"/>
              <a:buFont typeface="Calibri"/>
              <a:buNone/>
            </a:pPr>
            <a:r>
              <a:rPr b="1" i="0" lang="en" sz="1800" cap="none">
                <a:solidFill>
                  <a:srgbClr val="3D3D3D"/>
                </a:solidFill>
                <a:latin typeface="Calibri"/>
                <a:ea typeface="Calibri"/>
                <a:cs typeface="Calibri"/>
                <a:sym typeface="Calibri"/>
              </a:rPr>
              <a:t>ORCID User Authorizes Permissions</a:t>
            </a:r>
            <a:endParaRPr b="1" i="0" sz="1800" cap="none">
              <a:solidFill>
                <a:srgbClr val="3D3D3D"/>
              </a:solidFill>
              <a:latin typeface="Calibri"/>
              <a:ea typeface="Calibri"/>
              <a:cs typeface="Calibri"/>
              <a:sym typeface="Calibri"/>
            </a:endParaRPr>
          </a:p>
        </p:txBody>
      </p:sp>
      <p:sp>
        <p:nvSpPr>
          <p:cNvPr id="783" name="Google Shape;783;p131"/>
          <p:cNvSpPr/>
          <p:nvPr/>
        </p:nvSpPr>
        <p:spPr>
          <a:xfrm rot="5400000">
            <a:off x="3775487" y="3705769"/>
            <a:ext cx="731579" cy="127262"/>
          </a:xfrm>
          <a:prstGeom prst="triangle">
            <a:avLst>
              <a:gd fmla="val 50000" name="adj"/>
            </a:avLst>
          </a:prstGeom>
          <a:gradFill>
            <a:gsLst>
              <a:gs pos="0">
                <a:srgbClr val="5D00FF"/>
              </a:gs>
              <a:gs pos="100000">
                <a:srgbClr val="8865FF"/>
              </a:gs>
            </a:gsLst>
            <a:lin ang="16200000" scaled="0"/>
          </a:gradFill>
          <a:ln cap="flat" cmpd="sng" w="9525">
            <a:solidFill>
              <a:srgbClr val="6310F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84" name="Google Shape;784;p131"/>
          <p:cNvSpPr/>
          <p:nvPr/>
        </p:nvSpPr>
        <p:spPr>
          <a:xfrm rot="5400000">
            <a:off x="3775487" y="5247868"/>
            <a:ext cx="731579" cy="127262"/>
          </a:xfrm>
          <a:prstGeom prst="triangle">
            <a:avLst>
              <a:gd fmla="val 50000" name="adj"/>
            </a:avLst>
          </a:prstGeom>
          <a:gradFill>
            <a:gsLst>
              <a:gs pos="0">
                <a:srgbClr val="5D00FF"/>
              </a:gs>
              <a:gs pos="100000">
                <a:srgbClr val="8865FF"/>
              </a:gs>
            </a:gsLst>
            <a:lin ang="16200000" scaled="0"/>
          </a:gradFill>
          <a:ln cap="flat" cmpd="sng" w="9525">
            <a:solidFill>
              <a:srgbClr val="6310F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85" name="Google Shape;785;p131"/>
          <p:cNvSpPr/>
          <p:nvPr/>
        </p:nvSpPr>
        <p:spPr>
          <a:xfrm>
            <a:off x="4273177" y="1869213"/>
            <a:ext cx="4737473" cy="779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600">
                <a:solidFill>
                  <a:schemeClr val="dk1"/>
                </a:solidFill>
                <a:latin typeface="Arial"/>
                <a:ea typeface="Arial"/>
                <a:cs typeface="Arial"/>
                <a:sym typeface="Arial"/>
              </a:rPr>
              <a:t>Confirm ORCID integrated systems are using your ORCID member or ORCID public credentials  </a:t>
            </a:r>
            <a:endParaRPr i="1" sz="1600">
              <a:solidFill>
                <a:schemeClr val="dk1"/>
              </a:solidFill>
              <a:latin typeface="Arial"/>
              <a:ea typeface="Arial"/>
              <a:cs typeface="Arial"/>
              <a:sym typeface="Arial"/>
            </a:endParaRPr>
          </a:p>
        </p:txBody>
      </p:sp>
      <p:cxnSp>
        <p:nvCxnSpPr>
          <p:cNvPr id="786" name="Google Shape;786;p131"/>
          <p:cNvCxnSpPr/>
          <p:nvPr/>
        </p:nvCxnSpPr>
        <p:spPr>
          <a:xfrm>
            <a:off x="8496908" y="2255213"/>
            <a:ext cx="404204" cy="0"/>
          </a:xfrm>
          <a:prstGeom prst="straightConnector1">
            <a:avLst/>
          </a:prstGeom>
          <a:noFill/>
          <a:ln cap="flat" cmpd="sng" w="25400">
            <a:solidFill>
              <a:schemeClr val="accent1"/>
            </a:solidFill>
            <a:prstDash val="solid"/>
            <a:round/>
            <a:headEnd len="sm" w="sm" type="none"/>
            <a:tailEnd len="sm" w="sm" type="none"/>
          </a:ln>
        </p:spPr>
      </p:cxnSp>
      <p:sp>
        <p:nvSpPr>
          <p:cNvPr id="787" name="Google Shape;787;p131"/>
          <p:cNvSpPr/>
          <p:nvPr/>
        </p:nvSpPr>
        <p:spPr>
          <a:xfrm>
            <a:off x="4273177" y="3403621"/>
            <a:ext cx="4589835" cy="779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600">
                <a:solidFill>
                  <a:schemeClr val="dk1"/>
                </a:solidFill>
                <a:latin typeface="Arial"/>
                <a:ea typeface="Arial"/>
                <a:cs typeface="Arial"/>
                <a:sym typeface="Arial"/>
              </a:rPr>
              <a:t>Request only the scopes you need to completed the immediate action</a:t>
            </a:r>
            <a:endParaRPr i="1" sz="1600">
              <a:solidFill>
                <a:schemeClr val="dk1"/>
              </a:solidFill>
              <a:latin typeface="Arial"/>
              <a:ea typeface="Arial"/>
              <a:cs typeface="Arial"/>
              <a:sym typeface="Arial"/>
            </a:endParaRPr>
          </a:p>
        </p:txBody>
      </p:sp>
      <p:sp>
        <p:nvSpPr>
          <p:cNvPr id="788" name="Google Shape;788;p131"/>
          <p:cNvSpPr/>
          <p:nvPr/>
        </p:nvSpPr>
        <p:spPr>
          <a:xfrm>
            <a:off x="4273177" y="4969938"/>
            <a:ext cx="4589835" cy="779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600">
                <a:solidFill>
                  <a:schemeClr val="dk1"/>
                </a:solidFill>
                <a:latin typeface="Arial"/>
                <a:ea typeface="Arial"/>
                <a:cs typeface="Arial"/>
                <a:sym typeface="Arial"/>
              </a:rPr>
              <a:t>Gain explicit permission for updates made to researchers’ ORCID records. </a:t>
            </a:r>
            <a:endParaRPr i="1" sz="1600">
              <a:solidFill>
                <a:schemeClr val="dk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3" name="Shape 793"/>
        <p:cNvGrpSpPr/>
        <p:nvPr/>
      </p:nvGrpSpPr>
      <p:grpSpPr>
        <a:xfrm>
          <a:off x="0" y="0"/>
          <a:ext cx="0" cy="0"/>
          <a:chOff x="0" y="0"/>
          <a:chExt cx="0" cy="0"/>
        </a:xfrm>
      </p:grpSpPr>
      <p:sp>
        <p:nvSpPr>
          <p:cNvPr id="794" name="Google Shape;794;p132"/>
          <p:cNvSpPr txBox="1"/>
          <p:nvPr>
            <p:ph type="title"/>
          </p:nvPr>
        </p:nvSpPr>
        <p:spPr>
          <a:xfrm>
            <a:off x="200970" y="263244"/>
            <a:ext cx="8390828" cy="399311"/>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3D3D3D"/>
              </a:buClr>
              <a:buSzPts val="1800"/>
              <a:buFont typeface="Calibri"/>
              <a:buNone/>
            </a:pPr>
            <a:r>
              <a:rPr lang="en" sz="1800">
                <a:solidFill>
                  <a:srgbClr val="3D3D3D"/>
                </a:solidFill>
              </a:rPr>
              <a:t>Logged Into ScholarOne</a:t>
            </a:r>
            <a:endParaRPr sz="1800">
              <a:solidFill>
                <a:srgbClr val="3D3D3D"/>
              </a:solidFill>
            </a:endParaRPr>
          </a:p>
        </p:txBody>
      </p:sp>
      <p:sp>
        <p:nvSpPr>
          <p:cNvPr id="795" name="Google Shape;795;p132"/>
          <p:cNvSpPr txBox="1"/>
          <p:nvPr>
            <p:ph idx="2" type="body"/>
          </p:nvPr>
        </p:nvSpPr>
        <p:spPr>
          <a:xfrm>
            <a:off x="5764012" y="243903"/>
            <a:ext cx="2697516" cy="123111"/>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Clr>
                <a:srgbClr val="444444"/>
              </a:buClr>
              <a:buSzPts val="600"/>
              <a:buNone/>
            </a:pPr>
            <a:r>
              <a:t/>
            </a:r>
            <a:endParaRPr/>
          </a:p>
        </p:txBody>
      </p:sp>
      <p:pic>
        <p:nvPicPr>
          <p:cNvPr id="796" name="Google Shape;796;p132"/>
          <p:cNvPicPr preferRelativeResize="0"/>
          <p:nvPr/>
        </p:nvPicPr>
        <p:blipFill rotWithShape="1">
          <a:blip r:embed="rId3">
            <a:alphaModFix/>
          </a:blip>
          <a:srcRect b="0" l="0" r="0" t="0"/>
          <a:stretch/>
        </p:blipFill>
        <p:spPr>
          <a:xfrm>
            <a:off x="193570" y="1226680"/>
            <a:ext cx="8743441" cy="402346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1" name="Shape 801"/>
        <p:cNvGrpSpPr/>
        <p:nvPr/>
      </p:nvGrpSpPr>
      <p:grpSpPr>
        <a:xfrm>
          <a:off x="0" y="0"/>
          <a:ext cx="0" cy="0"/>
          <a:chOff x="0" y="0"/>
          <a:chExt cx="0" cy="0"/>
        </a:xfrm>
      </p:grpSpPr>
      <p:sp>
        <p:nvSpPr>
          <p:cNvPr id="802" name="Google Shape;802;p133"/>
          <p:cNvSpPr txBox="1"/>
          <p:nvPr>
            <p:ph idx="2" type="body"/>
          </p:nvPr>
        </p:nvSpPr>
        <p:spPr>
          <a:xfrm>
            <a:off x="5764012" y="243903"/>
            <a:ext cx="2697516" cy="123111"/>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Clr>
                <a:srgbClr val="444444"/>
              </a:buClr>
              <a:buSzPts val="600"/>
              <a:buNone/>
            </a:pPr>
            <a:r>
              <a:t/>
            </a:r>
            <a:endParaRPr/>
          </a:p>
        </p:txBody>
      </p:sp>
      <p:pic>
        <p:nvPicPr>
          <p:cNvPr id="803" name="Google Shape;803;p133"/>
          <p:cNvPicPr preferRelativeResize="0"/>
          <p:nvPr/>
        </p:nvPicPr>
        <p:blipFill rotWithShape="1">
          <a:blip r:embed="rId3">
            <a:alphaModFix/>
          </a:blip>
          <a:srcRect b="0" l="0" r="0" t="0"/>
          <a:stretch/>
        </p:blipFill>
        <p:spPr>
          <a:xfrm>
            <a:off x="1019175" y="796189"/>
            <a:ext cx="8124824" cy="4546357"/>
          </a:xfrm>
          <a:prstGeom prst="rect">
            <a:avLst/>
          </a:prstGeom>
          <a:noFill/>
          <a:ln>
            <a:noFill/>
          </a:ln>
        </p:spPr>
      </p:pic>
      <p:sp>
        <p:nvSpPr>
          <p:cNvPr id="804" name="Google Shape;804;p133"/>
          <p:cNvSpPr txBox="1"/>
          <p:nvPr>
            <p:ph type="title"/>
          </p:nvPr>
        </p:nvSpPr>
        <p:spPr>
          <a:xfrm>
            <a:off x="429570" y="263244"/>
            <a:ext cx="8390828" cy="399311"/>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3D3D3D"/>
              </a:buClr>
              <a:buSzPts val="1800"/>
              <a:buFont typeface="Calibri"/>
              <a:buNone/>
            </a:pPr>
            <a:r>
              <a:rPr lang="en" sz="1800">
                <a:solidFill>
                  <a:srgbClr val="3D3D3D"/>
                </a:solidFill>
              </a:rPr>
              <a:t>Request/ Require ORCID of Submitting Authors</a:t>
            </a:r>
            <a:endParaRPr sz="1800">
              <a:solidFill>
                <a:srgbClr val="3D3D3D"/>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9" name="Shape 809"/>
        <p:cNvGrpSpPr/>
        <p:nvPr/>
      </p:nvGrpSpPr>
      <p:grpSpPr>
        <a:xfrm>
          <a:off x="0" y="0"/>
          <a:ext cx="0" cy="0"/>
          <a:chOff x="0" y="0"/>
          <a:chExt cx="0" cy="0"/>
        </a:xfrm>
      </p:grpSpPr>
      <p:pic>
        <p:nvPicPr>
          <p:cNvPr id="810" name="Google Shape;810;p134"/>
          <p:cNvPicPr preferRelativeResize="0"/>
          <p:nvPr/>
        </p:nvPicPr>
        <p:blipFill rotWithShape="1">
          <a:blip r:embed="rId3">
            <a:alphaModFix/>
          </a:blip>
          <a:srcRect b="0" l="0" r="0" t="0"/>
          <a:stretch/>
        </p:blipFill>
        <p:spPr>
          <a:xfrm>
            <a:off x="151193" y="142301"/>
            <a:ext cx="3259944" cy="4884373"/>
          </a:xfrm>
          <a:prstGeom prst="rect">
            <a:avLst/>
          </a:prstGeom>
          <a:noFill/>
          <a:ln cap="flat" cmpd="sng" w="9525">
            <a:solidFill>
              <a:schemeClr val="dk1"/>
            </a:solidFill>
            <a:prstDash val="solid"/>
            <a:round/>
            <a:headEnd len="sm" w="sm" type="none"/>
            <a:tailEnd len="sm" w="sm" type="none"/>
          </a:ln>
        </p:spPr>
      </p:pic>
      <p:pic>
        <p:nvPicPr>
          <p:cNvPr id="811" name="Google Shape;811;p134"/>
          <p:cNvPicPr preferRelativeResize="0"/>
          <p:nvPr/>
        </p:nvPicPr>
        <p:blipFill rotWithShape="1">
          <a:blip r:embed="rId4">
            <a:alphaModFix/>
          </a:blip>
          <a:srcRect b="0" l="0" r="0" t="0"/>
          <a:stretch/>
        </p:blipFill>
        <p:spPr>
          <a:xfrm>
            <a:off x="4402698" y="1193800"/>
            <a:ext cx="4446028" cy="1773844"/>
          </a:xfrm>
          <a:prstGeom prst="rect">
            <a:avLst/>
          </a:prstGeom>
          <a:noFill/>
          <a:ln cap="flat" cmpd="sng" w="9525">
            <a:solidFill>
              <a:schemeClr val="dk1"/>
            </a:solidFill>
            <a:prstDash val="solid"/>
            <a:round/>
            <a:headEnd len="sm" w="sm" type="none"/>
            <a:tailEnd len="sm" w="sm" type="none"/>
          </a:ln>
        </p:spPr>
      </p:pic>
      <p:cxnSp>
        <p:nvCxnSpPr>
          <p:cNvPr id="812" name="Google Shape;812;p134"/>
          <p:cNvCxnSpPr/>
          <p:nvPr/>
        </p:nvCxnSpPr>
        <p:spPr>
          <a:xfrm>
            <a:off x="3514725" y="2006755"/>
            <a:ext cx="1009218" cy="0"/>
          </a:xfrm>
          <a:prstGeom prst="straightConnector1">
            <a:avLst/>
          </a:prstGeom>
          <a:noFill/>
          <a:ln cap="flat" cmpd="sng" w="76200">
            <a:solidFill>
              <a:schemeClr val="accent1"/>
            </a:solidFill>
            <a:prstDash val="solid"/>
            <a:round/>
            <a:headEnd len="sm" w="sm" type="none"/>
            <a:tailEnd len="med" w="med" type="triangle"/>
          </a:ln>
        </p:spPr>
      </p:cxnSp>
      <p:sp>
        <p:nvSpPr>
          <p:cNvPr id="813" name="Google Shape;813;p134"/>
          <p:cNvSpPr/>
          <p:nvPr/>
        </p:nvSpPr>
        <p:spPr>
          <a:xfrm rot="5400000">
            <a:off x="4094523" y="4674039"/>
            <a:ext cx="731579" cy="127262"/>
          </a:xfrm>
          <a:prstGeom prst="triangle">
            <a:avLst>
              <a:gd fmla="val 50000" name="adj"/>
            </a:avLst>
          </a:prstGeom>
          <a:gradFill>
            <a:gsLst>
              <a:gs pos="0">
                <a:srgbClr val="5D00FF"/>
              </a:gs>
              <a:gs pos="100000">
                <a:srgbClr val="8865FF"/>
              </a:gs>
            </a:gsLst>
            <a:lin ang="16200000" scaled="0"/>
          </a:gradFill>
          <a:ln cap="flat" cmpd="sng" w="9525">
            <a:solidFill>
              <a:srgbClr val="6310F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14" name="Google Shape;814;p134"/>
          <p:cNvSpPr/>
          <p:nvPr/>
        </p:nvSpPr>
        <p:spPr>
          <a:xfrm>
            <a:off x="4697572" y="4511967"/>
            <a:ext cx="7814724" cy="45140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600">
                <a:solidFill>
                  <a:schemeClr val="dk1"/>
                </a:solidFill>
                <a:latin typeface="Arial"/>
                <a:ea typeface="Arial"/>
                <a:cs typeface="Arial"/>
                <a:sym typeface="Arial"/>
              </a:rPr>
              <a:t>Included in the S1M January 2019 release</a:t>
            </a:r>
            <a:endParaRPr i="1" sz="1600">
              <a:solidFill>
                <a:schemeClr val="dk1"/>
              </a:solidFill>
              <a:latin typeface="Arial"/>
              <a:ea typeface="Arial"/>
              <a:cs typeface="Arial"/>
              <a:sym typeface="Arial"/>
            </a:endParaRPr>
          </a:p>
        </p:txBody>
      </p:sp>
      <p:sp>
        <p:nvSpPr>
          <p:cNvPr id="815" name="Google Shape;815;p134"/>
          <p:cNvSpPr txBox="1"/>
          <p:nvPr>
            <p:ph type="title"/>
          </p:nvPr>
        </p:nvSpPr>
        <p:spPr>
          <a:xfrm>
            <a:off x="3601395" y="170303"/>
            <a:ext cx="5028255" cy="399311"/>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3D3D3D"/>
              </a:buClr>
              <a:buSzPts val="1800"/>
              <a:buFont typeface="Calibri"/>
              <a:buNone/>
            </a:pPr>
            <a:r>
              <a:rPr lang="en" sz="1800">
                <a:solidFill>
                  <a:srgbClr val="3D3D3D"/>
                </a:solidFill>
              </a:rPr>
              <a:t>Request/ Require ORCID of Reviewers </a:t>
            </a:r>
            <a:endParaRPr sz="1800">
              <a:solidFill>
                <a:srgbClr val="3D3D3D"/>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2" name="Shape 582"/>
        <p:cNvGrpSpPr/>
        <p:nvPr/>
      </p:nvGrpSpPr>
      <p:grpSpPr>
        <a:xfrm>
          <a:off x="0" y="0"/>
          <a:ext cx="0" cy="0"/>
          <a:chOff x="0" y="0"/>
          <a:chExt cx="0" cy="0"/>
        </a:xfrm>
      </p:grpSpPr>
      <p:pic>
        <p:nvPicPr>
          <p:cNvPr id="583" name="Google Shape;583;p108"/>
          <p:cNvPicPr preferRelativeResize="0"/>
          <p:nvPr/>
        </p:nvPicPr>
        <p:blipFill>
          <a:blip r:embed="rId3">
            <a:alphaModFix/>
          </a:blip>
          <a:stretch>
            <a:fillRect/>
          </a:stretch>
        </p:blipFill>
        <p:spPr>
          <a:xfrm>
            <a:off x="5412700" y="3535050"/>
            <a:ext cx="2024050" cy="2024050"/>
          </a:xfrm>
          <a:prstGeom prst="rect">
            <a:avLst/>
          </a:prstGeom>
          <a:noFill/>
          <a:ln>
            <a:noFill/>
          </a:ln>
        </p:spPr>
      </p:pic>
      <p:pic>
        <p:nvPicPr>
          <p:cNvPr id="584" name="Google Shape;584;p108"/>
          <p:cNvPicPr preferRelativeResize="0"/>
          <p:nvPr/>
        </p:nvPicPr>
        <p:blipFill>
          <a:blip r:embed="rId4">
            <a:alphaModFix/>
          </a:blip>
          <a:stretch>
            <a:fillRect/>
          </a:stretch>
        </p:blipFill>
        <p:spPr>
          <a:xfrm>
            <a:off x="1618025" y="3562600"/>
            <a:ext cx="1968950" cy="1968950"/>
          </a:xfrm>
          <a:prstGeom prst="rect">
            <a:avLst/>
          </a:prstGeom>
          <a:noFill/>
          <a:ln>
            <a:noFill/>
          </a:ln>
        </p:spPr>
      </p:pic>
      <p:pic>
        <p:nvPicPr>
          <p:cNvPr id="585" name="Google Shape;585;p108"/>
          <p:cNvPicPr preferRelativeResize="0"/>
          <p:nvPr/>
        </p:nvPicPr>
        <p:blipFill>
          <a:blip r:embed="rId5">
            <a:alphaModFix/>
          </a:blip>
          <a:stretch>
            <a:fillRect/>
          </a:stretch>
        </p:blipFill>
        <p:spPr>
          <a:xfrm>
            <a:off x="1529924" y="489850"/>
            <a:ext cx="1781300" cy="2375075"/>
          </a:xfrm>
          <a:prstGeom prst="rect">
            <a:avLst/>
          </a:prstGeom>
          <a:noFill/>
          <a:ln>
            <a:noFill/>
          </a:ln>
        </p:spPr>
      </p:pic>
      <p:pic>
        <p:nvPicPr>
          <p:cNvPr id="586" name="Google Shape;586;p108"/>
          <p:cNvPicPr preferRelativeResize="0"/>
          <p:nvPr/>
        </p:nvPicPr>
        <p:blipFill>
          <a:blip r:embed="rId6">
            <a:alphaModFix/>
          </a:blip>
          <a:stretch>
            <a:fillRect/>
          </a:stretch>
        </p:blipFill>
        <p:spPr>
          <a:xfrm>
            <a:off x="5472237" y="489850"/>
            <a:ext cx="1905000" cy="1905000"/>
          </a:xfrm>
          <a:prstGeom prst="rect">
            <a:avLst/>
          </a:prstGeom>
          <a:noFill/>
          <a:ln>
            <a:noFill/>
          </a:ln>
        </p:spPr>
      </p:pic>
      <p:sp>
        <p:nvSpPr>
          <p:cNvPr id="587" name="Google Shape;587;p108"/>
          <p:cNvSpPr txBox="1"/>
          <p:nvPr/>
        </p:nvSpPr>
        <p:spPr>
          <a:xfrm>
            <a:off x="1246900" y="2864925"/>
            <a:ext cx="2508600" cy="85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Chris Heid, Clarivate</a:t>
            </a:r>
            <a:endParaRPr/>
          </a:p>
        </p:txBody>
      </p:sp>
      <p:sp>
        <p:nvSpPr>
          <p:cNvPr id="588" name="Google Shape;588;p108"/>
          <p:cNvSpPr txBox="1"/>
          <p:nvPr/>
        </p:nvSpPr>
        <p:spPr>
          <a:xfrm>
            <a:off x="5284525" y="2464125"/>
            <a:ext cx="2271300" cy="107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Alice Meadows, ORCID</a:t>
            </a:r>
            <a:endParaRPr/>
          </a:p>
        </p:txBody>
      </p:sp>
      <p:sp>
        <p:nvSpPr>
          <p:cNvPr id="589" name="Google Shape;589;p108"/>
          <p:cNvSpPr txBox="1"/>
          <p:nvPr/>
        </p:nvSpPr>
        <p:spPr>
          <a:xfrm>
            <a:off x="1422450" y="5559100"/>
            <a:ext cx="2360100" cy="85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Michael Markie, F1000</a:t>
            </a:r>
            <a:endParaRPr/>
          </a:p>
        </p:txBody>
      </p:sp>
      <p:sp>
        <p:nvSpPr>
          <p:cNvPr id="590" name="Google Shape;590;p108"/>
          <p:cNvSpPr txBox="1"/>
          <p:nvPr/>
        </p:nvSpPr>
        <p:spPr>
          <a:xfrm>
            <a:off x="5170425" y="5640775"/>
            <a:ext cx="2508600" cy="85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Katrina Newitt, SAGE</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0" name="Shape 820"/>
        <p:cNvGrpSpPr/>
        <p:nvPr/>
      </p:nvGrpSpPr>
      <p:grpSpPr>
        <a:xfrm>
          <a:off x="0" y="0"/>
          <a:ext cx="0" cy="0"/>
          <a:chOff x="0" y="0"/>
          <a:chExt cx="0" cy="0"/>
        </a:xfrm>
      </p:grpSpPr>
      <p:sp>
        <p:nvSpPr>
          <p:cNvPr id="821" name="Google Shape;821;p135"/>
          <p:cNvSpPr txBox="1"/>
          <p:nvPr>
            <p:ph idx="1" type="body"/>
          </p:nvPr>
        </p:nvSpPr>
        <p:spPr>
          <a:xfrm>
            <a:off x="-1" y="3342050"/>
            <a:ext cx="9144000" cy="428428"/>
          </a:xfrm>
          <a:prstGeom prst="rect">
            <a:avLst/>
          </a:prstGeom>
          <a:noFill/>
          <a:ln>
            <a:noFill/>
          </a:ln>
        </p:spPr>
        <p:txBody>
          <a:bodyPr anchorCtr="1" anchor="b" bIns="45625" lIns="91250" spcFirstLastPara="1" rIns="91250" wrap="square" tIns="45625">
            <a:noAutofit/>
          </a:bodyPr>
          <a:lstStyle/>
          <a:p>
            <a:pPr indent="0" lvl="0" marL="0" rtl="0" algn="ctr">
              <a:lnSpc>
                <a:spcPct val="70000"/>
              </a:lnSpc>
              <a:spcBef>
                <a:spcPts val="0"/>
              </a:spcBef>
              <a:spcAft>
                <a:spcPts val="0"/>
              </a:spcAft>
              <a:buClr>
                <a:srgbClr val="C00000"/>
              </a:buClr>
              <a:buSzPts val="1643"/>
              <a:buNone/>
            </a:pPr>
            <a:br>
              <a:rPr b="1" lang="en" sz="1643">
                <a:solidFill>
                  <a:srgbClr val="C00000"/>
                </a:solidFill>
                <a:latin typeface="Calibri"/>
                <a:ea typeface="Calibri"/>
                <a:cs typeface="Calibri"/>
                <a:sym typeface="Calibri"/>
              </a:rPr>
            </a:br>
            <a:endParaRPr sz="1314">
              <a:latin typeface="Calibri"/>
              <a:ea typeface="Calibri"/>
              <a:cs typeface="Calibri"/>
              <a:sym typeface="Calibri"/>
            </a:endParaRPr>
          </a:p>
        </p:txBody>
      </p:sp>
      <p:sp>
        <p:nvSpPr>
          <p:cNvPr id="822" name="Google Shape;822;p135"/>
          <p:cNvSpPr txBox="1"/>
          <p:nvPr>
            <p:ph idx="2" type="body"/>
          </p:nvPr>
        </p:nvSpPr>
        <p:spPr>
          <a:xfrm>
            <a:off x="0" y="3091890"/>
            <a:ext cx="9144000" cy="2617992"/>
          </a:xfrm>
          <a:prstGeom prst="rect">
            <a:avLst/>
          </a:prstGeom>
          <a:noFill/>
          <a:ln>
            <a:noFill/>
          </a:ln>
        </p:spPr>
        <p:txBody>
          <a:bodyPr anchorCtr="0" anchor="t" bIns="45625" lIns="91250" spcFirstLastPara="1" rIns="91250" wrap="square" tIns="45625">
            <a:noAutofit/>
          </a:bodyPr>
          <a:lstStyle/>
          <a:p>
            <a:pPr indent="0" lvl="0" marL="0" rtl="0" algn="ctr">
              <a:lnSpc>
                <a:spcPct val="90000"/>
              </a:lnSpc>
              <a:spcBef>
                <a:spcPts val="0"/>
              </a:spcBef>
              <a:spcAft>
                <a:spcPts val="0"/>
              </a:spcAft>
              <a:buClr>
                <a:schemeClr val="dk1"/>
              </a:buClr>
              <a:buSzPts val="2400"/>
              <a:buNone/>
            </a:pPr>
            <a:r>
              <a:t/>
            </a:r>
            <a:endParaRPr b="1" sz="2400">
              <a:solidFill>
                <a:schemeClr val="accent1"/>
              </a:solidFill>
            </a:endParaRPr>
          </a:p>
          <a:p>
            <a:pPr indent="0" lvl="0" marL="0" rtl="0" algn="ctr">
              <a:lnSpc>
                <a:spcPct val="90000"/>
              </a:lnSpc>
              <a:spcBef>
                <a:spcPts val="0"/>
              </a:spcBef>
              <a:spcAft>
                <a:spcPts val="0"/>
              </a:spcAft>
              <a:buClr>
                <a:srgbClr val="C00000"/>
              </a:buClr>
              <a:buSzPts val="2400"/>
              <a:buNone/>
            </a:pPr>
            <a:r>
              <a:rPr b="1" lang="en" sz="2400">
                <a:solidFill>
                  <a:srgbClr val="C00000"/>
                </a:solidFill>
              </a:rPr>
              <a:t>11th December 2018</a:t>
            </a:r>
            <a:endParaRPr/>
          </a:p>
          <a:p>
            <a:pPr indent="0" lvl="0" marL="0" rtl="0" algn="ctr">
              <a:lnSpc>
                <a:spcPct val="90000"/>
              </a:lnSpc>
              <a:spcBef>
                <a:spcPts val="0"/>
              </a:spcBef>
              <a:spcAft>
                <a:spcPts val="0"/>
              </a:spcAft>
              <a:buClr>
                <a:schemeClr val="dk1"/>
              </a:buClr>
              <a:buSzPts val="1793"/>
              <a:buNone/>
            </a:pPr>
            <a:r>
              <a:t/>
            </a:r>
            <a:endParaRPr b="1" sz="1793">
              <a:solidFill>
                <a:srgbClr val="595959"/>
              </a:solidFill>
            </a:endParaRPr>
          </a:p>
          <a:p>
            <a:pPr indent="0" lvl="0" marL="0" rtl="0" algn="ctr">
              <a:lnSpc>
                <a:spcPct val="90000"/>
              </a:lnSpc>
              <a:spcBef>
                <a:spcPts val="0"/>
              </a:spcBef>
              <a:spcAft>
                <a:spcPts val="0"/>
              </a:spcAft>
              <a:buClr>
                <a:schemeClr val="dk1"/>
              </a:buClr>
              <a:buSzPts val="1195"/>
              <a:buNone/>
            </a:pPr>
            <a:r>
              <a:t/>
            </a:r>
            <a:endParaRPr sz="1195"/>
          </a:p>
          <a:p>
            <a:pPr indent="0" lvl="0" marL="0" rtl="0" algn="ctr">
              <a:lnSpc>
                <a:spcPct val="90000"/>
              </a:lnSpc>
              <a:spcBef>
                <a:spcPts val="0"/>
              </a:spcBef>
              <a:spcAft>
                <a:spcPts val="0"/>
              </a:spcAft>
              <a:buClr>
                <a:schemeClr val="dk1"/>
              </a:buClr>
              <a:buSzPts val="2000"/>
              <a:buNone/>
            </a:pPr>
            <a:r>
              <a:rPr b="1" lang="en" sz="2000"/>
              <a:t>Michael Markie</a:t>
            </a:r>
            <a:endParaRPr/>
          </a:p>
          <a:p>
            <a:pPr indent="0" lvl="0" marL="0" rtl="0" algn="ctr">
              <a:lnSpc>
                <a:spcPct val="90000"/>
              </a:lnSpc>
              <a:spcBef>
                <a:spcPts val="0"/>
              </a:spcBef>
              <a:spcAft>
                <a:spcPts val="0"/>
              </a:spcAft>
              <a:buClr>
                <a:schemeClr val="dk1"/>
              </a:buClr>
              <a:buSzPts val="2000"/>
              <a:buNone/>
            </a:pPr>
            <a:r>
              <a:t/>
            </a:r>
            <a:endParaRPr b="1" sz="2000">
              <a:solidFill>
                <a:schemeClr val="accent1"/>
              </a:solidFill>
            </a:endParaRPr>
          </a:p>
          <a:p>
            <a:pPr indent="0" lvl="0" marL="0" rtl="0" algn="ctr">
              <a:lnSpc>
                <a:spcPct val="90000"/>
              </a:lnSpc>
              <a:spcBef>
                <a:spcPts val="0"/>
              </a:spcBef>
              <a:spcAft>
                <a:spcPts val="0"/>
              </a:spcAft>
              <a:buClr>
                <a:srgbClr val="C00000"/>
              </a:buClr>
              <a:buSzPts val="2000"/>
              <a:buNone/>
            </a:pPr>
            <a:r>
              <a:rPr b="1" lang="en" sz="2000">
                <a:solidFill>
                  <a:srgbClr val="C00000"/>
                </a:solidFill>
              </a:rPr>
              <a:t>@mmmarksman</a:t>
            </a:r>
            <a:endParaRPr b="1" sz="2000">
              <a:solidFill>
                <a:srgbClr val="C00000"/>
              </a:solidFill>
            </a:endParaRPr>
          </a:p>
          <a:p>
            <a:pPr indent="0" lvl="0" marL="0" rtl="0" algn="ctr">
              <a:lnSpc>
                <a:spcPct val="90000"/>
              </a:lnSpc>
              <a:spcBef>
                <a:spcPts val="0"/>
              </a:spcBef>
              <a:spcAft>
                <a:spcPts val="0"/>
              </a:spcAft>
              <a:buClr>
                <a:schemeClr val="dk1"/>
              </a:buClr>
              <a:buSzPts val="2000"/>
              <a:buNone/>
            </a:pPr>
            <a:r>
              <a:t/>
            </a:r>
            <a:endParaRPr b="1" sz="2000">
              <a:solidFill>
                <a:srgbClr val="C00000"/>
              </a:solidFill>
            </a:endParaRPr>
          </a:p>
          <a:p>
            <a:pPr indent="0" lvl="0" marL="0" rtl="0" algn="ctr">
              <a:lnSpc>
                <a:spcPct val="90000"/>
              </a:lnSpc>
              <a:spcBef>
                <a:spcPts val="0"/>
              </a:spcBef>
              <a:spcAft>
                <a:spcPts val="0"/>
              </a:spcAft>
              <a:buClr>
                <a:schemeClr val="dk1"/>
              </a:buClr>
              <a:buSzPts val="2000"/>
              <a:buNone/>
            </a:pPr>
            <a:r>
              <a:rPr lang="en" sz="2000"/>
              <a:t>Publishing Director, F1000</a:t>
            </a:r>
            <a:endParaRPr/>
          </a:p>
          <a:p>
            <a:pPr indent="0" lvl="0" marL="0" rtl="0" algn="ctr">
              <a:lnSpc>
                <a:spcPct val="90000"/>
              </a:lnSpc>
              <a:spcBef>
                <a:spcPts val="0"/>
              </a:spcBef>
              <a:spcAft>
                <a:spcPts val="0"/>
              </a:spcAft>
              <a:buClr>
                <a:schemeClr val="dk1"/>
              </a:buClr>
              <a:buSzPts val="1793"/>
              <a:buNone/>
            </a:pPr>
            <a:r>
              <a:t/>
            </a:r>
            <a:endParaRPr sz="1793"/>
          </a:p>
        </p:txBody>
      </p:sp>
      <p:sp>
        <p:nvSpPr>
          <p:cNvPr id="823" name="Google Shape;823;p135"/>
          <p:cNvSpPr/>
          <p:nvPr/>
        </p:nvSpPr>
        <p:spPr>
          <a:xfrm>
            <a:off x="1435551" y="419072"/>
            <a:ext cx="6544667" cy="212365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 sz="4400" u="none" cap="none" strike="noStrike">
                <a:solidFill>
                  <a:srgbClr val="C00000"/>
                </a:solidFill>
                <a:latin typeface="Calibri"/>
                <a:ea typeface="Calibri"/>
                <a:cs typeface="Calibri"/>
                <a:sym typeface="Calibri"/>
              </a:rPr>
              <a:t>A day in the life of an article published on an F1000 Platform</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7" name="Shape 827"/>
        <p:cNvGrpSpPr/>
        <p:nvPr/>
      </p:nvGrpSpPr>
      <p:grpSpPr>
        <a:xfrm>
          <a:off x="0" y="0"/>
          <a:ext cx="0" cy="0"/>
          <a:chOff x="0" y="0"/>
          <a:chExt cx="0" cy="0"/>
        </a:xfrm>
      </p:grpSpPr>
      <p:sp>
        <p:nvSpPr>
          <p:cNvPr id="828" name="Google Shape;828;p136"/>
          <p:cNvSpPr/>
          <p:nvPr/>
        </p:nvSpPr>
        <p:spPr>
          <a:xfrm>
            <a:off x="443228" y="257375"/>
            <a:ext cx="4039800" cy="584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n" sz="3200" u="sng" cap="none" strike="noStrike">
                <a:solidFill>
                  <a:srgbClr val="C00000"/>
                </a:solidFill>
                <a:latin typeface="Calibri"/>
                <a:ea typeface="Calibri"/>
                <a:cs typeface="Calibri"/>
                <a:sym typeface="Calibri"/>
              </a:rPr>
              <a:t>F1000 and ORCID</a:t>
            </a:r>
            <a:endParaRPr sz="3200" u="sng">
              <a:solidFill>
                <a:srgbClr val="C00000"/>
              </a:solidFill>
              <a:latin typeface="Calibri"/>
              <a:ea typeface="Calibri"/>
              <a:cs typeface="Calibri"/>
              <a:sym typeface="Calibri"/>
            </a:endParaRPr>
          </a:p>
        </p:txBody>
      </p:sp>
      <p:sp>
        <p:nvSpPr>
          <p:cNvPr id="829" name="Google Shape;829;p136"/>
          <p:cNvSpPr txBox="1"/>
          <p:nvPr/>
        </p:nvSpPr>
        <p:spPr>
          <a:xfrm>
            <a:off x="900545" y="1067677"/>
            <a:ext cx="7342909" cy="34163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800">
                <a:solidFill>
                  <a:srgbClr val="C00000"/>
                </a:solidFill>
                <a:latin typeface="Calibri"/>
                <a:ea typeface="Calibri"/>
                <a:cs typeface="Calibri"/>
                <a:sym typeface="Calibri"/>
              </a:rPr>
              <a:t>History:</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en" sz="1800">
                <a:solidFill>
                  <a:schemeClr val="dk1"/>
                </a:solidFill>
                <a:latin typeface="Calibri"/>
                <a:ea typeface="Calibri"/>
                <a:cs typeface="Calibri"/>
                <a:sym typeface="Calibri"/>
              </a:rPr>
              <a:t>Member Organisation</a:t>
            </a:r>
            <a:endParaRPr/>
          </a:p>
          <a:p>
            <a:pPr indent="-171450" lvl="0" marL="285750"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en" sz="1800">
                <a:solidFill>
                  <a:schemeClr val="dk1"/>
                </a:solidFill>
                <a:latin typeface="Calibri"/>
                <a:ea typeface="Calibri"/>
                <a:cs typeface="Calibri"/>
                <a:sym typeface="Calibri"/>
              </a:rPr>
              <a:t>Partnered to pioneer peer review activity with ORCID (2015)</a:t>
            </a:r>
            <a:endParaRPr/>
          </a:p>
          <a:p>
            <a:pPr indent="-171450" lvl="0" marL="285750"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en" sz="1800">
                <a:solidFill>
                  <a:schemeClr val="dk1"/>
                </a:solidFill>
                <a:latin typeface="Calibri"/>
                <a:ea typeface="Calibri"/>
                <a:cs typeface="Calibri"/>
                <a:sym typeface="Calibri"/>
              </a:rPr>
              <a:t>Signatory of the Publisher’s Open Letter (2015) </a:t>
            </a:r>
            <a:endParaRPr/>
          </a:p>
          <a:p>
            <a:pPr indent="-171450" lvl="0" marL="285750"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en" sz="1800">
                <a:solidFill>
                  <a:schemeClr val="dk1"/>
                </a:solidFill>
                <a:latin typeface="Calibri"/>
                <a:ea typeface="Calibri"/>
                <a:cs typeface="Calibri"/>
                <a:sym typeface="Calibri"/>
              </a:rPr>
              <a:t>Part of ORCID’s integration and engagement program; Collect &amp; Connect</a:t>
            </a:r>
            <a:endParaRPr/>
          </a:p>
          <a:p>
            <a:pPr indent="-171450" lvl="0" marL="285750"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ORCID Authenticate" id="830" name="Google Shape;830;p136"/>
          <p:cNvPicPr preferRelativeResize="0"/>
          <p:nvPr/>
        </p:nvPicPr>
        <p:blipFill rotWithShape="1">
          <a:blip r:embed="rId3">
            <a:alphaModFix/>
          </a:blip>
          <a:srcRect b="0" l="0" r="0" t="0"/>
          <a:stretch/>
        </p:blipFill>
        <p:spPr>
          <a:xfrm>
            <a:off x="1060013" y="4313379"/>
            <a:ext cx="1285875" cy="1952625"/>
          </a:xfrm>
          <a:prstGeom prst="rect">
            <a:avLst/>
          </a:prstGeom>
          <a:noFill/>
          <a:ln>
            <a:noFill/>
          </a:ln>
        </p:spPr>
      </p:pic>
      <p:pic>
        <p:nvPicPr>
          <p:cNvPr descr="ORCID Connect" id="831" name="Google Shape;831;p136"/>
          <p:cNvPicPr preferRelativeResize="0"/>
          <p:nvPr/>
        </p:nvPicPr>
        <p:blipFill rotWithShape="1">
          <a:blip r:embed="rId4">
            <a:alphaModFix/>
          </a:blip>
          <a:srcRect b="0" l="0" r="0" t="0"/>
          <a:stretch/>
        </p:blipFill>
        <p:spPr>
          <a:xfrm>
            <a:off x="3791231" y="4332429"/>
            <a:ext cx="1285875" cy="1933575"/>
          </a:xfrm>
          <a:prstGeom prst="rect">
            <a:avLst/>
          </a:prstGeom>
          <a:noFill/>
          <a:ln>
            <a:noFill/>
          </a:ln>
        </p:spPr>
      </p:pic>
      <p:pic>
        <p:nvPicPr>
          <p:cNvPr id="832" name="Google Shape;832;p136"/>
          <p:cNvPicPr preferRelativeResize="0"/>
          <p:nvPr/>
        </p:nvPicPr>
        <p:blipFill rotWithShape="1">
          <a:blip r:embed="rId5">
            <a:alphaModFix/>
          </a:blip>
          <a:srcRect b="0" l="0" r="0" t="0"/>
          <a:stretch/>
        </p:blipFill>
        <p:spPr>
          <a:xfrm>
            <a:off x="6458056" y="4332429"/>
            <a:ext cx="1365029" cy="19526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6" name="Shape 836"/>
        <p:cNvGrpSpPr/>
        <p:nvPr/>
      </p:nvGrpSpPr>
      <p:grpSpPr>
        <a:xfrm>
          <a:off x="0" y="0"/>
          <a:ext cx="0" cy="0"/>
          <a:chOff x="0" y="0"/>
          <a:chExt cx="0" cy="0"/>
        </a:xfrm>
      </p:grpSpPr>
      <p:sp>
        <p:nvSpPr>
          <p:cNvPr id="837" name="Google Shape;837;p137"/>
          <p:cNvSpPr txBox="1"/>
          <p:nvPr/>
        </p:nvSpPr>
        <p:spPr>
          <a:xfrm>
            <a:off x="725054" y="1252404"/>
            <a:ext cx="7342909" cy="923330"/>
          </a:xfrm>
          <a:prstGeom prst="rect">
            <a:avLst/>
          </a:prstGeom>
          <a:noFill/>
          <a:ln>
            <a:noFill/>
          </a:ln>
        </p:spPr>
        <p:txBody>
          <a:bodyPr anchorCtr="0" anchor="t" bIns="45700" lIns="91425" spcFirstLastPara="1" rIns="91425" wrap="square" tIns="45700">
            <a:noAutofit/>
          </a:bodyPr>
          <a:lstStyle/>
          <a:p>
            <a:pPr indent="-171450" lvl="0" marL="285750"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8" name="Google Shape;838;p137"/>
          <p:cNvSpPr/>
          <p:nvPr/>
        </p:nvSpPr>
        <p:spPr>
          <a:xfrm>
            <a:off x="443230" y="257375"/>
            <a:ext cx="2302800" cy="584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3200" u="sng">
                <a:solidFill>
                  <a:srgbClr val="C00000"/>
                </a:solidFill>
                <a:latin typeface="Calibri"/>
                <a:ea typeface="Calibri"/>
                <a:cs typeface="Calibri"/>
                <a:sym typeface="Calibri"/>
              </a:rPr>
              <a:t>Authors</a:t>
            </a:r>
            <a:endParaRPr sz="3200" u="sng">
              <a:solidFill>
                <a:srgbClr val="C00000"/>
              </a:solidFill>
              <a:latin typeface="Calibri"/>
              <a:ea typeface="Calibri"/>
              <a:cs typeface="Calibri"/>
              <a:sym typeface="Calibri"/>
            </a:endParaRPr>
          </a:p>
        </p:txBody>
      </p:sp>
      <p:sp>
        <p:nvSpPr>
          <p:cNvPr id="839" name="Google Shape;839;p137"/>
          <p:cNvSpPr txBox="1"/>
          <p:nvPr/>
        </p:nvSpPr>
        <p:spPr>
          <a:xfrm>
            <a:off x="646545" y="1111440"/>
            <a:ext cx="7772401" cy="20313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800">
                <a:solidFill>
                  <a:srgbClr val="C00000"/>
                </a:solidFill>
                <a:latin typeface="Calibri"/>
                <a:ea typeface="Calibri"/>
                <a:cs typeface="Calibri"/>
                <a:sym typeface="Calibri"/>
              </a:rPr>
              <a:t>Article Submission:</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en" sz="1800">
                <a:solidFill>
                  <a:schemeClr val="dk1"/>
                </a:solidFill>
                <a:latin typeface="Calibri"/>
                <a:ea typeface="Calibri"/>
                <a:cs typeface="Calibri"/>
                <a:sym typeface="Calibri"/>
              </a:rPr>
              <a:t>Article submission page - Explanation of ORCID: What, why and how.</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en" sz="1800">
                <a:solidFill>
                  <a:schemeClr val="dk1"/>
                </a:solidFill>
                <a:latin typeface="Calibri"/>
                <a:ea typeface="Calibri"/>
                <a:cs typeface="Calibri"/>
                <a:sym typeface="Calibri"/>
              </a:rPr>
              <a:t>Article submission form – Mandatory ORCID integration for submitting author</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840" name="Google Shape;840;p137"/>
          <p:cNvPicPr preferRelativeResize="0"/>
          <p:nvPr/>
        </p:nvPicPr>
        <p:blipFill rotWithShape="1">
          <a:blip r:embed="rId3">
            <a:alphaModFix/>
          </a:blip>
          <a:srcRect b="46101" l="67171" r="7475" t="23892"/>
          <a:stretch/>
        </p:blipFill>
        <p:spPr>
          <a:xfrm>
            <a:off x="715818" y="3065903"/>
            <a:ext cx="7703128" cy="338693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4" name="Shape 844"/>
        <p:cNvGrpSpPr/>
        <p:nvPr/>
      </p:nvGrpSpPr>
      <p:grpSpPr>
        <a:xfrm>
          <a:off x="0" y="0"/>
          <a:ext cx="0" cy="0"/>
          <a:chOff x="0" y="0"/>
          <a:chExt cx="0" cy="0"/>
        </a:xfrm>
      </p:grpSpPr>
      <p:sp>
        <p:nvSpPr>
          <p:cNvPr id="845" name="Google Shape;845;p138"/>
          <p:cNvSpPr txBox="1"/>
          <p:nvPr/>
        </p:nvSpPr>
        <p:spPr>
          <a:xfrm>
            <a:off x="725054" y="1252404"/>
            <a:ext cx="7342909" cy="923330"/>
          </a:xfrm>
          <a:prstGeom prst="rect">
            <a:avLst/>
          </a:prstGeom>
          <a:noFill/>
          <a:ln>
            <a:noFill/>
          </a:ln>
        </p:spPr>
        <p:txBody>
          <a:bodyPr anchorCtr="0" anchor="t" bIns="45700" lIns="91425" spcFirstLastPara="1" rIns="91425" wrap="square" tIns="45700">
            <a:noAutofit/>
          </a:bodyPr>
          <a:lstStyle/>
          <a:p>
            <a:pPr indent="-171450" lvl="0" marL="285750"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6" name="Google Shape;846;p138"/>
          <p:cNvSpPr/>
          <p:nvPr/>
        </p:nvSpPr>
        <p:spPr>
          <a:xfrm>
            <a:off x="443228" y="220425"/>
            <a:ext cx="2080200" cy="584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3200" u="sng">
                <a:solidFill>
                  <a:srgbClr val="C00000"/>
                </a:solidFill>
                <a:latin typeface="Calibri"/>
                <a:ea typeface="Calibri"/>
                <a:cs typeface="Calibri"/>
                <a:sym typeface="Calibri"/>
              </a:rPr>
              <a:t>Authors</a:t>
            </a:r>
            <a:endParaRPr sz="3200" u="sng">
              <a:solidFill>
                <a:srgbClr val="C00000"/>
              </a:solidFill>
              <a:latin typeface="Calibri"/>
              <a:ea typeface="Calibri"/>
              <a:cs typeface="Calibri"/>
              <a:sym typeface="Calibri"/>
            </a:endParaRPr>
          </a:p>
        </p:txBody>
      </p:sp>
      <p:sp>
        <p:nvSpPr>
          <p:cNvPr id="847" name="Google Shape;847;p138"/>
          <p:cNvSpPr txBox="1"/>
          <p:nvPr/>
        </p:nvSpPr>
        <p:spPr>
          <a:xfrm>
            <a:off x="443216" y="855242"/>
            <a:ext cx="8349801" cy="286232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800">
                <a:solidFill>
                  <a:srgbClr val="C00000"/>
                </a:solidFill>
                <a:latin typeface="Calibri"/>
                <a:ea typeface="Calibri"/>
                <a:cs typeface="Calibri"/>
                <a:sym typeface="Calibri"/>
              </a:rPr>
              <a:t>After publication:</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en" sz="1800">
                <a:solidFill>
                  <a:schemeClr val="dk1"/>
                </a:solidFill>
                <a:latin typeface="Calibri"/>
                <a:ea typeface="Calibri"/>
                <a:cs typeface="Calibri"/>
                <a:sym typeface="Calibri"/>
              </a:rPr>
              <a:t>All linked ID’s are displayed on the article and link to the individuals ORCID ID</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en" sz="1800">
                <a:solidFill>
                  <a:schemeClr val="dk1"/>
                </a:solidFill>
                <a:latin typeface="Calibri"/>
                <a:ea typeface="Calibri"/>
                <a:cs typeface="Calibri"/>
                <a:sym typeface="Calibri"/>
              </a:rPr>
              <a:t>Co-authors sent a link via email to connect their ORCID (on publication confirmation)</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en" sz="1800">
                <a:solidFill>
                  <a:schemeClr val="dk1"/>
                </a:solidFill>
                <a:latin typeface="Calibri"/>
                <a:ea typeface="Calibri"/>
                <a:cs typeface="Calibri"/>
                <a:sym typeface="Calibri"/>
              </a:rPr>
              <a:t>Since August 2018 on WOR we’ve sent additional email to co-authors to connect –  article with co-authors connecting now up to 45% from 35%.</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848" name="Google Shape;848;p138"/>
          <p:cNvPicPr preferRelativeResize="0"/>
          <p:nvPr/>
        </p:nvPicPr>
        <p:blipFill rotWithShape="1">
          <a:blip r:embed="rId3">
            <a:alphaModFix/>
          </a:blip>
          <a:srcRect b="31250" l="62323" r="3535" t="22259"/>
          <a:stretch/>
        </p:blipFill>
        <p:spPr>
          <a:xfrm>
            <a:off x="725054" y="3364348"/>
            <a:ext cx="7523019" cy="324150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2" name="Shape 852"/>
        <p:cNvGrpSpPr/>
        <p:nvPr/>
      </p:nvGrpSpPr>
      <p:grpSpPr>
        <a:xfrm>
          <a:off x="0" y="0"/>
          <a:ext cx="0" cy="0"/>
          <a:chOff x="0" y="0"/>
          <a:chExt cx="0" cy="0"/>
        </a:xfrm>
      </p:grpSpPr>
      <p:sp>
        <p:nvSpPr>
          <p:cNvPr id="853" name="Google Shape;853;p139"/>
          <p:cNvSpPr txBox="1"/>
          <p:nvPr/>
        </p:nvSpPr>
        <p:spPr>
          <a:xfrm>
            <a:off x="725054" y="1252404"/>
            <a:ext cx="7342909" cy="923330"/>
          </a:xfrm>
          <a:prstGeom prst="rect">
            <a:avLst/>
          </a:prstGeom>
          <a:noFill/>
          <a:ln>
            <a:noFill/>
          </a:ln>
        </p:spPr>
        <p:txBody>
          <a:bodyPr anchorCtr="0" anchor="t" bIns="45700" lIns="91425" spcFirstLastPara="1" rIns="91425" wrap="square" tIns="45700">
            <a:noAutofit/>
          </a:bodyPr>
          <a:lstStyle/>
          <a:p>
            <a:pPr indent="-171450" lvl="0" marL="285750"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4" name="Google Shape;854;p139"/>
          <p:cNvSpPr/>
          <p:nvPr/>
        </p:nvSpPr>
        <p:spPr>
          <a:xfrm>
            <a:off x="443228" y="257375"/>
            <a:ext cx="2535600" cy="584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3200" u="sng">
                <a:solidFill>
                  <a:srgbClr val="C00000"/>
                </a:solidFill>
                <a:latin typeface="Calibri"/>
                <a:ea typeface="Calibri"/>
                <a:cs typeface="Calibri"/>
                <a:sym typeface="Calibri"/>
              </a:rPr>
              <a:t>Reviewers</a:t>
            </a:r>
            <a:endParaRPr sz="3200" u="sng">
              <a:solidFill>
                <a:srgbClr val="C00000"/>
              </a:solidFill>
              <a:latin typeface="Calibri"/>
              <a:ea typeface="Calibri"/>
              <a:cs typeface="Calibri"/>
              <a:sym typeface="Calibri"/>
            </a:endParaRPr>
          </a:p>
        </p:txBody>
      </p:sp>
      <p:sp>
        <p:nvSpPr>
          <p:cNvPr id="855" name="Google Shape;855;p139"/>
          <p:cNvSpPr txBox="1"/>
          <p:nvPr/>
        </p:nvSpPr>
        <p:spPr>
          <a:xfrm>
            <a:off x="452453" y="873714"/>
            <a:ext cx="8155838" cy="258532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en" sz="1800">
                <a:solidFill>
                  <a:schemeClr val="dk1"/>
                </a:solidFill>
                <a:latin typeface="Calibri"/>
                <a:ea typeface="Calibri"/>
                <a:cs typeface="Calibri"/>
                <a:sym typeface="Calibri"/>
              </a:rPr>
              <a:t>Reviewers can link ORCID ID when submitting the review from the editorial system</a:t>
            </a:r>
            <a:endParaRPr/>
          </a:p>
          <a:p>
            <a:pPr indent="-171450" lvl="0" marL="285750"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en" sz="1800">
                <a:solidFill>
                  <a:schemeClr val="dk1"/>
                </a:solidFill>
                <a:latin typeface="Calibri"/>
                <a:ea typeface="Calibri"/>
                <a:cs typeface="Calibri"/>
                <a:sym typeface="Calibri"/>
              </a:rPr>
              <a:t>Reviewers that have not connected are encouraged to do so when the review has been published (in the confirmation email)</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en" sz="1800">
                <a:solidFill>
                  <a:schemeClr val="dk1"/>
                </a:solidFill>
                <a:latin typeface="Calibri"/>
                <a:ea typeface="Calibri"/>
                <a:cs typeface="Calibri"/>
                <a:sym typeface="Calibri"/>
              </a:rPr>
              <a:t>55% of published referee reports have linked their ORCID IDs to their report.</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856" name="Google Shape;856;p139"/>
          <p:cNvPicPr preferRelativeResize="0"/>
          <p:nvPr/>
        </p:nvPicPr>
        <p:blipFill rotWithShape="1">
          <a:blip r:embed="rId3">
            <a:alphaModFix/>
          </a:blip>
          <a:srcRect b="41395" l="85007" r="6666" t="20721"/>
          <a:stretch/>
        </p:blipFill>
        <p:spPr>
          <a:xfrm>
            <a:off x="609599" y="3274547"/>
            <a:ext cx="2369127" cy="3326076"/>
          </a:xfrm>
          <a:prstGeom prst="rect">
            <a:avLst/>
          </a:prstGeom>
          <a:noFill/>
          <a:ln>
            <a:noFill/>
          </a:ln>
        </p:spPr>
      </p:pic>
      <p:pic>
        <p:nvPicPr>
          <p:cNvPr id="857" name="Google Shape;857;p139"/>
          <p:cNvPicPr preferRelativeResize="0"/>
          <p:nvPr/>
        </p:nvPicPr>
        <p:blipFill rotWithShape="1">
          <a:blip r:embed="rId4">
            <a:alphaModFix/>
          </a:blip>
          <a:srcRect b="17751" l="72625" r="4948" t="39749"/>
          <a:stretch/>
        </p:blipFill>
        <p:spPr>
          <a:xfrm>
            <a:off x="3930006" y="3288351"/>
            <a:ext cx="4678285" cy="2992229"/>
          </a:xfrm>
          <a:prstGeom prst="rect">
            <a:avLst/>
          </a:prstGeom>
          <a:noFill/>
          <a:ln>
            <a:noFill/>
          </a:ln>
        </p:spPr>
      </p:pic>
      <p:cxnSp>
        <p:nvCxnSpPr>
          <p:cNvPr id="858" name="Google Shape;858;p139"/>
          <p:cNvCxnSpPr/>
          <p:nvPr/>
        </p:nvCxnSpPr>
        <p:spPr>
          <a:xfrm flipH="1" rot="10800000">
            <a:off x="2706255" y="5292436"/>
            <a:ext cx="1154545" cy="600364"/>
          </a:xfrm>
          <a:prstGeom prst="straightConnector1">
            <a:avLst/>
          </a:prstGeom>
          <a:noFill/>
          <a:ln cap="flat" cmpd="sng" w="9525">
            <a:solidFill>
              <a:schemeClr val="accent1"/>
            </a:solidFill>
            <a:prstDash val="solid"/>
            <a:miter lim="800000"/>
            <a:headEnd len="sm" w="sm" type="none"/>
            <a:tailEnd len="med" w="med" type="triangle"/>
          </a:ln>
        </p:spPr>
      </p:cxn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2"/>
        </a:solidFill>
      </p:bgPr>
    </p:bg>
    <p:spTree>
      <p:nvGrpSpPr>
        <p:cNvPr id="862" name="Shape 862"/>
        <p:cNvGrpSpPr/>
        <p:nvPr/>
      </p:nvGrpSpPr>
      <p:grpSpPr>
        <a:xfrm>
          <a:off x="0" y="0"/>
          <a:ext cx="0" cy="0"/>
          <a:chOff x="0" y="0"/>
          <a:chExt cx="0" cy="0"/>
        </a:xfrm>
      </p:grpSpPr>
      <p:sp>
        <p:nvSpPr>
          <p:cNvPr id="863" name="Google Shape;863;p140"/>
          <p:cNvSpPr txBox="1"/>
          <p:nvPr>
            <p:ph idx="1" type="body"/>
          </p:nvPr>
        </p:nvSpPr>
        <p:spPr>
          <a:xfrm>
            <a:off x="360363" y="820165"/>
            <a:ext cx="8518596" cy="5340351"/>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chemeClr val="lt1"/>
              </a:buClr>
              <a:buSzPts val="5000"/>
              <a:buNone/>
            </a:pPr>
            <a:r>
              <a:rPr lang="en"/>
              <a:t>Spreading the ORCID Word to Authors and Reviewers</a:t>
            </a:r>
            <a:endParaRPr/>
          </a:p>
          <a:p>
            <a:pPr indent="0" lvl="0" marL="0" rtl="0" algn="r">
              <a:spcBef>
                <a:spcPts val="480"/>
              </a:spcBef>
              <a:spcAft>
                <a:spcPts val="0"/>
              </a:spcAft>
              <a:buClr>
                <a:schemeClr val="lt1"/>
              </a:buClr>
              <a:buSzPts val="2400"/>
              <a:buNone/>
            </a:pPr>
            <a:r>
              <a:t/>
            </a:r>
            <a:endParaRPr sz="2400"/>
          </a:p>
          <a:p>
            <a:pPr indent="0" lvl="0" marL="0" rtl="0" algn="r">
              <a:spcBef>
                <a:spcPts val="480"/>
              </a:spcBef>
              <a:spcAft>
                <a:spcPts val="0"/>
              </a:spcAft>
              <a:buClr>
                <a:schemeClr val="lt1"/>
              </a:buClr>
              <a:buSzPts val="2400"/>
              <a:buNone/>
            </a:pPr>
            <a:r>
              <a:rPr lang="en" sz="2400"/>
              <a:t>Katrina Newitt</a:t>
            </a:r>
            <a:endParaRPr/>
          </a:p>
          <a:p>
            <a:pPr indent="0" lvl="0" marL="0" rtl="0" algn="r">
              <a:spcBef>
                <a:spcPts val="360"/>
              </a:spcBef>
              <a:spcAft>
                <a:spcPts val="0"/>
              </a:spcAft>
              <a:buClr>
                <a:schemeClr val="lt1"/>
              </a:buClr>
              <a:buSzPts val="1800"/>
              <a:buNone/>
            </a:pPr>
            <a:r>
              <a:rPr i="1" lang="en" sz="1800"/>
              <a:t>Executive Peer Review Manager</a:t>
            </a:r>
            <a:endParaRPr i="1" sz="1800"/>
          </a:p>
          <a:p>
            <a:pPr indent="0" lvl="0" marL="0" rtl="0" algn="r">
              <a:spcBef>
                <a:spcPts val="480"/>
              </a:spcBef>
              <a:spcAft>
                <a:spcPts val="0"/>
              </a:spcAft>
              <a:buClr>
                <a:srgbClr val="90AAF4"/>
              </a:buClr>
              <a:buSzPts val="2400"/>
              <a:buNone/>
            </a:pPr>
            <a:r>
              <a:rPr lang="en" sz="2400">
                <a:solidFill>
                  <a:srgbClr val="90AAF4"/>
                </a:solidFill>
              </a:rPr>
              <a:t>@KatrinaNewitt</a:t>
            </a:r>
            <a:endParaRPr sz="2400">
              <a:solidFill>
                <a:srgbClr val="90AAF4"/>
              </a:solidFill>
            </a:endParaRPr>
          </a:p>
          <a:p>
            <a:pPr indent="0" lvl="0" marL="0" rtl="0" algn="r">
              <a:spcBef>
                <a:spcPts val="480"/>
              </a:spcBef>
              <a:spcAft>
                <a:spcPts val="0"/>
              </a:spcAft>
              <a:buClr>
                <a:schemeClr val="lt1"/>
              </a:buClr>
              <a:buSzPts val="2400"/>
              <a:buNone/>
            </a:pPr>
            <a:r>
              <a:rPr lang="en" sz="2400"/>
              <a:t>SAGE Publishing</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8" name="Shape 868"/>
        <p:cNvGrpSpPr/>
        <p:nvPr/>
      </p:nvGrpSpPr>
      <p:grpSpPr>
        <a:xfrm>
          <a:off x="0" y="0"/>
          <a:ext cx="0" cy="0"/>
          <a:chOff x="0" y="0"/>
          <a:chExt cx="0" cy="0"/>
        </a:xfrm>
      </p:grpSpPr>
      <p:sp>
        <p:nvSpPr>
          <p:cNvPr id="869" name="Google Shape;869;p141"/>
          <p:cNvSpPr txBox="1"/>
          <p:nvPr>
            <p:ph type="title"/>
          </p:nvPr>
        </p:nvSpPr>
        <p:spPr>
          <a:xfrm>
            <a:off x="457200" y="697429"/>
            <a:ext cx="5082209" cy="1143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2"/>
              </a:buClr>
              <a:buSzPts val="3600"/>
              <a:buFont typeface="Arial"/>
              <a:buNone/>
            </a:pPr>
            <a:r>
              <a:rPr lang="en" sz="3600">
                <a:solidFill>
                  <a:schemeClr val="dk2"/>
                </a:solidFill>
              </a:rPr>
              <a:t>Mandating collection of ORCIDs from SAGE submitting authors</a:t>
            </a:r>
            <a:endParaRPr sz="3600">
              <a:solidFill>
                <a:schemeClr val="dk2"/>
              </a:solidFill>
            </a:endParaRPr>
          </a:p>
        </p:txBody>
      </p:sp>
      <p:sp>
        <p:nvSpPr>
          <p:cNvPr id="870" name="Google Shape;870;p141"/>
          <p:cNvSpPr txBox="1"/>
          <p:nvPr>
            <p:ph idx="1" type="body"/>
          </p:nvPr>
        </p:nvSpPr>
        <p:spPr>
          <a:xfrm>
            <a:off x="457200" y="2169524"/>
            <a:ext cx="8229600" cy="3816425"/>
          </a:xfrm>
          <a:prstGeom prst="rect">
            <a:avLst/>
          </a:prstGeom>
          <a:noFill/>
          <a:ln>
            <a:noFill/>
          </a:ln>
        </p:spPr>
        <p:txBody>
          <a:bodyPr anchorCtr="0" anchor="t" bIns="45700" lIns="91425" spcFirstLastPara="1" rIns="91425" wrap="square" tIns="45700">
            <a:noAutofit/>
          </a:bodyPr>
          <a:lstStyle/>
          <a:p>
            <a:pPr indent="-190500" lvl="0" marL="342900" rtl="0" algn="l">
              <a:spcBef>
                <a:spcPts val="0"/>
              </a:spcBef>
              <a:spcAft>
                <a:spcPts val="0"/>
              </a:spcAft>
              <a:buClr>
                <a:srgbClr val="7F7F7F"/>
              </a:buClr>
              <a:buSzPts val="2400"/>
              <a:buNone/>
            </a:pPr>
            <a:r>
              <a:t/>
            </a:r>
            <a:endParaRPr>
              <a:solidFill>
                <a:srgbClr val="7F7F7F"/>
              </a:solidFill>
            </a:endParaRPr>
          </a:p>
          <a:p>
            <a:pPr indent="-342900" lvl="0" marL="342900" rtl="0" algn="l">
              <a:spcBef>
                <a:spcPts val="480"/>
              </a:spcBef>
              <a:spcAft>
                <a:spcPts val="0"/>
              </a:spcAft>
              <a:buClr>
                <a:srgbClr val="7F7F7F"/>
              </a:buClr>
              <a:buSzPts val="2400"/>
              <a:buChar char="•"/>
            </a:pPr>
            <a:r>
              <a:rPr lang="en">
                <a:solidFill>
                  <a:srgbClr val="7F7F7F"/>
                </a:solidFill>
              </a:rPr>
              <a:t>March 2017: 19 journals</a:t>
            </a:r>
            <a:endParaRPr/>
          </a:p>
          <a:p>
            <a:pPr indent="-342900" lvl="0" marL="342900" rtl="0" algn="l">
              <a:spcBef>
                <a:spcPts val="480"/>
              </a:spcBef>
              <a:spcAft>
                <a:spcPts val="0"/>
              </a:spcAft>
              <a:buClr>
                <a:srgbClr val="7F7F7F"/>
              </a:buClr>
              <a:buSzPts val="2400"/>
              <a:buChar char="•"/>
            </a:pPr>
            <a:r>
              <a:rPr lang="en">
                <a:solidFill>
                  <a:srgbClr val="7F7F7F"/>
                </a:solidFill>
              </a:rPr>
              <a:t>March 2018: 78 journals</a:t>
            </a:r>
            <a:endParaRPr/>
          </a:p>
          <a:p>
            <a:pPr indent="-342900" lvl="0" marL="342900" rtl="0" algn="l">
              <a:spcBef>
                <a:spcPts val="480"/>
              </a:spcBef>
              <a:spcAft>
                <a:spcPts val="0"/>
              </a:spcAft>
              <a:buClr>
                <a:srgbClr val="7F7F7F"/>
              </a:buClr>
              <a:buSzPts val="2400"/>
              <a:buChar char="•"/>
            </a:pPr>
            <a:r>
              <a:rPr lang="en">
                <a:solidFill>
                  <a:srgbClr val="7F7F7F"/>
                </a:solidFill>
              </a:rPr>
              <a:t>End of 2018: 494 journals</a:t>
            </a:r>
            <a:endParaRPr>
              <a:solidFill>
                <a:srgbClr val="7F7F7F"/>
              </a:solidFill>
            </a:endParaRPr>
          </a:p>
        </p:txBody>
      </p:sp>
      <p:pic>
        <p:nvPicPr>
          <p:cNvPr id="871" name="Google Shape;871;p141"/>
          <p:cNvPicPr preferRelativeResize="0"/>
          <p:nvPr/>
        </p:nvPicPr>
        <p:blipFill rotWithShape="1">
          <a:blip r:embed="rId3">
            <a:alphaModFix/>
          </a:blip>
          <a:srcRect b="0" l="0" r="0" t="0"/>
          <a:stretch/>
        </p:blipFill>
        <p:spPr>
          <a:xfrm>
            <a:off x="334617" y="4995257"/>
            <a:ext cx="5804034" cy="1397057"/>
          </a:xfrm>
          <a:prstGeom prst="rect">
            <a:avLst/>
          </a:prstGeom>
          <a:noFill/>
          <a:ln>
            <a:noFill/>
          </a:ln>
        </p:spPr>
      </p:pic>
      <p:pic>
        <p:nvPicPr>
          <p:cNvPr id="872" name="Google Shape;872;p141"/>
          <p:cNvPicPr preferRelativeResize="0"/>
          <p:nvPr/>
        </p:nvPicPr>
        <p:blipFill rotWithShape="1">
          <a:blip r:embed="rId4">
            <a:alphaModFix/>
          </a:blip>
          <a:srcRect b="0" l="0" r="0" t="0"/>
          <a:stretch/>
        </p:blipFill>
        <p:spPr>
          <a:xfrm>
            <a:off x="4947662" y="1474891"/>
            <a:ext cx="3967738" cy="265151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7" name="Shape 877"/>
        <p:cNvGrpSpPr/>
        <p:nvPr/>
      </p:nvGrpSpPr>
      <p:grpSpPr>
        <a:xfrm>
          <a:off x="0" y="0"/>
          <a:ext cx="0" cy="0"/>
          <a:chOff x="0" y="0"/>
          <a:chExt cx="0" cy="0"/>
        </a:xfrm>
      </p:grpSpPr>
      <p:pic>
        <p:nvPicPr>
          <p:cNvPr id="878" name="Google Shape;878;p142"/>
          <p:cNvPicPr preferRelativeResize="0"/>
          <p:nvPr/>
        </p:nvPicPr>
        <p:blipFill rotWithShape="1">
          <a:blip r:embed="rId3">
            <a:alphaModFix/>
          </a:blip>
          <a:srcRect b="0" l="0" r="0" t="0"/>
          <a:stretch/>
        </p:blipFill>
        <p:spPr>
          <a:xfrm>
            <a:off x="254804" y="789708"/>
            <a:ext cx="8557892" cy="5447647"/>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2" name="Shape 882"/>
        <p:cNvGrpSpPr/>
        <p:nvPr/>
      </p:nvGrpSpPr>
      <p:grpSpPr>
        <a:xfrm>
          <a:off x="0" y="0"/>
          <a:ext cx="0" cy="0"/>
          <a:chOff x="0" y="0"/>
          <a:chExt cx="0" cy="0"/>
        </a:xfrm>
      </p:grpSpPr>
      <p:pic>
        <p:nvPicPr>
          <p:cNvPr id="883" name="Google Shape;883;p143"/>
          <p:cNvPicPr preferRelativeResize="0"/>
          <p:nvPr/>
        </p:nvPicPr>
        <p:blipFill rotWithShape="1">
          <a:blip r:embed="rId3">
            <a:alphaModFix/>
          </a:blip>
          <a:srcRect b="0" l="0" r="0" t="0"/>
          <a:stretch/>
        </p:blipFill>
        <p:spPr>
          <a:xfrm>
            <a:off x="273799" y="1201116"/>
            <a:ext cx="5961662" cy="2597738"/>
          </a:xfrm>
          <a:prstGeom prst="rect">
            <a:avLst/>
          </a:prstGeom>
          <a:noFill/>
          <a:ln cap="flat" cmpd="sng" w="9525">
            <a:solidFill>
              <a:srgbClr val="000000"/>
            </a:solidFill>
            <a:prstDash val="solid"/>
            <a:round/>
            <a:headEnd len="sm" w="sm" type="none"/>
            <a:tailEnd len="sm" w="sm" type="none"/>
          </a:ln>
        </p:spPr>
      </p:pic>
      <p:sp>
        <p:nvSpPr>
          <p:cNvPr id="884" name="Google Shape;884;p143"/>
          <p:cNvSpPr txBox="1"/>
          <p:nvPr/>
        </p:nvSpPr>
        <p:spPr>
          <a:xfrm>
            <a:off x="167780" y="167145"/>
            <a:ext cx="8229600" cy="1143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2"/>
              </a:buClr>
              <a:buSzPts val="4290"/>
              <a:buFont typeface="Arial"/>
              <a:buNone/>
            </a:pPr>
            <a:r>
              <a:rPr lang="en" sz="4290">
                <a:solidFill>
                  <a:schemeClr val="dk2"/>
                </a:solidFill>
                <a:latin typeface="Arial"/>
                <a:ea typeface="Arial"/>
                <a:cs typeface="Arial"/>
                <a:sym typeface="Arial"/>
              </a:rPr>
              <a:t>Promoting the use of ORCID</a:t>
            </a:r>
            <a:endParaRPr sz="4290">
              <a:solidFill>
                <a:schemeClr val="dk2"/>
              </a:solidFill>
              <a:latin typeface="Arial"/>
              <a:ea typeface="Arial"/>
              <a:cs typeface="Arial"/>
              <a:sym typeface="Arial"/>
            </a:endParaRPr>
          </a:p>
        </p:txBody>
      </p:sp>
      <p:pic>
        <p:nvPicPr>
          <p:cNvPr id="885" name="Google Shape;885;p143"/>
          <p:cNvPicPr preferRelativeResize="0"/>
          <p:nvPr/>
        </p:nvPicPr>
        <p:blipFill rotWithShape="1">
          <a:blip r:embed="rId4">
            <a:alphaModFix/>
          </a:blip>
          <a:srcRect b="0" l="0" r="0" t="0"/>
          <a:stretch/>
        </p:blipFill>
        <p:spPr>
          <a:xfrm>
            <a:off x="674433" y="3609663"/>
            <a:ext cx="4666193" cy="2205715"/>
          </a:xfrm>
          <a:prstGeom prst="rect">
            <a:avLst/>
          </a:prstGeom>
          <a:noFill/>
          <a:ln cap="flat" cmpd="sng" w="9525">
            <a:solidFill>
              <a:srgbClr val="000000"/>
            </a:solidFill>
            <a:prstDash val="solid"/>
            <a:round/>
            <a:headEnd len="sm" w="sm" type="none"/>
            <a:tailEnd len="sm" w="sm" type="none"/>
          </a:ln>
        </p:spPr>
      </p:pic>
      <p:pic>
        <p:nvPicPr>
          <p:cNvPr id="886" name="Google Shape;886;p143"/>
          <p:cNvPicPr preferRelativeResize="0"/>
          <p:nvPr/>
        </p:nvPicPr>
        <p:blipFill rotWithShape="1">
          <a:blip r:embed="rId5">
            <a:alphaModFix/>
          </a:blip>
          <a:srcRect b="0" l="0" r="0" t="0"/>
          <a:stretch/>
        </p:blipFill>
        <p:spPr>
          <a:xfrm>
            <a:off x="4282580" y="2096743"/>
            <a:ext cx="4443357" cy="2872263"/>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1" name="Shape 891"/>
        <p:cNvGrpSpPr/>
        <p:nvPr/>
      </p:nvGrpSpPr>
      <p:grpSpPr>
        <a:xfrm>
          <a:off x="0" y="0"/>
          <a:ext cx="0" cy="0"/>
          <a:chOff x="0" y="0"/>
          <a:chExt cx="0" cy="0"/>
        </a:xfrm>
      </p:grpSpPr>
      <p:sp>
        <p:nvSpPr>
          <p:cNvPr id="892" name="Google Shape;892;p144"/>
          <p:cNvSpPr txBox="1"/>
          <p:nvPr/>
        </p:nvSpPr>
        <p:spPr>
          <a:xfrm>
            <a:off x="167780" y="167145"/>
            <a:ext cx="8229600" cy="1143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2"/>
              </a:buClr>
              <a:buSzPts val="4290"/>
              <a:buFont typeface="Arial"/>
              <a:buNone/>
            </a:pPr>
            <a:r>
              <a:rPr lang="en" sz="4290">
                <a:solidFill>
                  <a:schemeClr val="dk2"/>
                </a:solidFill>
                <a:latin typeface="Arial"/>
                <a:ea typeface="Arial"/>
                <a:cs typeface="Arial"/>
                <a:sym typeface="Arial"/>
              </a:rPr>
              <a:t>Promoting the use of ORCID</a:t>
            </a:r>
            <a:endParaRPr sz="4290">
              <a:solidFill>
                <a:schemeClr val="dk2"/>
              </a:solidFill>
              <a:latin typeface="Arial"/>
              <a:ea typeface="Arial"/>
              <a:cs typeface="Arial"/>
              <a:sym typeface="Arial"/>
            </a:endParaRPr>
          </a:p>
        </p:txBody>
      </p:sp>
      <p:pic>
        <p:nvPicPr>
          <p:cNvPr id="893" name="Google Shape;893;p144"/>
          <p:cNvPicPr preferRelativeResize="0"/>
          <p:nvPr/>
        </p:nvPicPr>
        <p:blipFill rotWithShape="1">
          <a:blip r:embed="rId3">
            <a:alphaModFix/>
          </a:blip>
          <a:srcRect b="0" l="0" r="0" t="0"/>
          <a:stretch/>
        </p:blipFill>
        <p:spPr>
          <a:xfrm>
            <a:off x="347644" y="2386095"/>
            <a:ext cx="3867103" cy="2165359"/>
          </a:xfrm>
          <a:prstGeom prst="rect">
            <a:avLst/>
          </a:prstGeom>
          <a:noFill/>
          <a:ln cap="flat" cmpd="sng" w="9525">
            <a:solidFill>
              <a:srgbClr val="002060"/>
            </a:solidFill>
            <a:prstDash val="solid"/>
            <a:round/>
            <a:headEnd len="sm" w="sm" type="none"/>
            <a:tailEnd len="sm" w="sm" type="none"/>
          </a:ln>
        </p:spPr>
      </p:pic>
      <p:pic>
        <p:nvPicPr>
          <p:cNvPr id="894" name="Google Shape;894;p144"/>
          <p:cNvPicPr preferRelativeResize="0"/>
          <p:nvPr/>
        </p:nvPicPr>
        <p:blipFill rotWithShape="1">
          <a:blip r:embed="rId4">
            <a:alphaModFix/>
          </a:blip>
          <a:srcRect b="0" l="0" r="0" t="0"/>
          <a:stretch/>
        </p:blipFill>
        <p:spPr>
          <a:xfrm>
            <a:off x="167780" y="4800236"/>
            <a:ext cx="5740233" cy="1349928"/>
          </a:xfrm>
          <a:prstGeom prst="rect">
            <a:avLst/>
          </a:prstGeom>
          <a:noFill/>
          <a:ln cap="flat" cmpd="sng" w="9525">
            <a:solidFill>
              <a:srgbClr val="000000"/>
            </a:solidFill>
            <a:prstDash val="solid"/>
            <a:round/>
            <a:headEnd len="sm" w="sm" type="none"/>
            <a:tailEnd len="sm" w="sm" type="none"/>
          </a:ln>
        </p:spPr>
      </p:pic>
      <p:pic>
        <p:nvPicPr>
          <p:cNvPr id="895" name="Google Shape;895;p144"/>
          <p:cNvPicPr preferRelativeResize="0"/>
          <p:nvPr/>
        </p:nvPicPr>
        <p:blipFill rotWithShape="1">
          <a:blip r:embed="rId5">
            <a:alphaModFix/>
          </a:blip>
          <a:srcRect b="0" l="0" r="0" t="0"/>
          <a:stretch/>
        </p:blipFill>
        <p:spPr>
          <a:xfrm>
            <a:off x="3958895" y="5198359"/>
            <a:ext cx="4757444" cy="882230"/>
          </a:xfrm>
          <a:prstGeom prst="rect">
            <a:avLst/>
          </a:prstGeom>
          <a:noFill/>
          <a:ln cap="flat" cmpd="sng" w="9525">
            <a:solidFill>
              <a:srgbClr val="002060"/>
            </a:solidFill>
            <a:prstDash val="solid"/>
            <a:round/>
            <a:headEnd len="sm" w="sm" type="none"/>
            <a:tailEnd len="sm" w="sm" type="none"/>
          </a:ln>
        </p:spPr>
      </p:pic>
      <p:pic>
        <p:nvPicPr>
          <p:cNvPr id="896" name="Google Shape;896;p144"/>
          <p:cNvPicPr preferRelativeResize="0"/>
          <p:nvPr/>
        </p:nvPicPr>
        <p:blipFill rotWithShape="1">
          <a:blip r:embed="rId6">
            <a:alphaModFix/>
          </a:blip>
          <a:srcRect b="0" l="0" r="0" t="0"/>
          <a:stretch/>
        </p:blipFill>
        <p:spPr>
          <a:xfrm>
            <a:off x="4827127" y="2053835"/>
            <a:ext cx="3323382" cy="2505678"/>
          </a:xfrm>
          <a:prstGeom prst="rect">
            <a:avLst/>
          </a:prstGeom>
          <a:noFill/>
          <a:ln cap="flat" cmpd="sng" w="9525">
            <a:solidFill>
              <a:srgbClr val="002060"/>
            </a:solidFill>
            <a:prstDash val="solid"/>
            <a:round/>
            <a:headEnd len="sm" w="sm" type="none"/>
            <a:tailEnd len="sm" w="sm" type="none"/>
          </a:ln>
        </p:spPr>
      </p:pic>
      <p:pic>
        <p:nvPicPr>
          <p:cNvPr id="897" name="Google Shape;897;p144"/>
          <p:cNvPicPr preferRelativeResize="0"/>
          <p:nvPr/>
        </p:nvPicPr>
        <p:blipFill rotWithShape="1">
          <a:blip r:embed="rId7">
            <a:alphaModFix/>
          </a:blip>
          <a:srcRect b="0" l="0" r="0" t="0"/>
          <a:stretch/>
        </p:blipFill>
        <p:spPr>
          <a:xfrm>
            <a:off x="617653" y="1251696"/>
            <a:ext cx="5500688" cy="681693"/>
          </a:xfrm>
          <a:prstGeom prst="rect">
            <a:avLst/>
          </a:prstGeom>
          <a:noFill/>
          <a:ln cap="flat" cmpd="sng" w="9525">
            <a:solidFill>
              <a:srgbClr val="002060"/>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4" name="Shape 594"/>
        <p:cNvGrpSpPr/>
        <p:nvPr/>
      </p:nvGrpSpPr>
      <p:grpSpPr>
        <a:xfrm>
          <a:off x="0" y="0"/>
          <a:ext cx="0" cy="0"/>
          <a:chOff x="0" y="0"/>
          <a:chExt cx="0" cy="0"/>
        </a:xfrm>
      </p:grpSpPr>
      <p:sp>
        <p:nvSpPr>
          <p:cNvPr id="595" name="Google Shape;595;p109"/>
          <p:cNvSpPr txBox="1"/>
          <p:nvPr>
            <p:ph type="title"/>
          </p:nvPr>
        </p:nvSpPr>
        <p:spPr>
          <a:xfrm>
            <a:off x="638304" y="2646750"/>
            <a:ext cx="8010600" cy="984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POLL: WHAT DO YOU USE ORCID FOR AT PRESENT?</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2" name="Shape 902"/>
        <p:cNvGrpSpPr/>
        <p:nvPr/>
      </p:nvGrpSpPr>
      <p:grpSpPr>
        <a:xfrm>
          <a:off x="0" y="0"/>
          <a:ext cx="0" cy="0"/>
          <a:chOff x="0" y="0"/>
          <a:chExt cx="0" cy="0"/>
        </a:xfrm>
      </p:grpSpPr>
      <p:sp>
        <p:nvSpPr>
          <p:cNvPr id="903" name="Google Shape;903;p145"/>
          <p:cNvSpPr txBox="1"/>
          <p:nvPr/>
        </p:nvSpPr>
        <p:spPr>
          <a:xfrm>
            <a:off x="167780" y="167145"/>
            <a:ext cx="8229600" cy="1143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2"/>
              </a:buClr>
              <a:buSzPts val="4290"/>
              <a:buFont typeface="Arial"/>
              <a:buNone/>
            </a:pPr>
            <a:r>
              <a:rPr lang="en" sz="4290">
                <a:solidFill>
                  <a:schemeClr val="dk2"/>
                </a:solidFill>
                <a:latin typeface="Arial"/>
                <a:ea typeface="Arial"/>
                <a:cs typeface="Arial"/>
                <a:sym typeface="Arial"/>
              </a:rPr>
              <a:t>Editor feedback</a:t>
            </a:r>
            <a:endParaRPr sz="4290">
              <a:solidFill>
                <a:schemeClr val="dk2"/>
              </a:solidFill>
              <a:latin typeface="Arial"/>
              <a:ea typeface="Arial"/>
              <a:cs typeface="Arial"/>
              <a:sym typeface="Arial"/>
            </a:endParaRPr>
          </a:p>
        </p:txBody>
      </p:sp>
      <p:sp>
        <p:nvSpPr>
          <p:cNvPr id="904" name="Google Shape;904;p145"/>
          <p:cNvSpPr/>
          <p:nvPr/>
        </p:nvSpPr>
        <p:spPr>
          <a:xfrm>
            <a:off x="167780" y="1751789"/>
            <a:ext cx="2620656" cy="2666971"/>
          </a:xfrm>
          <a:prstGeom prst="wedgeRoundRectCallout">
            <a:avLst>
              <a:gd fmla="val -8452" name="adj1"/>
              <a:gd fmla="val 83423" name="adj2"/>
              <a:gd fmla="val 16667" name="adj3"/>
            </a:avLst>
          </a:prstGeom>
          <a:solidFill>
            <a:schemeClr val="dk2"/>
          </a:solidFill>
          <a:ln>
            <a:noFill/>
          </a:ln>
        </p:spPr>
        <p:txBody>
          <a:bodyPr anchorCtr="0" anchor="ctr" bIns="180000" lIns="180000" spcFirstLastPara="1" rIns="180000" wrap="square" tIns="180000">
            <a:noAutofit/>
          </a:bodyPr>
          <a:lstStyle/>
          <a:p>
            <a:pPr indent="0" lvl="0" marL="0" marR="0" rtl="0" algn="l">
              <a:spcBef>
                <a:spcPts val="0"/>
              </a:spcBef>
              <a:spcAft>
                <a:spcPts val="0"/>
              </a:spcAft>
              <a:buNone/>
            </a:pPr>
            <a:r>
              <a:rPr b="1" lang="en" sz="1600">
                <a:solidFill>
                  <a:schemeClr val="lt1"/>
                </a:solidFill>
                <a:latin typeface="Arial"/>
                <a:ea typeface="Arial"/>
                <a:cs typeface="Arial"/>
                <a:sym typeface="Arial"/>
              </a:rPr>
              <a:t>We have embraced ORCID wholeheartedly and I have been encouraging all authors to sign up!</a:t>
            </a:r>
            <a:endParaRPr b="1" sz="1600">
              <a:solidFill>
                <a:schemeClr val="lt1"/>
              </a:solidFill>
              <a:latin typeface="Arial"/>
              <a:ea typeface="Arial"/>
              <a:cs typeface="Arial"/>
              <a:sym typeface="Arial"/>
            </a:endParaRPr>
          </a:p>
        </p:txBody>
      </p:sp>
      <p:pic>
        <p:nvPicPr>
          <p:cNvPr id="905" name="Google Shape;905;p145"/>
          <p:cNvPicPr preferRelativeResize="0"/>
          <p:nvPr/>
        </p:nvPicPr>
        <p:blipFill rotWithShape="1">
          <a:blip r:embed="rId3">
            <a:alphaModFix/>
          </a:blip>
          <a:srcRect b="0" l="0" r="0" t="0"/>
          <a:stretch/>
        </p:blipFill>
        <p:spPr>
          <a:xfrm>
            <a:off x="3100462" y="1329188"/>
            <a:ext cx="5776724" cy="1922552"/>
          </a:xfrm>
          <a:prstGeom prst="rect">
            <a:avLst/>
          </a:prstGeom>
          <a:noFill/>
          <a:ln cap="flat" cmpd="sng" w="9525">
            <a:solidFill>
              <a:schemeClr val="dk2"/>
            </a:solidFill>
            <a:prstDash val="solid"/>
            <a:round/>
            <a:headEnd len="sm" w="sm" type="none"/>
            <a:tailEnd len="sm" w="sm" type="none"/>
          </a:ln>
        </p:spPr>
      </p:pic>
      <p:sp>
        <p:nvSpPr>
          <p:cNvPr id="906" name="Google Shape;906;p145"/>
          <p:cNvSpPr/>
          <p:nvPr/>
        </p:nvSpPr>
        <p:spPr>
          <a:xfrm>
            <a:off x="5988824" y="4121192"/>
            <a:ext cx="2784115" cy="1904129"/>
          </a:xfrm>
          <a:prstGeom prst="wedgeRoundRectCallout">
            <a:avLst>
              <a:gd fmla="val -8452" name="adj1"/>
              <a:gd fmla="val 83423" name="adj2"/>
              <a:gd fmla="val 16667" name="adj3"/>
            </a:avLst>
          </a:prstGeom>
          <a:noFill/>
          <a:ln cap="flat" cmpd="sng" w="44450">
            <a:solidFill>
              <a:schemeClr val="dk2"/>
            </a:solidFill>
            <a:prstDash val="solid"/>
            <a:round/>
            <a:headEnd len="sm" w="sm" type="none"/>
            <a:tailEnd len="sm" w="sm" type="none"/>
          </a:ln>
        </p:spPr>
        <p:txBody>
          <a:bodyPr anchorCtr="0" anchor="ctr" bIns="180000" lIns="180000" spcFirstLastPara="1" rIns="180000" wrap="square" tIns="180000">
            <a:noAutofit/>
          </a:bodyPr>
          <a:lstStyle/>
          <a:p>
            <a:pPr indent="0" lvl="0" marL="0" marR="0" rtl="0" algn="l">
              <a:lnSpc>
                <a:spcPct val="90000"/>
              </a:lnSpc>
              <a:spcBef>
                <a:spcPts val="0"/>
              </a:spcBef>
              <a:spcAft>
                <a:spcPts val="0"/>
              </a:spcAft>
              <a:buNone/>
            </a:pPr>
            <a:r>
              <a:rPr b="1" lang="en" sz="1600">
                <a:solidFill>
                  <a:schemeClr val="dk2"/>
                </a:solidFill>
                <a:latin typeface="Arial"/>
                <a:ea typeface="Arial"/>
                <a:cs typeface="Arial"/>
                <a:sym typeface="Arial"/>
              </a:rPr>
              <a:t>ORCID is an important step in improving our journal and promoting its success</a:t>
            </a:r>
            <a:endParaRPr/>
          </a:p>
        </p:txBody>
      </p:sp>
      <p:pic>
        <p:nvPicPr>
          <p:cNvPr id="907" name="Google Shape;907;p145"/>
          <p:cNvPicPr preferRelativeResize="0"/>
          <p:nvPr/>
        </p:nvPicPr>
        <p:blipFill rotWithShape="1">
          <a:blip r:embed="rId4">
            <a:alphaModFix/>
          </a:blip>
          <a:srcRect b="0" l="0" r="0" t="0"/>
          <a:stretch/>
        </p:blipFill>
        <p:spPr>
          <a:xfrm>
            <a:off x="1579818" y="4860404"/>
            <a:ext cx="4286848" cy="1066949"/>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1" name="Shape 911"/>
        <p:cNvGrpSpPr/>
        <p:nvPr/>
      </p:nvGrpSpPr>
      <p:grpSpPr>
        <a:xfrm>
          <a:off x="0" y="0"/>
          <a:ext cx="0" cy="0"/>
          <a:chOff x="0" y="0"/>
          <a:chExt cx="0" cy="0"/>
        </a:xfrm>
      </p:grpSpPr>
      <p:sp>
        <p:nvSpPr>
          <p:cNvPr id="912" name="Google Shape;912;p146"/>
          <p:cNvSpPr txBox="1"/>
          <p:nvPr>
            <p:ph type="title"/>
          </p:nvPr>
        </p:nvSpPr>
        <p:spPr>
          <a:xfrm>
            <a:off x="326405" y="162400"/>
            <a:ext cx="8193300" cy="984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ORCID IN PUBLISHING UI/UX</a:t>
            </a:r>
            <a:r>
              <a:rPr lang="en"/>
              <a:t> </a:t>
            </a:r>
            <a:endParaRPr/>
          </a:p>
        </p:txBody>
      </p:sp>
      <p:sp>
        <p:nvSpPr>
          <p:cNvPr id="913" name="Google Shape;913;p146"/>
          <p:cNvSpPr txBox="1"/>
          <p:nvPr/>
        </p:nvSpPr>
        <p:spPr>
          <a:xfrm>
            <a:off x="440250" y="1462200"/>
            <a:ext cx="7965600" cy="82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666666"/>
                </a:solidFill>
                <a:latin typeface="Open Sans"/>
                <a:ea typeface="Open Sans"/>
                <a:cs typeface="Open Sans"/>
                <a:sym typeface="Open Sans"/>
              </a:rPr>
              <a:t>We want to develop specific recommendations for consistent and engaging ORCID experiences for end users within publishing workflows. This work will be done through the exploration of specific user journeys placed within the context of both current and target workflows.</a:t>
            </a:r>
            <a:endParaRPr sz="2400">
              <a:solidFill>
                <a:srgbClr val="666666"/>
              </a:solidFill>
              <a:latin typeface="Open Sans"/>
              <a:ea typeface="Open Sans"/>
              <a:cs typeface="Open Sans"/>
              <a:sym typeface="Open Sans"/>
            </a:endParaRPr>
          </a:p>
          <a:p>
            <a:pPr indent="0" lvl="0" marL="457200" rtl="0" algn="l">
              <a:spcBef>
                <a:spcPts val="0"/>
              </a:spcBef>
              <a:spcAft>
                <a:spcPts val="0"/>
              </a:spcAft>
              <a:buNone/>
            </a:pPr>
            <a:r>
              <a:t/>
            </a:r>
            <a:endParaRPr sz="2400">
              <a:solidFill>
                <a:srgbClr val="666666"/>
              </a:solidFill>
              <a:latin typeface="Open Sans"/>
              <a:ea typeface="Open Sans"/>
              <a:cs typeface="Open Sans"/>
              <a:sym typeface="Open Sans"/>
            </a:endParaRPr>
          </a:p>
          <a:p>
            <a:pPr indent="-381000" lvl="0" marL="457200" rtl="0" algn="l">
              <a:spcBef>
                <a:spcPts val="0"/>
              </a:spcBef>
              <a:spcAft>
                <a:spcPts val="0"/>
              </a:spcAft>
              <a:buClr>
                <a:srgbClr val="666666"/>
              </a:buClr>
              <a:buSzPts val="2400"/>
              <a:buFont typeface="Open Sans"/>
              <a:buChar char="●"/>
            </a:pPr>
            <a:r>
              <a:rPr lang="en" sz="2400">
                <a:solidFill>
                  <a:srgbClr val="666666"/>
                </a:solidFill>
                <a:latin typeface="Open Sans"/>
                <a:ea typeface="Open Sans"/>
                <a:cs typeface="Open Sans"/>
                <a:sym typeface="Open Sans"/>
              </a:rPr>
              <a:t>Phase 1: Scope/framing (IN PROGRESS)</a:t>
            </a:r>
            <a:endParaRPr sz="2400">
              <a:solidFill>
                <a:srgbClr val="666666"/>
              </a:solidFill>
              <a:latin typeface="Open Sans"/>
              <a:ea typeface="Open Sans"/>
              <a:cs typeface="Open Sans"/>
              <a:sym typeface="Open Sans"/>
            </a:endParaRPr>
          </a:p>
          <a:p>
            <a:pPr indent="-381000" lvl="0" marL="457200" rtl="0" algn="l">
              <a:spcBef>
                <a:spcPts val="0"/>
              </a:spcBef>
              <a:spcAft>
                <a:spcPts val="0"/>
              </a:spcAft>
              <a:buClr>
                <a:srgbClr val="666666"/>
              </a:buClr>
              <a:buSzPts val="2400"/>
              <a:buFont typeface="Open Sans"/>
              <a:buChar char="●"/>
            </a:pPr>
            <a:r>
              <a:rPr lang="en" sz="2400">
                <a:solidFill>
                  <a:srgbClr val="666666"/>
                </a:solidFill>
                <a:latin typeface="Open Sans"/>
                <a:ea typeface="Open Sans"/>
                <a:cs typeface="Open Sans"/>
                <a:sym typeface="Open Sans"/>
              </a:rPr>
              <a:t>Phase 2: Challenges/assumptions (Q1 2019)</a:t>
            </a:r>
            <a:endParaRPr sz="2400">
              <a:solidFill>
                <a:srgbClr val="666666"/>
              </a:solidFill>
              <a:latin typeface="Open Sans"/>
              <a:ea typeface="Open Sans"/>
              <a:cs typeface="Open Sans"/>
              <a:sym typeface="Open Sans"/>
            </a:endParaRPr>
          </a:p>
          <a:p>
            <a:pPr indent="-381000" lvl="0" marL="457200" rtl="0" algn="l">
              <a:spcBef>
                <a:spcPts val="0"/>
              </a:spcBef>
              <a:spcAft>
                <a:spcPts val="0"/>
              </a:spcAft>
              <a:buClr>
                <a:srgbClr val="666666"/>
              </a:buClr>
              <a:buSzPts val="2400"/>
              <a:buFont typeface="Open Sans"/>
              <a:buChar char="●"/>
            </a:pPr>
            <a:r>
              <a:rPr lang="en" sz="2400">
                <a:solidFill>
                  <a:srgbClr val="666666"/>
                </a:solidFill>
                <a:latin typeface="Open Sans"/>
                <a:ea typeface="Open Sans"/>
                <a:cs typeface="Open Sans"/>
                <a:sym typeface="Open Sans"/>
              </a:rPr>
              <a:t>Phase 3: Design document (Q2 2019)</a:t>
            </a:r>
            <a:endParaRPr sz="2400">
              <a:solidFill>
                <a:srgbClr val="666666"/>
              </a:solidFill>
              <a:latin typeface="Open Sans"/>
              <a:ea typeface="Open Sans"/>
              <a:cs typeface="Open Sans"/>
              <a:sym typeface="Open Sans"/>
            </a:endParaRPr>
          </a:p>
          <a:p>
            <a:pPr indent="-381000" lvl="0" marL="457200" rtl="0" algn="l">
              <a:spcBef>
                <a:spcPts val="0"/>
              </a:spcBef>
              <a:spcAft>
                <a:spcPts val="0"/>
              </a:spcAft>
              <a:buClr>
                <a:srgbClr val="666666"/>
              </a:buClr>
              <a:buSzPts val="2400"/>
              <a:buFont typeface="Open Sans"/>
              <a:buChar char="●"/>
            </a:pPr>
            <a:r>
              <a:rPr lang="en" sz="2400">
                <a:solidFill>
                  <a:srgbClr val="666666"/>
                </a:solidFill>
                <a:latin typeface="Open Sans"/>
                <a:ea typeface="Open Sans"/>
                <a:cs typeface="Open Sans"/>
                <a:sym typeface="Open Sans"/>
              </a:rPr>
              <a:t>Phase 4: Wireframes (Q2-3 2019)</a:t>
            </a:r>
            <a:endParaRPr sz="2400">
              <a:solidFill>
                <a:srgbClr val="666666"/>
              </a:solidFill>
              <a:latin typeface="Open Sans"/>
              <a:ea typeface="Open Sans"/>
              <a:cs typeface="Open Sans"/>
              <a:sym typeface="Open Sans"/>
            </a:endParaRPr>
          </a:p>
          <a:p>
            <a:pPr indent="-381000" lvl="0" marL="457200" rtl="0" algn="l">
              <a:spcBef>
                <a:spcPts val="0"/>
              </a:spcBef>
              <a:spcAft>
                <a:spcPts val="0"/>
              </a:spcAft>
              <a:buClr>
                <a:srgbClr val="666666"/>
              </a:buClr>
              <a:buSzPts val="2400"/>
              <a:buFont typeface="Open Sans"/>
              <a:buChar char="●"/>
            </a:pPr>
            <a:r>
              <a:rPr lang="en" sz="2400">
                <a:solidFill>
                  <a:srgbClr val="666666"/>
                </a:solidFill>
                <a:latin typeface="Open Sans"/>
                <a:ea typeface="Open Sans"/>
                <a:cs typeface="Open Sans"/>
                <a:sym typeface="Open Sans"/>
              </a:rPr>
              <a:t>Phase 5: Final recommendation (by end 2019)</a:t>
            </a:r>
            <a:endParaRPr sz="2400">
              <a:solidFill>
                <a:srgbClr val="666666"/>
              </a:solidFill>
              <a:latin typeface="Open Sans"/>
              <a:ea typeface="Open Sans"/>
              <a:cs typeface="Open Sans"/>
              <a:sym typeface="Open Sans"/>
            </a:endParaRPr>
          </a:p>
          <a:p>
            <a:pPr indent="0" lvl="0" marL="457200" rtl="0" algn="l">
              <a:spcBef>
                <a:spcPts val="0"/>
              </a:spcBef>
              <a:spcAft>
                <a:spcPts val="0"/>
              </a:spcAft>
              <a:buNone/>
            </a:pPr>
            <a:r>
              <a:t/>
            </a:r>
            <a:endParaRPr sz="2400">
              <a:solidFill>
                <a:srgbClr val="666666"/>
              </a:solidFill>
              <a:latin typeface="Open Sans"/>
              <a:ea typeface="Open Sans"/>
              <a:cs typeface="Open Sans"/>
              <a:sym typeface="Open Sans"/>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7" name="Shape 917"/>
        <p:cNvGrpSpPr/>
        <p:nvPr/>
      </p:nvGrpSpPr>
      <p:grpSpPr>
        <a:xfrm>
          <a:off x="0" y="0"/>
          <a:ext cx="0" cy="0"/>
          <a:chOff x="0" y="0"/>
          <a:chExt cx="0" cy="0"/>
        </a:xfrm>
      </p:grpSpPr>
      <p:sp>
        <p:nvSpPr>
          <p:cNvPr id="918" name="Google Shape;918;p147"/>
          <p:cNvSpPr txBox="1"/>
          <p:nvPr>
            <p:ph type="title"/>
          </p:nvPr>
        </p:nvSpPr>
        <p:spPr>
          <a:xfrm>
            <a:off x="499950" y="2582900"/>
            <a:ext cx="8144100" cy="2271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POLL: WHICH OF THE FOLLOWING TOPICS WOULD YOU MOST LIKE TO HEAR ABOUT IN A FUTURE WEBINAR?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2" name="Shape 922"/>
        <p:cNvGrpSpPr/>
        <p:nvPr/>
      </p:nvGrpSpPr>
      <p:grpSpPr>
        <a:xfrm>
          <a:off x="0" y="0"/>
          <a:ext cx="0" cy="0"/>
          <a:chOff x="0" y="0"/>
          <a:chExt cx="0" cy="0"/>
        </a:xfrm>
      </p:grpSpPr>
      <p:sp>
        <p:nvSpPr>
          <p:cNvPr id="923" name="Google Shape;923;p148"/>
          <p:cNvSpPr txBox="1"/>
          <p:nvPr>
            <p:ph type="title"/>
          </p:nvPr>
        </p:nvSpPr>
        <p:spPr>
          <a:xfrm>
            <a:off x="326405" y="667100"/>
            <a:ext cx="8193300" cy="984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QUESTIONS, DISCUSSION, </a:t>
            </a:r>
            <a:endParaRPr/>
          </a:p>
          <a:p>
            <a:pPr indent="0" lvl="0" marL="0" rtl="0" algn="ctr">
              <a:spcBef>
                <a:spcPts val="0"/>
              </a:spcBef>
              <a:spcAft>
                <a:spcPts val="0"/>
              </a:spcAft>
              <a:buNone/>
            </a:pPr>
            <a:r>
              <a:rPr lang="en"/>
              <a:t>NEXT STEPS!</a:t>
            </a:r>
            <a:r>
              <a:rPr lang="en"/>
              <a:t> </a:t>
            </a:r>
            <a:endParaRPr/>
          </a:p>
        </p:txBody>
      </p:sp>
      <p:sp>
        <p:nvSpPr>
          <p:cNvPr id="924" name="Google Shape;924;p148"/>
          <p:cNvSpPr txBox="1"/>
          <p:nvPr/>
        </p:nvSpPr>
        <p:spPr>
          <a:xfrm>
            <a:off x="118800" y="1892675"/>
            <a:ext cx="8906400" cy="827400"/>
          </a:xfrm>
          <a:prstGeom prst="rect">
            <a:avLst/>
          </a:prstGeom>
          <a:noFill/>
          <a:ln>
            <a:noFill/>
          </a:ln>
        </p:spPr>
        <p:txBody>
          <a:bodyPr anchorCtr="0" anchor="t" bIns="91425" lIns="91425" spcFirstLastPara="1" rIns="91425" wrap="square" tIns="91425">
            <a:noAutofit/>
          </a:bodyPr>
          <a:lstStyle/>
          <a:p>
            <a:pPr indent="-406400" lvl="0" marL="457200" rtl="0" algn="l">
              <a:spcBef>
                <a:spcPts val="0"/>
              </a:spcBef>
              <a:spcAft>
                <a:spcPts val="0"/>
              </a:spcAft>
              <a:buSzPts val="2800"/>
              <a:buFont typeface="Open Sans"/>
              <a:buChar char="●"/>
            </a:pPr>
            <a:r>
              <a:rPr lang="en" sz="2800">
                <a:solidFill>
                  <a:srgbClr val="666666"/>
                </a:solidFill>
                <a:latin typeface="Open Sans"/>
                <a:ea typeface="Open Sans"/>
                <a:cs typeface="Open Sans"/>
                <a:sym typeface="Open Sans"/>
              </a:rPr>
              <a:t>Join the ORCID in Publishing User Community Group: </a:t>
            </a:r>
            <a:r>
              <a:rPr lang="en" sz="2400" u="sng">
                <a:solidFill>
                  <a:schemeClr val="hlink"/>
                </a:solidFill>
                <a:latin typeface="Open Sans"/>
                <a:ea typeface="Open Sans"/>
                <a:cs typeface="Open Sans"/>
                <a:sym typeface="Open Sans"/>
                <a:hlinkClick r:id="rId3"/>
              </a:rPr>
              <a:t>https://community.orcid.org/c/publishingcommunityusers</a:t>
            </a:r>
            <a:endParaRPr sz="2400">
              <a:solidFill>
                <a:srgbClr val="666666"/>
              </a:solidFill>
              <a:latin typeface="Open Sans"/>
              <a:ea typeface="Open Sans"/>
              <a:cs typeface="Open Sans"/>
              <a:sym typeface="Open Sans"/>
            </a:endParaRPr>
          </a:p>
          <a:p>
            <a:pPr indent="-381000" lvl="1" marL="914400" rtl="0" algn="l">
              <a:spcBef>
                <a:spcPts val="0"/>
              </a:spcBef>
              <a:spcAft>
                <a:spcPts val="0"/>
              </a:spcAft>
              <a:buClr>
                <a:srgbClr val="666666"/>
              </a:buClr>
              <a:buSzPts val="2400"/>
              <a:buFont typeface="Open Sans"/>
              <a:buChar char="○"/>
            </a:pPr>
            <a:r>
              <a:rPr lang="en" sz="2400">
                <a:solidFill>
                  <a:srgbClr val="666666"/>
                </a:solidFill>
                <a:latin typeface="Open Sans"/>
                <a:ea typeface="Open Sans"/>
                <a:cs typeface="Open Sans"/>
                <a:sym typeface="Open Sans"/>
              </a:rPr>
              <a:t>Share your success stories (and challenges!)</a:t>
            </a:r>
            <a:endParaRPr sz="2400">
              <a:solidFill>
                <a:srgbClr val="666666"/>
              </a:solidFill>
              <a:latin typeface="Open Sans"/>
              <a:ea typeface="Open Sans"/>
              <a:cs typeface="Open Sans"/>
              <a:sym typeface="Open Sans"/>
            </a:endParaRPr>
          </a:p>
          <a:p>
            <a:pPr indent="-381000" lvl="1" marL="914400" rtl="0" algn="l">
              <a:spcBef>
                <a:spcPts val="0"/>
              </a:spcBef>
              <a:spcAft>
                <a:spcPts val="0"/>
              </a:spcAft>
              <a:buClr>
                <a:srgbClr val="666666"/>
              </a:buClr>
              <a:buSzPts val="2400"/>
              <a:buFont typeface="Open Sans"/>
              <a:buChar char="○"/>
            </a:pPr>
            <a:r>
              <a:rPr lang="en" sz="2400">
                <a:solidFill>
                  <a:srgbClr val="666666"/>
                </a:solidFill>
                <a:latin typeface="Open Sans"/>
                <a:ea typeface="Open Sans"/>
                <a:cs typeface="Open Sans"/>
                <a:sym typeface="Open Sans"/>
              </a:rPr>
              <a:t>Ask questions</a:t>
            </a:r>
            <a:endParaRPr sz="2400">
              <a:solidFill>
                <a:srgbClr val="666666"/>
              </a:solidFill>
              <a:latin typeface="Open Sans"/>
              <a:ea typeface="Open Sans"/>
              <a:cs typeface="Open Sans"/>
              <a:sym typeface="Open Sans"/>
            </a:endParaRPr>
          </a:p>
          <a:p>
            <a:pPr indent="-381000" lvl="1" marL="914400" rtl="0" algn="l">
              <a:spcBef>
                <a:spcPts val="0"/>
              </a:spcBef>
              <a:spcAft>
                <a:spcPts val="0"/>
              </a:spcAft>
              <a:buClr>
                <a:srgbClr val="666666"/>
              </a:buClr>
              <a:buSzPts val="2400"/>
              <a:buFont typeface="Open Sans"/>
              <a:buChar char="○"/>
            </a:pPr>
            <a:r>
              <a:rPr lang="en" sz="2400">
                <a:solidFill>
                  <a:srgbClr val="666666"/>
                </a:solidFill>
                <a:latin typeface="Open Sans"/>
                <a:ea typeface="Open Sans"/>
                <a:cs typeface="Open Sans"/>
                <a:sym typeface="Open Sans"/>
              </a:rPr>
              <a:t>Suggest future topics for discussion</a:t>
            </a:r>
            <a:endParaRPr sz="2400">
              <a:solidFill>
                <a:srgbClr val="666666"/>
              </a:solidFill>
              <a:latin typeface="Open Sans"/>
              <a:ea typeface="Open Sans"/>
              <a:cs typeface="Open Sans"/>
              <a:sym typeface="Open Sans"/>
            </a:endParaRPr>
          </a:p>
          <a:p>
            <a:pPr indent="-406400" lvl="0" marL="457200" rtl="0" algn="l">
              <a:spcBef>
                <a:spcPts val="0"/>
              </a:spcBef>
              <a:spcAft>
                <a:spcPts val="0"/>
              </a:spcAft>
              <a:buClr>
                <a:srgbClr val="666666"/>
              </a:buClr>
              <a:buSzPts val="2800"/>
              <a:buFont typeface="Open Sans"/>
              <a:buChar char="●"/>
            </a:pPr>
            <a:r>
              <a:rPr lang="en" sz="2800">
                <a:solidFill>
                  <a:srgbClr val="666666"/>
                </a:solidFill>
                <a:latin typeface="Open Sans"/>
                <a:ea typeface="Open Sans"/>
                <a:cs typeface="Open Sans"/>
                <a:sym typeface="Open Sans"/>
              </a:rPr>
              <a:t>Follow us! @ORCID_Org and orcid.org/about/blog</a:t>
            </a:r>
            <a:endParaRPr sz="2800">
              <a:solidFill>
                <a:srgbClr val="666666"/>
              </a:solidFill>
              <a:latin typeface="Open Sans"/>
              <a:ea typeface="Open Sans"/>
              <a:cs typeface="Open Sans"/>
              <a:sym typeface="Open Sans"/>
            </a:endParaRPr>
          </a:p>
          <a:p>
            <a:pPr indent="-406400" lvl="0" marL="457200" rtl="0" algn="l">
              <a:spcBef>
                <a:spcPts val="0"/>
              </a:spcBef>
              <a:spcAft>
                <a:spcPts val="0"/>
              </a:spcAft>
              <a:buClr>
                <a:srgbClr val="666666"/>
              </a:buClr>
              <a:buSzPts val="2800"/>
              <a:buFont typeface="Open Sans"/>
              <a:buChar char="●"/>
            </a:pPr>
            <a:r>
              <a:rPr lang="en" sz="2800">
                <a:solidFill>
                  <a:srgbClr val="666666"/>
                </a:solidFill>
                <a:latin typeface="Open Sans"/>
                <a:ea typeface="Open Sans"/>
                <a:cs typeface="Open Sans"/>
                <a:sym typeface="Open Sans"/>
              </a:rPr>
              <a:t>Look out for us at publishing and other industry meetings</a:t>
            </a:r>
            <a:endParaRPr sz="2800">
              <a:solidFill>
                <a:srgbClr val="666666"/>
              </a:solidFill>
              <a:latin typeface="Open Sans"/>
              <a:ea typeface="Open Sans"/>
              <a:cs typeface="Open Sans"/>
              <a:sym typeface="Open Sans"/>
            </a:endParaRPr>
          </a:p>
          <a:p>
            <a:pPr indent="0" lvl="0" marL="457200" rtl="0" algn="l">
              <a:spcBef>
                <a:spcPts val="0"/>
              </a:spcBef>
              <a:spcAft>
                <a:spcPts val="0"/>
              </a:spcAft>
              <a:buNone/>
            </a:pPr>
            <a:r>
              <a:t/>
            </a:r>
            <a:endParaRPr sz="2400">
              <a:solidFill>
                <a:srgbClr val="666666"/>
              </a:solidFill>
            </a:endParaRPr>
          </a:p>
          <a:p>
            <a:pPr indent="0" lvl="0" marL="457200" rtl="0" algn="l">
              <a:spcBef>
                <a:spcPts val="0"/>
              </a:spcBef>
              <a:spcAft>
                <a:spcPts val="0"/>
              </a:spcAft>
              <a:buNone/>
            </a:pPr>
            <a:r>
              <a:t/>
            </a:r>
            <a:endParaRPr sz="2400">
              <a:solidFill>
                <a:srgbClr val="666666"/>
              </a:solidFill>
            </a:endParaRPr>
          </a:p>
          <a:p>
            <a:pPr indent="0" lvl="0" marL="457200" rtl="0" algn="l">
              <a:spcBef>
                <a:spcPts val="0"/>
              </a:spcBef>
              <a:spcAft>
                <a:spcPts val="0"/>
              </a:spcAft>
              <a:buNone/>
            </a:pPr>
            <a:r>
              <a:t/>
            </a:r>
            <a:endParaRPr sz="2400">
              <a:solidFill>
                <a:srgbClr val="666666"/>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0" name="Shape 600"/>
        <p:cNvGrpSpPr/>
        <p:nvPr/>
      </p:nvGrpSpPr>
      <p:grpSpPr>
        <a:xfrm>
          <a:off x="0" y="0"/>
          <a:ext cx="0" cy="0"/>
          <a:chOff x="0" y="0"/>
          <a:chExt cx="0" cy="0"/>
        </a:xfrm>
      </p:grpSpPr>
      <p:sp>
        <p:nvSpPr>
          <p:cNvPr id="601" name="Google Shape;601;p110"/>
          <p:cNvSpPr txBox="1"/>
          <p:nvPr>
            <p:ph idx="10" type="dt"/>
          </p:nvPr>
        </p:nvSpPr>
        <p:spPr>
          <a:xfrm>
            <a:off x="0" y="0"/>
            <a:ext cx="3999900" cy="3999900"/>
          </a:xfrm>
          <a:prstGeom prst="rect">
            <a:avLst/>
          </a:prstGeom>
          <a:noFill/>
          <a:ln>
            <a:noFill/>
          </a:ln>
        </p:spPr>
        <p:txBody>
          <a:bodyPr anchorCtr="0" anchor="t" bIns="60925" lIns="121900" spcFirstLastPara="1" rIns="121900" wrap="square" tIns="60925">
            <a:noAutofit/>
          </a:bodyPr>
          <a:lstStyle/>
          <a:p>
            <a:pPr indent="0" lvl="0" marL="0" marR="0" rtl="0" algn="l">
              <a:spcBef>
                <a:spcPts val="0"/>
              </a:spcBef>
              <a:spcAft>
                <a:spcPts val="0"/>
              </a:spcAft>
              <a:buNone/>
            </a:pPr>
            <a:r>
              <a:rPr lang="en" sz="2400">
                <a:solidFill>
                  <a:schemeClr val="dk1"/>
                </a:solidFill>
                <a:latin typeface="Arial"/>
                <a:ea typeface="Arial"/>
                <a:cs typeface="Arial"/>
                <a:sym typeface="Arial"/>
              </a:rPr>
              <a:t> </a:t>
            </a:r>
            <a:endParaRPr sz="2400">
              <a:solidFill>
                <a:schemeClr val="dk1"/>
              </a:solidFill>
              <a:latin typeface="Arial"/>
              <a:ea typeface="Arial"/>
              <a:cs typeface="Arial"/>
              <a:sym typeface="Arial"/>
            </a:endParaRPr>
          </a:p>
        </p:txBody>
      </p:sp>
      <p:sp>
        <p:nvSpPr>
          <p:cNvPr id="602" name="Google Shape;602;p110"/>
          <p:cNvSpPr txBox="1"/>
          <p:nvPr>
            <p:ph idx="11" type="ftr"/>
          </p:nvPr>
        </p:nvSpPr>
        <p:spPr>
          <a:xfrm>
            <a:off x="0" y="0"/>
            <a:ext cx="3999900" cy="3999900"/>
          </a:xfrm>
          <a:prstGeom prst="rect">
            <a:avLst/>
          </a:prstGeom>
          <a:noFill/>
          <a:ln>
            <a:noFill/>
          </a:ln>
        </p:spPr>
        <p:txBody>
          <a:bodyPr anchorCtr="0" anchor="t" bIns="60925" lIns="121900" spcFirstLastPara="1" rIns="121900" wrap="square" tIns="60925">
            <a:noAutofit/>
          </a:bodyPr>
          <a:lstStyle/>
          <a:p>
            <a:pPr indent="0" lvl="0" marL="0" marR="0" rtl="0" algn="l">
              <a:spcBef>
                <a:spcPts val="0"/>
              </a:spcBef>
              <a:spcAft>
                <a:spcPts val="0"/>
              </a:spcAft>
              <a:buNone/>
            </a:pPr>
            <a:r>
              <a:rPr i="1" lang="en" sz="2400">
                <a:solidFill>
                  <a:schemeClr val="lt2"/>
                </a:solidFill>
                <a:latin typeface="Gill Sans"/>
                <a:ea typeface="Gill Sans"/>
                <a:cs typeface="Gill Sans"/>
                <a:sym typeface="Gill Sans"/>
              </a:rPr>
              <a:t> </a:t>
            </a:r>
            <a:endParaRPr i="1" sz="2400">
              <a:solidFill>
                <a:schemeClr val="accent1"/>
              </a:solidFill>
              <a:latin typeface="Gill Sans"/>
              <a:ea typeface="Gill Sans"/>
              <a:cs typeface="Gill Sans"/>
              <a:sym typeface="Gill Sans"/>
            </a:endParaRPr>
          </a:p>
        </p:txBody>
      </p:sp>
      <p:sp>
        <p:nvSpPr>
          <p:cNvPr id="603" name="Google Shape;603;p110"/>
          <p:cNvSpPr txBox="1"/>
          <p:nvPr>
            <p:ph idx="12" type="sldNum"/>
          </p:nvPr>
        </p:nvSpPr>
        <p:spPr>
          <a:xfrm>
            <a:off x="0" y="0"/>
            <a:ext cx="3999900" cy="3999900"/>
          </a:xfrm>
          <a:prstGeom prst="rect">
            <a:avLst/>
          </a:prstGeom>
          <a:noFill/>
          <a:ln>
            <a:noFill/>
          </a:ln>
        </p:spPr>
        <p:txBody>
          <a:bodyPr anchorCtr="0" anchor="t" bIns="60925" lIns="121900" spcFirstLastPara="1" rIns="121900" wrap="square" tIns="60925">
            <a:noAutofit/>
          </a:bodyPr>
          <a:lstStyle/>
          <a:p>
            <a:pPr indent="0" lvl="0" marL="0" marR="0" rtl="0" algn="l">
              <a:spcBef>
                <a:spcPts val="0"/>
              </a:spcBef>
              <a:spcAft>
                <a:spcPts val="0"/>
              </a:spcAft>
              <a:buNone/>
            </a:pPr>
            <a:r>
              <a:rPr lang="en" sz="2400">
                <a:solidFill>
                  <a:schemeClr val="dk1"/>
                </a:solidFill>
                <a:latin typeface="Arial"/>
                <a:ea typeface="Arial"/>
                <a:cs typeface="Arial"/>
                <a:sym typeface="Arial"/>
              </a:rPr>
              <a:t> </a:t>
            </a:r>
            <a:endParaRPr sz="1900"/>
          </a:p>
        </p:txBody>
      </p:sp>
      <p:sp>
        <p:nvSpPr>
          <p:cNvPr id="604" name="Google Shape;604;p110"/>
          <p:cNvSpPr txBox="1"/>
          <p:nvPr/>
        </p:nvSpPr>
        <p:spPr>
          <a:xfrm>
            <a:off x="840425" y="4800500"/>
            <a:ext cx="7463400" cy="83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3000">
                <a:solidFill>
                  <a:schemeClr val="dk1"/>
                </a:solidFill>
              </a:rPr>
              <a:t>Together, we can make this vision a reality</a:t>
            </a:r>
            <a:endParaRPr i="1" sz="3000">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8" name="Shape 608"/>
        <p:cNvGrpSpPr/>
        <p:nvPr/>
      </p:nvGrpSpPr>
      <p:grpSpPr>
        <a:xfrm>
          <a:off x="0" y="0"/>
          <a:ext cx="0" cy="0"/>
          <a:chOff x="0" y="0"/>
          <a:chExt cx="0" cy="0"/>
        </a:xfrm>
      </p:grpSpPr>
      <p:sp>
        <p:nvSpPr>
          <p:cNvPr id="609" name="Google Shape;609;p111"/>
          <p:cNvSpPr txBox="1"/>
          <p:nvPr>
            <p:ph type="title"/>
          </p:nvPr>
        </p:nvSpPr>
        <p:spPr>
          <a:xfrm>
            <a:off x="3048000" y="-261175"/>
            <a:ext cx="6038400" cy="9846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dk1"/>
              </a:buClr>
              <a:buSzPts val="4000"/>
              <a:buFont typeface="Arial"/>
              <a:buNone/>
            </a:pPr>
            <a:r>
              <a:rPr lang="en" sz="3400"/>
              <a:t>COLLECT &amp; CONNECT</a:t>
            </a:r>
            <a:endParaRPr b="1" i="0" sz="3400" u="none" cap="none" strike="noStrike">
              <a:solidFill>
                <a:schemeClr val="dk1"/>
              </a:solidFill>
              <a:latin typeface="Arial"/>
              <a:ea typeface="Arial"/>
              <a:cs typeface="Arial"/>
              <a:sym typeface="Arial"/>
            </a:endParaRPr>
          </a:p>
        </p:txBody>
      </p:sp>
      <p:sp>
        <p:nvSpPr>
          <p:cNvPr id="610" name="Google Shape;610;p111"/>
          <p:cNvSpPr txBox="1"/>
          <p:nvPr>
            <p:ph idx="1" type="body"/>
          </p:nvPr>
        </p:nvSpPr>
        <p:spPr>
          <a:xfrm>
            <a:off x="3048000" y="723425"/>
            <a:ext cx="5867700" cy="4572000"/>
          </a:xfrm>
          <a:prstGeom prst="rect">
            <a:avLst/>
          </a:prstGeom>
          <a:noFill/>
          <a:ln>
            <a:noFill/>
          </a:ln>
        </p:spPr>
        <p:txBody>
          <a:bodyPr anchorCtr="0" anchor="t" bIns="45700" lIns="91425" spcFirstLastPara="1" rIns="91425" wrap="square" tIns="45700">
            <a:noAutofit/>
          </a:bodyPr>
          <a:lstStyle/>
          <a:p>
            <a:pPr indent="-390525" lvl="0" marL="457200" marR="0" rtl="0" algn="l">
              <a:lnSpc>
                <a:spcPct val="80000"/>
              </a:lnSpc>
              <a:spcBef>
                <a:spcPts val="0"/>
              </a:spcBef>
              <a:spcAft>
                <a:spcPts val="0"/>
              </a:spcAft>
              <a:buClr>
                <a:schemeClr val="dk2"/>
              </a:buClr>
              <a:buSzPts val="2550"/>
              <a:buFont typeface="Open Sans"/>
              <a:buChar char="•"/>
            </a:pPr>
            <a:r>
              <a:rPr b="1" lang="en" sz="2550">
                <a:latin typeface="Open Sans"/>
                <a:ea typeface="Open Sans"/>
                <a:cs typeface="Open Sans"/>
                <a:sym typeface="Open Sans"/>
              </a:rPr>
              <a:t>GOAL:</a:t>
            </a:r>
            <a:r>
              <a:rPr lang="en" sz="2550">
                <a:latin typeface="Open Sans"/>
                <a:ea typeface="Open Sans"/>
                <a:cs typeface="Open Sans"/>
                <a:sym typeface="Open Sans"/>
              </a:rPr>
              <a:t> Assert reliable information to your researchers’ records (publications, peer review, etc) so they can share it with others</a:t>
            </a:r>
            <a:endParaRPr>
              <a:latin typeface="Open Sans"/>
              <a:ea typeface="Open Sans"/>
              <a:cs typeface="Open Sans"/>
              <a:sym typeface="Open Sans"/>
            </a:endParaRPr>
          </a:p>
          <a:p>
            <a:pPr indent="-390525" lvl="0" marL="457200" marR="0" rtl="0" algn="l">
              <a:lnSpc>
                <a:spcPct val="80000"/>
              </a:lnSpc>
              <a:spcBef>
                <a:spcPts val="0"/>
              </a:spcBef>
              <a:spcAft>
                <a:spcPts val="0"/>
              </a:spcAft>
              <a:buClr>
                <a:schemeClr val="dk2"/>
              </a:buClr>
              <a:buSzPts val="2550"/>
              <a:buFont typeface="Open Sans"/>
              <a:buChar char="•"/>
            </a:pPr>
            <a:r>
              <a:rPr b="1" lang="en" sz="2550">
                <a:latin typeface="Open Sans"/>
                <a:ea typeface="Open Sans"/>
                <a:cs typeface="Open Sans"/>
                <a:sym typeface="Open Sans"/>
              </a:rPr>
              <a:t>USER EXPERIENCE:</a:t>
            </a:r>
            <a:r>
              <a:rPr lang="en" sz="2550">
                <a:latin typeface="Open Sans"/>
                <a:ea typeface="Open Sans"/>
                <a:cs typeface="Open Sans"/>
                <a:sym typeface="Open Sans"/>
              </a:rPr>
              <a:t> Follow our best practice guidelines</a:t>
            </a:r>
            <a:endParaRPr>
              <a:latin typeface="Open Sans"/>
              <a:ea typeface="Open Sans"/>
              <a:cs typeface="Open Sans"/>
              <a:sym typeface="Open Sans"/>
            </a:endParaRPr>
          </a:p>
          <a:p>
            <a:pPr indent="-390525" lvl="0" marL="457200" marR="0" rtl="0" algn="l">
              <a:lnSpc>
                <a:spcPct val="80000"/>
              </a:lnSpc>
              <a:spcBef>
                <a:spcPts val="0"/>
              </a:spcBef>
              <a:spcAft>
                <a:spcPts val="0"/>
              </a:spcAft>
              <a:buClr>
                <a:schemeClr val="dk2"/>
              </a:buClr>
              <a:buSzPts val="2550"/>
              <a:buFont typeface="Open Sans"/>
              <a:buChar char="•"/>
            </a:pPr>
            <a:r>
              <a:rPr b="1" lang="en" sz="2550">
                <a:latin typeface="Open Sans"/>
                <a:ea typeface="Open Sans"/>
                <a:cs typeface="Open Sans"/>
                <a:sym typeface="Open Sans"/>
              </a:rPr>
              <a:t>TRUST:</a:t>
            </a:r>
            <a:r>
              <a:rPr i="0" lang="en" sz="2550" u="none" cap="none" strike="noStrike">
                <a:solidFill>
                  <a:schemeClr val="dk2"/>
                </a:solidFill>
                <a:latin typeface="Open Sans"/>
                <a:ea typeface="Open Sans"/>
                <a:cs typeface="Open Sans"/>
                <a:sym typeface="Open Sans"/>
              </a:rPr>
              <a:t> </a:t>
            </a:r>
            <a:r>
              <a:rPr lang="en" sz="2550">
                <a:latin typeface="Open Sans"/>
                <a:ea typeface="Open Sans"/>
                <a:cs typeface="Open Sans"/>
                <a:sym typeface="Open Sans"/>
              </a:rPr>
              <a:t>Display your o</a:t>
            </a:r>
            <a:r>
              <a:rPr i="0" lang="en" sz="2550" u="none" cap="none" strike="noStrike">
                <a:solidFill>
                  <a:schemeClr val="dk2"/>
                </a:solidFill>
                <a:latin typeface="Open Sans"/>
                <a:ea typeface="Open Sans"/>
                <a:cs typeface="Open Sans"/>
                <a:sym typeface="Open Sans"/>
              </a:rPr>
              <a:t>rganization as </a:t>
            </a:r>
            <a:r>
              <a:rPr lang="en" sz="2550">
                <a:latin typeface="Open Sans"/>
                <a:ea typeface="Open Sans"/>
                <a:cs typeface="Open Sans"/>
                <a:sym typeface="Open Sans"/>
              </a:rPr>
              <a:t>data source</a:t>
            </a:r>
            <a:endParaRPr>
              <a:latin typeface="Open Sans"/>
              <a:ea typeface="Open Sans"/>
              <a:cs typeface="Open Sans"/>
              <a:sym typeface="Open Sans"/>
            </a:endParaRPr>
          </a:p>
          <a:p>
            <a:pPr indent="-390525" lvl="0" marL="457200" marR="0" rtl="0" algn="l">
              <a:lnSpc>
                <a:spcPct val="80000"/>
              </a:lnSpc>
              <a:spcBef>
                <a:spcPts val="0"/>
              </a:spcBef>
              <a:spcAft>
                <a:spcPts val="0"/>
              </a:spcAft>
              <a:buClr>
                <a:schemeClr val="dk2"/>
              </a:buClr>
              <a:buSzPts val="2550"/>
              <a:buFont typeface="Open Sans"/>
              <a:buChar char="•"/>
            </a:pPr>
            <a:r>
              <a:rPr b="1" lang="en" sz="2550">
                <a:latin typeface="Open Sans"/>
                <a:ea typeface="Open Sans"/>
                <a:cs typeface="Open Sans"/>
                <a:sym typeface="Open Sans"/>
              </a:rPr>
              <a:t>EFFICIENCY:</a:t>
            </a:r>
            <a:r>
              <a:rPr i="0" lang="en" sz="2550" u="none" cap="none" strike="noStrike">
                <a:solidFill>
                  <a:schemeClr val="dk2"/>
                </a:solidFill>
                <a:latin typeface="Open Sans"/>
                <a:ea typeface="Open Sans"/>
                <a:cs typeface="Open Sans"/>
                <a:sym typeface="Open Sans"/>
              </a:rPr>
              <a:t> Learn from o</a:t>
            </a:r>
            <a:r>
              <a:rPr lang="en" sz="2550">
                <a:latin typeface="Open Sans"/>
                <a:ea typeface="Open Sans"/>
                <a:cs typeface="Open Sans"/>
                <a:sym typeface="Open Sans"/>
              </a:rPr>
              <a:t>thers, share your experiences</a:t>
            </a:r>
            <a:endParaRPr>
              <a:latin typeface="Open Sans"/>
              <a:ea typeface="Open Sans"/>
              <a:cs typeface="Open Sans"/>
              <a:sym typeface="Open Sans"/>
            </a:endParaRPr>
          </a:p>
          <a:p>
            <a:pPr indent="-390525" lvl="0" marL="457200" marR="0" rtl="0" algn="l">
              <a:lnSpc>
                <a:spcPct val="80000"/>
              </a:lnSpc>
              <a:spcBef>
                <a:spcPts val="0"/>
              </a:spcBef>
              <a:spcAft>
                <a:spcPts val="0"/>
              </a:spcAft>
              <a:buClr>
                <a:schemeClr val="dk2"/>
              </a:buClr>
              <a:buSzPts val="2550"/>
              <a:buFont typeface="Open Sans"/>
              <a:buChar char="•"/>
            </a:pPr>
            <a:r>
              <a:rPr b="1" lang="en" sz="2550">
                <a:latin typeface="Open Sans"/>
                <a:ea typeface="Open Sans"/>
                <a:cs typeface="Open Sans"/>
                <a:sym typeface="Open Sans"/>
              </a:rPr>
              <a:t>VISION:</a:t>
            </a:r>
            <a:r>
              <a:rPr lang="en" sz="2550">
                <a:latin typeface="Open Sans"/>
                <a:ea typeface="Open Sans"/>
                <a:cs typeface="Open Sans"/>
                <a:sym typeface="Open Sans"/>
              </a:rPr>
              <a:t> We all benefit from everyone playing their part</a:t>
            </a:r>
            <a:endParaRPr sz="2550">
              <a:latin typeface="Open Sans"/>
              <a:ea typeface="Open Sans"/>
              <a:cs typeface="Open Sans"/>
              <a:sym typeface="Open Sans"/>
            </a:endParaRPr>
          </a:p>
          <a:p>
            <a:pPr indent="-390525" lvl="0" marL="457200" marR="0" rtl="0" algn="l">
              <a:lnSpc>
                <a:spcPct val="80000"/>
              </a:lnSpc>
              <a:spcBef>
                <a:spcPts val="0"/>
              </a:spcBef>
              <a:spcAft>
                <a:spcPts val="0"/>
              </a:spcAft>
              <a:buSzPts val="2550"/>
              <a:buFont typeface="Open Sans"/>
              <a:buChar char="•"/>
            </a:pPr>
            <a:r>
              <a:rPr b="1" lang="en" sz="2550">
                <a:latin typeface="Open Sans"/>
                <a:ea typeface="Open Sans"/>
                <a:cs typeface="Open Sans"/>
                <a:sym typeface="Open Sans"/>
              </a:rPr>
              <a:t>RECOGNITION:</a:t>
            </a:r>
            <a:r>
              <a:rPr lang="en" sz="2550">
                <a:latin typeface="Open Sans"/>
                <a:ea typeface="Open Sans"/>
                <a:cs typeface="Open Sans"/>
                <a:sym typeface="Open Sans"/>
              </a:rPr>
              <a:t> Qualify for C&amp;C badges </a:t>
            </a:r>
            <a:endParaRPr sz="2550">
              <a:latin typeface="Open Sans"/>
              <a:ea typeface="Open Sans"/>
              <a:cs typeface="Open Sans"/>
              <a:sym typeface="Open Sans"/>
            </a:endParaRPr>
          </a:p>
          <a:p>
            <a:pPr indent="-66675" lvl="0" marL="228600" marR="0" rtl="0" algn="l">
              <a:lnSpc>
                <a:spcPct val="80000"/>
              </a:lnSpc>
              <a:spcBef>
                <a:spcPts val="1600"/>
              </a:spcBef>
              <a:spcAft>
                <a:spcPts val="0"/>
              </a:spcAft>
              <a:buClr>
                <a:schemeClr val="dk2"/>
              </a:buClr>
              <a:buSzPts val="2550"/>
              <a:buFont typeface="Arial"/>
              <a:buNone/>
            </a:pPr>
            <a:r>
              <a:t/>
            </a:r>
            <a:endParaRPr b="0" i="0" sz="2550" u="none" cap="none" strike="noStrike">
              <a:solidFill>
                <a:schemeClr val="dk2"/>
              </a:solidFill>
              <a:latin typeface="Arial"/>
              <a:ea typeface="Arial"/>
              <a:cs typeface="Arial"/>
              <a:sym typeface="Arial"/>
            </a:endParaRPr>
          </a:p>
        </p:txBody>
      </p:sp>
      <p:sp>
        <p:nvSpPr>
          <p:cNvPr id="611" name="Google Shape;611;p111"/>
          <p:cNvSpPr txBox="1"/>
          <p:nvPr/>
        </p:nvSpPr>
        <p:spPr>
          <a:xfrm>
            <a:off x="93784" y="4749950"/>
            <a:ext cx="2860500" cy="708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000">
                <a:solidFill>
                  <a:schemeClr val="lt1"/>
                </a:solidFill>
                <a:latin typeface="Arial"/>
                <a:ea typeface="Arial"/>
                <a:cs typeface="Arial"/>
                <a:sym typeface="Arial"/>
              </a:rPr>
              <a:t>NOTE: this image is much larger, so used crop tool to move it around and position in the frame here. May need to do some adjusting to this high res image in terms of contrast etc. if it looks too ”dark”</a:t>
            </a:r>
            <a:endParaRPr sz="1000">
              <a:solidFill>
                <a:schemeClr val="lt1"/>
              </a:solidFill>
              <a:latin typeface="Arial"/>
              <a:ea typeface="Arial"/>
              <a:cs typeface="Arial"/>
              <a:sym typeface="Arial"/>
            </a:endParaRPr>
          </a:p>
        </p:txBody>
      </p:sp>
      <p:pic>
        <p:nvPicPr>
          <p:cNvPr id="612" name="Google Shape;612;p111"/>
          <p:cNvPicPr preferRelativeResize="0"/>
          <p:nvPr>
            <p:ph idx="2" type="pic"/>
          </p:nvPr>
        </p:nvPicPr>
        <p:blipFill rotWithShape="1">
          <a:blip r:embed="rId3">
            <a:alphaModFix/>
          </a:blip>
          <a:srcRect b="0" l="33344" r="33347" t="0"/>
          <a:stretch/>
        </p:blipFill>
        <p:spPr>
          <a:xfrm>
            <a:off x="0" y="0"/>
            <a:ext cx="3048000" cy="6134100"/>
          </a:xfrm>
          <a:prstGeom prst="rect">
            <a:avLst/>
          </a:prstGeom>
          <a:solidFill>
            <a:schemeClr val="lt1"/>
          </a:solid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7" name="Shape 617"/>
        <p:cNvGrpSpPr/>
        <p:nvPr/>
      </p:nvGrpSpPr>
      <p:grpSpPr>
        <a:xfrm>
          <a:off x="0" y="0"/>
          <a:ext cx="0" cy="0"/>
          <a:chOff x="0" y="0"/>
          <a:chExt cx="0" cy="0"/>
        </a:xfrm>
      </p:grpSpPr>
      <p:sp>
        <p:nvSpPr>
          <p:cNvPr id="618" name="Google Shape;618;p112"/>
          <p:cNvSpPr txBox="1"/>
          <p:nvPr>
            <p:ph type="title"/>
          </p:nvPr>
        </p:nvSpPr>
        <p:spPr>
          <a:xfrm>
            <a:off x="0" y="387000"/>
            <a:ext cx="9144000" cy="984600"/>
          </a:xfrm>
          <a:prstGeom prst="rect">
            <a:avLst/>
          </a:prstGeom>
          <a:noFill/>
          <a:ln>
            <a:noFill/>
          </a:ln>
        </p:spPr>
        <p:txBody>
          <a:bodyPr anchorCtr="0" anchor="b" bIns="60925" lIns="121900" spcFirstLastPara="1" rIns="121900" wrap="square" tIns="60925">
            <a:noAutofit/>
          </a:bodyPr>
          <a:lstStyle/>
          <a:p>
            <a:pPr indent="0" lvl="0" marL="0" marR="0" rtl="0" algn="l">
              <a:lnSpc>
                <a:spcPct val="83333"/>
              </a:lnSpc>
              <a:spcBef>
                <a:spcPts val="0"/>
              </a:spcBef>
              <a:spcAft>
                <a:spcPts val="0"/>
              </a:spcAft>
              <a:buClr>
                <a:srgbClr val="A4CD39"/>
              </a:buClr>
              <a:buSzPts val="4800"/>
              <a:buFont typeface="Open Sans SemiBold"/>
              <a:buNone/>
            </a:pPr>
            <a:r>
              <a:rPr lang="en" sz="3800">
                <a:solidFill>
                  <a:srgbClr val="A4CD39"/>
                </a:solidFill>
              </a:rPr>
              <a:t>ORCID IN PUBLISHING WORKFLOWS</a:t>
            </a:r>
            <a:endParaRPr b="1" i="0" sz="3800" u="none" cap="none" strike="noStrike">
              <a:solidFill>
                <a:schemeClr val="dk1"/>
              </a:solidFill>
              <a:latin typeface="Open Sans SemiBold"/>
              <a:ea typeface="Open Sans SemiBold"/>
              <a:cs typeface="Open Sans SemiBold"/>
              <a:sym typeface="Open Sans SemiBold"/>
            </a:endParaRPr>
          </a:p>
        </p:txBody>
      </p:sp>
      <p:sp>
        <p:nvSpPr>
          <p:cNvPr id="619" name="Google Shape;619;p112"/>
          <p:cNvSpPr txBox="1"/>
          <p:nvPr>
            <p:ph idx="1" type="body"/>
          </p:nvPr>
        </p:nvSpPr>
        <p:spPr>
          <a:xfrm>
            <a:off x="448950" y="1180550"/>
            <a:ext cx="8246100" cy="16824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500"/>
              </a:spcBef>
              <a:spcAft>
                <a:spcPts val="0"/>
              </a:spcAft>
              <a:buClr>
                <a:schemeClr val="dk2"/>
              </a:buClr>
              <a:buSzPts val="3000"/>
              <a:buFont typeface="Arial"/>
              <a:buNone/>
            </a:pPr>
            <a:r>
              <a:t/>
            </a:r>
            <a:endParaRPr b="1" sz="2800" u="none" cap="none" strike="noStrike">
              <a:solidFill>
                <a:schemeClr val="dk2"/>
              </a:solidFill>
              <a:latin typeface="Cabin"/>
              <a:ea typeface="Cabin"/>
              <a:cs typeface="Cabin"/>
              <a:sym typeface="Cabin"/>
            </a:endParaRPr>
          </a:p>
          <a:p>
            <a:pPr indent="-406400" lvl="0" marL="457200" marR="0" rtl="0" algn="l">
              <a:lnSpc>
                <a:spcPct val="100000"/>
              </a:lnSpc>
              <a:spcBef>
                <a:spcPts val="500"/>
              </a:spcBef>
              <a:spcAft>
                <a:spcPts val="0"/>
              </a:spcAft>
              <a:buSzPts val="2800"/>
              <a:buChar char="•"/>
            </a:pPr>
            <a:r>
              <a:rPr lang="en" sz="2800"/>
              <a:t>Journal manuscript submission</a:t>
            </a:r>
            <a:endParaRPr sz="2800"/>
          </a:p>
          <a:p>
            <a:pPr indent="-406400" lvl="1" marL="914400" marR="0" rtl="0" algn="l">
              <a:lnSpc>
                <a:spcPct val="100000"/>
              </a:lnSpc>
              <a:spcBef>
                <a:spcPts val="0"/>
              </a:spcBef>
              <a:spcAft>
                <a:spcPts val="0"/>
              </a:spcAft>
              <a:buSzPts val="2800"/>
              <a:buChar char="•"/>
            </a:pPr>
            <a:r>
              <a:rPr lang="en" sz="2800"/>
              <a:t>At submission</a:t>
            </a:r>
            <a:endParaRPr sz="2800"/>
          </a:p>
          <a:p>
            <a:pPr indent="-406400" lvl="1" marL="914400" marR="0" rtl="0" algn="l">
              <a:lnSpc>
                <a:spcPct val="100000"/>
              </a:lnSpc>
              <a:spcBef>
                <a:spcPts val="0"/>
              </a:spcBef>
              <a:spcAft>
                <a:spcPts val="0"/>
              </a:spcAft>
              <a:buSzPts val="2800"/>
              <a:buChar char="•"/>
            </a:pPr>
            <a:r>
              <a:rPr lang="en" sz="2800"/>
              <a:t>At acceptance</a:t>
            </a:r>
            <a:endParaRPr sz="2800"/>
          </a:p>
          <a:p>
            <a:pPr indent="-406400" lvl="1" marL="914400" marR="0" rtl="0" algn="l">
              <a:lnSpc>
                <a:spcPct val="100000"/>
              </a:lnSpc>
              <a:spcBef>
                <a:spcPts val="0"/>
              </a:spcBef>
              <a:spcAft>
                <a:spcPts val="0"/>
              </a:spcAft>
              <a:buSzPts val="2800"/>
              <a:buChar char="•"/>
            </a:pPr>
            <a:r>
              <a:rPr lang="en" sz="2800"/>
              <a:t>Corresponding author or all authors?</a:t>
            </a:r>
            <a:endParaRPr sz="2800"/>
          </a:p>
          <a:p>
            <a:pPr indent="-406400" lvl="0" marL="457200" marR="0" rtl="0" algn="l">
              <a:lnSpc>
                <a:spcPct val="100000"/>
              </a:lnSpc>
              <a:spcBef>
                <a:spcPts val="0"/>
              </a:spcBef>
              <a:spcAft>
                <a:spcPts val="0"/>
              </a:spcAft>
              <a:buSzPts val="2800"/>
              <a:buChar char="•"/>
            </a:pPr>
            <a:r>
              <a:rPr lang="en" sz="2800"/>
              <a:t>During peer review process</a:t>
            </a:r>
            <a:endParaRPr sz="2800"/>
          </a:p>
          <a:p>
            <a:pPr indent="-406400" lvl="1" marL="914400" marR="0" rtl="0" algn="l">
              <a:lnSpc>
                <a:spcPct val="100000"/>
              </a:lnSpc>
              <a:spcBef>
                <a:spcPts val="0"/>
              </a:spcBef>
              <a:spcAft>
                <a:spcPts val="0"/>
              </a:spcAft>
              <a:buSzPts val="2800"/>
              <a:buChar char="•"/>
            </a:pPr>
            <a:r>
              <a:rPr lang="en" sz="2800"/>
              <a:t>Individual peer review activities</a:t>
            </a:r>
            <a:endParaRPr sz="2800"/>
          </a:p>
          <a:p>
            <a:pPr indent="-406400" lvl="1" marL="914400" marR="0" rtl="0" algn="l">
              <a:lnSpc>
                <a:spcPct val="100000"/>
              </a:lnSpc>
              <a:spcBef>
                <a:spcPts val="0"/>
              </a:spcBef>
              <a:spcAft>
                <a:spcPts val="0"/>
              </a:spcAft>
              <a:buSzPts val="2800"/>
              <a:buChar char="•"/>
            </a:pPr>
            <a:r>
              <a:rPr lang="en" sz="2800"/>
              <a:t>Peer review service over time</a:t>
            </a:r>
            <a:endParaRPr sz="2800"/>
          </a:p>
          <a:p>
            <a:pPr indent="-406400" lvl="0" marL="457200" marR="0" rtl="0" algn="l">
              <a:lnSpc>
                <a:spcPct val="100000"/>
              </a:lnSpc>
              <a:spcBef>
                <a:spcPts val="0"/>
              </a:spcBef>
              <a:spcAft>
                <a:spcPts val="0"/>
              </a:spcAft>
              <a:buSzPts val="2800"/>
              <a:buFont typeface="Open Sans"/>
              <a:buChar char="•"/>
            </a:pPr>
            <a:r>
              <a:rPr lang="en" sz="2800"/>
              <a:t>Books submission process</a:t>
            </a:r>
            <a:endParaRPr sz="2800"/>
          </a:p>
          <a:p>
            <a:pPr indent="-406400" lvl="0" marL="457200" marR="0" rtl="0" algn="l">
              <a:lnSpc>
                <a:spcPct val="100000"/>
              </a:lnSpc>
              <a:spcBef>
                <a:spcPts val="0"/>
              </a:spcBef>
              <a:spcAft>
                <a:spcPts val="0"/>
              </a:spcAft>
              <a:buSzPts val="2800"/>
              <a:buFont typeface="Open Sans"/>
              <a:buChar char="•"/>
            </a:pPr>
            <a:r>
              <a:rPr lang="en" sz="2800"/>
              <a:t>Editorial Board onboarding</a:t>
            </a:r>
            <a:endParaRPr sz="2800"/>
          </a:p>
          <a:p>
            <a:pPr indent="457200" lvl="0" marL="0" marR="0" rtl="0" algn="l">
              <a:lnSpc>
                <a:spcPct val="100000"/>
              </a:lnSpc>
              <a:spcBef>
                <a:spcPts val="500"/>
              </a:spcBef>
              <a:spcAft>
                <a:spcPts val="0"/>
              </a:spcAft>
              <a:buNone/>
            </a:pPr>
            <a:r>
              <a:t/>
            </a:r>
            <a:endParaRPr sz="2400"/>
          </a:p>
          <a:p>
            <a:pPr indent="0" lvl="0" marL="0" marR="0" rtl="0" algn="l">
              <a:lnSpc>
                <a:spcPct val="100000"/>
              </a:lnSpc>
              <a:spcBef>
                <a:spcPts val="500"/>
              </a:spcBef>
              <a:spcAft>
                <a:spcPts val="0"/>
              </a:spcAft>
              <a:buClr>
                <a:srgbClr val="000000"/>
              </a:buClr>
              <a:buSzPts val="1100"/>
              <a:buFont typeface="Arial"/>
              <a:buNone/>
            </a:pPr>
            <a:r>
              <a:t/>
            </a:r>
            <a:endParaRPr sz="2800">
              <a:latin typeface="Cabin"/>
              <a:ea typeface="Cabin"/>
              <a:cs typeface="Cabin"/>
              <a:sym typeface="Cabin"/>
            </a:endParaRPr>
          </a:p>
          <a:p>
            <a:pPr indent="0" lvl="0" marL="0" marR="0" rtl="0" algn="l">
              <a:lnSpc>
                <a:spcPct val="100000"/>
              </a:lnSpc>
              <a:spcBef>
                <a:spcPts val="500"/>
              </a:spcBef>
              <a:spcAft>
                <a:spcPts val="0"/>
              </a:spcAft>
              <a:buClr>
                <a:schemeClr val="dk2"/>
              </a:buClr>
              <a:buSzPts val="3000"/>
              <a:buFont typeface="Arial"/>
              <a:buNone/>
            </a:pPr>
            <a:r>
              <a:t/>
            </a:r>
            <a:endParaRPr sz="2800">
              <a:latin typeface="Cabin"/>
              <a:ea typeface="Cabin"/>
              <a:cs typeface="Cabin"/>
              <a:sym typeface="Cabin"/>
            </a:endParaRPr>
          </a:p>
          <a:p>
            <a:pPr indent="0" lvl="0" marL="0" marR="0" rtl="0" algn="l">
              <a:lnSpc>
                <a:spcPct val="100000"/>
              </a:lnSpc>
              <a:spcBef>
                <a:spcPts val="500"/>
              </a:spcBef>
              <a:spcAft>
                <a:spcPts val="0"/>
              </a:spcAft>
              <a:buClr>
                <a:schemeClr val="dk2"/>
              </a:buClr>
              <a:buSzPts val="3000"/>
              <a:buFont typeface="Arial"/>
              <a:buNone/>
            </a:pPr>
            <a:r>
              <a:t/>
            </a:r>
            <a:endParaRPr b="0" i="0" sz="3000" u="none" cap="none" strike="noStrike">
              <a:solidFill>
                <a:schemeClr val="dk2"/>
              </a:solidFill>
              <a:latin typeface="Open Sans"/>
              <a:ea typeface="Open Sans"/>
              <a:cs typeface="Open Sans"/>
              <a:sym typeface="Open Sans"/>
            </a:endParaRPr>
          </a:p>
          <a:p>
            <a:pPr indent="457200" lvl="0" marL="457200" marR="0" rtl="0" algn="l">
              <a:lnSpc>
                <a:spcPct val="100000"/>
              </a:lnSpc>
              <a:spcBef>
                <a:spcPts val="500"/>
              </a:spcBef>
              <a:spcAft>
                <a:spcPts val="0"/>
              </a:spcAft>
              <a:buClr>
                <a:schemeClr val="dk2"/>
              </a:buClr>
              <a:buSzPts val="3000"/>
              <a:buFont typeface="Arial"/>
              <a:buNone/>
            </a:pPr>
            <a:r>
              <a:t/>
            </a:r>
            <a:endParaRPr b="0" i="0" sz="2000" u="none" cap="none" strike="noStrike">
              <a:solidFill>
                <a:schemeClr val="dk2"/>
              </a:solidFill>
              <a:latin typeface="Open Sans"/>
              <a:ea typeface="Open Sans"/>
              <a:cs typeface="Open Sans"/>
              <a:sym typeface="Open Sans"/>
            </a:endParaRPr>
          </a:p>
          <a:p>
            <a:pPr indent="457200" lvl="0" marL="457200" marR="0" rtl="0" algn="l">
              <a:lnSpc>
                <a:spcPct val="100000"/>
              </a:lnSpc>
              <a:spcBef>
                <a:spcPts val="500"/>
              </a:spcBef>
              <a:spcAft>
                <a:spcPts val="0"/>
              </a:spcAft>
              <a:buClr>
                <a:schemeClr val="dk2"/>
              </a:buClr>
              <a:buSzPts val="3000"/>
              <a:buFont typeface="Arial"/>
              <a:buNone/>
            </a:pPr>
            <a:r>
              <a:t/>
            </a:r>
            <a:endParaRPr b="0" i="0" sz="2000" u="none" cap="none" strike="noStrike">
              <a:solidFill>
                <a:schemeClr val="dk2"/>
              </a:solidFill>
              <a:latin typeface="Open Sans"/>
              <a:ea typeface="Open Sans"/>
              <a:cs typeface="Open Sans"/>
              <a:sym typeface="Open Sa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3" name="Shape 623"/>
        <p:cNvGrpSpPr/>
        <p:nvPr/>
      </p:nvGrpSpPr>
      <p:grpSpPr>
        <a:xfrm>
          <a:off x="0" y="0"/>
          <a:ext cx="0" cy="0"/>
          <a:chOff x="0" y="0"/>
          <a:chExt cx="0" cy="0"/>
        </a:xfrm>
      </p:grpSpPr>
      <p:sp>
        <p:nvSpPr>
          <p:cNvPr id="624" name="Google Shape;624;p113"/>
          <p:cNvSpPr txBox="1"/>
          <p:nvPr>
            <p:ph type="title"/>
          </p:nvPr>
        </p:nvSpPr>
        <p:spPr>
          <a:xfrm>
            <a:off x="609600" y="405301"/>
            <a:ext cx="7924800" cy="984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113"/>
          <p:cNvSpPr txBox="1"/>
          <p:nvPr>
            <p:ph idx="1" type="body"/>
          </p:nvPr>
        </p:nvSpPr>
        <p:spPr>
          <a:xfrm>
            <a:off x="609600" y="1562100"/>
            <a:ext cx="7924800" cy="4572000"/>
          </a:xfrm>
          <a:prstGeom prst="rect">
            <a:avLst/>
          </a:prstGeom>
        </p:spPr>
        <p:txBody>
          <a:bodyPr anchorCtr="0" anchor="t" bIns="91425" lIns="91425" spcFirstLastPara="1" rIns="91425" wrap="square" tIns="91425">
            <a:noAutofit/>
          </a:bodyPr>
          <a:lstStyle/>
          <a:p>
            <a:pPr indent="0" lvl="0" marL="0" rtl="0" algn="l">
              <a:spcBef>
                <a:spcPts val="1000"/>
              </a:spcBef>
              <a:spcAft>
                <a:spcPts val="0"/>
              </a:spcAft>
              <a:buNone/>
            </a:pPr>
            <a:r>
              <a:t/>
            </a:r>
            <a:endParaRPr/>
          </a:p>
        </p:txBody>
      </p:sp>
      <p:pic>
        <p:nvPicPr>
          <p:cNvPr id="626" name="Google Shape;626;p113"/>
          <p:cNvPicPr preferRelativeResize="0"/>
          <p:nvPr/>
        </p:nvPicPr>
        <p:blipFill>
          <a:blip r:embed="rId3">
            <a:alphaModFix/>
          </a:blip>
          <a:stretch>
            <a:fillRect/>
          </a:stretch>
        </p:blipFill>
        <p:spPr>
          <a:xfrm>
            <a:off x="0" y="0"/>
            <a:ext cx="9144000" cy="6858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1" name="Shape 631"/>
        <p:cNvGrpSpPr/>
        <p:nvPr/>
      </p:nvGrpSpPr>
      <p:grpSpPr>
        <a:xfrm>
          <a:off x="0" y="0"/>
          <a:ext cx="0" cy="0"/>
          <a:chOff x="0" y="0"/>
          <a:chExt cx="0" cy="0"/>
        </a:xfrm>
      </p:grpSpPr>
      <p:sp>
        <p:nvSpPr>
          <p:cNvPr id="632" name="Google Shape;632;p114"/>
          <p:cNvSpPr txBox="1"/>
          <p:nvPr>
            <p:ph type="title"/>
          </p:nvPr>
        </p:nvSpPr>
        <p:spPr>
          <a:xfrm>
            <a:off x="2739625" y="403675"/>
            <a:ext cx="4241400" cy="984600"/>
          </a:xfrm>
          <a:prstGeom prst="rect">
            <a:avLst/>
          </a:prstGeom>
          <a:noFill/>
          <a:ln>
            <a:noFill/>
          </a:ln>
        </p:spPr>
        <p:txBody>
          <a:bodyPr anchorCtr="0" anchor="b" bIns="60925" lIns="121900" spcFirstLastPara="1" rIns="121900" wrap="square" tIns="60925">
            <a:noAutofit/>
          </a:bodyPr>
          <a:lstStyle/>
          <a:p>
            <a:pPr indent="0" lvl="0" marL="0" marR="0" rtl="0" algn="l">
              <a:lnSpc>
                <a:spcPct val="83333"/>
              </a:lnSpc>
              <a:spcBef>
                <a:spcPts val="0"/>
              </a:spcBef>
              <a:spcAft>
                <a:spcPts val="0"/>
              </a:spcAft>
              <a:buClr>
                <a:srgbClr val="A4CD39"/>
              </a:buClr>
              <a:buSzPts val="4800"/>
              <a:buFont typeface="Open Sans SemiBold"/>
              <a:buNone/>
            </a:pPr>
            <a:r>
              <a:rPr b="1" i="0" lang="en" sz="4000" u="none" cap="none" strike="noStrike">
                <a:solidFill>
                  <a:srgbClr val="A4CD39"/>
                </a:solidFill>
                <a:latin typeface="Open Sans SemiBold"/>
                <a:ea typeface="Open Sans SemiBold"/>
                <a:cs typeface="Open Sans SemiBold"/>
                <a:sym typeface="Open Sans SemiBold"/>
              </a:rPr>
              <a:t>AUTHENTICATE</a:t>
            </a:r>
            <a:endParaRPr b="1" i="0" sz="4000" u="none" cap="none" strike="noStrike">
              <a:solidFill>
                <a:schemeClr val="dk1"/>
              </a:solidFill>
              <a:latin typeface="Open Sans SemiBold"/>
              <a:ea typeface="Open Sans SemiBold"/>
              <a:cs typeface="Open Sans SemiBold"/>
              <a:sym typeface="Open Sans SemiBold"/>
            </a:endParaRPr>
          </a:p>
        </p:txBody>
      </p:sp>
      <p:sp>
        <p:nvSpPr>
          <p:cNvPr id="633" name="Google Shape;633;p114"/>
          <p:cNvSpPr txBox="1"/>
          <p:nvPr>
            <p:ph idx="1" type="body"/>
          </p:nvPr>
        </p:nvSpPr>
        <p:spPr>
          <a:xfrm>
            <a:off x="448950" y="1180550"/>
            <a:ext cx="8246100" cy="1682400"/>
          </a:xfrm>
          <a:prstGeom prst="rect">
            <a:avLst/>
          </a:prstGeom>
          <a:noFill/>
          <a:ln>
            <a:noFill/>
          </a:ln>
        </p:spPr>
        <p:txBody>
          <a:bodyPr anchorCtr="0" anchor="t" bIns="60925" lIns="121900" spcFirstLastPara="1" rIns="121900" wrap="square" tIns="60925">
            <a:noAutofit/>
          </a:bodyPr>
          <a:lstStyle/>
          <a:p>
            <a:pPr indent="0" lvl="0" marL="0" marR="0" rtl="0" algn="l">
              <a:lnSpc>
                <a:spcPct val="100000"/>
              </a:lnSpc>
              <a:spcBef>
                <a:spcPts val="500"/>
              </a:spcBef>
              <a:spcAft>
                <a:spcPts val="0"/>
              </a:spcAft>
              <a:buClr>
                <a:schemeClr val="dk2"/>
              </a:buClr>
              <a:buSzPts val="3000"/>
              <a:buFont typeface="Arial"/>
              <a:buNone/>
            </a:pPr>
            <a:r>
              <a:t/>
            </a:r>
            <a:endParaRPr b="0" i="0" sz="3000" u="none" cap="none" strike="noStrike">
              <a:solidFill>
                <a:schemeClr val="dk2"/>
              </a:solidFill>
              <a:latin typeface="Open Sans"/>
              <a:ea typeface="Open Sans"/>
              <a:cs typeface="Open Sans"/>
              <a:sym typeface="Open Sans"/>
            </a:endParaRPr>
          </a:p>
          <a:p>
            <a:pPr indent="0" lvl="0" marL="0" marR="0" rtl="0" algn="l">
              <a:lnSpc>
                <a:spcPct val="100000"/>
              </a:lnSpc>
              <a:spcBef>
                <a:spcPts val="500"/>
              </a:spcBef>
              <a:spcAft>
                <a:spcPts val="0"/>
              </a:spcAft>
              <a:buClr>
                <a:schemeClr val="dk2"/>
              </a:buClr>
              <a:buSzPts val="3000"/>
              <a:buFont typeface="Arial"/>
              <a:buNone/>
            </a:pPr>
            <a:r>
              <a:rPr b="1" lang="en" sz="2800" u="none" cap="none" strike="noStrike">
                <a:solidFill>
                  <a:schemeClr val="dk2"/>
                </a:solidFill>
              </a:rPr>
              <a:t>Authenticate ORCID iDs to ensure individuals are correctly identified in your systems</a:t>
            </a:r>
            <a:r>
              <a:rPr b="1" lang="en" sz="2800" u="none" cap="none" strike="noStrike">
                <a:solidFill>
                  <a:schemeClr val="dk2"/>
                </a:solidFill>
                <a:latin typeface="Cabin"/>
                <a:ea typeface="Cabin"/>
                <a:cs typeface="Cabin"/>
                <a:sym typeface="Cabin"/>
              </a:rPr>
              <a:t> </a:t>
            </a:r>
            <a:endParaRPr b="1" sz="2800" u="none" cap="none" strike="noStrike">
              <a:solidFill>
                <a:schemeClr val="dk2"/>
              </a:solidFill>
              <a:latin typeface="Cabin"/>
              <a:ea typeface="Cabin"/>
              <a:cs typeface="Cabin"/>
              <a:sym typeface="Cabin"/>
            </a:endParaRPr>
          </a:p>
          <a:p>
            <a:pPr indent="-381000" lvl="0" marL="457200" marR="0" rtl="0" algn="l">
              <a:lnSpc>
                <a:spcPct val="100000"/>
              </a:lnSpc>
              <a:spcBef>
                <a:spcPts val="500"/>
              </a:spcBef>
              <a:spcAft>
                <a:spcPts val="0"/>
              </a:spcAft>
              <a:buSzPts val="2400"/>
              <a:buFont typeface="Open Sans"/>
              <a:buChar char="•"/>
            </a:pPr>
            <a:r>
              <a:rPr lang="en" sz="2400"/>
              <a:t>Provide an ORCID-branded </a:t>
            </a:r>
            <a:endParaRPr sz="2400"/>
          </a:p>
          <a:p>
            <a:pPr indent="457200" lvl="0" marL="0" marR="0" rtl="0" algn="l">
              <a:lnSpc>
                <a:spcPct val="100000"/>
              </a:lnSpc>
              <a:spcBef>
                <a:spcPts val="500"/>
              </a:spcBef>
              <a:spcAft>
                <a:spcPts val="0"/>
              </a:spcAft>
              <a:buNone/>
            </a:pPr>
            <a:r>
              <a:rPr lang="en" sz="2400"/>
              <a:t>button or link for collecting iDs</a:t>
            </a:r>
            <a:endParaRPr sz="2400"/>
          </a:p>
          <a:p>
            <a:pPr indent="-381000" lvl="0" marL="457200" marR="0" rtl="0" algn="l">
              <a:lnSpc>
                <a:spcPct val="100000"/>
              </a:lnSpc>
              <a:spcBef>
                <a:spcPts val="500"/>
              </a:spcBef>
              <a:spcAft>
                <a:spcPts val="0"/>
              </a:spcAft>
              <a:buSzPts val="2400"/>
              <a:buFont typeface="Open Sans"/>
              <a:buChar char="•"/>
            </a:pPr>
            <a:r>
              <a:rPr lang="en" sz="2400"/>
              <a:t>AUTHENTICATE iDs during </a:t>
            </a:r>
            <a:endParaRPr sz="2400"/>
          </a:p>
          <a:p>
            <a:pPr indent="457200" lvl="0" marL="0" marR="0" rtl="0" algn="l">
              <a:lnSpc>
                <a:spcPct val="100000"/>
              </a:lnSpc>
              <a:spcBef>
                <a:spcPts val="500"/>
              </a:spcBef>
              <a:spcAft>
                <a:spcPts val="0"/>
              </a:spcAft>
              <a:buNone/>
            </a:pPr>
            <a:r>
              <a:rPr lang="en" sz="2400"/>
              <a:t>collection</a:t>
            </a:r>
            <a:endParaRPr sz="2400"/>
          </a:p>
          <a:p>
            <a:pPr indent="-381000" lvl="0" marL="457200" marR="0" rtl="0" algn="l">
              <a:lnSpc>
                <a:spcPct val="100000"/>
              </a:lnSpc>
              <a:spcBef>
                <a:spcPts val="500"/>
              </a:spcBef>
              <a:spcAft>
                <a:spcPts val="0"/>
              </a:spcAft>
              <a:buSzPts val="2400"/>
              <a:buFont typeface="Open Sans"/>
              <a:buChar char="•"/>
            </a:pPr>
            <a:r>
              <a:rPr lang="en" sz="2400"/>
              <a:t>Explain why you collect </a:t>
            </a:r>
            <a:endParaRPr sz="2400"/>
          </a:p>
          <a:p>
            <a:pPr indent="457200" lvl="0" marL="0" marR="0" rtl="0" algn="l">
              <a:lnSpc>
                <a:spcPct val="100000"/>
              </a:lnSpc>
              <a:spcBef>
                <a:spcPts val="500"/>
              </a:spcBef>
              <a:spcAft>
                <a:spcPts val="0"/>
              </a:spcAft>
              <a:buNone/>
            </a:pPr>
            <a:r>
              <a:rPr lang="en" sz="2400"/>
              <a:t>authenticated iDs</a:t>
            </a:r>
            <a:endParaRPr sz="2400"/>
          </a:p>
          <a:p>
            <a:pPr indent="0" lvl="0" marL="0" marR="0" rtl="0" algn="l">
              <a:lnSpc>
                <a:spcPct val="100000"/>
              </a:lnSpc>
              <a:spcBef>
                <a:spcPts val="500"/>
              </a:spcBef>
              <a:spcAft>
                <a:spcPts val="0"/>
              </a:spcAft>
              <a:buClr>
                <a:srgbClr val="000000"/>
              </a:buClr>
              <a:buSzPts val="1100"/>
              <a:buFont typeface="Arial"/>
              <a:buNone/>
            </a:pPr>
            <a:r>
              <a:t/>
            </a:r>
            <a:endParaRPr sz="2800">
              <a:latin typeface="Cabin"/>
              <a:ea typeface="Cabin"/>
              <a:cs typeface="Cabin"/>
              <a:sym typeface="Cabin"/>
            </a:endParaRPr>
          </a:p>
          <a:p>
            <a:pPr indent="0" lvl="0" marL="0" marR="0" rtl="0" algn="l">
              <a:lnSpc>
                <a:spcPct val="100000"/>
              </a:lnSpc>
              <a:spcBef>
                <a:spcPts val="500"/>
              </a:spcBef>
              <a:spcAft>
                <a:spcPts val="0"/>
              </a:spcAft>
              <a:buClr>
                <a:schemeClr val="dk2"/>
              </a:buClr>
              <a:buSzPts val="3000"/>
              <a:buFont typeface="Arial"/>
              <a:buNone/>
            </a:pPr>
            <a:r>
              <a:t/>
            </a:r>
            <a:endParaRPr sz="2800">
              <a:latin typeface="Cabin"/>
              <a:ea typeface="Cabin"/>
              <a:cs typeface="Cabin"/>
              <a:sym typeface="Cabin"/>
            </a:endParaRPr>
          </a:p>
          <a:p>
            <a:pPr indent="0" lvl="0" marL="0" marR="0" rtl="0" algn="l">
              <a:lnSpc>
                <a:spcPct val="100000"/>
              </a:lnSpc>
              <a:spcBef>
                <a:spcPts val="500"/>
              </a:spcBef>
              <a:spcAft>
                <a:spcPts val="0"/>
              </a:spcAft>
              <a:buClr>
                <a:schemeClr val="dk2"/>
              </a:buClr>
              <a:buSzPts val="3000"/>
              <a:buFont typeface="Arial"/>
              <a:buNone/>
            </a:pPr>
            <a:r>
              <a:t/>
            </a:r>
            <a:endParaRPr b="0" i="0" sz="3000" u="none" cap="none" strike="noStrike">
              <a:solidFill>
                <a:schemeClr val="dk2"/>
              </a:solidFill>
              <a:latin typeface="Open Sans"/>
              <a:ea typeface="Open Sans"/>
              <a:cs typeface="Open Sans"/>
              <a:sym typeface="Open Sans"/>
            </a:endParaRPr>
          </a:p>
          <a:p>
            <a:pPr indent="457200" lvl="0" marL="457200" marR="0" rtl="0" algn="l">
              <a:lnSpc>
                <a:spcPct val="100000"/>
              </a:lnSpc>
              <a:spcBef>
                <a:spcPts val="500"/>
              </a:spcBef>
              <a:spcAft>
                <a:spcPts val="0"/>
              </a:spcAft>
              <a:buClr>
                <a:schemeClr val="dk2"/>
              </a:buClr>
              <a:buSzPts val="3000"/>
              <a:buFont typeface="Arial"/>
              <a:buNone/>
            </a:pPr>
            <a:r>
              <a:t/>
            </a:r>
            <a:endParaRPr b="0" i="0" sz="2000" u="none" cap="none" strike="noStrike">
              <a:solidFill>
                <a:schemeClr val="dk2"/>
              </a:solidFill>
              <a:latin typeface="Open Sans"/>
              <a:ea typeface="Open Sans"/>
              <a:cs typeface="Open Sans"/>
              <a:sym typeface="Open Sans"/>
            </a:endParaRPr>
          </a:p>
          <a:p>
            <a:pPr indent="457200" lvl="0" marL="457200" marR="0" rtl="0" algn="l">
              <a:lnSpc>
                <a:spcPct val="100000"/>
              </a:lnSpc>
              <a:spcBef>
                <a:spcPts val="500"/>
              </a:spcBef>
              <a:spcAft>
                <a:spcPts val="0"/>
              </a:spcAft>
              <a:buClr>
                <a:schemeClr val="dk2"/>
              </a:buClr>
              <a:buSzPts val="3000"/>
              <a:buFont typeface="Arial"/>
              <a:buNone/>
            </a:pPr>
            <a:r>
              <a:t/>
            </a:r>
            <a:endParaRPr b="0" i="0" sz="2000" u="none" cap="none" strike="noStrike">
              <a:solidFill>
                <a:schemeClr val="dk2"/>
              </a:solidFill>
              <a:latin typeface="Open Sans"/>
              <a:ea typeface="Open Sans"/>
              <a:cs typeface="Open Sans"/>
              <a:sym typeface="Open Sans"/>
            </a:endParaRPr>
          </a:p>
        </p:txBody>
      </p:sp>
      <p:pic>
        <p:nvPicPr>
          <p:cNvPr id="634" name="Google Shape;634;p114"/>
          <p:cNvPicPr preferRelativeResize="0"/>
          <p:nvPr/>
        </p:nvPicPr>
        <p:blipFill rotWithShape="1">
          <a:blip r:embed="rId3">
            <a:alphaModFix/>
          </a:blip>
          <a:srcRect b="0" l="0" r="0" t="0"/>
          <a:stretch/>
        </p:blipFill>
        <p:spPr>
          <a:xfrm>
            <a:off x="77900" y="79188"/>
            <a:ext cx="1633574" cy="1633574"/>
          </a:xfrm>
          <a:prstGeom prst="rect">
            <a:avLst/>
          </a:prstGeom>
          <a:noFill/>
          <a:ln>
            <a:noFill/>
          </a:ln>
        </p:spPr>
      </p:pic>
      <p:pic>
        <p:nvPicPr>
          <p:cNvPr id="635" name="Google Shape;635;p114"/>
          <p:cNvPicPr preferRelativeResize="0"/>
          <p:nvPr/>
        </p:nvPicPr>
        <p:blipFill rotWithShape="1">
          <a:blip r:embed="rId4">
            <a:alphaModFix/>
          </a:blip>
          <a:srcRect b="0" l="0" r="0" t="0"/>
          <a:stretch/>
        </p:blipFill>
        <p:spPr>
          <a:xfrm>
            <a:off x="5294125" y="3941775"/>
            <a:ext cx="3670250" cy="2752700"/>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name="ORCIDnew1">
  <a:themeElements>
    <a:clrScheme name="ORCID 2">
      <a:dk1>
        <a:srgbClr val="A6CE38"/>
      </a:dk1>
      <a:lt1>
        <a:srgbClr val="FFFFFF"/>
      </a:lt1>
      <a:dk2>
        <a:srgbClr val="6D6E71"/>
      </a:dk2>
      <a:lt2>
        <a:srgbClr val="EEECE1"/>
      </a:lt2>
      <a:accent1>
        <a:srgbClr val="328CAF"/>
      </a:accent1>
      <a:accent2>
        <a:srgbClr val="D97536"/>
      </a:accent2>
      <a:accent3>
        <a:srgbClr val="905489"/>
      </a:accent3>
      <a:accent4>
        <a:srgbClr val="D6B143"/>
      </a:accent4>
      <a:accent5>
        <a:srgbClr val="A7A9AC"/>
      </a:accent5>
      <a:accent6>
        <a:srgbClr val="58595B"/>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RCID 2">
      <a:dk1>
        <a:srgbClr val="A6CE38"/>
      </a:dk1>
      <a:lt1>
        <a:srgbClr val="FFFFFF"/>
      </a:lt1>
      <a:dk2>
        <a:srgbClr val="6D6E71"/>
      </a:dk2>
      <a:lt2>
        <a:srgbClr val="EEECE1"/>
      </a:lt2>
      <a:accent1>
        <a:srgbClr val="328CAF"/>
      </a:accent1>
      <a:accent2>
        <a:srgbClr val="D97536"/>
      </a:accent2>
      <a:accent3>
        <a:srgbClr val="905489"/>
      </a:accent3>
      <a:accent4>
        <a:srgbClr val="D6B143"/>
      </a:accent4>
      <a:accent5>
        <a:srgbClr val="A7A9AC"/>
      </a:accent5>
      <a:accent6>
        <a:srgbClr val="58595B"/>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RCID 2">
      <a:dk1>
        <a:srgbClr val="A6CE38"/>
      </a:dk1>
      <a:lt1>
        <a:srgbClr val="FFFFFF"/>
      </a:lt1>
      <a:dk2>
        <a:srgbClr val="6D6E71"/>
      </a:dk2>
      <a:lt2>
        <a:srgbClr val="EEECE1"/>
      </a:lt2>
      <a:accent1>
        <a:srgbClr val="328CAF"/>
      </a:accent1>
      <a:accent2>
        <a:srgbClr val="D97536"/>
      </a:accent2>
      <a:accent3>
        <a:srgbClr val="905489"/>
      </a:accent3>
      <a:accent4>
        <a:srgbClr val="D6B143"/>
      </a:accent4>
      <a:accent5>
        <a:srgbClr val="A7A9AC"/>
      </a:accent5>
      <a:accent6>
        <a:srgbClr val="58595B"/>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Office Theme">
  <a:themeElements>
    <a:clrScheme name="Custom 1">
      <a:dk1>
        <a:srgbClr val="A6CE38"/>
      </a:dk1>
      <a:lt1>
        <a:srgbClr val="FFFFFF"/>
      </a:lt1>
      <a:dk2>
        <a:srgbClr val="6D6E71"/>
      </a:dk2>
      <a:lt2>
        <a:srgbClr val="EEECE1"/>
      </a:lt2>
      <a:accent1>
        <a:srgbClr val="328CAF"/>
      </a:accent1>
      <a:accent2>
        <a:srgbClr val="D97536"/>
      </a:accent2>
      <a:accent3>
        <a:srgbClr val="905489"/>
      </a:accent3>
      <a:accent4>
        <a:srgbClr val="D6B143"/>
      </a:accent4>
      <a:accent5>
        <a:srgbClr val="A7A9AC"/>
      </a:accent5>
      <a:accent6>
        <a:srgbClr val="58595B"/>
      </a:accent6>
      <a:hlink>
        <a:srgbClr val="A6CE38"/>
      </a:hlink>
      <a:folHlink>
        <a:srgbClr val="A6CE3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New Master Slides widescreen">
  <a:themeElements>
    <a:clrScheme name="SAGE">
      <a:dk1>
        <a:srgbClr val="000000"/>
      </a:dk1>
      <a:lt1>
        <a:srgbClr val="FFFFFF"/>
      </a:lt1>
      <a:dk2>
        <a:srgbClr val="004D94"/>
      </a:dk2>
      <a:lt2>
        <a:srgbClr val="FFFFFF"/>
      </a:lt2>
      <a:accent1>
        <a:srgbClr val="61AEED"/>
      </a:accent1>
      <a:accent2>
        <a:srgbClr val="0099A8"/>
      </a:accent2>
      <a:accent3>
        <a:srgbClr val="F0536A"/>
      </a:accent3>
      <a:accent4>
        <a:srgbClr val="630361"/>
      </a:accent4>
      <a:accent5>
        <a:srgbClr val="66BA6B"/>
      </a:accent5>
      <a:accent6>
        <a:srgbClr val="FBAE16"/>
      </a:accent6>
      <a:hlink>
        <a:srgbClr val="004D94"/>
      </a:hlink>
      <a:folHlink>
        <a:srgbClr val="004D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Crv_Tmpt_CmpMrk_Full-Presentation_16x9_002">
  <a:themeElements>
    <a:clrScheme name="CRV_Clarivate Primary and secondary palette">
      <a:dk1>
        <a:srgbClr val="000000"/>
      </a:dk1>
      <a:lt1>
        <a:srgbClr val="FFFFFF"/>
      </a:lt1>
      <a:dk2>
        <a:srgbClr val="666666"/>
      </a:dk2>
      <a:lt2>
        <a:srgbClr val="A9A9AC"/>
      </a:lt2>
      <a:accent1>
        <a:srgbClr val="6817FF"/>
      </a:accent1>
      <a:accent2>
        <a:srgbClr val="1AC604"/>
      </a:accent2>
      <a:accent3>
        <a:srgbClr val="666666"/>
      </a:accent3>
      <a:accent4>
        <a:srgbClr val="025A3D"/>
      </a:accent4>
      <a:accent5>
        <a:srgbClr val="008080"/>
      </a:accent5>
      <a:accent6>
        <a:srgbClr val="4B1364"/>
      </a:accent6>
      <a:hlink>
        <a:srgbClr val="6817FF"/>
      </a:hlink>
      <a:folHlink>
        <a:srgbClr val="6666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