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8"/>
  </p:notesMasterIdLst>
  <p:handoutMasterIdLst>
    <p:handoutMasterId r:id="rId39"/>
  </p:handoutMasterIdLst>
  <p:sldIdLst>
    <p:sldId id="463" r:id="rId2"/>
    <p:sldId id="691" r:id="rId3"/>
    <p:sldId id="721" r:id="rId4"/>
    <p:sldId id="711" r:id="rId5"/>
    <p:sldId id="710" r:id="rId6"/>
    <p:sldId id="709" r:id="rId7"/>
    <p:sldId id="531" r:id="rId8"/>
    <p:sldId id="623" r:id="rId9"/>
    <p:sldId id="683" r:id="rId10"/>
    <p:sldId id="685" r:id="rId11"/>
    <p:sldId id="715" r:id="rId12"/>
    <p:sldId id="716" r:id="rId13"/>
    <p:sldId id="719" r:id="rId14"/>
    <p:sldId id="692" r:id="rId15"/>
    <p:sldId id="357" r:id="rId16"/>
    <p:sldId id="358" r:id="rId17"/>
    <p:sldId id="359" r:id="rId18"/>
    <p:sldId id="360" r:id="rId19"/>
    <p:sldId id="361" r:id="rId20"/>
    <p:sldId id="363" r:id="rId21"/>
    <p:sldId id="364" r:id="rId22"/>
    <p:sldId id="684" r:id="rId23"/>
    <p:sldId id="695" r:id="rId24"/>
    <p:sldId id="686" r:id="rId25"/>
    <p:sldId id="688" r:id="rId26"/>
    <p:sldId id="697" r:id="rId27"/>
    <p:sldId id="696" r:id="rId28"/>
    <p:sldId id="698" r:id="rId29"/>
    <p:sldId id="689" r:id="rId30"/>
    <p:sldId id="699" r:id="rId31"/>
    <p:sldId id="700" r:id="rId32"/>
    <p:sldId id="701" r:id="rId33"/>
    <p:sldId id="703" r:id="rId34"/>
    <p:sldId id="705" r:id="rId35"/>
    <p:sldId id="713" r:id="rId36"/>
    <p:sldId id="712" r:id="rId37"/>
  </p:sldIdLst>
  <p:sldSz cx="9144000" cy="6858000" type="screen4x3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 userDrawn="1">
          <p15:clr>
            <a:srgbClr val="A4A3A4"/>
          </p15:clr>
        </p15:guide>
        <p15:guide id="2" pos="2236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9624" autoAdjust="0"/>
    <p:restoredTop sz="57749" autoAdjust="0"/>
  </p:normalViewPr>
  <p:slideViewPr>
    <p:cSldViewPr>
      <p:cViewPr varScale="1">
        <p:scale>
          <a:sx n="36" d="100"/>
          <a:sy n="36" d="100"/>
        </p:scale>
        <p:origin x="1624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80" d="100"/>
        <a:sy n="80" d="100"/>
      </p:scale>
      <p:origin x="0" y="-6728"/>
    </p:cViewPr>
  </p:sorterViewPr>
  <p:notesViewPr>
    <p:cSldViewPr>
      <p:cViewPr varScale="1">
        <p:scale>
          <a:sx n="51" d="100"/>
          <a:sy n="51" d="100"/>
        </p:scale>
        <p:origin x="-2946" y="-108"/>
      </p:cViewPr>
      <p:guideLst>
        <p:guide orient="horz" pos="3223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lizabeth Gadd" userId="8b2843b4-9027-4243-92f9-b4ea8c860a79" providerId="ADAL" clId="{851FA0EB-EC0B-4891-9363-56FE55649950}"/>
    <pc:docChg chg="delSld">
      <pc:chgData name="Elizabeth Gadd" userId="8b2843b4-9027-4243-92f9-b4ea8c860a79" providerId="ADAL" clId="{851FA0EB-EC0B-4891-9363-56FE55649950}" dt="2018-12-06T13:56:48.965" v="7" actId="2696"/>
      <pc:docMkLst>
        <pc:docMk/>
      </pc:docMkLst>
      <pc:sldChg chg="del">
        <pc:chgData name="Elizabeth Gadd" userId="8b2843b4-9027-4243-92f9-b4ea8c860a79" providerId="ADAL" clId="{851FA0EB-EC0B-4891-9363-56FE55649950}" dt="2018-12-06T13:56:41.165" v="1" actId="2696"/>
        <pc:sldMkLst>
          <pc:docMk/>
          <pc:sldMk cId="1384820162" sldId="693"/>
        </pc:sldMkLst>
      </pc:sldChg>
      <pc:sldChg chg="del">
        <pc:chgData name="Elizabeth Gadd" userId="8b2843b4-9027-4243-92f9-b4ea8c860a79" providerId="ADAL" clId="{851FA0EB-EC0B-4891-9363-56FE55649950}" dt="2018-12-06T13:56:48.965" v="7" actId="2696"/>
        <pc:sldMkLst>
          <pc:docMk/>
          <pc:sldMk cId="3753395074" sldId="708"/>
        </pc:sldMkLst>
      </pc:sldChg>
      <pc:sldChg chg="del">
        <pc:chgData name="Elizabeth Gadd" userId="8b2843b4-9027-4243-92f9-b4ea8c860a79" providerId="ADAL" clId="{851FA0EB-EC0B-4891-9363-56FE55649950}" dt="2018-12-06T13:56:47.154" v="6" actId="2696"/>
        <pc:sldMkLst>
          <pc:docMk/>
          <pc:sldMk cId="1162024887" sldId="720"/>
        </pc:sldMkLst>
      </pc:sldChg>
      <pc:sldChg chg="del">
        <pc:chgData name="Elizabeth Gadd" userId="8b2843b4-9027-4243-92f9-b4ea8c860a79" providerId="ADAL" clId="{851FA0EB-EC0B-4891-9363-56FE55649950}" dt="2018-12-06T13:56:43.519" v="3" actId="2696"/>
        <pc:sldMkLst>
          <pc:docMk/>
          <pc:sldMk cId="1361882064" sldId="722"/>
        </pc:sldMkLst>
      </pc:sldChg>
      <pc:sldChg chg="del">
        <pc:chgData name="Elizabeth Gadd" userId="8b2843b4-9027-4243-92f9-b4ea8c860a79" providerId="ADAL" clId="{851FA0EB-EC0B-4891-9363-56FE55649950}" dt="2018-12-06T13:56:45.367" v="4" actId="2696"/>
        <pc:sldMkLst>
          <pc:docMk/>
          <pc:sldMk cId="3064578268" sldId="724"/>
        </pc:sldMkLst>
      </pc:sldChg>
      <pc:sldChg chg="del">
        <pc:chgData name="Elizabeth Gadd" userId="8b2843b4-9027-4243-92f9-b4ea8c860a79" providerId="ADAL" clId="{851FA0EB-EC0B-4891-9363-56FE55649950}" dt="2018-12-06T13:56:42.302" v="2" actId="2696"/>
        <pc:sldMkLst>
          <pc:docMk/>
          <pc:sldMk cId="3268877053" sldId="727"/>
        </pc:sldMkLst>
      </pc:sldChg>
      <pc:sldChg chg="del">
        <pc:chgData name="Elizabeth Gadd" userId="8b2843b4-9027-4243-92f9-b4ea8c860a79" providerId="ADAL" clId="{851FA0EB-EC0B-4891-9363-56FE55649950}" dt="2018-12-06T13:56:46.203" v="5" actId="2696"/>
        <pc:sldMkLst>
          <pc:docMk/>
          <pc:sldMk cId="2255566297" sldId="728"/>
        </pc:sldMkLst>
      </pc:sldChg>
      <pc:sldChg chg="del">
        <pc:chgData name="Elizabeth Gadd" userId="8b2843b4-9027-4243-92f9-b4ea8c860a79" providerId="ADAL" clId="{851FA0EB-EC0B-4891-9363-56FE55649950}" dt="2018-12-06T13:56:39.377" v="0" actId="2696"/>
        <pc:sldMkLst>
          <pc:docMk/>
          <pc:sldMk cId="1282567803" sldId="729"/>
        </pc:sldMkLst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sv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12" Type="http://schemas.openxmlformats.org/officeDocument/2006/relationships/image" Target="../media/image49.svg"/><Relationship Id="rId2" Type="http://schemas.openxmlformats.org/officeDocument/2006/relationships/image" Target="../media/image39.svg"/><Relationship Id="rId1" Type="http://schemas.openxmlformats.org/officeDocument/2006/relationships/image" Target="../media/image38.png"/><Relationship Id="rId6" Type="http://schemas.openxmlformats.org/officeDocument/2006/relationships/image" Target="../media/image43.svg"/><Relationship Id="rId11" Type="http://schemas.openxmlformats.org/officeDocument/2006/relationships/image" Target="../media/image48.png"/><Relationship Id="rId5" Type="http://schemas.openxmlformats.org/officeDocument/2006/relationships/image" Target="../media/image42.png"/><Relationship Id="rId10" Type="http://schemas.openxmlformats.org/officeDocument/2006/relationships/image" Target="../media/image47.svg"/><Relationship Id="rId4" Type="http://schemas.openxmlformats.org/officeDocument/2006/relationships/image" Target="../media/image41.svg"/><Relationship Id="rId9" Type="http://schemas.openxmlformats.org/officeDocument/2006/relationships/image" Target="../media/image46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sv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12" Type="http://schemas.openxmlformats.org/officeDocument/2006/relationships/image" Target="../media/image49.svg"/><Relationship Id="rId2" Type="http://schemas.openxmlformats.org/officeDocument/2006/relationships/image" Target="../media/image39.svg"/><Relationship Id="rId1" Type="http://schemas.openxmlformats.org/officeDocument/2006/relationships/image" Target="../media/image38.png"/><Relationship Id="rId6" Type="http://schemas.openxmlformats.org/officeDocument/2006/relationships/image" Target="../media/image43.svg"/><Relationship Id="rId11" Type="http://schemas.openxmlformats.org/officeDocument/2006/relationships/image" Target="../media/image48.png"/><Relationship Id="rId5" Type="http://schemas.openxmlformats.org/officeDocument/2006/relationships/image" Target="../media/image42.png"/><Relationship Id="rId10" Type="http://schemas.openxmlformats.org/officeDocument/2006/relationships/image" Target="../media/image47.svg"/><Relationship Id="rId4" Type="http://schemas.openxmlformats.org/officeDocument/2006/relationships/image" Target="../media/image41.svg"/><Relationship Id="rId9" Type="http://schemas.openxmlformats.org/officeDocument/2006/relationships/image" Target="../media/image4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5500653-2D86-45C1-A5EB-B1C5A5120434}" type="doc">
      <dgm:prSet loTypeId="urn:microsoft.com/office/officeart/2018/2/layout/IconVerticalSolidList" loCatId="icon" qsTypeId="urn:microsoft.com/office/officeart/2005/8/quickstyle/simple4" qsCatId="simple" csTypeId="urn:microsoft.com/office/officeart/2018/5/colors/Iconchunking_neutralbg_colorful5" csCatId="colorful" phldr="1"/>
      <dgm:spPr/>
      <dgm:t>
        <a:bodyPr/>
        <a:lstStyle/>
        <a:p>
          <a:endParaRPr lang="en-US"/>
        </a:p>
      </dgm:t>
    </dgm:pt>
    <dgm:pt modelId="{30458F32-9045-40C1-B49E-292DB1EB152A}">
      <dgm:prSet/>
      <dgm:spPr/>
      <dgm:t>
        <a:bodyPr/>
        <a:lstStyle/>
        <a:p>
          <a:r>
            <a:rPr lang="en-GB"/>
            <a:t>This is the beginning not the end…</a:t>
          </a:r>
          <a:endParaRPr lang="en-US"/>
        </a:p>
      </dgm:t>
    </dgm:pt>
    <dgm:pt modelId="{06FFFA6D-FA4C-428B-90C2-0037A9DE5649}" type="parTrans" cxnId="{E7C6B1DD-5D87-44C3-892C-B6309CA8F134}">
      <dgm:prSet/>
      <dgm:spPr/>
      <dgm:t>
        <a:bodyPr/>
        <a:lstStyle/>
        <a:p>
          <a:endParaRPr lang="en-US"/>
        </a:p>
      </dgm:t>
    </dgm:pt>
    <dgm:pt modelId="{48EEF7E8-BCF8-44CC-9E9A-27DE257934ED}" type="sibTrans" cxnId="{E7C6B1DD-5D87-44C3-892C-B6309CA8F134}">
      <dgm:prSet/>
      <dgm:spPr/>
      <dgm:t>
        <a:bodyPr/>
        <a:lstStyle/>
        <a:p>
          <a:endParaRPr lang="en-US"/>
        </a:p>
      </dgm:t>
    </dgm:pt>
    <dgm:pt modelId="{0915CE34-4640-4B8B-99E3-374098527CEF}">
      <dgm:prSet/>
      <dgm:spPr/>
      <dgm:t>
        <a:bodyPr/>
        <a:lstStyle/>
        <a:p>
          <a:r>
            <a:rPr lang="en-GB"/>
            <a:t>Skill up responsible people</a:t>
          </a:r>
          <a:endParaRPr lang="en-US"/>
        </a:p>
      </dgm:t>
    </dgm:pt>
    <dgm:pt modelId="{B1DF9DD0-5930-4237-A2DB-F90307A4AB11}" type="parTrans" cxnId="{B8341756-898E-452A-AE30-D7656DE2B7BC}">
      <dgm:prSet/>
      <dgm:spPr/>
      <dgm:t>
        <a:bodyPr/>
        <a:lstStyle/>
        <a:p>
          <a:endParaRPr lang="en-US"/>
        </a:p>
      </dgm:t>
    </dgm:pt>
    <dgm:pt modelId="{DE9B8C8C-B93C-4B73-86B9-1E03175B9A9A}" type="sibTrans" cxnId="{B8341756-898E-452A-AE30-D7656DE2B7BC}">
      <dgm:prSet/>
      <dgm:spPr/>
      <dgm:t>
        <a:bodyPr/>
        <a:lstStyle/>
        <a:p>
          <a:endParaRPr lang="en-US"/>
        </a:p>
      </dgm:t>
    </dgm:pt>
    <dgm:pt modelId="{AA2C13C8-5F08-4546-84F7-9E81F0019E78}">
      <dgm:prSet/>
      <dgm:spPr/>
      <dgm:t>
        <a:bodyPr/>
        <a:lstStyle/>
        <a:p>
          <a:r>
            <a:rPr lang="en-GB"/>
            <a:t>Build the legend</a:t>
          </a:r>
          <a:endParaRPr lang="en-US"/>
        </a:p>
      </dgm:t>
    </dgm:pt>
    <dgm:pt modelId="{D0565E6D-445F-4D2E-B823-34ADE01C6137}" type="parTrans" cxnId="{046FCB9A-284A-46D6-94B6-6AEAC96D2B0E}">
      <dgm:prSet/>
      <dgm:spPr/>
      <dgm:t>
        <a:bodyPr/>
        <a:lstStyle/>
        <a:p>
          <a:endParaRPr lang="en-US"/>
        </a:p>
      </dgm:t>
    </dgm:pt>
    <dgm:pt modelId="{4F381753-422D-444A-BF47-4F77047ACBCF}" type="sibTrans" cxnId="{046FCB9A-284A-46D6-94B6-6AEAC96D2B0E}">
      <dgm:prSet/>
      <dgm:spPr/>
      <dgm:t>
        <a:bodyPr/>
        <a:lstStyle/>
        <a:p>
          <a:endParaRPr lang="en-US"/>
        </a:p>
      </dgm:t>
    </dgm:pt>
    <dgm:pt modelId="{E0BBC435-DA02-49C4-92E0-E8F98468B794}">
      <dgm:prSet/>
      <dgm:spPr/>
      <dgm:t>
        <a:bodyPr/>
        <a:lstStyle/>
        <a:p>
          <a:r>
            <a:rPr lang="en-GB"/>
            <a:t>Welcome whistle-blowers</a:t>
          </a:r>
          <a:endParaRPr lang="en-US"/>
        </a:p>
      </dgm:t>
    </dgm:pt>
    <dgm:pt modelId="{CBEEEFCD-7B56-453A-B00F-C4CDAAEEDA7A}" type="parTrans" cxnId="{45F711A4-043E-4B9A-8FE5-7186AF9DA6B1}">
      <dgm:prSet/>
      <dgm:spPr/>
      <dgm:t>
        <a:bodyPr/>
        <a:lstStyle/>
        <a:p>
          <a:endParaRPr lang="en-US"/>
        </a:p>
      </dgm:t>
    </dgm:pt>
    <dgm:pt modelId="{ED38CADC-12B0-40F3-949C-78DC92E603C5}" type="sibTrans" cxnId="{45F711A4-043E-4B9A-8FE5-7186AF9DA6B1}">
      <dgm:prSet/>
      <dgm:spPr/>
      <dgm:t>
        <a:bodyPr/>
        <a:lstStyle/>
        <a:p>
          <a:endParaRPr lang="en-US"/>
        </a:p>
      </dgm:t>
    </dgm:pt>
    <dgm:pt modelId="{52E5FC75-14F3-45EC-93C7-2A1E00AD5869}">
      <dgm:prSet/>
      <dgm:spPr/>
      <dgm:t>
        <a:bodyPr/>
        <a:lstStyle/>
        <a:p>
          <a:r>
            <a:rPr lang="en-GB"/>
            <a:t>Keep it under review</a:t>
          </a:r>
          <a:endParaRPr lang="en-US"/>
        </a:p>
      </dgm:t>
    </dgm:pt>
    <dgm:pt modelId="{5DB82377-CF33-49D5-A01C-0DD85B11469E}" type="parTrans" cxnId="{26D4798C-7E89-4D16-9D5E-D74604E41805}">
      <dgm:prSet/>
      <dgm:spPr/>
      <dgm:t>
        <a:bodyPr/>
        <a:lstStyle/>
        <a:p>
          <a:endParaRPr lang="en-US"/>
        </a:p>
      </dgm:t>
    </dgm:pt>
    <dgm:pt modelId="{25CD46ED-50FD-4142-9092-EE6D825A5DD5}" type="sibTrans" cxnId="{26D4798C-7E89-4D16-9D5E-D74604E41805}">
      <dgm:prSet/>
      <dgm:spPr/>
      <dgm:t>
        <a:bodyPr/>
        <a:lstStyle/>
        <a:p>
          <a:endParaRPr lang="en-US"/>
        </a:p>
      </dgm:t>
    </dgm:pt>
    <dgm:pt modelId="{A040038B-A616-4875-BC1E-7F0518301F22}">
      <dgm:prSet/>
      <dgm:spPr/>
      <dgm:t>
        <a:bodyPr/>
        <a:lstStyle/>
        <a:p>
          <a:r>
            <a:rPr lang="en-GB"/>
            <a:t>Lend your voice to the wider responsible metrics lobby</a:t>
          </a:r>
          <a:endParaRPr lang="en-US"/>
        </a:p>
      </dgm:t>
    </dgm:pt>
    <dgm:pt modelId="{372F7564-B785-4681-A5DF-51740BFDC37F}" type="parTrans" cxnId="{E2C07A35-05B5-429A-BC33-9E6FBF70EC0E}">
      <dgm:prSet/>
      <dgm:spPr/>
      <dgm:t>
        <a:bodyPr/>
        <a:lstStyle/>
        <a:p>
          <a:endParaRPr lang="en-US"/>
        </a:p>
      </dgm:t>
    </dgm:pt>
    <dgm:pt modelId="{37F228C3-25CB-4E3C-9C03-076E53A946BB}" type="sibTrans" cxnId="{E2C07A35-05B5-429A-BC33-9E6FBF70EC0E}">
      <dgm:prSet/>
      <dgm:spPr/>
      <dgm:t>
        <a:bodyPr/>
        <a:lstStyle/>
        <a:p>
          <a:endParaRPr lang="en-US"/>
        </a:p>
      </dgm:t>
    </dgm:pt>
    <dgm:pt modelId="{64BED9E8-8E35-40C7-8749-B835222E7BD8}" type="pres">
      <dgm:prSet presAssocID="{95500653-2D86-45C1-A5EB-B1C5A5120434}" presName="root" presStyleCnt="0">
        <dgm:presLayoutVars>
          <dgm:dir/>
          <dgm:resizeHandles val="exact"/>
        </dgm:presLayoutVars>
      </dgm:prSet>
      <dgm:spPr/>
    </dgm:pt>
    <dgm:pt modelId="{8FC354A7-63D9-4F6F-9E9F-A72FDA5F310F}" type="pres">
      <dgm:prSet presAssocID="{30458F32-9045-40C1-B49E-292DB1EB152A}" presName="compNode" presStyleCnt="0"/>
      <dgm:spPr/>
    </dgm:pt>
    <dgm:pt modelId="{DC571729-822A-4A1E-A243-BE06C2948B3C}" type="pres">
      <dgm:prSet presAssocID="{30458F32-9045-40C1-B49E-292DB1EB152A}" presName="bgRect" presStyleLbl="bgShp" presStyleIdx="0" presStyleCnt="6"/>
      <dgm:spPr/>
    </dgm:pt>
    <dgm:pt modelId="{49F89998-0707-4115-A3D1-A2E1328BEECE}" type="pres">
      <dgm:prSet presAssocID="{30458F32-9045-40C1-B49E-292DB1EB152A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ose"/>
        </a:ext>
      </dgm:extLst>
    </dgm:pt>
    <dgm:pt modelId="{2932C3E5-4893-4BF9-A8F5-C557C7BFAEA5}" type="pres">
      <dgm:prSet presAssocID="{30458F32-9045-40C1-B49E-292DB1EB152A}" presName="spaceRect" presStyleCnt="0"/>
      <dgm:spPr/>
    </dgm:pt>
    <dgm:pt modelId="{5BCB368F-070D-4F77-88A7-1C197FBBCAA2}" type="pres">
      <dgm:prSet presAssocID="{30458F32-9045-40C1-B49E-292DB1EB152A}" presName="parTx" presStyleLbl="revTx" presStyleIdx="0" presStyleCnt="6">
        <dgm:presLayoutVars>
          <dgm:chMax val="0"/>
          <dgm:chPref val="0"/>
        </dgm:presLayoutVars>
      </dgm:prSet>
      <dgm:spPr/>
    </dgm:pt>
    <dgm:pt modelId="{3B6BE917-6FF0-4AA1-9125-2E22B8F7CD4D}" type="pres">
      <dgm:prSet presAssocID="{48EEF7E8-BCF8-44CC-9E9A-27DE257934ED}" presName="sibTrans" presStyleCnt="0"/>
      <dgm:spPr/>
    </dgm:pt>
    <dgm:pt modelId="{08E65B1C-53E4-47AE-8C36-F68C13FDECCB}" type="pres">
      <dgm:prSet presAssocID="{0915CE34-4640-4B8B-99E3-374098527CEF}" presName="compNode" presStyleCnt="0"/>
      <dgm:spPr/>
    </dgm:pt>
    <dgm:pt modelId="{636FF95F-4F03-4103-8BDC-A52BDD1D1D09}" type="pres">
      <dgm:prSet presAssocID="{0915CE34-4640-4B8B-99E3-374098527CEF}" presName="bgRect" presStyleLbl="bgShp" presStyleIdx="1" presStyleCnt="6"/>
      <dgm:spPr/>
    </dgm:pt>
    <dgm:pt modelId="{336D04CA-B669-49B5-AE16-78A2D654D9D1}" type="pres">
      <dgm:prSet presAssocID="{0915CE34-4640-4B8B-99E3-374098527CEF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"/>
        </a:ext>
      </dgm:extLst>
    </dgm:pt>
    <dgm:pt modelId="{4022AC16-5764-4EB6-9C8C-2B972086B259}" type="pres">
      <dgm:prSet presAssocID="{0915CE34-4640-4B8B-99E3-374098527CEF}" presName="spaceRect" presStyleCnt="0"/>
      <dgm:spPr/>
    </dgm:pt>
    <dgm:pt modelId="{3F779CF8-668B-40A1-B547-DEEA6EBD42AC}" type="pres">
      <dgm:prSet presAssocID="{0915CE34-4640-4B8B-99E3-374098527CEF}" presName="parTx" presStyleLbl="revTx" presStyleIdx="1" presStyleCnt="6">
        <dgm:presLayoutVars>
          <dgm:chMax val="0"/>
          <dgm:chPref val="0"/>
        </dgm:presLayoutVars>
      </dgm:prSet>
      <dgm:spPr/>
    </dgm:pt>
    <dgm:pt modelId="{7249D0FD-C575-4204-89F6-31C84598E9EF}" type="pres">
      <dgm:prSet presAssocID="{DE9B8C8C-B93C-4B73-86B9-1E03175B9A9A}" presName="sibTrans" presStyleCnt="0"/>
      <dgm:spPr/>
    </dgm:pt>
    <dgm:pt modelId="{883DD293-FAA1-4CCD-A2AE-6B5FBB449D3A}" type="pres">
      <dgm:prSet presAssocID="{AA2C13C8-5F08-4546-84F7-9E81F0019E78}" presName="compNode" presStyleCnt="0"/>
      <dgm:spPr/>
    </dgm:pt>
    <dgm:pt modelId="{303C5901-5DD2-4D67-ADA2-8BF5CD3D1090}" type="pres">
      <dgm:prSet presAssocID="{AA2C13C8-5F08-4546-84F7-9E81F0019E78}" presName="bgRect" presStyleLbl="bgShp" presStyleIdx="2" presStyleCnt="6"/>
      <dgm:spPr/>
    </dgm:pt>
    <dgm:pt modelId="{8CFA1544-2BA1-48D2-ABFA-13CB385323D5}" type="pres">
      <dgm:prSet presAssocID="{AA2C13C8-5F08-4546-84F7-9E81F0019E78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ument"/>
        </a:ext>
      </dgm:extLst>
    </dgm:pt>
    <dgm:pt modelId="{42DFAB84-7B04-4E65-9003-527C6AA47015}" type="pres">
      <dgm:prSet presAssocID="{AA2C13C8-5F08-4546-84F7-9E81F0019E78}" presName="spaceRect" presStyleCnt="0"/>
      <dgm:spPr/>
    </dgm:pt>
    <dgm:pt modelId="{C9B667B5-8D25-425E-99FC-5313877F9DEC}" type="pres">
      <dgm:prSet presAssocID="{AA2C13C8-5F08-4546-84F7-9E81F0019E78}" presName="parTx" presStyleLbl="revTx" presStyleIdx="2" presStyleCnt="6">
        <dgm:presLayoutVars>
          <dgm:chMax val="0"/>
          <dgm:chPref val="0"/>
        </dgm:presLayoutVars>
      </dgm:prSet>
      <dgm:spPr/>
    </dgm:pt>
    <dgm:pt modelId="{FCC714CA-8E7F-41BE-8FF6-E4AF42B230E7}" type="pres">
      <dgm:prSet presAssocID="{4F381753-422D-444A-BF47-4F77047ACBCF}" presName="sibTrans" presStyleCnt="0"/>
      <dgm:spPr/>
    </dgm:pt>
    <dgm:pt modelId="{C2E57F51-153E-4065-949D-F59E19E2E6CC}" type="pres">
      <dgm:prSet presAssocID="{E0BBC435-DA02-49C4-92E0-E8F98468B794}" presName="compNode" presStyleCnt="0"/>
      <dgm:spPr/>
    </dgm:pt>
    <dgm:pt modelId="{08803B80-5646-4AB7-9174-1433ACA94B18}" type="pres">
      <dgm:prSet presAssocID="{E0BBC435-DA02-49C4-92E0-E8F98468B794}" presName="bgRect" presStyleLbl="bgShp" presStyleIdx="3" presStyleCnt="6"/>
      <dgm:spPr/>
    </dgm:pt>
    <dgm:pt modelId="{13ACF525-B12E-46CB-84B7-DA1256D7B466}" type="pres">
      <dgm:prSet presAssocID="{E0BBC435-DA02-49C4-92E0-E8F98468B794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miling Face with No Fill"/>
        </a:ext>
      </dgm:extLst>
    </dgm:pt>
    <dgm:pt modelId="{9D4A2571-F30B-46FD-A90C-A5DDB8D5F8ED}" type="pres">
      <dgm:prSet presAssocID="{E0BBC435-DA02-49C4-92E0-E8F98468B794}" presName="spaceRect" presStyleCnt="0"/>
      <dgm:spPr/>
    </dgm:pt>
    <dgm:pt modelId="{482ABF34-9F7B-4F4E-BA40-85C990D37C77}" type="pres">
      <dgm:prSet presAssocID="{E0BBC435-DA02-49C4-92E0-E8F98468B794}" presName="parTx" presStyleLbl="revTx" presStyleIdx="3" presStyleCnt="6">
        <dgm:presLayoutVars>
          <dgm:chMax val="0"/>
          <dgm:chPref val="0"/>
        </dgm:presLayoutVars>
      </dgm:prSet>
      <dgm:spPr/>
    </dgm:pt>
    <dgm:pt modelId="{BED3443C-0690-4854-A4DE-9277BA7997D0}" type="pres">
      <dgm:prSet presAssocID="{ED38CADC-12B0-40F3-949C-78DC92E603C5}" presName="sibTrans" presStyleCnt="0"/>
      <dgm:spPr/>
    </dgm:pt>
    <dgm:pt modelId="{8FCC9903-283C-4A76-84F6-5C885E086510}" type="pres">
      <dgm:prSet presAssocID="{52E5FC75-14F3-45EC-93C7-2A1E00AD5869}" presName="compNode" presStyleCnt="0"/>
      <dgm:spPr/>
    </dgm:pt>
    <dgm:pt modelId="{4A0CD893-E78D-4CCF-AC75-F553816B1E30}" type="pres">
      <dgm:prSet presAssocID="{52E5FC75-14F3-45EC-93C7-2A1E00AD5869}" presName="bgRect" presStyleLbl="bgShp" presStyleIdx="4" presStyleCnt="6"/>
      <dgm:spPr/>
    </dgm:pt>
    <dgm:pt modelId="{07B27F5F-3E5B-4050-85BE-2569454B68CC}" type="pres">
      <dgm:prSet presAssocID="{52E5FC75-14F3-45EC-93C7-2A1E00AD5869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humbs Up Sign"/>
        </a:ext>
      </dgm:extLst>
    </dgm:pt>
    <dgm:pt modelId="{DEFA09A5-C834-4E7E-9B1B-2F87A380797C}" type="pres">
      <dgm:prSet presAssocID="{52E5FC75-14F3-45EC-93C7-2A1E00AD5869}" presName="spaceRect" presStyleCnt="0"/>
      <dgm:spPr/>
    </dgm:pt>
    <dgm:pt modelId="{DFE8514D-07C6-4FA6-9598-458B416A3A3F}" type="pres">
      <dgm:prSet presAssocID="{52E5FC75-14F3-45EC-93C7-2A1E00AD5869}" presName="parTx" presStyleLbl="revTx" presStyleIdx="4" presStyleCnt="6">
        <dgm:presLayoutVars>
          <dgm:chMax val="0"/>
          <dgm:chPref val="0"/>
        </dgm:presLayoutVars>
      </dgm:prSet>
      <dgm:spPr/>
    </dgm:pt>
    <dgm:pt modelId="{50000DED-6ABC-4CAB-B8A1-43E8A68B3685}" type="pres">
      <dgm:prSet presAssocID="{25CD46ED-50FD-4142-9092-EE6D825A5DD5}" presName="sibTrans" presStyleCnt="0"/>
      <dgm:spPr/>
    </dgm:pt>
    <dgm:pt modelId="{C8755E51-F6FD-4C82-8CA7-D3AF1DF5FA17}" type="pres">
      <dgm:prSet presAssocID="{A040038B-A616-4875-BC1E-7F0518301F22}" presName="compNode" presStyleCnt="0"/>
      <dgm:spPr/>
    </dgm:pt>
    <dgm:pt modelId="{27A04D2E-243D-4E15-8A40-73117B833735}" type="pres">
      <dgm:prSet presAssocID="{A040038B-A616-4875-BC1E-7F0518301F22}" presName="bgRect" presStyleLbl="bgShp" presStyleIdx="5" presStyleCnt="6"/>
      <dgm:spPr/>
    </dgm:pt>
    <dgm:pt modelId="{5A29E3B7-9B99-4B9B-B0A5-550AF631DE55}" type="pres">
      <dgm:prSet presAssocID="{A040038B-A616-4875-BC1E-7F0518301F22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gaphone"/>
        </a:ext>
      </dgm:extLst>
    </dgm:pt>
    <dgm:pt modelId="{BE91C994-700F-4BF4-A176-4AFDDD57CC4B}" type="pres">
      <dgm:prSet presAssocID="{A040038B-A616-4875-BC1E-7F0518301F22}" presName="spaceRect" presStyleCnt="0"/>
      <dgm:spPr/>
    </dgm:pt>
    <dgm:pt modelId="{B8E705E0-F6D9-4B10-852C-BF1DD0619E89}" type="pres">
      <dgm:prSet presAssocID="{A040038B-A616-4875-BC1E-7F0518301F22}" presName="parTx" presStyleLbl="revTx" presStyleIdx="5" presStyleCnt="6">
        <dgm:presLayoutVars>
          <dgm:chMax val="0"/>
          <dgm:chPref val="0"/>
        </dgm:presLayoutVars>
      </dgm:prSet>
      <dgm:spPr/>
    </dgm:pt>
  </dgm:ptLst>
  <dgm:cxnLst>
    <dgm:cxn modelId="{E90EB82E-BC78-4443-A807-9994E47A0B4F}" type="presOf" srcId="{52E5FC75-14F3-45EC-93C7-2A1E00AD5869}" destId="{DFE8514D-07C6-4FA6-9598-458B416A3A3F}" srcOrd="0" destOrd="0" presId="urn:microsoft.com/office/officeart/2018/2/layout/IconVerticalSolidList"/>
    <dgm:cxn modelId="{E2C07A35-05B5-429A-BC33-9E6FBF70EC0E}" srcId="{95500653-2D86-45C1-A5EB-B1C5A5120434}" destId="{A040038B-A616-4875-BC1E-7F0518301F22}" srcOrd="5" destOrd="0" parTransId="{372F7564-B785-4681-A5DF-51740BFDC37F}" sibTransId="{37F228C3-25CB-4E3C-9C03-076E53A946BB}"/>
    <dgm:cxn modelId="{AFF3D640-D76F-4544-A94C-1203C027CAFC}" type="presOf" srcId="{AA2C13C8-5F08-4546-84F7-9E81F0019E78}" destId="{C9B667B5-8D25-425E-99FC-5313877F9DEC}" srcOrd="0" destOrd="0" presId="urn:microsoft.com/office/officeart/2018/2/layout/IconVerticalSolidList"/>
    <dgm:cxn modelId="{900AD56A-986E-4D97-8195-127363F4E602}" type="presOf" srcId="{30458F32-9045-40C1-B49E-292DB1EB152A}" destId="{5BCB368F-070D-4F77-88A7-1C197FBBCAA2}" srcOrd="0" destOrd="0" presId="urn:microsoft.com/office/officeart/2018/2/layout/IconVerticalSolidList"/>
    <dgm:cxn modelId="{B56D0E70-02C8-4135-A2F5-C3D55827B50C}" type="presOf" srcId="{95500653-2D86-45C1-A5EB-B1C5A5120434}" destId="{64BED9E8-8E35-40C7-8749-B835222E7BD8}" srcOrd="0" destOrd="0" presId="urn:microsoft.com/office/officeart/2018/2/layout/IconVerticalSolidList"/>
    <dgm:cxn modelId="{B8341756-898E-452A-AE30-D7656DE2B7BC}" srcId="{95500653-2D86-45C1-A5EB-B1C5A5120434}" destId="{0915CE34-4640-4B8B-99E3-374098527CEF}" srcOrd="1" destOrd="0" parTransId="{B1DF9DD0-5930-4237-A2DB-F90307A4AB11}" sibTransId="{DE9B8C8C-B93C-4B73-86B9-1E03175B9A9A}"/>
    <dgm:cxn modelId="{26D4798C-7E89-4D16-9D5E-D74604E41805}" srcId="{95500653-2D86-45C1-A5EB-B1C5A5120434}" destId="{52E5FC75-14F3-45EC-93C7-2A1E00AD5869}" srcOrd="4" destOrd="0" parTransId="{5DB82377-CF33-49D5-A01C-0DD85B11469E}" sibTransId="{25CD46ED-50FD-4142-9092-EE6D825A5DD5}"/>
    <dgm:cxn modelId="{59C4C892-577E-4E3D-98D8-61E81AD05B9C}" type="presOf" srcId="{E0BBC435-DA02-49C4-92E0-E8F98468B794}" destId="{482ABF34-9F7B-4F4E-BA40-85C990D37C77}" srcOrd="0" destOrd="0" presId="urn:microsoft.com/office/officeart/2018/2/layout/IconVerticalSolidList"/>
    <dgm:cxn modelId="{046FCB9A-284A-46D6-94B6-6AEAC96D2B0E}" srcId="{95500653-2D86-45C1-A5EB-B1C5A5120434}" destId="{AA2C13C8-5F08-4546-84F7-9E81F0019E78}" srcOrd="2" destOrd="0" parTransId="{D0565E6D-445F-4D2E-B823-34ADE01C6137}" sibTransId="{4F381753-422D-444A-BF47-4F77047ACBCF}"/>
    <dgm:cxn modelId="{0C5A399F-0539-4A8C-87BD-0B67B166181A}" type="presOf" srcId="{0915CE34-4640-4B8B-99E3-374098527CEF}" destId="{3F779CF8-668B-40A1-B547-DEEA6EBD42AC}" srcOrd="0" destOrd="0" presId="urn:microsoft.com/office/officeart/2018/2/layout/IconVerticalSolidList"/>
    <dgm:cxn modelId="{45F711A4-043E-4B9A-8FE5-7186AF9DA6B1}" srcId="{95500653-2D86-45C1-A5EB-B1C5A5120434}" destId="{E0BBC435-DA02-49C4-92E0-E8F98468B794}" srcOrd="3" destOrd="0" parTransId="{CBEEEFCD-7B56-453A-B00F-C4CDAAEEDA7A}" sibTransId="{ED38CADC-12B0-40F3-949C-78DC92E603C5}"/>
    <dgm:cxn modelId="{E7C6B1DD-5D87-44C3-892C-B6309CA8F134}" srcId="{95500653-2D86-45C1-A5EB-B1C5A5120434}" destId="{30458F32-9045-40C1-B49E-292DB1EB152A}" srcOrd="0" destOrd="0" parTransId="{06FFFA6D-FA4C-428B-90C2-0037A9DE5649}" sibTransId="{48EEF7E8-BCF8-44CC-9E9A-27DE257934ED}"/>
    <dgm:cxn modelId="{4BF0F3F9-03F1-4C42-8B57-8B6A46112FCA}" type="presOf" srcId="{A040038B-A616-4875-BC1E-7F0518301F22}" destId="{B8E705E0-F6D9-4B10-852C-BF1DD0619E89}" srcOrd="0" destOrd="0" presId="urn:microsoft.com/office/officeart/2018/2/layout/IconVerticalSolidList"/>
    <dgm:cxn modelId="{C041B406-D80A-4AE2-81DE-81B7898AADF5}" type="presParOf" srcId="{64BED9E8-8E35-40C7-8749-B835222E7BD8}" destId="{8FC354A7-63D9-4F6F-9E9F-A72FDA5F310F}" srcOrd="0" destOrd="0" presId="urn:microsoft.com/office/officeart/2018/2/layout/IconVerticalSolidList"/>
    <dgm:cxn modelId="{F4F8EACB-AEC4-4CCD-8CB3-810FFD6DF985}" type="presParOf" srcId="{8FC354A7-63D9-4F6F-9E9F-A72FDA5F310F}" destId="{DC571729-822A-4A1E-A243-BE06C2948B3C}" srcOrd="0" destOrd="0" presId="urn:microsoft.com/office/officeart/2018/2/layout/IconVerticalSolidList"/>
    <dgm:cxn modelId="{3A070AB7-F873-4AD0-9A4A-F1FEE48BA0BC}" type="presParOf" srcId="{8FC354A7-63D9-4F6F-9E9F-A72FDA5F310F}" destId="{49F89998-0707-4115-A3D1-A2E1328BEECE}" srcOrd="1" destOrd="0" presId="urn:microsoft.com/office/officeart/2018/2/layout/IconVerticalSolidList"/>
    <dgm:cxn modelId="{6BBAF6EF-EEDB-4396-93F8-E1F89396CF8A}" type="presParOf" srcId="{8FC354A7-63D9-4F6F-9E9F-A72FDA5F310F}" destId="{2932C3E5-4893-4BF9-A8F5-C557C7BFAEA5}" srcOrd="2" destOrd="0" presId="urn:microsoft.com/office/officeart/2018/2/layout/IconVerticalSolidList"/>
    <dgm:cxn modelId="{1C50C954-F71A-4347-8448-5FF7614597AE}" type="presParOf" srcId="{8FC354A7-63D9-4F6F-9E9F-A72FDA5F310F}" destId="{5BCB368F-070D-4F77-88A7-1C197FBBCAA2}" srcOrd="3" destOrd="0" presId="urn:microsoft.com/office/officeart/2018/2/layout/IconVerticalSolidList"/>
    <dgm:cxn modelId="{AE24B81B-3774-48B7-89E1-A746FDA84B9B}" type="presParOf" srcId="{64BED9E8-8E35-40C7-8749-B835222E7BD8}" destId="{3B6BE917-6FF0-4AA1-9125-2E22B8F7CD4D}" srcOrd="1" destOrd="0" presId="urn:microsoft.com/office/officeart/2018/2/layout/IconVerticalSolidList"/>
    <dgm:cxn modelId="{9202D5A3-2C83-46FD-9F3C-4CA44E32C6EE}" type="presParOf" srcId="{64BED9E8-8E35-40C7-8749-B835222E7BD8}" destId="{08E65B1C-53E4-47AE-8C36-F68C13FDECCB}" srcOrd="2" destOrd="0" presId="urn:microsoft.com/office/officeart/2018/2/layout/IconVerticalSolidList"/>
    <dgm:cxn modelId="{577AA752-4895-44DA-8CEC-A9F8F6AD682F}" type="presParOf" srcId="{08E65B1C-53E4-47AE-8C36-F68C13FDECCB}" destId="{636FF95F-4F03-4103-8BDC-A52BDD1D1D09}" srcOrd="0" destOrd="0" presId="urn:microsoft.com/office/officeart/2018/2/layout/IconVerticalSolidList"/>
    <dgm:cxn modelId="{00C4D1DD-7455-4762-A487-631C81937B7A}" type="presParOf" srcId="{08E65B1C-53E4-47AE-8C36-F68C13FDECCB}" destId="{336D04CA-B669-49B5-AE16-78A2D654D9D1}" srcOrd="1" destOrd="0" presId="urn:microsoft.com/office/officeart/2018/2/layout/IconVerticalSolidList"/>
    <dgm:cxn modelId="{2AE3754F-2CC6-46F9-9282-8EBE6D5B8A38}" type="presParOf" srcId="{08E65B1C-53E4-47AE-8C36-F68C13FDECCB}" destId="{4022AC16-5764-4EB6-9C8C-2B972086B259}" srcOrd="2" destOrd="0" presId="urn:microsoft.com/office/officeart/2018/2/layout/IconVerticalSolidList"/>
    <dgm:cxn modelId="{9B1FEE80-F68B-4F18-9593-736671B46E8A}" type="presParOf" srcId="{08E65B1C-53E4-47AE-8C36-F68C13FDECCB}" destId="{3F779CF8-668B-40A1-B547-DEEA6EBD42AC}" srcOrd="3" destOrd="0" presId="urn:microsoft.com/office/officeart/2018/2/layout/IconVerticalSolidList"/>
    <dgm:cxn modelId="{ABEAE844-0E86-48BD-BDE4-5179646ACAA0}" type="presParOf" srcId="{64BED9E8-8E35-40C7-8749-B835222E7BD8}" destId="{7249D0FD-C575-4204-89F6-31C84598E9EF}" srcOrd="3" destOrd="0" presId="urn:microsoft.com/office/officeart/2018/2/layout/IconVerticalSolidList"/>
    <dgm:cxn modelId="{0FA07641-FA73-4E1B-8EE8-50606EC37653}" type="presParOf" srcId="{64BED9E8-8E35-40C7-8749-B835222E7BD8}" destId="{883DD293-FAA1-4CCD-A2AE-6B5FBB449D3A}" srcOrd="4" destOrd="0" presId="urn:microsoft.com/office/officeart/2018/2/layout/IconVerticalSolidList"/>
    <dgm:cxn modelId="{B81D795F-4B14-4B89-B15B-3746097E674C}" type="presParOf" srcId="{883DD293-FAA1-4CCD-A2AE-6B5FBB449D3A}" destId="{303C5901-5DD2-4D67-ADA2-8BF5CD3D1090}" srcOrd="0" destOrd="0" presId="urn:microsoft.com/office/officeart/2018/2/layout/IconVerticalSolidList"/>
    <dgm:cxn modelId="{DF03035E-AEBA-44B0-B088-2912DBE7E7D4}" type="presParOf" srcId="{883DD293-FAA1-4CCD-A2AE-6B5FBB449D3A}" destId="{8CFA1544-2BA1-48D2-ABFA-13CB385323D5}" srcOrd="1" destOrd="0" presId="urn:microsoft.com/office/officeart/2018/2/layout/IconVerticalSolidList"/>
    <dgm:cxn modelId="{125173B0-B60E-411E-8B27-622BB5851A0D}" type="presParOf" srcId="{883DD293-FAA1-4CCD-A2AE-6B5FBB449D3A}" destId="{42DFAB84-7B04-4E65-9003-527C6AA47015}" srcOrd="2" destOrd="0" presId="urn:microsoft.com/office/officeart/2018/2/layout/IconVerticalSolidList"/>
    <dgm:cxn modelId="{C5B64663-DE69-4BF0-AFED-F5BD958E3E75}" type="presParOf" srcId="{883DD293-FAA1-4CCD-A2AE-6B5FBB449D3A}" destId="{C9B667B5-8D25-425E-99FC-5313877F9DEC}" srcOrd="3" destOrd="0" presId="urn:microsoft.com/office/officeart/2018/2/layout/IconVerticalSolidList"/>
    <dgm:cxn modelId="{EE557F5E-9F2F-4250-A9F3-43FFCD18F169}" type="presParOf" srcId="{64BED9E8-8E35-40C7-8749-B835222E7BD8}" destId="{FCC714CA-8E7F-41BE-8FF6-E4AF42B230E7}" srcOrd="5" destOrd="0" presId="urn:microsoft.com/office/officeart/2018/2/layout/IconVerticalSolidList"/>
    <dgm:cxn modelId="{2991E1AF-5A7A-4BEC-AE7D-1A33F9EC27B0}" type="presParOf" srcId="{64BED9E8-8E35-40C7-8749-B835222E7BD8}" destId="{C2E57F51-153E-4065-949D-F59E19E2E6CC}" srcOrd="6" destOrd="0" presId="urn:microsoft.com/office/officeart/2018/2/layout/IconVerticalSolidList"/>
    <dgm:cxn modelId="{905EE84A-6C20-4CFF-809D-D09F69B4A20D}" type="presParOf" srcId="{C2E57F51-153E-4065-949D-F59E19E2E6CC}" destId="{08803B80-5646-4AB7-9174-1433ACA94B18}" srcOrd="0" destOrd="0" presId="urn:microsoft.com/office/officeart/2018/2/layout/IconVerticalSolidList"/>
    <dgm:cxn modelId="{254D7ED3-3266-4DA0-8F8C-D8E875B54E49}" type="presParOf" srcId="{C2E57F51-153E-4065-949D-F59E19E2E6CC}" destId="{13ACF525-B12E-46CB-84B7-DA1256D7B466}" srcOrd="1" destOrd="0" presId="urn:microsoft.com/office/officeart/2018/2/layout/IconVerticalSolidList"/>
    <dgm:cxn modelId="{79BB8A20-69F3-44C0-957A-E537CAF097F5}" type="presParOf" srcId="{C2E57F51-153E-4065-949D-F59E19E2E6CC}" destId="{9D4A2571-F30B-46FD-A90C-A5DDB8D5F8ED}" srcOrd="2" destOrd="0" presId="urn:microsoft.com/office/officeart/2018/2/layout/IconVerticalSolidList"/>
    <dgm:cxn modelId="{E7955F48-305D-40F9-9E28-B729A400B398}" type="presParOf" srcId="{C2E57F51-153E-4065-949D-F59E19E2E6CC}" destId="{482ABF34-9F7B-4F4E-BA40-85C990D37C77}" srcOrd="3" destOrd="0" presId="urn:microsoft.com/office/officeart/2018/2/layout/IconVerticalSolidList"/>
    <dgm:cxn modelId="{B0B2BA72-7606-4208-B43E-5E92A4989170}" type="presParOf" srcId="{64BED9E8-8E35-40C7-8749-B835222E7BD8}" destId="{BED3443C-0690-4854-A4DE-9277BA7997D0}" srcOrd="7" destOrd="0" presId="urn:microsoft.com/office/officeart/2018/2/layout/IconVerticalSolidList"/>
    <dgm:cxn modelId="{65B60A76-E9D7-473A-91AB-F4459BD5F2F0}" type="presParOf" srcId="{64BED9E8-8E35-40C7-8749-B835222E7BD8}" destId="{8FCC9903-283C-4A76-84F6-5C885E086510}" srcOrd="8" destOrd="0" presId="urn:microsoft.com/office/officeart/2018/2/layout/IconVerticalSolidList"/>
    <dgm:cxn modelId="{E6689796-7524-4628-B19F-8BEB1F7E9AE9}" type="presParOf" srcId="{8FCC9903-283C-4A76-84F6-5C885E086510}" destId="{4A0CD893-E78D-4CCF-AC75-F553816B1E30}" srcOrd="0" destOrd="0" presId="urn:microsoft.com/office/officeart/2018/2/layout/IconVerticalSolidList"/>
    <dgm:cxn modelId="{5CA8C16E-63DD-4126-AA44-90B6DC57790E}" type="presParOf" srcId="{8FCC9903-283C-4A76-84F6-5C885E086510}" destId="{07B27F5F-3E5B-4050-85BE-2569454B68CC}" srcOrd="1" destOrd="0" presId="urn:microsoft.com/office/officeart/2018/2/layout/IconVerticalSolidList"/>
    <dgm:cxn modelId="{967A8742-509B-4049-AA20-40A0411C3BD4}" type="presParOf" srcId="{8FCC9903-283C-4A76-84F6-5C885E086510}" destId="{DEFA09A5-C834-4E7E-9B1B-2F87A380797C}" srcOrd="2" destOrd="0" presId="urn:microsoft.com/office/officeart/2018/2/layout/IconVerticalSolidList"/>
    <dgm:cxn modelId="{FC710637-2CF9-4BEF-A802-58B9BA84C389}" type="presParOf" srcId="{8FCC9903-283C-4A76-84F6-5C885E086510}" destId="{DFE8514D-07C6-4FA6-9598-458B416A3A3F}" srcOrd="3" destOrd="0" presId="urn:microsoft.com/office/officeart/2018/2/layout/IconVerticalSolidList"/>
    <dgm:cxn modelId="{F2233E0B-F3E3-4F88-BCC1-7BE914493EC0}" type="presParOf" srcId="{64BED9E8-8E35-40C7-8749-B835222E7BD8}" destId="{50000DED-6ABC-4CAB-B8A1-43E8A68B3685}" srcOrd="9" destOrd="0" presId="urn:microsoft.com/office/officeart/2018/2/layout/IconVerticalSolidList"/>
    <dgm:cxn modelId="{7613752A-7139-4643-8322-951B56017BAE}" type="presParOf" srcId="{64BED9E8-8E35-40C7-8749-B835222E7BD8}" destId="{C8755E51-F6FD-4C82-8CA7-D3AF1DF5FA17}" srcOrd="10" destOrd="0" presId="urn:microsoft.com/office/officeart/2018/2/layout/IconVerticalSolidList"/>
    <dgm:cxn modelId="{E4BA8678-0077-4F89-B3F1-E9CD8823A043}" type="presParOf" srcId="{C8755E51-F6FD-4C82-8CA7-D3AF1DF5FA17}" destId="{27A04D2E-243D-4E15-8A40-73117B833735}" srcOrd="0" destOrd="0" presId="urn:microsoft.com/office/officeart/2018/2/layout/IconVerticalSolidList"/>
    <dgm:cxn modelId="{6F2A2C25-7F6B-409A-8851-D8449E792298}" type="presParOf" srcId="{C8755E51-F6FD-4C82-8CA7-D3AF1DF5FA17}" destId="{5A29E3B7-9B99-4B9B-B0A5-550AF631DE55}" srcOrd="1" destOrd="0" presId="urn:microsoft.com/office/officeart/2018/2/layout/IconVerticalSolidList"/>
    <dgm:cxn modelId="{F837293D-AACF-4682-BFAB-9248241BDB34}" type="presParOf" srcId="{C8755E51-F6FD-4C82-8CA7-D3AF1DF5FA17}" destId="{BE91C994-700F-4BF4-A176-4AFDDD57CC4B}" srcOrd="2" destOrd="0" presId="urn:microsoft.com/office/officeart/2018/2/layout/IconVerticalSolidList"/>
    <dgm:cxn modelId="{8D9C90F5-F101-46DE-96E3-424FA827D99D}" type="presParOf" srcId="{C8755E51-F6FD-4C82-8CA7-D3AF1DF5FA17}" destId="{B8E705E0-F6D9-4B10-852C-BF1DD0619E89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571729-822A-4A1E-A243-BE06C2948B3C}">
      <dsp:nvSpPr>
        <dsp:cNvPr id="0" name=""/>
        <dsp:cNvSpPr/>
      </dsp:nvSpPr>
      <dsp:spPr>
        <a:xfrm>
          <a:off x="0" y="1903"/>
          <a:ext cx="4885203" cy="81125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9F89998-0707-4115-A3D1-A2E1328BEECE}">
      <dsp:nvSpPr>
        <dsp:cNvPr id="0" name=""/>
        <dsp:cNvSpPr/>
      </dsp:nvSpPr>
      <dsp:spPr>
        <a:xfrm>
          <a:off x="245405" y="184436"/>
          <a:ext cx="446191" cy="44619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BCB368F-070D-4F77-88A7-1C197FBBCAA2}">
      <dsp:nvSpPr>
        <dsp:cNvPr id="0" name=""/>
        <dsp:cNvSpPr/>
      </dsp:nvSpPr>
      <dsp:spPr>
        <a:xfrm>
          <a:off x="937002" y="1903"/>
          <a:ext cx="3948200" cy="811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858" tIns="85858" rIns="85858" bIns="85858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This is the beginning not the end…</a:t>
          </a:r>
          <a:endParaRPr lang="en-US" sz="1900" kern="1200"/>
        </a:p>
      </dsp:txBody>
      <dsp:txXfrm>
        <a:off x="937002" y="1903"/>
        <a:ext cx="3948200" cy="811257"/>
      </dsp:txXfrm>
    </dsp:sp>
    <dsp:sp modelId="{636FF95F-4F03-4103-8BDC-A52BDD1D1D09}">
      <dsp:nvSpPr>
        <dsp:cNvPr id="0" name=""/>
        <dsp:cNvSpPr/>
      </dsp:nvSpPr>
      <dsp:spPr>
        <a:xfrm>
          <a:off x="0" y="1015975"/>
          <a:ext cx="4885203" cy="81125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36D04CA-B669-49B5-AE16-78A2D654D9D1}">
      <dsp:nvSpPr>
        <dsp:cNvPr id="0" name=""/>
        <dsp:cNvSpPr/>
      </dsp:nvSpPr>
      <dsp:spPr>
        <a:xfrm>
          <a:off x="245405" y="1198508"/>
          <a:ext cx="446191" cy="44619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F779CF8-668B-40A1-B547-DEEA6EBD42AC}">
      <dsp:nvSpPr>
        <dsp:cNvPr id="0" name=""/>
        <dsp:cNvSpPr/>
      </dsp:nvSpPr>
      <dsp:spPr>
        <a:xfrm>
          <a:off x="937002" y="1015975"/>
          <a:ext cx="3948200" cy="811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858" tIns="85858" rIns="85858" bIns="85858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Skill up responsible people</a:t>
          </a:r>
          <a:endParaRPr lang="en-US" sz="1900" kern="1200"/>
        </a:p>
      </dsp:txBody>
      <dsp:txXfrm>
        <a:off x="937002" y="1015975"/>
        <a:ext cx="3948200" cy="811257"/>
      </dsp:txXfrm>
    </dsp:sp>
    <dsp:sp modelId="{303C5901-5DD2-4D67-ADA2-8BF5CD3D1090}">
      <dsp:nvSpPr>
        <dsp:cNvPr id="0" name=""/>
        <dsp:cNvSpPr/>
      </dsp:nvSpPr>
      <dsp:spPr>
        <a:xfrm>
          <a:off x="0" y="2030048"/>
          <a:ext cx="4885203" cy="81125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CFA1544-2BA1-48D2-ABFA-13CB385323D5}">
      <dsp:nvSpPr>
        <dsp:cNvPr id="0" name=""/>
        <dsp:cNvSpPr/>
      </dsp:nvSpPr>
      <dsp:spPr>
        <a:xfrm>
          <a:off x="245405" y="2212581"/>
          <a:ext cx="446191" cy="44619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9B667B5-8D25-425E-99FC-5313877F9DEC}">
      <dsp:nvSpPr>
        <dsp:cNvPr id="0" name=""/>
        <dsp:cNvSpPr/>
      </dsp:nvSpPr>
      <dsp:spPr>
        <a:xfrm>
          <a:off x="937002" y="2030048"/>
          <a:ext cx="3948200" cy="811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858" tIns="85858" rIns="85858" bIns="85858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Build the legend</a:t>
          </a:r>
          <a:endParaRPr lang="en-US" sz="1900" kern="1200"/>
        </a:p>
      </dsp:txBody>
      <dsp:txXfrm>
        <a:off x="937002" y="2030048"/>
        <a:ext cx="3948200" cy="811257"/>
      </dsp:txXfrm>
    </dsp:sp>
    <dsp:sp modelId="{08803B80-5646-4AB7-9174-1433ACA94B18}">
      <dsp:nvSpPr>
        <dsp:cNvPr id="0" name=""/>
        <dsp:cNvSpPr/>
      </dsp:nvSpPr>
      <dsp:spPr>
        <a:xfrm>
          <a:off x="0" y="3044120"/>
          <a:ext cx="4885203" cy="81125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3ACF525-B12E-46CB-84B7-DA1256D7B466}">
      <dsp:nvSpPr>
        <dsp:cNvPr id="0" name=""/>
        <dsp:cNvSpPr/>
      </dsp:nvSpPr>
      <dsp:spPr>
        <a:xfrm>
          <a:off x="245405" y="3226653"/>
          <a:ext cx="446191" cy="446191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82ABF34-9F7B-4F4E-BA40-85C990D37C77}">
      <dsp:nvSpPr>
        <dsp:cNvPr id="0" name=""/>
        <dsp:cNvSpPr/>
      </dsp:nvSpPr>
      <dsp:spPr>
        <a:xfrm>
          <a:off x="937002" y="3044120"/>
          <a:ext cx="3948200" cy="811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858" tIns="85858" rIns="85858" bIns="85858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Welcome whistle-blowers</a:t>
          </a:r>
          <a:endParaRPr lang="en-US" sz="1900" kern="1200"/>
        </a:p>
      </dsp:txBody>
      <dsp:txXfrm>
        <a:off x="937002" y="3044120"/>
        <a:ext cx="3948200" cy="811257"/>
      </dsp:txXfrm>
    </dsp:sp>
    <dsp:sp modelId="{4A0CD893-E78D-4CCF-AC75-F553816B1E30}">
      <dsp:nvSpPr>
        <dsp:cNvPr id="0" name=""/>
        <dsp:cNvSpPr/>
      </dsp:nvSpPr>
      <dsp:spPr>
        <a:xfrm>
          <a:off x="0" y="4058192"/>
          <a:ext cx="4885203" cy="81125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7B27F5F-3E5B-4050-85BE-2569454B68CC}">
      <dsp:nvSpPr>
        <dsp:cNvPr id="0" name=""/>
        <dsp:cNvSpPr/>
      </dsp:nvSpPr>
      <dsp:spPr>
        <a:xfrm>
          <a:off x="245405" y="4240725"/>
          <a:ext cx="446191" cy="446191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FE8514D-07C6-4FA6-9598-458B416A3A3F}">
      <dsp:nvSpPr>
        <dsp:cNvPr id="0" name=""/>
        <dsp:cNvSpPr/>
      </dsp:nvSpPr>
      <dsp:spPr>
        <a:xfrm>
          <a:off x="937002" y="4058192"/>
          <a:ext cx="3948200" cy="811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858" tIns="85858" rIns="85858" bIns="85858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Keep it under review</a:t>
          </a:r>
          <a:endParaRPr lang="en-US" sz="1900" kern="1200"/>
        </a:p>
      </dsp:txBody>
      <dsp:txXfrm>
        <a:off x="937002" y="4058192"/>
        <a:ext cx="3948200" cy="811257"/>
      </dsp:txXfrm>
    </dsp:sp>
    <dsp:sp modelId="{27A04D2E-243D-4E15-8A40-73117B833735}">
      <dsp:nvSpPr>
        <dsp:cNvPr id="0" name=""/>
        <dsp:cNvSpPr/>
      </dsp:nvSpPr>
      <dsp:spPr>
        <a:xfrm>
          <a:off x="0" y="5072264"/>
          <a:ext cx="4885203" cy="81125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A29E3B7-9B99-4B9B-B0A5-550AF631DE55}">
      <dsp:nvSpPr>
        <dsp:cNvPr id="0" name=""/>
        <dsp:cNvSpPr/>
      </dsp:nvSpPr>
      <dsp:spPr>
        <a:xfrm>
          <a:off x="245405" y="5254797"/>
          <a:ext cx="446191" cy="446191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8E705E0-F6D9-4B10-852C-BF1DD0619E89}">
      <dsp:nvSpPr>
        <dsp:cNvPr id="0" name=""/>
        <dsp:cNvSpPr/>
      </dsp:nvSpPr>
      <dsp:spPr>
        <a:xfrm>
          <a:off x="937002" y="5072264"/>
          <a:ext cx="3948200" cy="811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858" tIns="85858" rIns="85858" bIns="85858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Lend your voice to the wider responsible metrics lobby</a:t>
          </a:r>
          <a:endParaRPr lang="en-US" sz="1900" kern="1200"/>
        </a:p>
      </dsp:txBody>
      <dsp:txXfrm>
        <a:off x="937002" y="5072264"/>
        <a:ext cx="3948200" cy="8112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1"/>
            <a:ext cx="3076363" cy="511731"/>
          </a:xfrm>
          <a:prstGeom prst="rect">
            <a:avLst/>
          </a:prstGeom>
        </p:spPr>
        <p:txBody>
          <a:bodyPr vert="horz" lIns="94784" tIns="47392" rIns="94784" bIns="47392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297" y="1"/>
            <a:ext cx="3076363" cy="511731"/>
          </a:xfrm>
          <a:prstGeom prst="rect">
            <a:avLst/>
          </a:prstGeom>
        </p:spPr>
        <p:txBody>
          <a:bodyPr vert="horz" lIns="94784" tIns="47392" rIns="94784" bIns="47392" rtlCol="0"/>
          <a:lstStyle>
            <a:lvl1pPr algn="r">
              <a:defRPr sz="1200"/>
            </a:lvl1pPr>
          </a:lstStyle>
          <a:p>
            <a:fld id="{802C4E9A-8365-4CDC-9228-0612FDBE506C}" type="datetimeFigureOut">
              <a:rPr lang="en-GB" smtClean="0"/>
              <a:t>06/12/2018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" y="9721108"/>
            <a:ext cx="3076363" cy="511731"/>
          </a:xfrm>
          <a:prstGeom prst="rect">
            <a:avLst/>
          </a:prstGeom>
        </p:spPr>
        <p:txBody>
          <a:bodyPr vert="horz" lIns="94784" tIns="47392" rIns="94784" bIns="47392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297" y="9721108"/>
            <a:ext cx="3076363" cy="511731"/>
          </a:xfrm>
          <a:prstGeom prst="rect">
            <a:avLst/>
          </a:prstGeom>
        </p:spPr>
        <p:txBody>
          <a:bodyPr vert="horz" lIns="94784" tIns="47392" rIns="94784" bIns="47392" rtlCol="0" anchor="b"/>
          <a:lstStyle>
            <a:lvl1pPr algn="r">
              <a:defRPr sz="1200"/>
            </a:lvl1pPr>
          </a:lstStyle>
          <a:p>
            <a:fld id="{78D031A7-8AA6-438D-8E75-8DA11E8515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75285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1"/>
            <a:ext cx="3076363" cy="511731"/>
          </a:xfrm>
          <a:prstGeom prst="rect">
            <a:avLst/>
          </a:prstGeom>
        </p:spPr>
        <p:txBody>
          <a:bodyPr vert="horz" lIns="94784" tIns="47392" rIns="94784" bIns="47392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7" y="1"/>
            <a:ext cx="3076363" cy="511731"/>
          </a:xfrm>
          <a:prstGeom prst="rect">
            <a:avLst/>
          </a:prstGeom>
        </p:spPr>
        <p:txBody>
          <a:bodyPr vert="horz" lIns="94784" tIns="47392" rIns="94784" bIns="47392" rtlCol="0"/>
          <a:lstStyle>
            <a:lvl1pPr algn="r">
              <a:defRPr sz="1200"/>
            </a:lvl1pPr>
          </a:lstStyle>
          <a:p>
            <a:fld id="{4DDDD2CF-D16A-4740-9FA6-39BF8937AD7E}" type="datetimeFigureOut">
              <a:rPr lang="en-GB" smtClean="0"/>
              <a:t>06/12/2018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9938"/>
            <a:ext cx="5111750" cy="3835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84" tIns="47392" rIns="94784" bIns="47392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861443"/>
            <a:ext cx="5679440" cy="4605576"/>
          </a:xfrm>
          <a:prstGeom prst="rect">
            <a:avLst/>
          </a:prstGeom>
        </p:spPr>
        <p:txBody>
          <a:bodyPr vert="horz" lIns="94784" tIns="47392" rIns="94784" bIns="4739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" y="9721108"/>
            <a:ext cx="3076363" cy="511731"/>
          </a:xfrm>
          <a:prstGeom prst="rect">
            <a:avLst/>
          </a:prstGeom>
        </p:spPr>
        <p:txBody>
          <a:bodyPr vert="horz" lIns="94784" tIns="47392" rIns="94784" bIns="47392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7" y="9721108"/>
            <a:ext cx="3076363" cy="511731"/>
          </a:xfrm>
          <a:prstGeom prst="rect">
            <a:avLst/>
          </a:prstGeom>
        </p:spPr>
        <p:txBody>
          <a:bodyPr vert="horz" lIns="94784" tIns="47392" rIns="94784" bIns="47392" rtlCol="0" anchor="b"/>
          <a:lstStyle>
            <a:lvl1pPr algn="r">
              <a:defRPr sz="1200"/>
            </a:lvl1pPr>
          </a:lstStyle>
          <a:p>
            <a:fld id="{DC91B2FF-0C56-4B46-8B45-DA6EB2C29C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34922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91B2FF-0C56-4B46-8B45-DA6EB2C29CF8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88602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ctr"/>
            <a:endParaRPr lang="en-GB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91B2FF-0C56-4B46-8B45-DA6EB2C29CF8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59316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91B2FF-0C56-4B46-8B45-DA6EB2C29CF8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30515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91B2FF-0C56-4B46-8B45-DA6EB2C29CF8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1711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91B2FF-0C56-4B46-8B45-DA6EB2C29CF8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49098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91B2FF-0C56-4B46-8B45-DA6EB2C29CF8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64604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91B2FF-0C56-4B46-8B45-DA6EB2C29CF8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27861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91B2FF-0C56-4B46-8B45-DA6EB2C29CF8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652847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91B2FF-0C56-4B46-8B45-DA6EB2C29CF8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151434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91B2FF-0C56-4B46-8B45-DA6EB2C29CF8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902567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(see the legend at play there?)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91B2FF-0C56-4B46-8B45-DA6EB2C29CF8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08317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91B2FF-0C56-4B46-8B45-DA6EB2C29CF8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255103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91B2FF-0C56-4B46-8B45-DA6EB2C29CF8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166009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91B2FF-0C56-4B46-8B45-DA6EB2C29CF8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959639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ctr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91B2FF-0C56-4B46-8B45-DA6EB2C29CF8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728703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91B2FF-0C56-4B46-8B45-DA6EB2C29CF8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506048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ctr"/>
            <a:endParaRPr lang="en-GB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91B2FF-0C56-4B46-8B45-DA6EB2C29CF8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061901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91B2FF-0C56-4B46-8B45-DA6EB2C29CF8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371676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91B2FF-0C56-4B46-8B45-DA6EB2C29CF8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16599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91B2FF-0C56-4B46-8B45-DA6EB2C29CF8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354976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91B2FF-0C56-4B46-8B45-DA6EB2C29CF8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458612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ctr"/>
            <a:endParaRPr lang="en-GB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fontAlgn="ctr"/>
            <a:endParaRPr lang="en-GB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fontAlgn="ctr"/>
            <a:endParaRPr lang="en-GB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fontAlgn="ctr"/>
            <a:endParaRPr lang="en-GB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91B2FF-0C56-4B46-8B45-DA6EB2C29CF8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33619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91B2FF-0C56-4B46-8B45-DA6EB2C29CF8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374060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91B2FF-0C56-4B46-8B45-DA6EB2C29CF8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517132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91B2FF-0C56-4B46-8B45-DA6EB2C29CF8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796851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91B2FF-0C56-4B46-8B45-DA6EB2C29CF8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670152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91B2FF-0C56-4B46-8B45-DA6EB2C29CF8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468479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91B2FF-0C56-4B46-8B45-DA6EB2C29CF8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526553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91B2FF-0C56-4B46-8B45-DA6EB2C29CF8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175207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91B2FF-0C56-4B46-8B45-DA6EB2C29CF8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91906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91B2FF-0C56-4B46-8B45-DA6EB2C29CF8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48491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91B2FF-0C56-4B46-8B45-DA6EB2C29CF8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93035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91B2FF-0C56-4B46-8B45-DA6EB2C29CF8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78721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91B2FF-0C56-4B46-8B45-DA6EB2C29CF8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00476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91B2FF-0C56-4B46-8B45-DA6EB2C29CF8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73195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ctr"/>
            <a:endParaRPr lang="en-GB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91B2FF-0C56-4B46-8B45-DA6EB2C29CF8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13690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63888" y="213793"/>
            <a:ext cx="5472608" cy="600066"/>
          </a:xfrm>
        </p:spPr>
        <p:txBody>
          <a:bodyPr>
            <a:noAutofit/>
          </a:bodyPr>
          <a:lstStyle>
            <a:lvl1pPr algn="ctr"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63888" y="789857"/>
            <a:ext cx="5472608" cy="406895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2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91E08-53F6-4B30-8521-A8FFEF1ADBB8}" type="datetimeFigureOut">
              <a:rPr lang="en-GB" smtClean="0"/>
              <a:t>06/12/2018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7383A-60EC-4720-B4F7-3F8B7072D8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61804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63888" y="213793"/>
            <a:ext cx="5472608" cy="600066"/>
          </a:xfrm>
        </p:spPr>
        <p:txBody>
          <a:bodyPr>
            <a:noAutofit/>
          </a:bodyPr>
          <a:lstStyle>
            <a:lvl1pPr algn="ctr"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63888" y="789857"/>
            <a:ext cx="5472608" cy="406895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2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91E08-53F6-4B30-8521-A8FFEF1ADBB8}" type="datetimeFigureOut">
              <a:rPr lang="en-GB" smtClean="0"/>
              <a:t>06/12/2018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7383A-60EC-4720-B4F7-3F8B7072D8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3085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63888" y="213793"/>
            <a:ext cx="5472608" cy="600066"/>
          </a:xfrm>
        </p:spPr>
        <p:txBody>
          <a:bodyPr>
            <a:noAutofit/>
          </a:bodyPr>
          <a:lstStyle>
            <a:lvl1pPr algn="ctr"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63888" y="789857"/>
            <a:ext cx="5472608" cy="406895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2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91E08-53F6-4B30-8521-A8FFEF1ADBB8}" type="datetimeFigureOut">
              <a:rPr lang="en-GB" smtClean="0"/>
              <a:t>06/12/2018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7383A-60EC-4720-B4F7-3F8B7072D8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4000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77809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470452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91E08-53F6-4B30-8521-A8FFEF1ADBB8}" type="datetimeFigureOut">
              <a:rPr lang="en-GB" smtClean="0"/>
              <a:t>06/12/2018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7383A-60EC-4720-B4F7-3F8B7072D8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88377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411074"/>
            <a:ext cx="7772400" cy="1362075"/>
          </a:xfrm>
        </p:spPr>
        <p:txBody>
          <a:bodyPr anchor="t">
            <a:noAutofit/>
          </a:bodyPr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700808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91E08-53F6-4B30-8521-A8FFEF1ADBB8}" type="datetimeFigureOut">
              <a:rPr lang="en-GB" smtClean="0"/>
              <a:t>06/12/2018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7383A-60EC-4720-B4F7-3F8B7072D8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42871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24745"/>
            <a:ext cx="4038600" cy="50014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24745"/>
            <a:ext cx="4038600" cy="50014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91E08-53F6-4B30-8521-A8FFEF1ADBB8}" type="datetimeFigureOut">
              <a:rPr lang="en-GB" smtClean="0"/>
              <a:t>06/12/2018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7383A-60EC-4720-B4F7-3F8B7072D89A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77809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53672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24744"/>
            <a:ext cx="5482952" cy="470452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4168" y="1124744"/>
            <a:ext cx="2602632" cy="4128459"/>
          </a:xfrm>
        </p:spPr>
        <p:txBody>
          <a:bodyPr/>
          <a:lstStyle>
            <a:lvl1pPr marL="0" indent="0"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91E08-53F6-4B30-8521-A8FFEF1ADBB8}" type="datetimeFigureOut">
              <a:rPr lang="en-GB" smtClean="0"/>
              <a:t>06/12/2018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7383A-60EC-4720-B4F7-3F8B7072D89A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77809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2451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91E08-53F6-4B30-8521-A8FFEF1ADBB8}" type="datetimeFigureOut">
              <a:rPr lang="en-GB" smtClean="0"/>
              <a:t>06/12/2018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7383A-60EC-4720-B4F7-3F8B7072D8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55551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4797152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1520" y="260648"/>
            <a:ext cx="8568952" cy="446692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1520" y="5373216"/>
            <a:ext cx="8640960" cy="3659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91E08-53F6-4B30-8521-A8FFEF1ADBB8}" type="datetimeFigureOut">
              <a:rPr lang="en-GB" smtClean="0"/>
              <a:t>06/12/2018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7383A-60EC-4720-B4F7-3F8B7072D8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54778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2290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C91E08-53F6-4B30-8521-A8FFEF1ADBB8}" type="datetimeFigureOut">
              <a:rPr lang="en-GB" smtClean="0"/>
              <a:t>06/12/2018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97383A-60EC-4720-B4F7-3F8B7072D8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1507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3" r:id="rId2"/>
    <p:sldLayoutId id="2147483674" r:id="rId3"/>
    <p:sldLayoutId id="2147483662" r:id="rId4"/>
    <p:sldLayoutId id="2147483663" r:id="rId5"/>
    <p:sldLayoutId id="2147483664" r:id="rId6"/>
    <p:sldLayoutId id="2147483672" r:id="rId7"/>
    <p:sldLayoutId id="2147483667" r:id="rId8"/>
    <p:sldLayoutId id="2147483669" r:id="rId9"/>
  </p:sldLayoutIdLst>
  <p:txStyles>
    <p:titleStyle>
      <a:lvl1pPr algn="l" defTabSz="914400" rtl="0" eaLnBrk="1" latinLnBrk="0" hangingPunct="1">
        <a:spcBef>
          <a:spcPct val="0"/>
        </a:spcBef>
        <a:buNone/>
        <a:defRPr sz="4000" b="1" kern="1200">
          <a:solidFill>
            <a:srgbClr val="33006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creativecommons.org/licenses/by/3.0/" TargetMode="External"/><Relationship Id="rId4" Type="http://schemas.openxmlformats.org/officeDocument/2006/relationships/hyperlink" Target="http://cajun497.deviantart.com/art/Balloons-84938834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1700808"/>
            <a:ext cx="8208912" cy="1944216"/>
          </a:xfrm>
        </p:spPr>
        <p:txBody>
          <a:bodyPr/>
          <a:lstStyle/>
          <a:p>
            <a:br>
              <a:rPr lang="en-GB" sz="2800" dirty="0"/>
            </a:br>
            <a:endParaRPr lang="en-GB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23928" y="260649"/>
            <a:ext cx="5112568" cy="936104"/>
          </a:xfrm>
        </p:spPr>
        <p:txBody>
          <a:bodyPr>
            <a:noAutofit/>
          </a:bodyPr>
          <a:lstStyle/>
          <a:p>
            <a:r>
              <a:rPr lang="en-GB" sz="2400" b="1" dirty="0"/>
              <a:t>Dr Elizabeth Gadd</a:t>
            </a:r>
          </a:p>
          <a:p>
            <a:r>
              <a:rPr lang="en-GB" sz="2400" b="1" dirty="0"/>
              <a:t>@</a:t>
            </a:r>
            <a:r>
              <a:rPr lang="en-GB" sz="2400" b="1" dirty="0" err="1"/>
              <a:t>lizziegadd</a:t>
            </a:r>
            <a:endParaRPr lang="en-GB" sz="19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51520" y="1844824"/>
            <a:ext cx="8208912" cy="122413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How to change the world with your responsible metrics policy</a:t>
            </a:r>
            <a:endParaRPr lang="en-GB" sz="32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2137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05201A-F9B2-4CE5-90FE-68E3F4F4ED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40768"/>
            <a:ext cx="8229600" cy="2650305"/>
          </a:xfrm>
        </p:spPr>
        <p:txBody>
          <a:bodyPr>
            <a:normAutofit/>
          </a:bodyPr>
          <a:lstStyle/>
          <a:p>
            <a:r>
              <a:rPr lang="en-GB" dirty="0"/>
              <a:t>2. Skill up responsible people</a:t>
            </a:r>
          </a:p>
        </p:txBody>
      </p:sp>
    </p:spTree>
    <p:extLst>
      <p:ext uri="{BB962C8B-B14F-4D97-AF65-F5344CB8AC3E}">
        <p14:creationId xmlns:p14="http://schemas.microsoft.com/office/powerpoint/2010/main" val="24655261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Responsible metrics requires responsible people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3840427"/>
          </a:xfrm>
        </p:spPr>
        <p:txBody>
          <a:bodyPr/>
          <a:lstStyle/>
          <a:p>
            <a:r>
              <a:rPr lang="en-GB" dirty="0"/>
              <a:t>Robust</a:t>
            </a:r>
          </a:p>
          <a:p>
            <a:r>
              <a:rPr lang="en-GB" dirty="0"/>
              <a:t>Humble</a:t>
            </a:r>
          </a:p>
          <a:p>
            <a:r>
              <a:rPr lang="en-GB" dirty="0"/>
              <a:t>Transparent</a:t>
            </a:r>
          </a:p>
          <a:p>
            <a:r>
              <a:rPr lang="en-GB" dirty="0"/>
              <a:t>Diverse</a:t>
            </a:r>
          </a:p>
          <a:p>
            <a:r>
              <a:rPr lang="en-GB" dirty="0"/>
              <a:t>Reflexive</a:t>
            </a:r>
          </a:p>
        </p:txBody>
      </p:sp>
      <p:pic>
        <p:nvPicPr>
          <p:cNvPr id="10243" name="Picture 3" descr="C:\Users\lbeag\AppData\Local\Microsoft\Windows\Temporary Internet Files\Content.IE5\7LBG5I8N\nerd-geek-two-gun-finger-gesture-clipart-picture-cartoon-character-35920087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556792"/>
            <a:ext cx="3642320" cy="3642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83852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A lack of formal training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5000" dirty="0"/>
              <a:t>29%</a:t>
            </a:r>
          </a:p>
          <a:p>
            <a:pPr marL="0" indent="0" algn="ctr">
              <a:buNone/>
            </a:pPr>
            <a:r>
              <a:rPr lang="en-GB" sz="2500" dirty="0"/>
              <a:t>The proportion of Librarians surveyed whose </a:t>
            </a:r>
          </a:p>
          <a:p>
            <a:pPr marL="0" indent="0" algn="ctr">
              <a:buNone/>
            </a:pPr>
            <a:r>
              <a:rPr lang="en-GB" sz="2500" dirty="0"/>
              <a:t>LIS degree included </a:t>
            </a:r>
            <a:r>
              <a:rPr lang="en-GB" sz="2500" dirty="0" err="1"/>
              <a:t>bibliometrics</a:t>
            </a:r>
            <a:endParaRPr lang="en-GB" sz="2500" dirty="0"/>
          </a:p>
        </p:txBody>
      </p:sp>
    </p:spTree>
    <p:extLst>
      <p:ext uri="{BB962C8B-B14F-4D97-AF65-F5344CB8AC3E}">
        <p14:creationId xmlns:p14="http://schemas.microsoft.com/office/powerpoint/2010/main" val="397360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869160"/>
            <a:ext cx="8229600" cy="850105"/>
          </a:xfrm>
        </p:spPr>
        <p:txBody>
          <a:bodyPr>
            <a:normAutofit fontScale="90000"/>
          </a:bodyPr>
          <a:lstStyle/>
          <a:p>
            <a:r>
              <a:rPr lang="en-GB" sz="1400" dirty="0" err="1"/>
              <a:t>Gunashekar</a:t>
            </a:r>
            <a:r>
              <a:rPr lang="en-GB" sz="1400" dirty="0"/>
              <a:t>, S., Wooding, S. &amp; Guthrie, S., 2017. How do NIHR peer review panels use bibliometric information to support their decisions? </a:t>
            </a:r>
            <a:r>
              <a:rPr lang="en-GB" sz="1400" i="1" dirty="0" err="1"/>
              <a:t>Scientometrics</a:t>
            </a:r>
            <a:r>
              <a:rPr lang="en-GB" sz="1400" dirty="0"/>
              <a:t>, 112(3), pp.1813–1835.</a:t>
            </a:r>
            <a:br>
              <a:rPr lang="en-GB" sz="1400" dirty="0"/>
            </a:br>
            <a:br>
              <a:rPr lang="en-GB" sz="1400" b="0" dirty="0"/>
            </a:br>
            <a:endParaRPr lang="en-GB" sz="14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92696"/>
            <a:ext cx="7864481" cy="38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88790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057FE19-1BC9-43AF-A843-8AE18441DA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07765" y="643466"/>
            <a:ext cx="7528468" cy="5571067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6ADA0AF4-F79D-49C2-BE52-F4958428674C}"/>
              </a:ext>
            </a:extLst>
          </p:cNvPr>
          <p:cNvSpPr/>
          <p:nvPr/>
        </p:nvSpPr>
        <p:spPr>
          <a:xfrm>
            <a:off x="467544" y="4293096"/>
            <a:ext cx="7868689" cy="7200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32495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One day on Twitter: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12776"/>
            <a:ext cx="7854633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3990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053" y="1916832"/>
            <a:ext cx="7830084" cy="2952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61069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170" y="2132856"/>
            <a:ext cx="8658962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31082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237" y="1916832"/>
            <a:ext cx="8512945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08682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228" y="1700808"/>
            <a:ext cx="8028606" cy="3456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90830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E487564-D3DA-4548-A209-B0E4CF01542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11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4882442" y="2714171"/>
            <a:ext cx="4261558" cy="4150119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  <a:extLst/>
        </p:spPr>
        <p:txBody>
          <a:bodyPr vert="horz" lIns="68580" tIns="34290" rIns="68580" bIns="34290" rtlCol="0" anchor="t">
            <a:normAutofit/>
          </a:bodyPr>
          <a:lstStyle/>
          <a:p>
            <a:pPr algn="ctr">
              <a:spcAft>
                <a:spcPts val="750"/>
              </a:spcAft>
              <a:buClr>
                <a:schemeClr val="tx1"/>
              </a:buClr>
              <a:buSzPct val="100000"/>
            </a:pPr>
            <a:endParaRPr lang="en-US" sz="1200" cap="al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27D8828-BE3B-4D25-9F48-98C50181E0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6708" y="3734093"/>
            <a:ext cx="3709553" cy="137554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3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Congratulations!!!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810703" y="5154215"/>
            <a:ext cx="701565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EDB8A542-D351-4A32-8067-6CB56D59038B}"/>
              </a:ext>
            </a:extLst>
          </p:cNvPr>
          <p:cNvSpPr txBox="1"/>
          <p:nvPr/>
        </p:nvSpPr>
        <p:spPr>
          <a:xfrm>
            <a:off x="6727954" y="6657945"/>
            <a:ext cx="2416046" cy="200055"/>
          </a:xfrm>
          <a:prstGeom prst="rect">
            <a:avLst/>
          </a:prstGeom>
          <a:solidFill>
            <a:srgbClr val="000000"/>
          </a:solidFill>
        </p:spPr>
        <p:txBody>
          <a:bodyPr vert="horz" wrap="none" lIns="91440" tIns="45720" rIns="91440" bIns="45720" rtlCol="0" anchor="ctr">
            <a:spAutoFit/>
          </a:bodyPr>
          <a:lstStyle/>
          <a:p>
            <a:pPr algn="r">
              <a:spcAft>
                <a:spcPts val="600"/>
              </a:spcAft>
            </a:pPr>
            <a:r>
              <a:rPr lang="en-GB" sz="700">
                <a:solidFill>
                  <a:srgbClr val="FFFFFF"/>
                </a:solidFill>
                <a:hlinkClick r:id="rId4" tooltip="http://cajun497.deviantart.com/art/Balloons-8493883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GB" sz="700">
                <a:solidFill>
                  <a:srgbClr val="FFFFFF"/>
                </a:solidFill>
              </a:rPr>
              <a:t> by Unknown Author is licensed under </a:t>
            </a:r>
            <a:r>
              <a:rPr lang="en-GB" sz="700">
                <a:solidFill>
                  <a:srgbClr val="FFFFFF"/>
                </a:solidFill>
                <a:hlinkClick r:id="rId5" tooltip="https://creativecommons.org/licenses/by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endParaRPr lang="en-GB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73882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09" y="1484784"/>
            <a:ext cx="8266315" cy="3888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57074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298" y="2276872"/>
            <a:ext cx="8429845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19327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05201A-F9B2-4CE5-90FE-68E3F4F4ED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40768"/>
            <a:ext cx="8229600" cy="2650305"/>
          </a:xfrm>
        </p:spPr>
        <p:txBody>
          <a:bodyPr>
            <a:normAutofit/>
          </a:bodyPr>
          <a:lstStyle/>
          <a:p>
            <a:r>
              <a:rPr lang="en-GB" dirty="0"/>
              <a:t>3. Build the legend</a:t>
            </a:r>
          </a:p>
        </p:txBody>
      </p:sp>
    </p:spTree>
    <p:extLst>
      <p:ext uri="{BB962C8B-B14F-4D97-AF65-F5344CB8AC3E}">
        <p14:creationId xmlns:p14="http://schemas.microsoft.com/office/powerpoint/2010/main" val="2283542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peech Bubble: Rectangle 3">
            <a:extLst>
              <a:ext uri="{FF2B5EF4-FFF2-40B4-BE49-F238E27FC236}">
                <a16:creationId xmlns:a16="http://schemas.microsoft.com/office/drawing/2014/main" id="{AA145EF0-62B9-4528-80D1-5FCCDA87F727}"/>
              </a:ext>
            </a:extLst>
          </p:cNvPr>
          <p:cNvSpPr/>
          <p:nvPr/>
        </p:nvSpPr>
        <p:spPr>
          <a:xfrm>
            <a:off x="2206080" y="555432"/>
            <a:ext cx="2736304" cy="1368152"/>
          </a:xfrm>
          <a:prstGeom prst="wedgeRectCallout">
            <a:avLst>
              <a:gd name="adj1" fmla="val -97500"/>
              <a:gd name="adj2" fmla="val 17029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You mean I’ve got 5 Nature papers this year and it counts for nothing?</a:t>
            </a:r>
          </a:p>
        </p:txBody>
      </p:sp>
      <p:sp>
        <p:nvSpPr>
          <p:cNvPr id="5" name="Speech Bubble: Rectangle 4">
            <a:extLst>
              <a:ext uri="{FF2B5EF4-FFF2-40B4-BE49-F238E27FC236}">
                <a16:creationId xmlns:a16="http://schemas.microsoft.com/office/drawing/2014/main" id="{84E80CD0-DD92-43E3-BE6A-7613942BFE6E}"/>
              </a:ext>
            </a:extLst>
          </p:cNvPr>
          <p:cNvSpPr/>
          <p:nvPr/>
        </p:nvSpPr>
        <p:spPr>
          <a:xfrm>
            <a:off x="4139952" y="2492896"/>
            <a:ext cx="3168352" cy="1656184"/>
          </a:xfrm>
          <a:prstGeom prst="wedgeRectCallout">
            <a:avLst>
              <a:gd name="adj1" fmla="val 69917"/>
              <a:gd name="adj2" fmla="val 12016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You mean she’s got 5 Nature papers this year and I can’t reward that?</a:t>
            </a:r>
          </a:p>
        </p:txBody>
      </p:sp>
    </p:spTree>
    <p:extLst>
      <p:ext uri="{BB962C8B-B14F-4D97-AF65-F5344CB8AC3E}">
        <p14:creationId xmlns:p14="http://schemas.microsoft.com/office/powerpoint/2010/main" val="1791173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05201A-F9B2-4CE5-90FE-68E3F4F4ED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40768"/>
            <a:ext cx="8229600" cy="2650305"/>
          </a:xfrm>
        </p:spPr>
        <p:txBody>
          <a:bodyPr>
            <a:normAutofit/>
          </a:bodyPr>
          <a:lstStyle/>
          <a:p>
            <a:r>
              <a:rPr lang="en-GB" dirty="0"/>
              <a:t>4. Welcome whistle-blowers</a:t>
            </a:r>
          </a:p>
        </p:txBody>
      </p:sp>
    </p:spTree>
    <p:extLst>
      <p:ext uri="{BB962C8B-B14F-4D97-AF65-F5344CB8AC3E}">
        <p14:creationId xmlns:p14="http://schemas.microsoft.com/office/powerpoint/2010/main" val="18521154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05201A-F9B2-4CE5-90FE-68E3F4F4ED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40768"/>
            <a:ext cx="8229600" cy="2650305"/>
          </a:xfrm>
        </p:spPr>
        <p:txBody>
          <a:bodyPr>
            <a:normAutofit/>
          </a:bodyPr>
          <a:lstStyle/>
          <a:p>
            <a:r>
              <a:rPr lang="en-GB" dirty="0"/>
              <a:t>5. Keep it under review</a:t>
            </a:r>
          </a:p>
        </p:txBody>
      </p:sp>
    </p:spTree>
    <p:extLst>
      <p:ext uri="{BB962C8B-B14F-4D97-AF65-F5344CB8AC3E}">
        <p14:creationId xmlns:p14="http://schemas.microsoft.com/office/powerpoint/2010/main" val="36339628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Growth of bibliometric indicators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A3F6A1D-B591-422E-BC53-39AAB28F27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645716" y="2636912"/>
            <a:ext cx="5991225" cy="32194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CCC891D-3A5F-49B7-ACC3-8476970D08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2" y="929630"/>
            <a:ext cx="4932408" cy="1588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3946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5BD5A4-AFF6-4988-B334-0039FA3F69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Three new tools THIS YEAR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EEC84E-E9B8-4280-98BF-9828085424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Dimensions</a:t>
            </a:r>
          </a:p>
          <a:p>
            <a:r>
              <a:rPr lang="en-GB" dirty="0"/>
              <a:t>1Finder</a:t>
            </a:r>
          </a:p>
          <a:p>
            <a:r>
              <a:rPr lang="en-GB" dirty="0"/>
              <a:t>Wizdom.ai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A5052F8-A87A-4CA4-90E2-A03BE5BCC5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9947" y="1006493"/>
            <a:ext cx="5249944" cy="334574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FE6A93C-7846-4F84-9EE2-E7498C97D9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109" y="3771695"/>
            <a:ext cx="4499793" cy="204341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F42DEF0-B762-42C8-9811-0089B8022B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7944" y="2420888"/>
            <a:ext cx="2969938" cy="2974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7447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8F20AAF-C422-47CF-A1CA-B07BE236D6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488" y="41870"/>
            <a:ext cx="3305614" cy="234620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A0C0D29-CF0B-4FF9-9D11-51F56D407E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112" y="2388071"/>
            <a:ext cx="8867775" cy="3705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66980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05201A-F9B2-4CE5-90FE-68E3F4F4ED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40768"/>
            <a:ext cx="8229600" cy="2650305"/>
          </a:xfrm>
        </p:spPr>
        <p:txBody>
          <a:bodyPr>
            <a:normAutofit/>
          </a:bodyPr>
          <a:lstStyle/>
          <a:p>
            <a:r>
              <a:rPr lang="en-GB" dirty="0"/>
              <a:t>6. Lend your voice to the wider responsible metrics lobby</a:t>
            </a:r>
          </a:p>
        </p:txBody>
      </p:sp>
    </p:spTree>
    <p:extLst>
      <p:ext uri="{BB962C8B-B14F-4D97-AF65-F5344CB8AC3E}">
        <p14:creationId xmlns:p14="http://schemas.microsoft.com/office/powerpoint/2010/main" val="39675661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7A2BDF-E186-4FEE-BDA5-6C84A1CEF4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A19B25A-5B04-484E-8A1E-9D9B7E942D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74639"/>
            <a:ext cx="8703856" cy="5506172"/>
          </a:xfrm>
        </p:spPr>
      </p:pic>
    </p:spTree>
    <p:extLst>
      <p:ext uri="{BB962C8B-B14F-4D97-AF65-F5344CB8AC3E}">
        <p14:creationId xmlns:p14="http://schemas.microsoft.com/office/powerpoint/2010/main" val="11304356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660DCE-6C08-460E-8564-10FE59A30D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90663"/>
            <a:ext cx="3970784" cy="1282153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/>
              <a:t>University rankings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BB98723-E869-48FD-AD21-B54FD3E5E1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7200" y="2067394"/>
            <a:ext cx="8229600" cy="388188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0118C27-93CC-42F4-B7F2-9BA107F147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7984" y="171673"/>
            <a:ext cx="4448175" cy="176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6346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37DFE-15C4-4C2A-825C-4674B00836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Funders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9DC92E2-6785-4FA8-AC5E-80DECE0E06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86106" y="1125538"/>
            <a:ext cx="5571787" cy="4703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08479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F00812-ACAA-4C38-BC67-878C082CDF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Other universities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26A1CE2-61D6-4A0D-9342-97FACF5CA8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843808" y="1125538"/>
            <a:ext cx="5509444" cy="470376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4876543-47F6-49A0-8B03-85EEF4D05169}"/>
              </a:ext>
            </a:extLst>
          </p:cNvPr>
          <p:cNvSpPr txBox="1"/>
          <p:nvPr/>
        </p:nvSpPr>
        <p:spPr>
          <a:xfrm>
            <a:off x="251520" y="4437112"/>
            <a:ext cx="2304256" cy="136815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n-GB" b="0" dirty="0"/>
              <a:t>University of Cardiff Promotions Form 2017/18</a:t>
            </a:r>
          </a:p>
        </p:txBody>
      </p:sp>
    </p:spTree>
    <p:extLst>
      <p:ext uri="{BB962C8B-B14F-4D97-AF65-F5344CB8AC3E}">
        <p14:creationId xmlns:p14="http://schemas.microsoft.com/office/powerpoint/2010/main" val="333054844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0E56E9-53F9-499E-8CF3-F29B9A33A0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6423903-0D64-4D82-959D-254B7D1154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93354">
            <a:off x="0" y="13997"/>
            <a:ext cx="7467600" cy="24384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1636727-FA41-4A6A-AC15-F57F749FCC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595118">
            <a:off x="-52255" y="2814903"/>
            <a:ext cx="6219825" cy="3305175"/>
          </a:xfrm>
          <a:prstGeom prst="rect">
            <a:avLst/>
          </a:prstGeom>
        </p:spPr>
      </p:pic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FB0F3A2-3248-4D72-A1EE-518F2829AB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 rot="710004">
            <a:off x="1747612" y="2774661"/>
            <a:ext cx="7820025" cy="150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98399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23D3A7-D9A2-44CD-8939-ACAE469007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Citation benchmarking tools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CFD304B-2E16-4B77-B43B-1C1806DE90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7200" y="1550623"/>
            <a:ext cx="8229600" cy="3853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30291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3072" y="470925"/>
            <a:ext cx="3285756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5FE751-682C-4040-B2EB-63B8D54238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271" y="1012004"/>
            <a:ext cx="2562119" cy="4795408"/>
          </a:xfrm>
        </p:spPr>
        <p:txBody>
          <a:bodyPr>
            <a:normAutofit/>
          </a:bodyPr>
          <a:lstStyle/>
          <a:p>
            <a:r>
              <a:rPr lang="en-GB">
                <a:solidFill>
                  <a:srgbClr val="FFFFFF"/>
                </a:solidFill>
              </a:rPr>
              <a:t>Summary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AA5FB9F-C33A-4CA9-BED1-5BA64F7A02B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31980085"/>
              </p:ext>
            </p:extLst>
          </p:nvPr>
        </p:nvGraphicFramePr>
        <p:xfrm>
          <a:off x="3895725" y="470924"/>
          <a:ext cx="4885203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8622661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Thank you for listening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GB" b="1" dirty="0"/>
              <a:t>Dr Elizabeth Gadd</a:t>
            </a:r>
            <a:endParaRPr lang="en-GB" dirty="0"/>
          </a:p>
          <a:p>
            <a:pPr marL="0" indent="0">
              <a:buNone/>
            </a:pPr>
            <a:r>
              <a:rPr lang="en-GB" b="1" dirty="0"/>
              <a:t>Research Policy Manager (Publications)</a:t>
            </a:r>
            <a:endParaRPr lang="en-GB" dirty="0"/>
          </a:p>
          <a:p>
            <a:pPr marL="0" indent="0">
              <a:buNone/>
            </a:pPr>
            <a:r>
              <a:rPr lang="en-GB" b="1" dirty="0"/>
              <a:t>Loughborough University</a:t>
            </a:r>
            <a:endParaRPr lang="en-GB" dirty="0"/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r>
              <a:rPr lang="en-GB" b="1" dirty="0"/>
              <a:t>Twitter: @</a:t>
            </a:r>
            <a:r>
              <a:rPr lang="en-GB" b="1" dirty="0" err="1"/>
              <a:t>lizziegadd</a:t>
            </a:r>
            <a:endParaRPr lang="en-GB" dirty="0"/>
          </a:p>
          <a:p>
            <a:pPr marL="0" indent="0">
              <a:buNone/>
            </a:pPr>
            <a:r>
              <a:rPr lang="en-GB" b="1" dirty="0"/>
              <a:t>Email: e.a.gadd@lboro.ac.uk</a:t>
            </a:r>
            <a:endParaRPr lang="en-GB" dirty="0"/>
          </a:p>
          <a:p>
            <a:pPr marL="0" indent="0">
              <a:buNone/>
            </a:pPr>
            <a:r>
              <a:rPr lang="en-GB" b="1" dirty="0"/>
              <a:t>  </a:t>
            </a:r>
            <a:endParaRPr lang="en-GB" dirty="0"/>
          </a:p>
          <a:p>
            <a:pPr marL="0" indent="0">
              <a:buNone/>
            </a:pPr>
            <a:r>
              <a:rPr lang="en-GB" b="1" dirty="0"/>
              <a:t>http://orcid.org/0000-0003-4509-7785</a:t>
            </a:r>
            <a:endParaRPr lang="en-GB" dirty="0"/>
          </a:p>
          <a:p>
            <a:pPr marL="0" indent="0">
              <a:buNone/>
            </a:pPr>
            <a:r>
              <a:rPr lang="en-GB" b="1" dirty="0"/>
              <a:t>http://about.me/elizabeth.gadd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i="1" dirty="0"/>
              <a:t>Adult Ladybird books were originally created by Jason </a:t>
            </a:r>
            <a:r>
              <a:rPr lang="en-GB" i="1" dirty="0" err="1"/>
              <a:t>Hazeley</a:t>
            </a:r>
            <a:r>
              <a:rPr lang="en-GB" i="1" dirty="0"/>
              <a:t> and Joel Morris; the images are by a selection of talented artists whose identity is not easy to ascertain and </a:t>
            </a:r>
            <a:r>
              <a:rPr lang="en-GB" i="1"/>
              <a:t>are the copyright </a:t>
            </a:r>
            <a:r>
              <a:rPr lang="en-GB" i="1" dirty="0"/>
              <a:t>of Ladybird Books. They are reproduced here under s30(a) and s32 of UK CDPA88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87857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32656"/>
            <a:ext cx="6881917" cy="55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95101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212976"/>
            <a:ext cx="8229600" cy="2579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884" y="0"/>
            <a:ext cx="4028937" cy="2997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6663">
            <a:off x="3385568" y="1009862"/>
            <a:ext cx="5655917" cy="2530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86869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endParaRPr lang="en-GB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29046"/>
            <a:ext cx="5163771" cy="470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39615">
            <a:off x="1907233" y="3350630"/>
            <a:ext cx="706755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05489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066129"/>
          </a:xfrm>
        </p:spPr>
        <p:txBody>
          <a:bodyPr>
            <a:normAutofit fontScale="90000"/>
          </a:bodyPr>
          <a:lstStyle/>
          <a:p>
            <a:r>
              <a:rPr lang="en-GB" dirty="0"/>
              <a:t>Responsible metrics lead to better decisions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200467"/>
          </a:xfrm>
        </p:spPr>
        <p:txBody>
          <a:bodyPr/>
          <a:lstStyle/>
          <a:p>
            <a:r>
              <a:rPr lang="en-GB" dirty="0"/>
              <a:t>Comparing SSH with STEM on citation counts…</a:t>
            </a:r>
          </a:p>
          <a:p>
            <a:r>
              <a:rPr lang="en-GB" dirty="0"/>
              <a:t>Comparing early &amp; late-career academics on h-index…</a:t>
            </a:r>
          </a:p>
          <a:p>
            <a:r>
              <a:rPr lang="en-GB" dirty="0"/>
              <a:t>Judging anyone by their </a:t>
            </a:r>
            <a:r>
              <a:rPr lang="en-GB" dirty="0" err="1"/>
              <a:t>ResearchGate</a:t>
            </a:r>
            <a:r>
              <a:rPr lang="en-GB" dirty="0"/>
              <a:t> score…</a:t>
            </a:r>
          </a:p>
          <a:p>
            <a:r>
              <a:rPr lang="en-GB" dirty="0"/>
              <a:t>…just isn’t going to lead to a sensible decision, let alone a fair one.</a:t>
            </a:r>
          </a:p>
        </p:txBody>
      </p:sp>
    </p:spTree>
    <p:extLst>
      <p:ext uri="{BB962C8B-B14F-4D97-AF65-F5344CB8AC3E}">
        <p14:creationId xmlns:p14="http://schemas.microsoft.com/office/powerpoint/2010/main" val="29190402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0B33B-D9BC-4702-8D4A-2B8608709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3946449"/>
          </a:xfrm>
        </p:spPr>
        <p:txBody>
          <a:bodyPr>
            <a:normAutofit/>
          </a:bodyPr>
          <a:lstStyle/>
          <a:p>
            <a:pPr algn="ctr"/>
            <a:r>
              <a:rPr lang="en-GB" sz="15000" dirty="0"/>
              <a:t>6</a:t>
            </a:r>
            <a:r>
              <a:rPr lang="en-GB" dirty="0"/>
              <a:t> success factors</a:t>
            </a:r>
          </a:p>
        </p:txBody>
      </p:sp>
    </p:spTree>
    <p:extLst>
      <p:ext uri="{BB962C8B-B14F-4D97-AF65-F5344CB8AC3E}">
        <p14:creationId xmlns:p14="http://schemas.microsoft.com/office/powerpoint/2010/main" val="16075520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05201A-F9B2-4CE5-90FE-68E3F4F4ED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40768"/>
            <a:ext cx="8229600" cy="2650305"/>
          </a:xfrm>
        </p:spPr>
        <p:txBody>
          <a:bodyPr>
            <a:normAutofit/>
          </a:bodyPr>
          <a:lstStyle/>
          <a:p>
            <a:r>
              <a:rPr lang="en-GB" dirty="0"/>
              <a:t>1. Recognise this is the beginning not the end of your responsible metrics journey</a:t>
            </a:r>
          </a:p>
        </p:txBody>
      </p:sp>
    </p:spTree>
    <p:extLst>
      <p:ext uri="{BB962C8B-B14F-4D97-AF65-F5344CB8AC3E}">
        <p14:creationId xmlns:p14="http://schemas.microsoft.com/office/powerpoint/2010/main" val="23798011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b="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358</Words>
  <Application>Microsoft Office PowerPoint</Application>
  <PresentationFormat>On-screen Show (4:3)</PresentationFormat>
  <Paragraphs>101</Paragraphs>
  <Slides>36</Slides>
  <Notes>36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9" baseType="lpstr">
      <vt:lpstr>Arial</vt:lpstr>
      <vt:lpstr>Calibri</vt:lpstr>
      <vt:lpstr>Default Theme</vt:lpstr>
      <vt:lpstr> </vt:lpstr>
      <vt:lpstr>Congratulations!!!</vt:lpstr>
      <vt:lpstr>PowerPoint Presentation</vt:lpstr>
      <vt:lpstr>PowerPoint Presentation</vt:lpstr>
      <vt:lpstr>PowerPoint Presentation</vt:lpstr>
      <vt:lpstr>PowerPoint Presentation</vt:lpstr>
      <vt:lpstr>Responsible metrics lead to better decisions</vt:lpstr>
      <vt:lpstr>6 success factors</vt:lpstr>
      <vt:lpstr>1. Recognise this is the beginning not the end of your responsible metrics journey</vt:lpstr>
      <vt:lpstr>2. Skill up responsible people</vt:lpstr>
      <vt:lpstr>Responsible metrics requires responsible people</vt:lpstr>
      <vt:lpstr>A lack of formal training</vt:lpstr>
      <vt:lpstr>Gunashekar, S., Wooding, S. &amp; Guthrie, S., 2017. How do NIHR peer review panels use bibliometric information to support their decisions? Scientometrics, 112(3), pp.1813–1835.  </vt:lpstr>
      <vt:lpstr>PowerPoint Presentation</vt:lpstr>
      <vt:lpstr>One day on Twitter: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3. Build the legend</vt:lpstr>
      <vt:lpstr>PowerPoint Presentation</vt:lpstr>
      <vt:lpstr>4. Welcome whistle-blowers</vt:lpstr>
      <vt:lpstr>5. Keep it under review</vt:lpstr>
      <vt:lpstr>Growth of bibliometric indicators</vt:lpstr>
      <vt:lpstr>Three new tools THIS YEAR</vt:lpstr>
      <vt:lpstr>PowerPoint Presentation</vt:lpstr>
      <vt:lpstr>6. Lend your voice to the wider responsible metrics lobby</vt:lpstr>
      <vt:lpstr>University rankings</vt:lpstr>
      <vt:lpstr>Funders </vt:lpstr>
      <vt:lpstr>Other universities</vt:lpstr>
      <vt:lpstr>PowerPoint Presentation</vt:lpstr>
      <vt:lpstr>Citation benchmarking tools</vt:lpstr>
      <vt:lpstr>Summary</vt:lpstr>
      <vt:lpstr>Thank you for listening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Elizabeth Gadd</dc:creator>
  <cp:lastModifiedBy>Elizabeth Gadd</cp:lastModifiedBy>
  <cp:revision>1</cp:revision>
  <cp:lastPrinted>2018-12-04T11:00:44Z</cp:lastPrinted>
  <dcterms:created xsi:type="dcterms:W3CDTF">2018-12-03T16:20:11Z</dcterms:created>
  <dcterms:modified xsi:type="dcterms:W3CDTF">2018-12-06T13:56:49Z</dcterms:modified>
</cp:coreProperties>
</file>