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 varScale="1">
        <p:scale>
          <a:sx n="82" d="100"/>
          <a:sy n="82" d="100"/>
        </p:scale>
        <p:origin x="70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16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2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86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51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08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03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93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4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0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5962-8F15-4ADE-95F5-E5C60795CBED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12ED-A44B-43C8-9EEF-5E6EB1EA2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righi\Desktop\Untitled Acquisition Protocol 856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11" t="31145" r="26997" b="33516"/>
          <a:stretch/>
        </p:blipFill>
        <p:spPr bwMode="auto">
          <a:xfrm>
            <a:off x="2448445" y="6799707"/>
            <a:ext cx="1951817" cy="18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rrighi\Desktop\Untitled Acquisition Protocol 89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24" t="17533" r="22348" b="31738"/>
          <a:stretch/>
        </p:blipFill>
        <p:spPr bwMode="auto">
          <a:xfrm>
            <a:off x="396638" y="2575128"/>
            <a:ext cx="1945698" cy="20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rrighi\Desktop\Untitled Acquisition Protocol 787 copy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73" t="25617" r="17742" b="20404"/>
          <a:stretch/>
        </p:blipFill>
        <p:spPr bwMode="auto">
          <a:xfrm>
            <a:off x="408843" y="4718252"/>
            <a:ext cx="1933494" cy="19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rrighi\Desktop\Bryaspis 2.t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7" t="26107" r="33576" b="28987"/>
          <a:stretch/>
        </p:blipFill>
        <p:spPr bwMode="auto">
          <a:xfrm>
            <a:off x="2448446" y="614475"/>
            <a:ext cx="1951816" cy="18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rrighi\Desktop\Untitled Acquisition Protocol 824 copy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15" t="13738" r="16460" b="29159"/>
          <a:stretch/>
        </p:blipFill>
        <p:spPr bwMode="auto">
          <a:xfrm>
            <a:off x="396638" y="611560"/>
            <a:ext cx="1945698" cy="18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982296" y="2335352"/>
            <a:ext cx="25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98120" y="611923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Bryaspis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humularioides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(2n=40)</a:t>
            </a:r>
            <a:endParaRPr lang="fr-FR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3962488" y="2335352"/>
            <a:ext cx="30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455761" y="611923"/>
            <a:ext cx="1674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Bryapsis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lupulina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(2n=40)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arrighi\Desktop\Untitled Acquisition Protocol 41.ti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3244" r="47853" b="37433"/>
          <a:stretch/>
        </p:blipFill>
        <p:spPr bwMode="auto">
          <a:xfrm>
            <a:off x="4502576" y="614475"/>
            <a:ext cx="1950760" cy="18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4502575" y="617599"/>
            <a:ext cx="1667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Cyclocarpa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stellaris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(2n=28)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5978752" y="2335352"/>
            <a:ext cx="3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08842" y="2575127"/>
            <a:ext cx="1646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Geissaspis cristata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(2n=40)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434307" y="2575128"/>
            <a:ext cx="121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Gtenella</a:t>
            </a:r>
            <a:r>
              <a:rPr lang="fr-F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arrighi\Desktop\Untitled Acquisition Protocol 66.t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8" t="22774" r="25184" b="15290"/>
          <a:stretch/>
        </p:blipFill>
        <p:spPr bwMode="auto">
          <a:xfrm>
            <a:off x="4502576" y="2575127"/>
            <a:ext cx="1950760" cy="20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Connecteur droit 52"/>
          <p:cNvCxnSpPr/>
          <p:nvPr/>
        </p:nvCxnSpPr>
        <p:spPr>
          <a:xfrm>
            <a:off x="6044249" y="4450880"/>
            <a:ext cx="25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4502575" y="2575128"/>
            <a:ext cx="195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Humularia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kapiriensis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(2n=38)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9" descr="C:\Users\arrighi\Desktop\Untitled Acquisition Protocol 831.tif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23" t="22830" r="35839" b="37081"/>
          <a:stretch/>
        </p:blipFill>
        <p:spPr bwMode="auto">
          <a:xfrm>
            <a:off x="2455761" y="2575126"/>
            <a:ext cx="1944501" cy="20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2455761" y="2573639"/>
            <a:ext cx="1659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Geissaspis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tenella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(2n=40)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3899913" y="4450880"/>
            <a:ext cx="37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916922" y="6597472"/>
            <a:ext cx="27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05434" y="4718252"/>
            <a:ext cx="1828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Kotschya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africana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(2n=32)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C:\Users\arrighi\Desktop\Kotschya 2bis.tif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1" t="29578" r="37884" b="32532"/>
          <a:stretch/>
        </p:blipFill>
        <p:spPr bwMode="auto">
          <a:xfrm flipV="1">
            <a:off x="2455761" y="4718252"/>
            <a:ext cx="1944501" cy="19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3850366" y="6597472"/>
            <a:ext cx="39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2455761" y="4718252"/>
            <a:ext cx="152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Kotschya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lutea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(2n=36)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C:\Users\arrighi\Desktop\Untitled Acquisition Protocol 797 copy.tif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1" t="29930" r="28559" b="33613"/>
          <a:stretch/>
        </p:blipFill>
        <p:spPr bwMode="auto">
          <a:xfrm>
            <a:off x="4502575" y="4711616"/>
            <a:ext cx="1950761" cy="2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necteur droit 59"/>
          <p:cNvCxnSpPr/>
          <p:nvPr/>
        </p:nvCxnSpPr>
        <p:spPr>
          <a:xfrm>
            <a:off x="5907970" y="6597472"/>
            <a:ext cx="41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4502575" y="4711616"/>
            <a:ext cx="1793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Kotschya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strigosa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(2n=36)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3" descr="C:\Users\arrighi\Desktop\Untitled Acquisition Protocol 813 copy.tif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25" t="20533" r="21105" b="25525"/>
          <a:stretch/>
        </p:blipFill>
        <p:spPr bwMode="auto">
          <a:xfrm>
            <a:off x="396638" y="6803312"/>
            <a:ext cx="1945698" cy="18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Connecteur droit 62"/>
          <p:cNvCxnSpPr/>
          <p:nvPr/>
        </p:nvCxnSpPr>
        <p:spPr>
          <a:xfrm>
            <a:off x="1961927" y="8579946"/>
            <a:ext cx="259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398119" y="6803312"/>
            <a:ext cx="1796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Smithia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abyssinica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(2n=40)</a:t>
            </a:r>
            <a:endParaRPr lang="fr-FR" sz="1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461584" y="6803312"/>
            <a:ext cx="1586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Smithia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sensitiva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(2n=38)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15" descr="C:\Users\arrighi\Desktop\Untitled Acquisition Protocol 13.tif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8" t="13071" r="22598" b="36525"/>
          <a:stretch/>
        </p:blipFill>
        <p:spPr bwMode="auto">
          <a:xfrm>
            <a:off x="4502576" y="6803311"/>
            <a:ext cx="1950760" cy="188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502574" y="6803592"/>
            <a:ext cx="195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Soemmeringia </a:t>
            </a:r>
            <a:r>
              <a:rPr lang="fr-F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semperforens</a:t>
            </a:r>
            <a:r>
              <a:rPr lang="fr-FR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(2n=20)</a:t>
            </a:r>
            <a:endParaRPr lang="fr-FR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6076894" y="8579946"/>
            <a:ext cx="27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1928296" y="4450880"/>
            <a:ext cx="30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861048" y="8579946"/>
            <a:ext cx="39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40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63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Présentation PowerPoint</vt:lpstr>
    </vt:vector>
  </TitlesOfParts>
  <Company>CIRAD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arrighi</dc:creator>
  <cp:lastModifiedBy>arrighi</cp:lastModifiedBy>
  <cp:revision>58</cp:revision>
  <dcterms:created xsi:type="dcterms:W3CDTF">2016-08-03T12:28:01Z</dcterms:created>
  <dcterms:modified xsi:type="dcterms:W3CDTF">2018-07-18T13:37:34Z</dcterms:modified>
</cp:coreProperties>
</file>