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4"/>
    <p:sldMasterId id="2147483907" r:id="rId5"/>
    <p:sldMasterId id="2147483902" r:id="rId6"/>
    <p:sldMasterId id="2147483692" r:id="rId7"/>
    <p:sldMasterId id="2147483755" r:id="rId8"/>
    <p:sldMasterId id="2147483695" r:id="rId9"/>
    <p:sldMasterId id="2147483909" r:id="rId10"/>
    <p:sldMasterId id="2147483815" r:id="rId11"/>
  </p:sldMasterIdLst>
  <p:notesMasterIdLst>
    <p:notesMasterId r:id="rId25"/>
  </p:notesMasterIdLst>
  <p:handoutMasterIdLst>
    <p:handoutMasterId r:id="rId26"/>
  </p:handoutMasterIdLst>
  <p:sldIdLst>
    <p:sldId id="312" r:id="rId12"/>
    <p:sldId id="316" r:id="rId13"/>
    <p:sldId id="343" r:id="rId14"/>
    <p:sldId id="347" r:id="rId15"/>
    <p:sldId id="348" r:id="rId16"/>
    <p:sldId id="349" r:id="rId17"/>
    <p:sldId id="350" r:id="rId18"/>
    <p:sldId id="351" r:id="rId19"/>
    <p:sldId id="353" r:id="rId20"/>
    <p:sldId id="355" r:id="rId21"/>
    <p:sldId id="354" r:id="rId22"/>
    <p:sldId id="356" r:id="rId23"/>
    <p:sldId id="307" r:id="rId24"/>
  </p:sldIdLst>
  <p:sldSz cx="9144000" cy="5143500" type="screen16x9"/>
  <p:notesSz cx="7010400" cy="9296400"/>
  <p:defaultTextStyle>
    <a:defPPr>
      <a:defRPr lang="en-US"/>
    </a:defPPr>
    <a:lvl1pPr marL="0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4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9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4" userDrawn="1">
          <p15:clr>
            <a:srgbClr val="A4A3A4"/>
          </p15:clr>
        </p15:guide>
        <p15:guide id="2" pos="113" userDrawn="1">
          <p15:clr>
            <a:srgbClr val="A4A3A4"/>
          </p15:clr>
        </p15:guide>
        <p15:guide id="3" pos="53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9"/>
    <a:srgbClr val="09357A"/>
    <a:srgbClr val="CB7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5" autoAdjust="0"/>
    <p:restoredTop sz="95067" autoAdjust="0"/>
  </p:normalViewPr>
  <p:slideViewPr>
    <p:cSldViewPr snapToGrid="0">
      <p:cViewPr varScale="1">
        <p:scale>
          <a:sx n="171" d="100"/>
          <a:sy n="171" d="100"/>
        </p:scale>
        <p:origin x="132" y="726"/>
      </p:cViewPr>
      <p:guideLst>
        <p:guide orient="horz" pos="554"/>
        <p:guide pos="113"/>
        <p:guide pos="5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64" d="100"/>
          <a:sy n="164" d="100"/>
        </p:scale>
        <p:origin x="5416" y="1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beeck, Rudi [JRDBE]" userId="4fe53762-0048-4cfa-a1cd-9fb8c6f4930e" providerId="ADAL" clId="{75346A2F-8382-4CB0-ACF7-286A0596081A}"/>
    <pc:docChg chg="undo redo custSel addSld delSld modSld modMainMaster">
      <pc:chgData name="Verbeeck, Rudi [JRDBE]" userId="4fe53762-0048-4cfa-a1cd-9fb8c6f4930e" providerId="ADAL" clId="{75346A2F-8382-4CB0-ACF7-286A0596081A}" dt="2018-11-30T20:35:30.306" v="4256"/>
      <pc:docMkLst>
        <pc:docMk/>
      </pc:docMkLst>
      <pc:sldChg chg="del">
        <pc:chgData name="Verbeeck, Rudi [JRDBE]" userId="4fe53762-0048-4cfa-a1cd-9fb8c6f4930e" providerId="ADAL" clId="{75346A2F-8382-4CB0-ACF7-286A0596081A}" dt="2018-11-30T11:16:55.341" v="121" actId="2696"/>
        <pc:sldMkLst>
          <pc:docMk/>
          <pc:sldMk cId="731268990" sldId="258"/>
        </pc:sldMkLst>
      </pc:sldChg>
      <pc:sldChg chg="del">
        <pc:chgData name="Verbeeck, Rudi [JRDBE]" userId="4fe53762-0048-4cfa-a1cd-9fb8c6f4930e" providerId="ADAL" clId="{75346A2F-8382-4CB0-ACF7-286A0596081A}" dt="2018-11-30T11:16:55.357" v="123" actId="2696"/>
        <pc:sldMkLst>
          <pc:docMk/>
          <pc:sldMk cId="180572281" sldId="259"/>
        </pc:sldMkLst>
      </pc:sldChg>
      <pc:sldChg chg="modSp del">
        <pc:chgData name="Verbeeck, Rudi [JRDBE]" userId="4fe53762-0048-4cfa-a1cd-9fb8c6f4930e" providerId="ADAL" clId="{75346A2F-8382-4CB0-ACF7-286A0596081A}" dt="2018-11-30T11:16:55.326" v="116" actId="2696"/>
        <pc:sldMkLst>
          <pc:docMk/>
          <pc:sldMk cId="2863305092" sldId="260"/>
        </pc:sldMkLst>
        <pc:spChg chg="mod">
          <ac:chgData name="Verbeeck, Rudi [JRDBE]" userId="4fe53762-0048-4cfa-a1cd-9fb8c6f4930e" providerId="ADAL" clId="{75346A2F-8382-4CB0-ACF7-286A0596081A}" dt="2018-11-30T11:12:30.640" v="3" actId="27636"/>
          <ac:spMkLst>
            <pc:docMk/>
            <pc:sldMk cId="2863305092" sldId="260"/>
            <ac:spMk id="9" creationId="{00000000-0000-0000-0000-000000000000}"/>
          </ac:spMkLst>
        </pc:spChg>
      </pc:sldChg>
      <pc:sldChg chg="del">
        <pc:chgData name="Verbeeck, Rudi [JRDBE]" userId="4fe53762-0048-4cfa-a1cd-9fb8c6f4930e" providerId="ADAL" clId="{75346A2F-8382-4CB0-ACF7-286A0596081A}" dt="2018-11-30T11:16:55.326" v="113" actId="2696"/>
        <pc:sldMkLst>
          <pc:docMk/>
          <pc:sldMk cId="3271616063" sldId="263"/>
        </pc:sldMkLst>
      </pc:sldChg>
      <pc:sldChg chg="del">
        <pc:chgData name="Verbeeck, Rudi [JRDBE]" userId="4fe53762-0048-4cfa-a1cd-9fb8c6f4930e" providerId="ADAL" clId="{75346A2F-8382-4CB0-ACF7-286A0596081A}" dt="2018-11-30T11:16:55.326" v="114" actId="2696"/>
        <pc:sldMkLst>
          <pc:docMk/>
          <pc:sldMk cId="3203259120" sldId="264"/>
        </pc:sldMkLst>
      </pc:sldChg>
      <pc:sldChg chg="del">
        <pc:chgData name="Verbeeck, Rudi [JRDBE]" userId="4fe53762-0048-4cfa-a1cd-9fb8c6f4930e" providerId="ADAL" clId="{75346A2F-8382-4CB0-ACF7-286A0596081A}" dt="2018-11-30T11:16:55.341" v="120" actId="2696"/>
        <pc:sldMkLst>
          <pc:docMk/>
          <pc:sldMk cId="2936665389" sldId="265"/>
        </pc:sldMkLst>
      </pc:sldChg>
      <pc:sldChg chg="del">
        <pc:chgData name="Verbeeck, Rudi [JRDBE]" userId="4fe53762-0048-4cfa-a1cd-9fb8c6f4930e" providerId="ADAL" clId="{75346A2F-8382-4CB0-ACF7-286A0596081A}" dt="2018-11-30T11:16:55.357" v="122" actId="2696"/>
        <pc:sldMkLst>
          <pc:docMk/>
          <pc:sldMk cId="3172070133" sldId="267"/>
        </pc:sldMkLst>
      </pc:sldChg>
      <pc:sldChg chg="del">
        <pc:chgData name="Verbeeck, Rudi [JRDBE]" userId="4fe53762-0048-4cfa-a1cd-9fb8c6f4930e" providerId="ADAL" clId="{75346A2F-8382-4CB0-ACF7-286A0596081A}" dt="2018-11-30T11:16:55.310" v="111" actId="2696"/>
        <pc:sldMkLst>
          <pc:docMk/>
          <pc:sldMk cId="1798768966" sldId="294"/>
        </pc:sldMkLst>
      </pc:sldChg>
      <pc:sldChg chg="del">
        <pc:chgData name="Verbeeck, Rudi [JRDBE]" userId="4fe53762-0048-4cfa-a1cd-9fb8c6f4930e" providerId="ADAL" clId="{75346A2F-8382-4CB0-ACF7-286A0596081A}" dt="2018-11-30T11:16:59.137" v="128" actId="2696"/>
        <pc:sldMkLst>
          <pc:docMk/>
          <pc:sldMk cId="220366091" sldId="302"/>
        </pc:sldMkLst>
      </pc:sldChg>
      <pc:sldChg chg="del">
        <pc:chgData name="Verbeeck, Rudi [JRDBE]" userId="4fe53762-0048-4cfa-a1cd-9fb8c6f4930e" providerId="ADAL" clId="{75346A2F-8382-4CB0-ACF7-286A0596081A}" dt="2018-11-30T11:16:55.310" v="112" actId="2696"/>
        <pc:sldMkLst>
          <pc:docMk/>
          <pc:sldMk cId="2339888093" sldId="304"/>
        </pc:sldMkLst>
      </pc:sldChg>
      <pc:sldChg chg="modSp del">
        <pc:chgData name="Verbeeck, Rudi [JRDBE]" userId="4fe53762-0048-4cfa-a1cd-9fb8c6f4930e" providerId="ADAL" clId="{75346A2F-8382-4CB0-ACF7-286A0596081A}" dt="2018-11-30T11:16:55.341" v="119" actId="2696"/>
        <pc:sldMkLst>
          <pc:docMk/>
          <pc:sldMk cId="3837687181" sldId="305"/>
        </pc:sldMkLst>
        <pc:spChg chg="mod">
          <ac:chgData name="Verbeeck, Rudi [JRDBE]" userId="4fe53762-0048-4cfa-a1cd-9fb8c6f4930e" providerId="ADAL" clId="{75346A2F-8382-4CB0-ACF7-286A0596081A}" dt="2018-11-30T11:12:30.703" v="5" actId="27636"/>
          <ac:spMkLst>
            <pc:docMk/>
            <pc:sldMk cId="3837687181" sldId="305"/>
            <ac:spMk id="7" creationId="{00000000-0000-0000-0000-000000000000}"/>
          </ac:spMkLst>
        </pc:spChg>
      </pc:sldChg>
      <pc:sldChg chg="modSp del">
        <pc:chgData name="Verbeeck, Rudi [JRDBE]" userId="4fe53762-0048-4cfa-a1cd-9fb8c6f4930e" providerId="ADAL" clId="{75346A2F-8382-4CB0-ACF7-286A0596081A}" dt="2018-11-30T11:16:55.326" v="117" actId="2696"/>
        <pc:sldMkLst>
          <pc:docMk/>
          <pc:sldMk cId="3578765059" sldId="306"/>
        </pc:sldMkLst>
        <pc:spChg chg="mod">
          <ac:chgData name="Verbeeck, Rudi [JRDBE]" userId="4fe53762-0048-4cfa-a1cd-9fb8c6f4930e" providerId="ADAL" clId="{75346A2F-8382-4CB0-ACF7-286A0596081A}" dt="2018-11-30T11:12:30.656" v="4" actId="27636"/>
          <ac:spMkLst>
            <pc:docMk/>
            <pc:sldMk cId="3578765059" sldId="306"/>
            <ac:spMk id="9" creationId="{00000000-0000-0000-0000-000000000000}"/>
          </ac:spMkLst>
        </pc:spChg>
      </pc:sldChg>
      <pc:sldChg chg="addSp delSp modSp">
        <pc:chgData name="Verbeeck, Rudi [JRDBE]" userId="4fe53762-0048-4cfa-a1cd-9fb8c6f4930e" providerId="ADAL" clId="{75346A2F-8382-4CB0-ACF7-286A0596081A}" dt="2018-11-30T11:20:53.355" v="248" actId="478"/>
        <pc:sldMkLst>
          <pc:docMk/>
          <pc:sldMk cId="4086956052" sldId="307"/>
        </pc:sldMkLst>
        <pc:spChg chg="mod">
          <ac:chgData name="Verbeeck, Rudi [JRDBE]" userId="4fe53762-0048-4cfa-a1cd-9fb8c6f4930e" providerId="ADAL" clId="{75346A2F-8382-4CB0-ACF7-286A0596081A}" dt="2018-11-30T11:20:02.244" v="240" actId="20577"/>
          <ac:spMkLst>
            <pc:docMk/>
            <pc:sldMk cId="4086956052" sldId="307"/>
            <ac:spMk id="2" creationId="{00000000-0000-0000-0000-000000000000}"/>
          </ac:spMkLst>
        </pc:spChg>
        <pc:spChg chg="del mod">
          <ac:chgData name="Verbeeck, Rudi [JRDBE]" userId="4fe53762-0048-4cfa-a1cd-9fb8c6f4930e" providerId="ADAL" clId="{75346A2F-8382-4CB0-ACF7-286A0596081A}" dt="2018-11-30T11:20:53.355" v="248" actId="478"/>
          <ac:spMkLst>
            <pc:docMk/>
            <pc:sldMk cId="4086956052" sldId="307"/>
            <ac:spMk id="4" creationId="{00000000-0000-0000-0000-000000000000}"/>
          </ac:spMkLst>
        </pc:spChg>
        <pc:picChg chg="add mod">
          <ac:chgData name="Verbeeck, Rudi [JRDBE]" userId="4fe53762-0048-4cfa-a1cd-9fb8c6f4930e" providerId="ADAL" clId="{75346A2F-8382-4CB0-ACF7-286A0596081A}" dt="2018-11-30T11:20:07.136" v="243" actId="1035"/>
          <ac:picMkLst>
            <pc:docMk/>
            <pc:sldMk cId="4086956052" sldId="307"/>
            <ac:picMk id="6" creationId="{0FD3D026-4174-4526-90B6-1ED5AF612135}"/>
          </ac:picMkLst>
        </pc:picChg>
      </pc:sldChg>
      <pc:sldChg chg="modSp">
        <pc:chgData name="Verbeeck, Rudi [JRDBE]" userId="4fe53762-0048-4cfa-a1cd-9fb8c6f4930e" providerId="ADAL" clId="{75346A2F-8382-4CB0-ACF7-286A0596081A}" dt="2018-11-30T19:52:57.596" v="4095" actId="6549"/>
        <pc:sldMkLst>
          <pc:docMk/>
          <pc:sldMk cId="4216905444" sldId="312"/>
        </pc:sldMkLst>
        <pc:spChg chg="mod">
          <ac:chgData name="Verbeeck, Rudi [JRDBE]" userId="4fe53762-0048-4cfa-a1cd-9fb8c6f4930e" providerId="ADAL" clId="{75346A2F-8382-4CB0-ACF7-286A0596081A}" dt="2018-11-30T11:13:57.891" v="24" actId="20577"/>
          <ac:spMkLst>
            <pc:docMk/>
            <pc:sldMk cId="4216905444" sldId="312"/>
            <ac:spMk id="2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9:52:57.596" v="4095" actId="6549"/>
          <ac:spMkLst>
            <pc:docMk/>
            <pc:sldMk cId="4216905444" sldId="312"/>
            <ac:spMk id="3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12:40.702" v="7" actId="20577"/>
          <ac:spMkLst>
            <pc:docMk/>
            <pc:sldMk cId="4216905444" sldId="312"/>
            <ac:spMk id="4" creationId="{00000000-0000-0000-0000-000000000000}"/>
          </ac:spMkLst>
        </pc:spChg>
      </pc:sldChg>
      <pc:sldChg chg="add del">
        <pc:chgData name="Verbeeck, Rudi [JRDBE]" userId="4fe53762-0048-4cfa-a1cd-9fb8c6f4930e" providerId="ADAL" clId="{75346A2F-8382-4CB0-ACF7-286A0596081A}" dt="2018-11-30T11:23:36.416" v="255" actId="2696"/>
        <pc:sldMkLst>
          <pc:docMk/>
          <pc:sldMk cId="1329359307" sldId="313"/>
        </pc:sldMkLst>
      </pc:sldChg>
      <pc:sldChg chg="addSp delSp modSp add del modAnim">
        <pc:chgData name="Verbeeck, Rudi [JRDBE]" userId="4fe53762-0048-4cfa-a1cd-9fb8c6f4930e" providerId="ADAL" clId="{75346A2F-8382-4CB0-ACF7-286A0596081A}" dt="2018-11-30T13:44:36.750" v="1399" actId="1037"/>
        <pc:sldMkLst>
          <pc:docMk/>
          <pc:sldMk cId="2072860178" sldId="316"/>
        </pc:sldMkLst>
        <pc:spChg chg="mod">
          <ac:chgData name="Verbeeck, Rudi [JRDBE]" userId="4fe53762-0048-4cfa-a1cd-9fb8c6f4930e" providerId="ADAL" clId="{75346A2F-8382-4CB0-ACF7-286A0596081A}" dt="2018-11-30T11:22:19.533" v="254" actId="27636"/>
          <ac:spMkLst>
            <pc:docMk/>
            <pc:sldMk cId="2072860178" sldId="316"/>
            <ac:spMk id="3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8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9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13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14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15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16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17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18" creationId="{00000000-0000-0000-0000-000000000000}"/>
          </ac:spMkLst>
        </pc:spChg>
        <pc:spChg chg="del mod topLvl">
          <ac:chgData name="Verbeeck, Rudi [JRDBE]" userId="4fe53762-0048-4cfa-a1cd-9fb8c6f4930e" providerId="ADAL" clId="{75346A2F-8382-4CB0-ACF7-286A0596081A}" dt="2018-11-30T13:43:57.936" v="1335" actId="478"/>
          <ac:spMkLst>
            <pc:docMk/>
            <pc:sldMk cId="2072860178" sldId="316"/>
            <ac:spMk id="19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20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21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22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23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24" creationId="{00000000-0000-0000-0000-000000000000}"/>
          </ac:spMkLst>
        </pc:spChg>
        <pc:spChg chg="mod topLvl">
          <ac:chgData name="Verbeeck, Rudi [JRDBE]" userId="4fe53762-0048-4cfa-a1cd-9fb8c6f4930e" providerId="ADAL" clId="{75346A2F-8382-4CB0-ACF7-286A0596081A}" dt="2018-11-30T13:44:16.669" v="1336" actId="338"/>
          <ac:spMkLst>
            <pc:docMk/>
            <pc:sldMk cId="2072860178" sldId="316"/>
            <ac:spMk id="25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3:21:31.627" v="704" actId="478"/>
          <ac:spMkLst>
            <pc:docMk/>
            <pc:sldMk cId="2072860178" sldId="316"/>
            <ac:spMk id="28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3:21:34.467" v="705" actId="478"/>
          <ac:spMkLst>
            <pc:docMk/>
            <pc:sldMk cId="2072860178" sldId="316"/>
            <ac:spMk id="29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3:21:39.499" v="706" actId="478"/>
          <ac:spMkLst>
            <pc:docMk/>
            <pc:sldMk cId="2072860178" sldId="316"/>
            <ac:spMk id="30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3:21:55.853" v="708" actId="478"/>
          <ac:spMkLst>
            <pc:docMk/>
            <pc:sldMk cId="2072860178" sldId="316"/>
            <ac:spMk id="31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47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48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49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50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51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52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53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54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55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56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76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77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78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79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80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81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82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0:19.351" v="1187" actId="208"/>
          <ac:spMkLst>
            <pc:docMk/>
            <pc:sldMk cId="2072860178" sldId="316"/>
            <ac:spMk id="83" creationId="{00000000-0000-0000-0000-000000000000}"/>
          </ac:spMkLst>
        </pc:spChg>
        <pc:spChg chg="add mod">
          <ac:chgData name="Verbeeck, Rudi [JRDBE]" userId="4fe53762-0048-4cfa-a1cd-9fb8c6f4930e" providerId="ADAL" clId="{75346A2F-8382-4CB0-ACF7-286A0596081A}" dt="2018-11-30T13:35:47.162" v="1308" actId="164"/>
          <ac:spMkLst>
            <pc:docMk/>
            <pc:sldMk cId="2072860178" sldId="316"/>
            <ac:spMk id="88" creationId="{B5602BCA-230B-46B6-8B2D-3118C6F3F489}"/>
          </ac:spMkLst>
        </pc:spChg>
        <pc:spChg chg="add mod">
          <ac:chgData name="Verbeeck, Rudi [JRDBE]" userId="4fe53762-0048-4cfa-a1cd-9fb8c6f4930e" providerId="ADAL" clId="{75346A2F-8382-4CB0-ACF7-286A0596081A}" dt="2018-11-30T13:35:47.162" v="1308" actId="164"/>
          <ac:spMkLst>
            <pc:docMk/>
            <pc:sldMk cId="2072860178" sldId="316"/>
            <ac:spMk id="89" creationId="{FA3A5DB1-1E66-439B-90CF-086F3BFCC838}"/>
          </ac:spMkLst>
        </pc:spChg>
        <pc:spChg chg="add mod">
          <ac:chgData name="Verbeeck, Rudi [JRDBE]" userId="4fe53762-0048-4cfa-a1cd-9fb8c6f4930e" providerId="ADAL" clId="{75346A2F-8382-4CB0-ACF7-286A0596081A}" dt="2018-11-30T13:35:47.162" v="1308" actId="164"/>
          <ac:spMkLst>
            <pc:docMk/>
            <pc:sldMk cId="2072860178" sldId="316"/>
            <ac:spMk id="90" creationId="{77A20EF4-1353-4FE4-911C-4D2F8FA74D40}"/>
          </ac:spMkLst>
        </pc:spChg>
        <pc:spChg chg="add mod">
          <ac:chgData name="Verbeeck, Rudi [JRDBE]" userId="4fe53762-0048-4cfa-a1cd-9fb8c6f4930e" providerId="ADAL" clId="{75346A2F-8382-4CB0-ACF7-286A0596081A}" dt="2018-11-30T13:35:47.162" v="1308" actId="164"/>
          <ac:spMkLst>
            <pc:docMk/>
            <pc:sldMk cId="2072860178" sldId="316"/>
            <ac:spMk id="91" creationId="{C846F34B-3FBD-4707-90FD-510076FBF4B3}"/>
          </ac:spMkLst>
        </pc:spChg>
        <pc:grpChg chg="add mod">
          <ac:chgData name="Verbeeck, Rudi [JRDBE]" userId="4fe53762-0048-4cfa-a1cd-9fb8c6f4930e" providerId="ADAL" clId="{75346A2F-8382-4CB0-ACF7-286A0596081A}" dt="2018-11-30T13:22:24.830" v="710" actId="164"/>
          <ac:grpSpMkLst>
            <pc:docMk/>
            <pc:sldMk cId="2072860178" sldId="316"/>
            <ac:grpSpMk id="4" creationId="{3D1EADF4-D886-4A2B-8184-64077ECA69EE}"/>
          </ac:grpSpMkLst>
        </pc:grpChg>
        <pc:grpChg chg="add del mod">
          <ac:chgData name="Verbeeck, Rudi [JRDBE]" userId="4fe53762-0048-4cfa-a1cd-9fb8c6f4930e" providerId="ADAL" clId="{75346A2F-8382-4CB0-ACF7-286A0596081A}" dt="2018-11-30T13:43:53.704" v="1334" actId="165"/>
          <ac:grpSpMkLst>
            <pc:docMk/>
            <pc:sldMk cId="2072860178" sldId="316"/>
            <ac:grpSpMk id="5" creationId="{473ABE6F-7F10-40E8-9CA0-4A52A436AAEB}"/>
          </ac:grpSpMkLst>
        </pc:grpChg>
        <pc:grpChg chg="mod topLvl">
          <ac:chgData name="Verbeeck, Rudi [JRDBE]" userId="4fe53762-0048-4cfa-a1cd-9fb8c6f4930e" providerId="ADAL" clId="{75346A2F-8382-4CB0-ACF7-286A0596081A}" dt="2018-11-30T13:44:16.669" v="1336" actId="338"/>
          <ac:grpSpMkLst>
            <pc:docMk/>
            <pc:sldMk cId="2072860178" sldId="316"/>
            <ac:grpSpMk id="10" creationId="{00000000-0000-0000-0000-000000000000}"/>
          </ac:grpSpMkLst>
        </pc:grpChg>
        <pc:grpChg chg="mod topLvl">
          <ac:chgData name="Verbeeck, Rudi [JRDBE]" userId="4fe53762-0048-4cfa-a1cd-9fb8c6f4930e" providerId="ADAL" clId="{75346A2F-8382-4CB0-ACF7-286A0596081A}" dt="2018-11-30T13:44:16.669" v="1336" actId="338"/>
          <ac:grpSpMkLst>
            <pc:docMk/>
            <pc:sldMk cId="2072860178" sldId="316"/>
            <ac:grpSpMk id="12" creationId="{00000000-0000-0000-0000-000000000000}"/>
          </ac:grpSpMkLst>
        </pc:grpChg>
        <pc:grpChg chg="add mod">
          <ac:chgData name="Verbeeck, Rudi [JRDBE]" userId="4fe53762-0048-4cfa-a1cd-9fb8c6f4930e" providerId="ADAL" clId="{75346A2F-8382-4CB0-ACF7-286A0596081A}" dt="2018-11-30T13:35:47.162" v="1308" actId="164"/>
          <ac:grpSpMkLst>
            <pc:docMk/>
            <pc:sldMk cId="2072860178" sldId="316"/>
            <ac:grpSpMk id="92" creationId="{5A1BEB83-078E-4D69-B5AF-697953F9BC8F}"/>
          </ac:grpSpMkLst>
        </pc:grpChg>
        <pc:grpChg chg="add mod">
          <ac:chgData name="Verbeeck, Rudi [JRDBE]" userId="4fe53762-0048-4cfa-a1cd-9fb8c6f4930e" providerId="ADAL" clId="{75346A2F-8382-4CB0-ACF7-286A0596081A}" dt="2018-11-30T13:44:36.750" v="1399" actId="1037"/>
          <ac:grpSpMkLst>
            <pc:docMk/>
            <pc:sldMk cId="2072860178" sldId="316"/>
            <ac:grpSpMk id="93" creationId="{FF0D52D5-E8D7-4874-8A13-388964C26ABB}"/>
          </ac:grpSpMkLst>
        </pc:grpChg>
        <pc:picChg chg="add mod">
          <ac:chgData name="Verbeeck, Rudi [JRDBE]" userId="4fe53762-0048-4cfa-a1cd-9fb8c6f4930e" providerId="ADAL" clId="{75346A2F-8382-4CB0-ACF7-286A0596081A}" dt="2018-11-30T13:35:47.162" v="1308" actId="164"/>
          <ac:picMkLst>
            <pc:docMk/>
            <pc:sldMk cId="2072860178" sldId="316"/>
            <ac:picMk id="84" creationId="{27737072-877D-4C34-B175-5C9D0387198A}"/>
          </ac:picMkLst>
        </pc:picChg>
        <pc:picChg chg="add mod">
          <ac:chgData name="Verbeeck, Rudi [JRDBE]" userId="4fe53762-0048-4cfa-a1cd-9fb8c6f4930e" providerId="ADAL" clId="{75346A2F-8382-4CB0-ACF7-286A0596081A}" dt="2018-11-30T13:35:47.162" v="1308" actId="164"/>
          <ac:picMkLst>
            <pc:docMk/>
            <pc:sldMk cId="2072860178" sldId="316"/>
            <ac:picMk id="85" creationId="{EB4F304B-0B8E-4F45-ACBD-0A28A8FD7782}"/>
          </ac:picMkLst>
        </pc:picChg>
        <pc:picChg chg="add mod">
          <ac:chgData name="Verbeeck, Rudi [JRDBE]" userId="4fe53762-0048-4cfa-a1cd-9fb8c6f4930e" providerId="ADAL" clId="{75346A2F-8382-4CB0-ACF7-286A0596081A}" dt="2018-11-30T13:35:47.162" v="1308" actId="164"/>
          <ac:picMkLst>
            <pc:docMk/>
            <pc:sldMk cId="2072860178" sldId="316"/>
            <ac:picMk id="86" creationId="{F2AE3A66-9E32-4F30-9FD9-A6E790B4E3F5}"/>
          </ac:picMkLst>
        </pc:picChg>
        <pc:picChg chg="add mod">
          <ac:chgData name="Verbeeck, Rudi [JRDBE]" userId="4fe53762-0048-4cfa-a1cd-9fb8c6f4930e" providerId="ADAL" clId="{75346A2F-8382-4CB0-ACF7-286A0596081A}" dt="2018-11-30T13:35:47.162" v="1308" actId="164"/>
          <ac:picMkLst>
            <pc:docMk/>
            <pc:sldMk cId="2072860178" sldId="316"/>
            <ac:picMk id="87" creationId="{F9DAF5A3-565A-4C0B-A25E-4FF50EC2A6DA}"/>
          </ac:picMkLst>
        </pc:picChg>
        <pc:cxnChg chg="mod topLvl">
          <ac:chgData name="Verbeeck, Rudi [JRDBE]" userId="4fe53762-0048-4cfa-a1cd-9fb8c6f4930e" providerId="ADAL" clId="{75346A2F-8382-4CB0-ACF7-286A0596081A}" dt="2018-11-30T13:44:16.669" v="1336" actId="338"/>
          <ac:cxnSpMkLst>
            <pc:docMk/>
            <pc:sldMk cId="2072860178" sldId="316"/>
            <ac:cxnSpMk id="7" creationId="{00000000-0000-0000-0000-000000000000}"/>
          </ac:cxnSpMkLst>
        </pc:cxnChg>
        <pc:cxnChg chg="mod topLvl">
          <ac:chgData name="Verbeeck, Rudi [JRDBE]" userId="4fe53762-0048-4cfa-a1cd-9fb8c6f4930e" providerId="ADAL" clId="{75346A2F-8382-4CB0-ACF7-286A0596081A}" dt="2018-11-30T13:44:16.669" v="1336" actId="338"/>
          <ac:cxnSpMkLst>
            <pc:docMk/>
            <pc:sldMk cId="2072860178" sldId="316"/>
            <ac:cxnSpMk id="11" creationId="{00000000-0000-0000-0000-000000000000}"/>
          </ac:cxnSpMkLst>
        </pc:cxnChg>
        <pc:cxnChg chg="mod topLvl">
          <ac:chgData name="Verbeeck, Rudi [JRDBE]" userId="4fe53762-0048-4cfa-a1cd-9fb8c6f4930e" providerId="ADAL" clId="{75346A2F-8382-4CB0-ACF7-286A0596081A}" dt="2018-11-30T13:44:16.669" v="1336" actId="338"/>
          <ac:cxnSpMkLst>
            <pc:docMk/>
            <pc:sldMk cId="2072860178" sldId="316"/>
            <ac:cxnSpMk id="26" creationId="{00000000-0000-0000-0000-000000000000}"/>
          </ac:cxnSpMkLst>
        </pc:cxnChg>
        <pc:cxnChg chg="mod topLvl">
          <ac:chgData name="Verbeeck, Rudi [JRDBE]" userId="4fe53762-0048-4cfa-a1cd-9fb8c6f4930e" providerId="ADAL" clId="{75346A2F-8382-4CB0-ACF7-286A0596081A}" dt="2018-11-30T13:44:16.669" v="1336" actId="338"/>
          <ac:cxnSpMkLst>
            <pc:docMk/>
            <pc:sldMk cId="2072860178" sldId="316"/>
            <ac:cxnSpMk id="27" creationId="{00000000-0000-0000-0000-000000000000}"/>
          </ac:cxnSpMkLst>
        </pc:cxnChg>
        <pc:cxnChg chg="del">
          <ac:chgData name="Verbeeck, Rudi [JRDBE]" userId="4fe53762-0048-4cfa-a1cd-9fb8c6f4930e" providerId="ADAL" clId="{75346A2F-8382-4CB0-ACF7-286A0596081A}" dt="2018-11-30T13:21:42.028" v="707" actId="478"/>
          <ac:cxnSpMkLst>
            <pc:docMk/>
            <pc:sldMk cId="2072860178" sldId="316"/>
            <ac:cxnSpMk id="32" creationId="{00000000-0000-0000-0000-000000000000}"/>
          </ac:cxnSpMkLst>
        </pc:cxnChg>
        <pc:cxnChg chg="mod topLvl">
          <ac:chgData name="Verbeeck, Rudi [JRDBE]" userId="4fe53762-0048-4cfa-a1cd-9fb8c6f4930e" providerId="ADAL" clId="{75346A2F-8382-4CB0-ACF7-286A0596081A}" dt="2018-11-30T13:44:16.669" v="1336" actId="338"/>
          <ac:cxnSpMkLst>
            <pc:docMk/>
            <pc:sldMk cId="2072860178" sldId="316"/>
            <ac:cxnSpMk id="33" creationId="{00000000-0000-0000-0000-000000000000}"/>
          </ac:cxnSpMkLst>
        </pc:cxnChg>
        <pc:cxnChg chg="mod topLvl">
          <ac:chgData name="Verbeeck, Rudi [JRDBE]" userId="4fe53762-0048-4cfa-a1cd-9fb8c6f4930e" providerId="ADAL" clId="{75346A2F-8382-4CB0-ACF7-286A0596081A}" dt="2018-11-30T13:44:16.669" v="1336" actId="338"/>
          <ac:cxnSpMkLst>
            <pc:docMk/>
            <pc:sldMk cId="2072860178" sldId="316"/>
            <ac:cxnSpMk id="34" creationId="{00000000-0000-0000-0000-000000000000}"/>
          </ac:cxnSpMkLst>
        </pc:cxnChg>
        <pc:cxnChg chg="mod topLvl">
          <ac:chgData name="Verbeeck, Rudi [JRDBE]" userId="4fe53762-0048-4cfa-a1cd-9fb8c6f4930e" providerId="ADAL" clId="{75346A2F-8382-4CB0-ACF7-286A0596081A}" dt="2018-11-30T13:44:16.669" v="1336" actId="338"/>
          <ac:cxnSpMkLst>
            <pc:docMk/>
            <pc:sldMk cId="2072860178" sldId="316"/>
            <ac:cxnSpMk id="35" creationId="{00000000-0000-0000-0000-000000000000}"/>
          </ac:cxnSpMkLst>
        </pc:cxnChg>
        <pc:cxnChg chg="mod topLvl">
          <ac:chgData name="Verbeeck, Rudi [JRDBE]" userId="4fe53762-0048-4cfa-a1cd-9fb8c6f4930e" providerId="ADAL" clId="{75346A2F-8382-4CB0-ACF7-286A0596081A}" dt="2018-11-30T13:44:16.669" v="1336" actId="338"/>
          <ac:cxnSpMkLst>
            <pc:docMk/>
            <pc:sldMk cId="2072860178" sldId="316"/>
            <ac:cxnSpMk id="36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46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61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62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63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64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65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67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68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69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70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71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72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73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74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3:30:19.351" v="1187" actId="208"/>
          <ac:cxnSpMkLst>
            <pc:docMk/>
            <pc:sldMk cId="2072860178" sldId="316"/>
            <ac:cxnSpMk id="75" creationId="{00000000-0000-0000-0000-000000000000}"/>
          </ac:cxnSpMkLst>
        </pc:cxnChg>
      </pc:sldChg>
      <pc:sldChg chg="del">
        <pc:chgData name="Verbeeck, Rudi [JRDBE]" userId="4fe53762-0048-4cfa-a1cd-9fb8c6f4930e" providerId="ADAL" clId="{75346A2F-8382-4CB0-ACF7-286A0596081A}" dt="2018-11-30T11:16:55.357" v="124" actId="2696"/>
        <pc:sldMkLst>
          <pc:docMk/>
          <pc:sldMk cId="3388575149" sldId="321"/>
        </pc:sldMkLst>
      </pc:sldChg>
      <pc:sldChg chg="del">
        <pc:chgData name="Verbeeck, Rudi [JRDBE]" userId="4fe53762-0048-4cfa-a1cd-9fb8c6f4930e" providerId="ADAL" clId="{75346A2F-8382-4CB0-ACF7-286A0596081A}" dt="2018-11-30T11:16:55.357" v="125" actId="2696"/>
        <pc:sldMkLst>
          <pc:docMk/>
          <pc:sldMk cId="809392993" sldId="322"/>
        </pc:sldMkLst>
      </pc:sldChg>
      <pc:sldChg chg="del">
        <pc:chgData name="Verbeeck, Rudi [JRDBE]" userId="4fe53762-0048-4cfa-a1cd-9fb8c6f4930e" providerId="ADAL" clId="{75346A2F-8382-4CB0-ACF7-286A0596081A}" dt="2018-11-30T11:16:55.373" v="126" actId="2696"/>
        <pc:sldMkLst>
          <pc:docMk/>
          <pc:sldMk cId="1468300102" sldId="323"/>
        </pc:sldMkLst>
      </pc:sldChg>
      <pc:sldChg chg="del">
        <pc:chgData name="Verbeeck, Rudi [JRDBE]" userId="4fe53762-0048-4cfa-a1cd-9fb8c6f4930e" providerId="ADAL" clId="{75346A2F-8382-4CB0-ACF7-286A0596081A}" dt="2018-11-30T11:16:55.373" v="127" actId="2696"/>
        <pc:sldMkLst>
          <pc:docMk/>
          <pc:sldMk cId="3841947594" sldId="324"/>
        </pc:sldMkLst>
      </pc:sldChg>
      <pc:sldChg chg="del">
        <pc:chgData name="Verbeeck, Rudi [JRDBE]" userId="4fe53762-0048-4cfa-a1cd-9fb8c6f4930e" providerId="ADAL" clId="{75346A2F-8382-4CB0-ACF7-286A0596081A}" dt="2018-11-30T11:11:21.458" v="0" actId="2696"/>
        <pc:sldMkLst>
          <pc:docMk/>
          <pc:sldMk cId="2284824876" sldId="325"/>
        </pc:sldMkLst>
      </pc:sldChg>
      <pc:sldChg chg="del">
        <pc:chgData name="Verbeeck, Rudi [JRDBE]" userId="4fe53762-0048-4cfa-a1cd-9fb8c6f4930e" providerId="ADAL" clId="{75346A2F-8382-4CB0-ACF7-286A0596081A}" dt="2018-11-30T11:16:55.326" v="115" actId="2696"/>
        <pc:sldMkLst>
          <pc:docMk/>
          <pc:sldMk cId="2015556089" sldId="326"/>
        </pc:sldMkLst>
      </pc:sldChg>
      <pc:sldChg chg="del">
        <pc:chgData name="Verbeeck, Rudi [JRDBE]" userId="4fe53762-0048-4cfa-a1cd-9fb8c6f4930e" providerId="ADAL" clId="{75346A2F-8382-4CB0-ACF7-286A0596081A}" dt="2018-11-30T11:16:55.341" v="118" actId="2696"/>
        <pc:sldMkLst>
          <pc:docMk/>
          <pc:sldMk cId="1044140045" sldId="327"/>
        </pc:sldMkLst>
      </pc:sldChg>
      <pc:sldChg chg="addSp modSp modAnim">
        <pc:chgData name="Verbeeck, Rudi [JRDBE]" userId="4fe53762-0048-4cfa-a1cd-9fb8c6f4930e" providerId="ADAL" clId="{75346A2F-8382-4CB0-ACF7-286A0596081A}" dt="2018-11-30T13:36:46.932" v="1319" actId="27636"/>
        <pc:sldMkLst>
          <pc:docMk/>
          <pc:sldMk cId="2148131957" sldId="343"/>
        </pc:sldMkLst>
        <pc:spChg chg="mod">
          <ac:chgData name="Verbeeck, Rudi [JRDBE]" userId="4fe53762-0048-4cfa-a1cd-9fb8c6f4930e" providerId="ADAL" clId="{75346A2F-8382-4CB0-ACF7-286A0596081A}" dt="2018-11-30T11:29:44.115" v="258" actId="1076"/>
          <ac:spMkLst>
            <pc:docMk/>
            <pc:sldMk cId="2148131957" sldId="343"/>
            <ac:spMk id="3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3:36:46.932" v="1319" actId="27636"/>
          <ac:spMkLst>
            <pc:docMk/>
            <pc:sldMk cId="2148131957" sldId="343"/>
            <ac:spMk id="64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6:54.858" v="601" actId="20577"/>
          <ac:spMkLst>
            <pc:docMk/>
            <pc:sldMk cId="2148131957" sldId="343"/>
            <ac:spMk id="71" creationId="{CF79D3DA-21C1-45EF-A023-AB9944945263}"/>
          </ac:spMkLst>
        </pc:spChg>
        <pc:spChg chg="mod">
          <ac:chgData name="Verbeeck, Rudi [JRDBE]" userId="4fe53762-0048-4cfa-a1cd-9fb8c6f4930e" providerId="ADAL" clId="{75346A2F-8382-4CB0-ACF7-286A0596081A}" dt="2018-11-30T11:46:03.725" v="529" actId="20577"/>
          <ac:spMkLst>
            <pc:docMk/>
            <pc:sldMk cId="2148131957" sldId="343"/>
            <ac:spMk id="76" creationId="{C223D15B-3F6F-43D3-886F-B90D0056F85A}"/>
          </ac:spMkLst>
        </pc:spChg>
        <pc:spChg chg="mod">
          <ac:chgData name="Verbeeck, Rudi [JRDBE]" userId="4fe53762-0048-4cfa-a1cd-9fb8c6f4930e" providerId="ADAL" clId="{75346A2F-8382-4CB0-ACF7-286A0596081A}" dt="2018-11-30T11:48:46.964" v="615" actId="6549"/>
          <ac:spMkLst>
            <pc:docMk/>
            <pc:sldMk cId="2148131957" sldId="343"/>
            <ac:spMk id="82" creationId="{AC8F2C32-ECD4-44FB-8BF4-A8C4D380A7A1}"/>
          </ac:spMkLst>
        </pc:spChg>
        <pc:spChg chg="mod">
          <ac:chgData name="Verbeeck, Rudi [JRDBE]" userId="4fe53762-0048-4cfa-a1cd-9fb8c6f4930e" providerId="ADAL" clId="{75346A2F-8382-4CB0-ACF7-286A0596081A}" dt="2018-11-30T11:50:04.746" v="645" actId="3064"/>
          <ac:spMkLst>
            <pc:docMk/>
            <pc:sldMk cId="2148131957" sldId="343"/>
            <ac:spMk id="84" creationId="{1A118CC3-06EA-436E-8566-0CDD64448741}"/>
          </ac:spMkLst>
        </pc:spChg>
        <pc:spChg chg="mod">
          <ac:chgData name="Verbeeck, Rudi [JRDBE]" userId="4fe53762-0048-4cfa-a1cd-9fb8c6f4930e" providerId="ADAL" clId="{75346A2F-8382-4CB0-ACF7-286A0596081A}" dt="2018-11-30T11:49:53.637" v="635" actId="3064"/>
          <ac:spMkLst>
            <pc:docMk/>
            <pc:sldMk cId="2148131957" sldId="343"/>
            <ac:spMk id="87" creationId="{FD7B7A91-2C34-4659-A08D-AE049AAC53FC}"/>
          </ac:spMkLst>
        </pc:spChg>
        <pc:spChg chg="mod">
          <ac:chgData name="Verbeeck, Rudi [JRDBE]" userId="4fe53762-0048-4cfa-a1cd-9fb8c6f4930e" providerId="ADAL" clId="{75346A2F-8382-4CB0-ACF7-286A0596081A}" dt="2018-11-30T11:49:43.060" v="625" actId="3064"/>
          <ac:spMkLst>
            <pc:docMk/>
            <pc:sldMk cId="2148131957" sldId="343"/>
            <ac:spMk id="90" creationId="{E93769C9-2791-40D1-99EC-036FAB6947AB}"/>
          </ac:spMkLst>
        </pc:spChg>
        <pc:grpChg chg="mod">
          <ac:chgData name="Verbeeck, Rudi [JRDBE]" userId="4fe53762-0048-4cfa-a1cd-9fb8c6f4930e" providerId="ADAL" clId="{75346A2F-8382-4CB0-ACF7-286A0596081A}" dt="2018-11-30T11:29:56.232" v="315" actId="1037"/>
          <ac:grpSpMkLst>
            <pc:docMk/>
            <pc:sldMk cId="2148131957" sldId="343"/>
            <ac:grpSpMk id="7" creationId="{00000000-0000-0000-0000-000000000000}"/>
          </ac:grpSpMkLst>
        </pc:grpChg>
        <pc:grpChg chg="mod">
          <ac:chgData name="Verbeeck, Rudi [JRDBE]" userId="4fe53762-0048-4cfa-a1cd-9fb8c6f4930e" providerId="ADAL" clId="{75346A2F-8382-4CB0-ACF7-286A0596081A}" dt="2018-11-30T11:29:56.232" v="315" actId="1037"/>
          <ac:grpSpMkLst>
            <pc:docMk/>
            <pc:sldMk cId="2148131957" sldId="343"/>
            <ac:grpSpMk id="10" creationId="{00000000-0000-0000-0000-000000000000}"/>
          </ac:grpSpMkLst>
        </pc:grpChg>
        <pc:grpChg chg="mod">
          <ac:chgData name="Verbeeck, Rudi [JRDBE]" userId="4fe53762-0048-4cfa-a1cd-9fb8c6f4930e" providerId="ADAL" clId="{75346A2F-8382-4CB0-ACF7-286A0596081A}" dt="2018-11-30T11:29:56.232" v="315" actId="1037"/>
          <ac:grpSpMkLst>
            <pc:docMk/>
            <pc:sldMk cId="2148131957" sldId="343"/>
            <ac:grpSpMk id="14" creationId="{00000000-0000-0000-0000-000000000000}"/>
          </ac:grpSpMkLst>
        </pc:grpChg>
        <pc:grpChg chg="mod">
          <ac:chgData name="Verbeeck, Rudi [JRDBE]" userId="4fe53762-0048-4cfa-a1cd-9fb8c6f4930e" providerId="ADAL" clId="{75346A2F-8382-4CB0-ACF7-286A0596081A}" dt="2018-11-30T11:29:56.232" v="315" actId="1037"/>
          <ac:grpSpMkLst>
            <pc:docMk/>
            <pc:sldMk cId="2148131957" sldId="343"/>
            <ac:grpSpMk id="18" creationId="{00000000-0000-0000-0000-000000000000}"/>
          </ac:grpSpMkLst>
        </pc:grpChg>
        <pc:grpChg chg="mod">
          <ac:chgData name="Verbeeck, Rudi [JRDBE]" userId="4fe53762-0048-4cfa-a1cd-9fb8c6f4930e" providerId="ADAL" clId="{75346A2F-8382-4CB0-ACF7-286A0596081A}" dt="2018-11-30T11:30:28.354" v="367" actId="1036"/>
          <ac:grpSpMkLst>
            <pc:docMk/>
            <pc:sldMk cId="2148131957" sldId="343"/>
            <ac:grpSpMk id="65" creationId="{00000000-0000-0000-0000-000000000000}"/>
          </ac:grpSpMkLst>
        </pc:grpChg>
        <pc:grpChg chg="add mod">
          <ac:chgData name="Verbeeck, Rudi [JRDBE]" userId="4fe53762-0048-4cfa-a1cd-9fb8c6f4930e" providerId="ADAL" clId="{75346A2F-8382-4CB0-ACF7-286A0596081A}" dt="2018-11-30T11:44:52.394" v="445" actId="1038"/>
          <ac:grpSpMkLst>
            <pc:docMk/>
            <pc:sldMk cId="2148131957" sldId="343"/>
            <ac:grpSpMk id="66" creationId="{088F4385-D40A-47A1-99E6-C7641CC21290}"/>
          </ac:grpSpMkLst>
        </pc:grpChg>
        <pc:picChg chg="mod">
          <ac:chgData name="Verbeeck, Rudi [JRDBE]" userId="4fe53762-0048-4cfa-a1cd-9fb8c6f4930e" providerId="ADAL" clId="{75346A2F-8382-4CB0-ACF7-286A0596081A}" dt="2018-11-30T11:29:56.232" v="315" actId="1037"/>
          <ac:picMkLst>
            <pc:docMk/>
            <pc:sldMk cId="2148131957" sldId="343"/>
            <ac:picMk id="5" creationId="{00000000-0000-0000-0000-000000000000}"/>
          </ac:picMkLst>
        </pc:picChg>
        <pc:picChg chg="mod">
          <ac:chgData name="Verbeeck, Rudi [JRDBE]" userId="4fe53762-0048-4cfa-a1cd-9fb8c6f4930e" providerId="ADAL" clId="{75346A2F-8382-4CB0-ACF7-286A0596081A}" dt="2018-11-30T11:29:56.232" v="315" actId="1037"/>
          <ac:picMkLst>
            <pc:docMk/>
            <pc:sldMk cId="2148131957" sldId="343"/>
            <ac:picMk id="6" creationId="{00000000-0000-0000-0000-000000000000}"/>
          </ac:picMkLst>
        </pc:picChg>
      </pc:sldChg>
      <pc:sldChg chg="addSp modSp del">
        <pc:chgData name="Verbeeck, Rudi [JRDBE]" userId="4fe53762-0048-4cfa-a1cd-9fb8c6f4930e" providerId="ADAL" clId="{75346A2F-8382-4CB0-ACF7-286A0596081A}" dt="2018-11-30T11:55:29.357" v="703" actId="2696"/>
        <pc:sldMkLst>
          <pc:docMk/>
          <pc:sldMk cId="2692471668" sldId="344"/>
        </pc:sldMkLst>
        <pc:spChg chg="mod">
          <ac:chgData name="Verbeeck, Rudi [JRDBE]" userId="4fe53762-0048-4cfa-a1cd-9fb8c6f4930e" providerId="ADAL" clId="{75346A2F-8382-4CB0-ACF7-286A0596081A}" dt="2018-11-30T11:42:52.689" v="407" actId="1076"/>
          <ac:spMkLst>
            <pc:docMk/>
            <pc:sldMk cId="2692471668" sldId="344"/>
            <ac:spMk id="3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5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6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7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8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9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10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11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12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13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14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15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16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17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18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19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20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21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22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23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24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25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26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27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28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29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1:43:17.079" v="410" actId="164"/>
          <ac:spMkLst>
            <pc:docMk/>
            <pc:sldMk cId="2692471668" sldId="344"/>
            <ac:spMk id="30" creationId="{00000000-0000-0000-0000-000000000000}"/>
          </ac:spMkLst>
        </pc:spChg>
        <pc:grpChg chg="add mod">
          <ac:chgData name="Verbeeck, Rudi [JRDBE]" userId="4fe53762-0048-4cfa-a1cd-9fb8c6f4930e" providerId="ADAL" clId="{75346A2F-8382-4CB0-ACF7-286A0596081A}" dt="2018-11-30T11:43:17.079" v="410" actId="164"/>
          <ac:grpSpMkLst>
            <pc:docMk/>
            <pc:sldMk cId="2692471668" sldId="344"/>
            <ac:grpSpMk id="4" creationId="{1CCBD24E-01C8-4010-8981-734F7900BBBE}"/>
          </ac:grpSpMkLst>
        </pc:grpChg>
        <pc:cxnChg chg="mod">
          <ac:chgData name="Verbeeck, Rudi [JRDBE]" userId="4fe53762-0048-4cfa-a1cd-9fb8c6f4930e" providerId="ADAL" clId="{75346A2F-8382-4CB0-ACF7-286A0596081A}" dt="2018-11-30T11:43:17.079" v="410" actId="164"/>
          <ac:cxnSpMkLst>
            <pc:docMk/>
            <pc:sldMk cId="2692471668" sldId="344"/>
            <ac:cxnSpMk id="31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1:43:17.079" v="410" actId="164"/>
          <ac:cxnSpMkLst>
            <pc:docMk/>
            <pc:sldMk cId="2692471668" sldId="344"/>
            <ac:cxnSpMk id="32" creationId="{00000000-0000-0000-0000-000000000000}"/>
          </ac:cxnSpMkLst>
        </pc:cxnChg>
      </pc:sldChg>
      <pc:sldChg chg="modSp">
        <pc:chgData name="Verbeeck, Rudi [JRDBE]" userId="4fe53762-0048-4cfa-a1cd-9fb8c6f4930e" providerId="ADAL" clId="{75346A2F-8382-4CB0-ACF7-286A0596081A}" dt="2018-11-30T13:49:51.002" v="1458" actId="20577"/>
        <pc:sldMkLst>
          <pc:docMk/>
          <pc:sldMk cId="1458832535" sldId="347"/>
        </pc:sldMkLst>
        <pc:spChg chg="mod">
          <ac:chgData name="Verbeeck, Rudi [JRDBE]" userId="4fe53762-0048-4cfa-a1cd-9fb8c6f4930e" providerId="ADAL" clId="{75346A2F-8382-4CB0-ACF7-286A0596081A}" dt="2018-11-30T13:49:51.002" v="1458" actId="20577"/>
          <ac:spMkLst>
            <pc:docMk/>
            <pc:sldMk cId="1458832535" sldId="347"/>
            <ac:spMk id="3" creationId="{00000000-0000-0000-0000-000000000000}"/>
          </ac:spMkLst>
        </pc:spChg>
        <pc:graphicFrameChg chg="mod">
          <ac:chgData name="Verbeeck, Rudi [JRDBE]" userId="4fe53762-0048-4cfa-a1cd-9fb8c6f4930e" providerId="ADAL" clId="{75346A2F-8382-4CB0-ACF7-286A0596081A}" dt="2018-11-30T13:40:09.487" v="1331" actId="12100"/>
          <ac:graphicFrameMkLst>
            <pc:docMk/>
            <pc:sldMk cId="1458832535" sldId="347"/>
            <ac:graphicFrameMk id="5" creationId="{00000000-0000-0000-0000-000000000000}"/>
          </ac:graphicFrameMkLst>
        </pc:graphicFrameChg>
      </pc:sldChg>
      <pc:sldChg chg="addSp delSp modSp add modTransition modAnim">
        <pc:chgData name="Verbeeck, Rudi [JRDBE]" userId="4fe53762-0048-4cfa-a1cd-9fb8c6f4930e" providerId="ADAL" clId="{75346A2F-8382-4CB0-ACF7-286A0596081A}" dt="2018-11-30T16:14:59.980" v="2497" actId="20577"/>
        <pc:sldMkLst>
          <pc:docMk/>
          <pc:sldMk cId="1269359406" sldId="348"/>
        </pc:sldMkLst>
        <pc:spChg chg="mod">
          <ac:chgData name="Verbeeck, Rudi [JRDBE]" userId="4fe53762-0048-4cfa-a1cd-9fb8c6f4930e" providerId="ADAL" clId="{75346A2F-8382-4CB0-ACF7-286A0596081A}" dt="2018-11-30T16:14:59.980" v="2497" actId="20577"/>
          <ac:spMkLst>
            <pc:docMk/>
            <pc:sldMk cId="1269359406" sldId="348"/>
            <ac:spMk id="2" creationId="{B7E65832-A3BE-4BFF-AFFE-976729CB925F}"/>
          </ac:spMkLst>
        </pc:spChg>
        <pc:spChg chg="add mod topLvl">
          <ac:chgData name="Verbeeck, Rudi [JRDBE]" userId="4fe53762-0048-4cfa-a1cd-9fb8c6f4930e" providerId="ADAL" clId="{75346A2F-8382-4CB0-ACF7-286A0596081A}" dt="2018-11-30T14:44:34.825" v="1805" actId="164"/>
          <ac:spMkLst>
            <pc:docMk/>
            <pc:sldMk cId="1269359406" sldId="348"/>
            <ac:spMk id="29" creationId="{502A23AE-A84C-4945-8682-AB0CA86403F7}"/>
          </ac:spMkLst>
        </pc:spChg>
        <pc:spChg chg="add mod topLvl">
          <ac:chgData name="Verbeeck, Rudi [JRDBE]" userId="4fe53762-0048-4cfa-a1cd-9fb8c6f4930e" providerId="ADAL" clId="{75346A2F-8382-4CB0-ACF7-286A0596081A}" dt="2018-11-30T14:44:34.825" v="1805" actId="164"/>
          <ac:spMkLst>
            <pc:docMk/>
            <pc:sldMk cId="1269359406" sldId="348"/>
            <ac:spMk id="30" creationId="{1B6BB1E5-8BF1-4DD4-AE94-819287D111A2}"/>
          </ac:spMkLst>
        </pc:spChg>
        <pc:spChg chg="add mod topLvl">
          <ac:chgData name="Verbeeck, Rudi [JRDBE]" userId="4fe53762-0048-4cfa-a1cd-9fb8c6f4930e" providerId="ADAL" clId="{75346A2F-8382-4CB0-ACF7-286A0596081A}" dt="2018-11-30T14:44:34.825" v="1805" actId="164"/>
          <ac:spMkLst>
            <pc:docMk/>
            <pc:sldMk cId="1269359406" sldId="348"/>
            <ac:spMk id="31" creationId="{26913404-64CE-4693-B167-BEF0EF2B4326}"/>
          </ac:spMkLst>
        </pc:spChg>
        <pc:spChg chg="mod topLvl">
          <ac:chgData name="Verbeeck, Rudi [JRDBE]" userId="4fe53762-0048-4cfa-a1cd-9fb8c6f4930e" providerId="ADAL" clId="{75346A2F-8382-4CB0-ACF7-286A0596081A}" dt="2018-11-30T14:00:49.104" v="1693" actId="164"/>
          <ac:spMkLst>
            <pc:docMk/>
            <pc:sldMk cId="1269359406" sldId="348"/>
            <ac:spMk id="34" creationId="{F211D4C2-8789-47AF-9304-157F4F04C48C}"/>
          </ac:spMkLst>
        </pc:spChg>
        <pc:grpChg chg="add del mod topLvl">
          <ac:chgData name="Verbeeck, Rudi [JRDBE]" userId="4fe53762-0048-4cfa-a1cd-9fb8c6f4930e" providerId="ADAL" clId="{75346A2F-8382-4CB0-ACF7-286A0596081A}" dt="2018-11-30T14:00:16.860" v="1691" actId="165"/>
          <ac:grpSpMkLst>
            <pc:docMk/>
            <pc:sldMk cId="1269359406" sldId="348"/>
            <ac:grpSpMk id="32" creationId="{16B68F6F-117D-4856-97D7-310E83D53089}"/>
          </ac:grpSpMkLst>
        </pc:grpChg>
        <pc:grpChg chg="del mod topLvl">
          <ac:chgData name="Verbeeck, Rudi [JRDBE]" userId="4fe53762-0048-4cfa-a1cd-9fb8c6f4930e" providerId="ADAL" clId="{75346A2F-8382-4CB0-ACF7-286A0596081A}" dt="2018-11-30T14:00:30.847" v="1692" actId="165"/>
          <ac:grpSpMkLst>
            <pc:docMk/>
            <pc:sldMk cId="1269359406" sldId="348"/>
            <ac:grpSpMk id="33" creationId="{D27FB97E-3598-4829-9461-6424A90623B0}"/>
          </ac:grpSpMkLst>
        </pc:grpChg>
        <pc:grpChg chg="add del mod">
          <ac:chgData name="Verbeeck, Rudi [JRDBE]" userId="4fe53762-0048-4cfa-a1cd-9fb8c6f4930e" providerId="ADAL" clId="{75346A2F-8382-4CB0-ACF7-286A0596081A}" dt="2018-11-30T14:00:02.948" v="1690" actId="165"/>
          <ac:grpSpMkLst>
            <pc:docMk/>
            <pc:sldMk cId="1269359406" sldId="348"/>
            <ac:grpSpMk id="39" creationId="{88C76978-F278-42AF-8C64-C7946846A73A}"/>
          </ac:grpSpMkLst>
        </pc:grpChg>
        <pc:grpChg chg="add mod ord">
          <ac:chgData name="Verbeeck, Rudi [JRDBE]" userId="4fe53762-0048-4cfa-a1cd-9fb8c6f4930e" providerId="ADAL" clId="{75346A2F-8382-4CB0-ACF7-286A0596081A}" dt="2018-11-30T15:02:05.549" v="1819" actId="1076"/>
          <ac:grpSpMkLst>
            <pc:docMk/>
            <pc:sldMk cId="1269359406" sldId="348"/>
            <ac:grpSpMk id="40" creationId="{B5CD20CB-DBE5-41F3-AF72-8651795CEEC3}"/>
          </ac:grpSpMkLst>
        </pc:grpChg>
        <pc:grpChg chg="add mod">
          <ac:chgData name="Verbeeck, Rudi [JRDBE]" userId="4fe53762-0048-4cfa-a1cd-9fb8c6f4930e" providerId="ADAL" clId="{75346A2F-8382-4CB0-ACF7-286A0596081A}" dt="2018-11-30T14:44:34.825" v="1805" actId="164"/>
          <ac:grpSpMkLst>
            <pc:docMk/>
            <pc:sldMk cId="1269359406" sldId="348"/>
            <ac:grpSpMk id="71" creationId="{EB13C36E-9532-43EA-BD26-999A9204FD65}"/>
          </ac:grpSpMkLst>
        </pc:grpChg>
        <pc:graphicFrameChg chg="add mod">
          <ac:chgData name="Verbeeck, Rudi [JRDBE]" userId="4fe53762-0048-4cfa-a1cd-9fb8c6f4930e" providerId="ADAL" clId="{75346A2F-8382-4CB0-ACF7-286A0596081A}" dt="2018-11-30T14:21:51.002" v="1804" actId="1037"/>
          <ac:graphicFrameMkLst>
            <pc:docMk/>
            <pc:sldMk cId="1269359406" sldId="348"/>
            <ac:graphicFrameMk id="70" creationId="{70F29408-C0CB-42ED-8C21-081AB2BE40EA}"/>
          </ac:graphicFrameMkLst>
        </pc:graphicFrame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4" creationId="{D6BD6809-DC36-403F-B59D-76AE86A405D1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5" creationId="{A91E266D-A261-4B56-B6E8-7D678424F7E2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6" creationId="{B285BCC4-BC06-4A8C-9526-B4C905D337CA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7" creationId="{20579E30-0D6A-4FC9-B3AA-69B39F6D3057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8" creationId="{4CC2D90C-FF7C-405C-A3F6-68B8AC4281DC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9" creationId="{5C96A65C-19D1-44AC-9341-7ABB2B8011EB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10" creationId="{47D5B355-494E-41EF-9C37-D31BEC124B94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11" creationId="{C24C4F03-3226-4B5D-9B83-288F9858153E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12" creationId="{A963C3B1-B9E6-450C-9055-6B409597BE5C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13" creationId="{AF66C23F-89AA-4602-99C0-7D860CEAD392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14" creationId="{88D62275-9904-49B8-9661-641CE24724C1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15" creationId="{BA176F4E-8AFB-4872-84E4-04DC46B4AF9D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16" creationId="{76E457E9-23CD-445E-8776-4E6BD88E9F54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17" creationId="{A95C43AA-4383-413E-B4AE-B36B0FACF2EA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18" creationId="{41F75C74-342E-449A-870B-B13AF8AC4602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19" creationId="{DB3D830B-0589-4E5F-8085-9B624243E903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20" creationId="{43CB6EC2-2A4F-4C6A-900C-D3DDECD4F829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21" creationId="{A5CBEE1C-EE4A-4C1F-858E-1E2998158963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22" creationId="{0AFB8F8F-7FDE-4612-9FD5-495209CFEB0D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23" creationId="{656F094A-C3E5-430A-BB55-D041896C7A1A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24" creationId="{8748B548-52F0-4D13-9888-AE99C83BA593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25" creationId="{8375BB6A-AE9F-4469-8205-93C75025DA3F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26" creationId="{59C21073-9DD6-49E2-BEDB-C9ADD8E474DE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27" creationId="{2C3D2EBE-CFA0-4C81-B72D-33BEAFA6A857}"/>
          </ac:picMkLst>
        </pc:picChg>
        <pc:picChg chg="add mod topLvl">
          <ac:chgData name="Verbeeck, Rudi [JRDBE]" userId="4fe53762-0048-4cfa-a1cd-9fb8c6f4930e" providerId="ADAL" clId="{75346A2F-8382-4CB0-ACF7-286A0596081A}" dt="2018-11-30T14:44:34.825" v="1805" actId="164"/>
          <ac:picMkLst>
            <pc:docMk/>
            <pc:sldMk cId="1269359406" sldId="348"/>
            <ac:picMk id="28" creationId="{6BAF4A60-3466-405A-B6A0-F2E6D3E0238E}"/>
          </ac:picMkLst>
        </pc:picChg>
        <pc:picChg chg="mod topLvl">
          <ac:chgData name="Verbeeck, Rudi [JRDBE]" userId="4fe53762-0048-4cfa-a1cd-9fb8c6f4930e" providerId="ADAL" clId="{75346A2F-8382-4CB0-ACF7-286A0596081A}" dt="2018-11-30T14:00:49.104" v="1693" actId="164"/>
          <ac:picMkLst>
            <pc:docMk/>
            <pc:sldMk cId="1269359406" sldId="348"/>
            <ac:picMk id="35" creationId="{8C8DF367-BCC2-4482-87D1-6C0653D67A21}"/>
          </ac:picMkLst>
        </pc:picChg>
        <pc:cxnChg chg="mod topLvl">
          <ac:chgData name="Verbeeck, Rudi [JRDBE]" userId="4fe53762-0048-4cfa-a1cd-9fb8c6f4930e" providerId="ADAL" clId="{75346A2F-8382-4CB0-ACF7-286A0596081A}" dt="2018-11-30T14:44:34.825" v="1805" actId="164"/>
          <ac:cxnSpMkLst>
            <pc:docMk/>
            <pc:sldMk cId="1269359406" sldId="348"/>
            <ac:cxnSpMk id="36" creationId="{638F2E41-07BE-4746-BD47-F3EFCA8FA703}"/>
          </ac:cxnSpMkLst>
        </pc:cxnChg>
        <pc:cxnChg chg="mod topLvl">
          <ac:chgData name="Verbeeck, Rudi [JRDBE]" userId="4fe53762-0048-4cfa-a1cd-9fb8c6f4930e" providerId="ADAL" clId="{75346A2F-8382-4CB0-ACF7-286A0596081A}" dt="2018-11-30T14:44:34.825" v="1805" actId="164"/>
          <ac:cxnSpMkLst>
            <pc:docMk/>
            <pc:sldMk cId="1269359406" sldId="348"/>
            <ac:cxnSpMk id="37" creationId="{50F4E943-289A-437C-A241-8ECC294D9D6C}"/>
          </ac:cxnSpMkLst>
        </pc:cxnChg>
        <pc:cxnChg chg="mod topLvl">
          <ac:chgData name="Verbeeck, Rudi [JRDBE]" userId="4fe53762-0048-4cfa-a1cd-9fb8c6f4930e" providerId="ADAL" clId="{75346A2F-8382-4CB0-ACF7-286A0596081A}" dt="2018-11-30T14:44:34.825" v="1805" actId="164"/>
          <ac:cxnSpMkLst>
            <pc:docMk/>
            <pc:sldMk cId="1269359406" sldId="348"/>
            <ac:cxnSpMk id="38" creationId="{F865A0C4-123F-49A9-B420-5F28C80F9E0B}"/>
          </ac:cxnSpMkLst>
        </pc:cxnChg>
        <pc:cxnChg chg="add mod">
          <ac:chgData name="Verbeeck, Rudi [JRDBE]" userId="4fe53762-0048-4cfa-a1cd-9fb8c6f4930e" providerId="ADAL" clId="{75346A2F-8382-4CB0-ACF7-286A0596081A}" dt="2018-11-30T14:44:34.825" v="1805" actId="164"/>
          <ac:cxnSpMkLst>
            <pc:docMk/>
            <pc:sldMk cId="1269359406" sldId="348"/>
            <ac:cxnSpMk id="43" creationId="{EF151388-D992-4AFC-9AC8-89F1FAAFD746}"/>
          </ac:cxnSpMkLst>
        </pc:cxnChg>
        <pc:cxnChg chg="add mod">
          <ac:chgData name="Verbeeck, Rudi [JRDBE]" userId="4fe53762-0048-4cfa-a1cd-9fb8c6f4930e" providerId="ADAL" clId="{75346A2F-8382-4CB0-ACF7-286A0596081A}" dt="2018-11-30T14:44:34.825" v="1805" actId="164"/>
          <ac:cxnSpMkLst>
            <pc:docMk/>
            <pc:sldMk cId="1269359406" sldId="348"/>
            <ac:cxnSpMk id="48" creationId="{B4814714-1323-484A-AFC1-C5C6AE1EFBEC}"/>
          </ac:cxnSpMkLst>
        </pc:cxnChg>
        <pc:cxnChg chg="add mod">
          <ac:chgData name="Verbeeck, Rudi [JRDBE]" userId="4fe53762-0048-4cfa-a1cd-9fb8c6f4930e" providerId="ADAL" clId="{75346A2F-8382-4CB0-ACF7-286A0596081A}" dt="2018-11-30T14:44:34.825" v="1805" actId="164"/>
          <ac:cxnSpMkLst>
            <pc:docMk/>
            <pc:sldMk cId="1269359406" sldId="348"/>
            <ac:cxnSpMk id="54" creationId="{09876948-913C-4BC8-95FC-EACCBB798D1A}"/>
          </ac:cxnSpMkLst>
        </pc:cxnChg>
        <pc:cxnChg chg="add mod">
          <ac:chgData name="Verbeeck, Rudi [JRDBE]" userId="4fe53762-0048-4cfa-a1cd-9fb8c6f4930e" providerId="ADAL" clId="{75346A2F-8382-4CB0-ACF7-286A0596081A}" dt="2018-11-30T14:44:34.825" v="1805" actId="164"/>
          <ac:cxnSpMkLst>
            <pc:docMk/>
            <pc:sldMk cId="1269359406" sldId="348"/>
            <ac:cxnSpMk id="58" creationId="{BA1C6F2A-BB8A-4AFF-86E5-7D7CDDA2AB68}"/>
          </ac:cxnSpMkLst>
        </pc:cxnChg>
        <pc:cxnChg chg="add mod">
          <ac:chgData name="Verbeeck, Rudi [JRDBE]" userId="4fe53762-0048-4cfa-a1cd-9fb8c6f4930e" providerId="ADAL" clId="{75346A2F-8382-4CB0-ACF7-286A0596081A}" dt="2018-11-30T14:44:34.825" v="1805" actId="164"/>
          <ac:cxnSpMkLst>
            <pc:docMk/>
            <pc:sldMk cId="1269359406" sldId="348"/>
            <ac:cxnSpMk id="63" creationId="{8403EE47-A6F4-4E40-B0F9-ABC026952FA7}"/>
          </ac:cxnSpMkLst>
        </pc:cxnChg>
        <pc:cxnChg chg="add mod">
          <ac:chgData name="Verbeeck, Rudi [JRDBE]" userId="4fe53762-0048-4cfa-a1cd-9fb8c6f4930e" providerId="ADAL" clId="{75346A2F-8382-4CB0-ACF7-286A0596081A}" dt="2018-11-30T14:44:34.825" v="1805" actId="164"/>
          <ac:cxnSpMkLst>
            <pc:docMk/>
            <pc:sldMk cId="1269359406" sldId="348"/>
            <ac:cxnSpMk id="67" creationId="{EB970C5E-4935-4A5E-B95D-82C014618FD9}"/>
          </ac:cxnSpMkLst>
        </pc:cxnChg>
      </pc:sldChg>
      <pc:sldChg chg="addSp delSp modSp add modTransition delAnim modAnim">
        <pc:chgData name="Verbeeck, Rudi [JRDBE]" userId="4fe53762-0048-4cfa-a1cd-9fb8c6f4930e" providerId="ADAL" clId="{75346A2F-8382-4CB0-ACF7-286A0596081A}" dt="2018-11-30T16:15:09.387" v="2504" actId="20577"/>
        <pc:sldMkLst>
          <pc:docMk/>
          <pc:sldMk cId="341567242" sldId="349"/>
        </pc:sldMkLst>
        <pc:spChg chg="mod">
          <ac:chgData name="Verbeeck, Rudi [JRDBE]" userId="4fe53762-0048-4cfa-a1cd-9fb8c6f4930e" providerId="ADAL" clId="{75346A2F-8382-4CB0-ACF7-286A0596081A}" dt="2018-11-30T16:15:09.387" v="2504" actId="20577"/>
          <ac:spMkLst>
            <pc:docMk/>
            <pc:sldMk cId="341567242" sldId="349"/>
            <ac:spMk id="2" creationId="{B7E65832-A3BE-4BFF-AFFE-976729CB925F}"/>
          </ac:spMkLst>
        </pc:spChg>
        <pc:grpChg chg="mod">
          <ac:chgData name="Verbeeck, Rudi [JRDBE]" userId="4fe53762-0048-4cfa-a1cd-9fb8c6f4930e" providerId="ADAL" clId="{75346A2F-8382-4CB0-ACF7-286A0596081A}" dt="2018-11-30T16:06:19.925" v="2450" actId="1038"/>
          <ac:grpSpMkLst>
            <pc:docMk/>
            <pc:sldMk cId="341567242" sldId="349"/>
            <ac:grpSpMk id="40" creationId="{B5CD20CB-DBE5-41F3-AF72-8651795CEEC3}"/>
          </ac:grpSpMkLst>
        </pc:grpChg>
        <pc:grpChg chg="del">
          <ac:chgData name="Verbeeck, Rudi [JRDBE]" userId="4fe53762-0048-4cfa-a1cd-9fb8c6f4930e" providerId="ADAL" clId="{75346A2F-8382-4CB0-ACF7-286A0596081A}" dt="2018-11-30T15:03:41.283" v="1822" actId="478"/>
          <ac:grpSpMkLst>
            <pc:docMk/>
            <pc:sldMk cId="341567242" sldId="349"/>
            <ac:grpSpMk id="71" creationId="{EB13C36E-9532-43EA-BD26-999A9204FD65}"/>
          </ac:grpSpMkLst>
        </pc:grpChg>
        <pc:graphicFrameChg chg="add mod">
          <ac:chgData name="Verbeeck, Rudi [JRDBE]" userId="4fe53762-0048-4cfa-a1cd-9fb8c6f4930e" providerId="ADAL" clId="{75346A2F-8382-4CB0-ACF7-286A0596081A}" dt="2018-11-30T15:16:05.219" v="1918" actId="1036"/>
          <ac:graphicFrameMkLst>
            <pc:docMk/>
            <pc:sldMk cId="341567242" sldId="349"/>
            <ac:graphicFrameMk id="46" creationId="{A1CB5263-DCD8-4A24-A0FD-51BC175DDAE4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5:03:35.906" v="1821" actId="478"/>
          <ac:graphicFrameMkLst>
            <pc:docMk/>
            <pc:sldMk cId="341567242" sldId="349"/>
            <ac:graphicFrameMk id="70" creationId="{70F29408-C0CB-42ED-8C21-081AB2BE40EA}"/>
          </ac:graphicFrameMkLst>
        </pc:graphicFrameChg>
      </pc:sldChg>
      <pc:sldChg chg="addSp delSp modSp add modAnim">
        <pc:chgData name="Verbeeck, Rudi [JRDBE]" userId="4fe53762-0048-4cfa-a1cd-9fb8c6f4930e" providerId="ADAL" clId="{75346A2F-8382-4CB0-ACF7-286A0596081A}" dt="2018-11-30T16:15:17.668" v="2509" actId="20577"/>
        <pc:sldMkLst>
          <pc:docMk/>
          <pc:sldMk cId="4036371840" sldId="350"/>
        </pc:sldMkLst>
        <pc:spChg chg="mod">
          <ac:chgData name="Verbeeck, Rudi [JRDBE]" userId="4fe53762-0048-4cfa-a1cd-9fb8c6f4930e" providerId="ADAL" clId="{75346A2F-8382-4CB0-ACF7-286A0596081A}" dt="2018-11-30T16:15:17.668" v="2509" actId="20577"/>
          <ac:spMkLst>
            <pc:docMk/>
            <pc:sldMk cId="4036371840" sldId="350"/>
            <ac:spMk id="2" creationId="{B7E65832-A3BE-4BFF-AFFE-976729CB925F}"/>
          </ac:spMkLst>
        </pc:spChg>
        <pc:spChg chg="add del">
          <ac:chgData name="Verbeeck, Rudi [JRDBE]" userId="4fe53762-0048-4cfa-a1cd-9fb8c6f4930e" providerId="ADAL" clId="{75346A2F-8382-4CB0-ACF7-286A0596081A}" dt="2018-11-30T15:31:07.659" v="1951"/>
          <ac:spMkLst>
            <pc:docMk/>
            <pc:sldMk cId="4036371840" sldId="350"/>
            <ac:spMk id="8" creationId="{7DF00BB5-97BF-4E72-BB7D-9F43A9DB42B1}"/>
          </ac:spMkLst>
        </pc:spChg>
        <pc:spChg chg="add del">
          <ac:chgData name="Verbeeck, Rudi [JRDBE]" userId="4fe53762-0048-4cfa-a1cd-9fb8c6f4930e" providerId="ADAL" clId="{75346A2F-8382-4CB0-ACF7-286A0596081A}" dt="2018-11-30T15:31:07.659" v="1951"/>
          <ac:spMkLst>
            <pc:docMk/>
            <pc:sldMk cId="4036371840" sldId="350"/>
            <ac:spMk id="9" creationId="{17CDA705-00EE-4166-B8D6-C768B58E6DBB}"/>
          </ac:spMkLst>
        </pc:spChg>
        <pc:spChg chg="add del">
          <ac:chgData name="Verbeeck, Rudi [JRDBE]" userId="4fe53762-0048-4cfa-a1cd-9fb8c6f4930e" providerId="ADAL" clId="{75346A2F-8382-4CB0-ACF7-286A0596081A}" dt="2018-11-30T15:31:07.659" v="1951"/>
          <ac:spMkLst>
            <pc:docMk/>
            <pc:sldMk cId="4036371840" sldId="350"/>
            <ac:spMk id="10" creationId="{0A2E58D0-514C-40CE-AB0B-A37FDDADBA33}"/>
          </ac:spMkLst>
        </pc:spChg>
        <pc:spChg chg="add del">
          <ac:chgData name="Verbeeck, Rudi [JRDBE]" userId="4fe53762-0048-4cfa-a1cd-9fb8c6f4930e" providerId="ADAL" clId="{75346A2F-8382-4CB0-ACF7-286A0596081A}" dt="2018-11-30T15:31:07.659" v="1951"/>
          <ac:spMkLst>
            <pc:docMk/>
            <pc:sldMk cId="4036371840" sldId="350"/>
            <ac:spMk id="11" creationId="{C1A0AB55-AA84-4B65-926B-245C9C4D718B}"/>
          </ac:spMkLst>
        </pc:spChg>
        <pc:spChg chg="add del">
          <ac:chgData name="Verbeeck, Rudi [JRDBE]" userId="4fe53762-0048-4cfa-a1cd-9fb8c6f4930e" providerId="ADAL" clId="{75346A2F-8382-4CB0-ACF7-286A0596081A}" dt="2018-11-30T15:31:07.659" v="1951"/>
          <ac:spMkLst>
            <pc:docMk/>
            <pc:sldMk cId="4036371840" sldId="350"/>
            <ac:spMk id="51" creationId="{20608525-2F3D-4573-8CA4-13E280A3A0DB}"/>
          </ac:spMkLst>
        </pc:spChg>
        <pc:spChg chg="add del">
          <ac:chgData name="Verbeeck, Rudi [JRDBE]" userId="4fe53762-0048-4cfa-a1cd-9fb8c6f4930e" providerId="ADAL" clId="{75346A2F-8382-4CB0-ACF7-286A0596081A}" dt="2018-11-30T15:31:07.659" v="1951"/>
          <ac:spMkLst>
            <pc:docMk/>
            <pc:sldMk cId="4036371840" sldId="350"/>
            <ac:spMk id="52" creationId="{B34FB9C3-C630-46C5-A1E2-85591FD2ABC0}"/>
          </ac:spMkLst>
        </pc:spChg>
        <pc:spChg chg="add del">
          <ac:chgData name="Verbeeck, Rudi [JRDBE]" userId="4fe53762-0048-4cfa-a1cd-9fb8c6f4930e" providerId="ADAL" clId="{75346A2F-8382-4CB0-ACF7-286A0596081A}" dt="2018-11-30T15:32:41.049" v="1955"/>
          <ac:spMkLst>
            <pc:docMk/>
            <pc:sldMk cId="4036371840" sldId="350"/>
            <ac:spMk id="59" creationId="{055FE3E8-49E9-404E-8CD4-0AB3C7E4435F}"/>
          </ac:spMkLst>
        </pc:spChg>
        <pc:spChg chg="add del">
          <ac:chgData name="Verbeeck, Rudi [JRDBE]" userId="4fe53762-0048-4cfa-a1cd-9fb8c6f4930e" providerId="ADAL" clId="{75346A2F-8382-4CB0-ACF7-286A0596081A}" dt="2018-11-30T15:32:41.049" v="1955"/>
          <ac:spMkLst>
            <pc:docMk/>
            <pc:sldMk cId="4036371840" sldId="350"/>
            <ac:spMk id="60" creationId="{A61191E0-9470-427B-A7A7-98A39378F62E}"/>
          </ac:spMkLst>
        </pc:spChg>
        <pc:spChg chg="add del">
          <ac:chgData name="Verbeeck, Rudi [JRDBE]" userId="4fe53762-0048-4cfa-a1cd-9fb8c6f4930e" providerId="ADAL" clId="{75346A2F-8382-4CB0-ACF7-286A0596081A}" dt="2018-11-30T15:32:41.049" v="1955"/>
          <ac:spMkLst>
            <pc:docMk/>
            <pc:sldMk cId="4036371840" sldId="350"/>
            <ac:spMk id="61" creationId="{7274C922-DC21-4196-A89C-877925435817}"/>
          </ac:spMkLst>
        </pc:spChg>
        <pc:spChg chg="add del">
          <ac:chgData name="Verbeeck, Rudi [JRDBE]" userId="4fe53762-0048-4cfa-a1cd-9fb8c6f4930e" providerId="ADAL" clId="{75346A2F-8382-4CB0-ACF7-286A0596081A}" dt="2018-11-30T15:32:41.049" v="1955"/>
          <ac:spMkLst>
            <pc:docMk/>
            <pc:sldMk cId="4036371840" sldId="350"/>
            <ac:spMk id="62" creationId="{6328C965-C508-47D4-8826-C7E84611B33A}"/>
          </ac:spMkLst>
        </pc:spChg>
        <pc:spChg chg="add del">
          <ac:chgData name="Verbeeck, Rudi [JRDBE]" userId="4fe53762-0048-4cfa-a1cd-9fb8c6f4930e" providerId="ADAL" clId="{75346A2F-8382-4CB0-ACF7-286A0596081A}" dt="2018-11-30T15:32:41.049" v="1955"/>
          <ac:spMkLst>
            <pc:docMk/>
            <pc:sldMk cId="4036371840" sldId="350"/>
            <ac:spMk id="98" creationId="{7AFB9F97-9C9A-48D4-8A9E-3CACDA4039AA}"/>
          </ac:spMkLst>
        </pc:spChg>
        <pc:spChg chg="add del">
          <ac:chgData name="Verbeeck, Rudi [JRDBE]" userId="4fe53762-0048-4cfa-a1cd-9fb8c6f4930e" providerId="ADAL" clId="{75346A2F-8382-4CB0-ACF7-286A0596081A}" dt="2018-11-30T15:32:41.049" v="1955"/>
          <ac:spMkLst>
            <pc:docMk/>
            <pc:sldMk cId="4036371840" sldId="350"/>
            <ac:spMk id="99" creationId="{32B8D0DA-4F4D-4BCC-A1EB-4277871C26A0}"/>
          </ac:spMkLst>
        </pc:spChg>
        <pc:spChg chg="add del">
          <ac:chgData name="Verbeeck, Rudi [JRDBE]" userId="4fe53762-0048-4cfa-a1cd-9fb8c6f4930e" providerId="ADAL" clId="{75346A2F-8382-4CB0-ACF7-286A0596081A}" dt="2018-11-30T15:32:46.189" v="1959"/>
          <ac:spMkLst>
            <pc:docMk/>
            <pc:sldMk cId="4036371840" sldId="350"/>
            <ac:spMk id="106" creationId="{6D8C7840-F230-4D72-8268-8F63FD934ADD}"/>
          </ac:spMkLst>
        </pc:spChg>
        <pc:spChg chg="add del">
          <ac:chgData name="Verbeeck, Rudi [JRDBE]" userId="4fe53762-0048-4cfa-a1cd-9fb8c6f4930e" providerId="ADAL" clId="{75346A2F-8382-4CB0-ACF7-286A0596081A}" dt="2018-11-30T15:32:46.189" v="1959"/>
          <ac:spMkLst>
            <pc:docMk/>
            <pc:sldMk cId="4036371840" sldId="350"/>
            <ac:spMk id="107" creationId="{37D45B31-627E-4C56-B462-5C946396C140}"/>
          </ac:spMkLst>
        </pc:spChg>
        <pc:spChg chg="add del">
          <ac:chgData name="Verbeeck, Rudi [JRDBE]" userId="4fe53762-0048-4cfa-a1cd-9fb8c6f4930e" providerId="ADAL" clId="{75346A2F-8382-4CB0-ACF7-286A0596081A}" dt="2018-11-30T15:32:46.189" v="1959"/>
          <ac:spMkLst>
            <pc:docMk/>
            <pc:sldMk cId="4036371840" sldId="350"/>
            <ac:spMk id="108" creationId="{B4283A06-5D9F-42F3-BC48-A38F41C6854E}"/>
          </ac:spMkLst>
        </pc:spChg>
        <pc:spChg chg="add del">
          <ac:chgData name="Verbeeck, Rudi [JRDBE]" userId="4fe53762-0048-4cfa-a1cd-9fb8c6f4930e" providerId="ADAL" clId="{75346A2F-8382-4CB0-ACF7-286A0596081A}" dt="2018-11-30T15:32:46.189" v="1959"/>
          <ac:spMkLst>
            <pc:docMk/>
            <pc:sldMk cId="4036371840" sldId="350"/>
            <ac:spMk id="109" creationId="{8F79201D-39F7-4846-88A4-B0B2EF0E72B0}"/>
          </ac:spMkLst>
        </pc:spChg>
        <pc:spChg chg="add del">
          <ac:chgData name="Verbeeck, Rudi [JRDBE]" userId="4fe53762-0048-4cfa-a1cd-9fb8c6f4930e" providerId="ADAL" clId="{75346A2F-8382-4CB0-ACF7-286A0596081A}" dt="2018-11-30T15:32:46.189" v="1959"/>
          <ac:spMkLst>
            <pc:docMk/>
            <pc:sldMk cId="4036371840" sldId="350"/>
            <ac:spMk id="145" creationId="{30D759AC-3809-48D2-A70A-B4BEF6B35AE1}"/>
          </ac:spMkLst>
        </pc:spChg>
        <pc:spChg chg="add del">
          <ac:chgData name="Verbeeck, Rudi [JRDBE]" userId="4fe53762-0048-4cfa-a1cd-9fb8c6f4930e" providerId="ADAL" clId="{75346A2F-8382-4CB0-ACF7-286A0596081A}" dt="2018-11-30T15:32:46.189" v="1959"/>
          <ac:spMkLst>
            <pc:docMk/>
            <pc:sldMk cId="4036371840" sldId="350"/>
            <ac:spMk id="146" creationId="{D38BBA26-A2C8-4E5D-B0BE-74FE88F4EAC9}"/>
          </ac:spMkLst>
        </pc:spChg>
        <pc:spChg chg="add del">
          <ac:chgData name="Verbeeck, Rudi [JRDBE]" userId="4fe53762-0048-4cfa-a1cd-9fb8c6f4930e" providerId="ADAL" clId="{75346A2F-8382-4CB0-ACF7-286A0596081A}" dt="2018-11-30T15:33:21.565" v="1961"/>
          <ac:spMkLst>
            <pc:docMk/>
            <pc:sldMk cId="4036371840" sldId="350"/>
            <ac:spMk id="153" creationId="{F2D4C8D8-E854-4A14-BE4F-7C65EC822549}"/>
          </ac:spMkLst>
        </pc:spChg>
        <pc:spChg chg="add del">
          <ac:chgData name="Verbeeck, Rudi [JRDBE]" userId="4fe53762-0048-4cfa-a1cd-9fb8c6f4930e" providerId="ADAL" clId="{75346A2F-8382-4CB0-ACF7-286A0596081A}" dt="2018-11-30T15:33:21.565" v="1961"/>
          <ac:spMkLst>
            <pc:docMk/>
            <pc:sldMk cId="4036371840" sldId="350"/>
            <ac:spMk id="154" creationId="{F363FF4D-E3DA-4320-9FD2-088030561B3C}"/>
          </ac:spMkLst>
        </pc:spChg>
        <pc:spChg chg="add del">
          <ac:chgData name="Verbeeck, Rudi [JRDBE]" userId="4fe53762-0048-4cfa-a1cd-9fb8c6f4930e" providerId="ADAL" clId="{75346A2F-8382-4CB0-ACF7-286A0596081A}" dt="2018-11-30T15:33:21.565" v="1961"/>
          <ac:spMkLst>
            <pc:docMk/>
            <pc:sldMk cId="4036371840" sldId="350"/>
            <ac:spMk id="155" creationId="{E9054063-236C-4F6D-808C-D8470637C97D}"/>
          </ac:spMkLst>
        </pc:spChg>
        <pc:spChg chg="add del">
          <ac:chgData name="Verbeeck, Rudi [JRDBE]" userId="4fe53762-0048-4cfa-a1cd-9fb8c6f4930e" providerId="ADAL" clId="{75346A2F-8382-4CB0-ACF7-286A0596081A}" dt="2018-11-30T15:33:21.565" v="1961"/>
          <ac:spMkLst>
            <pc:docMk/>
            <pc:sldMk cId="4036371840" sldId="350"/>
            <ac:spMk id="156" creationId="{BA2A48CB-953F-4FC6-8BCE-87E6BFAE7052}"/>
          </ac:spMkLst>
        </pc:spChg>
        <pc:spChg chg="add del">
          <ac:chgData name="Verbeeck, Rudi [JRDBE]" userId="4fe53762-0048-4cfa-a1cd-9fb8c6f4930e" providerId="ADAL" clId="{75346A2F-8382-4CB0-ACF7-286A0596081A}" dt="2018-11-30T15:33:21.565" v="1961"/>
          <ac:spMkLst>
            <pc:docMk/>
            <pc:sldMk cId="4036371840" sldId="350"/>
            <ac:spMk id="192" creationId="{B68E6235-CBFB-449B-906E-2127CB2B09FE}"/>
          </ac:spMkLst>
        </pc:spChg>
        <pc:spChg chg="add del">
          <ac:chgData name="Verbeeck, Rudi [JRDBE]" userId="4fe53762-0048-4cfa-a1cd-9fb8c6f4930e" providerId="ADAL" clId="{75346A2F-8382-4CB0-ACF7-286A0596081A}" dt="2018-11-30T15:33:21.565" v="1961"/>
          <ac:spMkLst>
            <pc:docMk/>
            <pc:sldMk cId="4036371840" sldId="350"/>
            <ac:spMk id="193" creationId="{7B3BED25-F40C-4977-9118-4D422B9E5AFA}"/>
          </ac:spMkLst>
        </pc:spChg>
        <pc:spChg chg="add del">
          <ac:chgData name="Verbeeck, Rudi [JRDBE]" userId="4fe53762-0048-4cfa-a1cd-9fb8c6f4930e" providerId="ADAL" clId="{75346A2F-8382-4CB0-ACF7-286A0596081A}" dt="2018-11-30T15:48:17.239" v="1963"/>
          <ac:spMkLst>
            <pc:docMk/>
            <pc:sldMk cId="4036371840" sldId="350"/>
            <ac:spMk id="200" creationId="{10EE2498-DD52-404C-938F-A07856BC3706}"/>
          </ac:spMkLst>
        </pc:spChg>
        <pc:spChg chg="add del mod">
          <ac:chgData name="Verbeeck, Rudi [JRDBE]" userId="4fe53762-0048-4cfa-a1cd-9fb8c6f4930e" providerId="ADAL" clId="{75346A2F-8382-4CB0-ACF7-286A0596081A}" dt="2018-11-30T15:51:51.563" v="2034"/>
          <ac:spMkLst>
            <pc:docMk/>
            <pc:sldMk cId="4036371840" sldId="350"/>
            <ac:spMk id="201" creationId="{20EA53D7-7361-4B74-83D4-3CE4410C7937}"/>
          </ac:spMkLst>
        </pc:spChg>
        <pc:spChg chg="add del mod">
          <ac:chgData name="Verbeeck, Rudi [JRDBE]" userId="4fe53762-0048-4cfa-a1cd-9fb8c6f4930e" providerId="ADAL" clId="{75346A2F-8382-4CB0-ACF7-286A0596081A}" dt="2018-11-30T15:51:51.563" v="2034"/>
          <ac:spMkLst>
            <pc:docMk/>
            <pc:sldMk cId="4036371840" sldId="350"/>
            <ac:spMk id="202" creationId="{4766A2D4-8024-47F8-8703-6AB1BA687F5C}"/>
          </ac:spMkLst>
        </pc:spChg>
        <pc:spChg chg="add del mod">
          <ac:chgData name="Verbeeck, Rudi [JRDBE]" userId="4fe53762-0048-4cfa-a1cd-9fb8c6f4930e" providerId="ADAL" clId="{75346A2F-8382-4CB0-ACF7-286A0596081A}" dt="2018-11-30T15:51:51.563" v="2034"/>
          <ac:spMkLst>
            <pc:docMk/>
            <pc:sldMk cId="4036371840" sldId="350"/>
            <ac:spMk id="203" creationId="{88C52991-573A-48C4-8766-83E4552A8615}"/>
          </ac:spMkLst>
        </pc:spChg>
        <pc:spChg chg="add del mod">
          <ac:chgData name="Verbeeck, Rudi [JRDBE]" userId="4fe53762-0048-4cfa-a1cd-9fb8c6f4930e" providerId="ADAL" clId="{75346A2F-8382-4CB0-ACF7-286A0596081A}" dt="2018-11-30T15:51:51.563" v="2034"/>
          <ac:spMkLst>
            <pc:docMk/>
            <pc:sldMk cId="4036371840" sldId="350"/>
            <ac:spMk id="239" creationId="{A0ADE3DE-EDFD-42F1-8506-5E6149899358}"/>
          </ac:spMkLst>
        </pc:spChg>
        <pc:spChg chg="add del mod">
          <ac:chgData name="Verbeeck, Rudi [JRDBE]" userId="4fe53762-0048-4cfa-a1cd-9fb8c6f4930e" providerId="ADAL" clId="{75346A2F-8382-4CB0-ACF7-286A0596081A}" dt="2018-11-30T15:51:51.563" v="2034"/>
          <ac:spMkLst>
            <pc:docMk/>
            <pc:sldMk cId="4036371840" sldId="350"/>
            <ac:spMk id="240" creationId="{B9886AA6-6A1E-47C1-AF68-06C87FC768F1}"/>
          </ac:spMkLst>
        </pc:spChg>
        <pc:spChg chg="add mod">
          <ac:chgData name="Verbeeck, Rudi [JRDBE]" userId="4fe53762-0048-4cfa-a1cd-9fb8c6f4930e" providerId="ADAL" clId="{75346A2F-8382-4CB0-ACF7-286A0596081A}" dt="2018-11-30T16:12:38.999" v="2490" actId="6549"/>
          <ac:spMkLst>
            <pc:docMk/>
            <pc:sldMk cId="4036371840" sldId="350"/>
            <ac:spMk id="241" creationId="{B455705B-94DE-4D02-855D-0BCF7528AA5A}"/>
          </ac:spMkLst>
        </pc:spChg>
        <pc:spChg chg="add mod">
          <ac:chgData name="Verbeeck, Rudi [JRDBE]" userId="4fe53762-0048-4cfa-a1cd-9fb8c6f4930e" providerId="ADAL" clId="{75346A2F-8382-4CB0-ACF7-286A0596081A}" dt="2018-11-30T15:56:34.042" v="2293" actId="1038"/>
          <ac:spMkLst>
            <pc:docMk/>
            <pc:sldMk cId="4036371840" sldId="350"/>
            <ac:spMk id="242" creationId="{1EBD3DA0-A242-4B68-999F-6D079BB4334A}"/>
          </ac:spMkLst>
        </pc:spChg>
        <pc:spChg chg="add mod">
          <ac:chgData name="Verbeeck, Rudi [JRDBE]" userId="4fe53762-0048-4cfa-a1cd-9fb8c6f4930e" providerId="ADAL" clId="{75346A2F-8382-4CB0-ACF7-286A0596081A}" dt="2018-11-30T15:56:34.042" v="2293" actId="1038"/>
          <ac:spMkLst>
            <pc:docMk/>
            <pc:sldMk cId="4036371840" sldId="350"/>
            <ac:spMk id="243" creationId="{A19E9658-D094-4698-A435-7D2C4AAADAF3}"/>
          </ac:spMkLst>
        </pc:spChg>
        <pc:spChg chg="add mod">
          <ac:chgData name="Verbeeck, Rudi [JRDBE]" userId="4fe53762-0048-4cfa-a1cd-9fb8c6f4930e" providerId="ADAL" clId="{75346A2F-8382-4CB0-ACF7-286A0596081A}" dt="2018-11-30T15:56:34.042" v="2293" actId="1038"/>
          <ac:spMkLst>
            <pc:docMk/>
            <pc:sldMk cId="4036371840" sldId="350"/>
            <ac:spMk id="279" creationId="{C20A5A04-963C-4531-9690-CB53DB563986}"/>
          </ac:spMkLst>
        </pc:spChg>
        <pc:spChg chg="add mod">
          <ac:chgData name="Verbeeck, Rudi [JRDBE]" userId="4fe53762-0048-4cfa-a1cd-9fb8c6f4930e" providerId="ADAL" clId="{75346A2F-8382-4CB0-ACF7-286A0596081A}" dt="2018-11-30T15:56:34.042" v="2293" actId="1038"/>
          <ac:spMkLst>
            <pc:docMk/>
            <pc:sldMk cId="4036371840" sldId="350"/>
            <ac:spMk id="280" creationId="{0EFF49BD-EE06-423F-8613-CCBA31FF4E69}"/>
          </ac:spMkLst>
        </pc:spChg>
        <pc:grpChg chg="add del mod">
          <ac:chgData name="Verbeeck, Rudi [JRDBE]" userId="4fe53762-0048-4cfa-a1cd-9fb8c6f4930e" providerId="ADAL" clId="{75346A2F-8382-4CB0-ACF7-286A0596081A}" dt="2018-11-30T16:12:11.155" v="2464" actId="1038"/>
          <ac:grpSpMkLst>
            <pc:docMk/>
            <pc:sldMk cId="4036371840" sldId="350"/>
            <ac:grpSpMk id="40" creationId="{B5CD20CB-DBE5-41F3-AF72-8651795CEEC3}"/>
          </ac:grpSpMkLst>
        </pc:grpChg>
        <pc:grpChg chg="add del">
          <ac:chgData name="Verbeeck, Rudi [JRDBE]" userId="4fe53762-0048-4cfa-a1cd-9fb8c6f4930e" providerId="ADAL" clId="{75346A2F-8382-4CB0-ACF7-286A0596081A}" dt="2018-11-30T15:31:07.659" v="1951"/>
          <ac:grpSpMkLst>
            <pc:docMk/>
            <pc:sldMk cId="4036371840" sldId="350"/>
            <ac:grpSpMk id="53" creationId="{B4F697CB-7A8C-493F-83C0-4B2211CEAEF6}"/>
          </ac:grpSpMkLst>
        </pc:grpChg>
        <pc:grpChg chg="add del">
          <ac:chgData name="Verbeeck, Rudi [JRDBE]" userId="4fe53762-0048-4cfa-a1cd-9fb8c6f4930e" providerId="ADAL" clId="{75346A2F-8382-4CB0-ACF7-286A0596081A}" dt="2018-11-30T15:31:07.659" v="1951"/>
          <ac:grpSpMkLst>
            <pc:docMk/>
            <pc:sldMk cId="4036371840" sldId="350"/>
            <ac:grpSpMk id="56" creationId="{A55B926B-DCDE-4B2C-B4F2-0EA44DC0C697}"/>
          </ac:grpSpMkLst>
        </pc:grpChg>
        <pc:grpChg chg="add del">
          <ac:chgData name="Verbeeck, Rudi [JRDBE]" userId="4fe53762-0048-4cfa-a1cd-9fb8c6f4930e" providerId="ADAL" clId="{75346A2F-8382-4CB0-ACF7-286A0596081A}" dt="2018-11-30T15:32:41.049" v="1955"/>
          <ac:grpSpMkLst>
            <pc:docMk/>
            <pc:sldMk cId="4036371840" sldId="350"/>
            <ac:grpSpMk id="100" creationId="{4E79BF55-0CA4-42F4-88E6-033542A4FF3E}"/>
          </ac:grpSpMkLst>
        </pc:grpChg>
        <pc:grpChg chg="add del">
          <ac:chgData name="Verbeeck, Rudi [JRDBE]" userId="4fe53762-0048-4cfa-a1cd-9fb8c6f4930e" providerId="ADAL" clId="{75346A2F-8382-4CB0-ACF7-286A0596081A}" dt="2018-11-30T15:32:41.049" v="1955"/>
          <ac:grpSpMkLst>
            <pc:docMk/>
            <pc:sldMk cId="4036371840" sldId="350"/>
            <ac:grpSpMk id="103" creationId="{F7670840-4D02-4BE3-BA36-7AD6524F5A9D}"/>
          </ac:grpSpMkLst>
        </pc:grpChg>
        <pc:grpChg chg="add del">
          <ac:chgData name="Verbeeck, Rudi [JRDBE]" userId="4fe53762-0048-4cfa-a1cd-9fb8c6f4930e" providerId="ADAL" clId="{75346A2F-8382-4CB0-ACF7-286A0596081A}" dt="2018-11-30T15:32:46.189" v="1959"/>
          <ac:grpSpMkLst>
            <pc:docMk/>
            <pc:sldMk cId="4036371840" sldId="350"/>
            <ac:grpSpMk id="147" creationId="{29B05DDC-1259-461E-8528-0C82D06949F2}"/>
          </ac:grpSpMkLst>
        </pc:grpChg>
        <pc:grpChg chg="add del">
          <ac:chgData name="Verbeeck, Rudi [JRDBE]" userId="4fe53762-0048-4cfa-a1cd-9fb8c6f4930e" providerId="ADAL" clId="{75346A2F-8382-4CB0-ACF7-286A0596081A}" dt="2018-11-30T15:32:46.189" v="1959"/>
          <ac:grpSpMkLst>
            <pc:docMk/>
            <pc:sldMk cId="4036371840" sldId="350"/>
            <ac:grpSpMk id="150" creationId="{70F84037-F37F-455F-AD6C-E061CA8B31EE}"/>
          </ac:grpSpMkLst>
        </pc:grpChg>
        <pc:grpChg chg="add del">
          <ac:chgData name="Verbeeck, Rudi [JRDBE]" userId="4fe53762-0048-4cfa-a1cd-9fb8c6f4930e" providerId="ADAL" clId="{75346A2F-8382-4CB0-ACF7-286A0596081A}" dt="2018-11-30T15:33:21.565" v="1961"/>
          <ac:grpSpMkLst>
            <pc:docMk/>
            <pc:sldMk cId="4036371840" sldId="350"/>
            <ac:grpSpMk id="194" creationId="{E2A89560-8D16-4E01-BAB2-B86E32931978}"/>
          </ac:grpSpMkLst>
        </pc:grpChg>
        <pc:grpChg chg="add del">
          <ac:chgData name="Verbeeck, Rudi [JRDBE]" userId="4fe53762-0048-4cfa-a1cd-9fb8c6f4930e" providerId="ADAL" clId="{75346A2F-8382-4CB0-ACF7-286A0596081A}" dt="2018-11-30T15:33:21.565" v="1961"/>
          <ac:grpSpMkLst>
            <pc:docMk/>
            <pc:sldMk cId="4036371840" sldId="350"/>
            <ac:grpSpMk id="197" creationId="{80A04AA3-8CEA-43F8-8436-E247A20631EA}"/>
          </ac:grpSpMkLst>
        </pc:grpChg>
        <pc:grpChg chg="add mod">
          <ac:chgData name="Verbeeck, Rudi [JRDBE]" userId="4fe53762-0048-4cfa-a1cd-9fb8c6f4930e" providerId="ADAL" clId="{75346A2F-8382-4CB0-ACF7-286A0596081A}" dt="2018-11-30T15:56:34.042" v="2293" actId="1038"/>
          <ac:grpSpMkLst>
            <pc:docMk/>
            <pc:sldMk cId="4036371840" sldId="350"/>
            <ac:grpSpMk id="281" creationId="{0EB21152-4A75-461C-BD23-A11126662A8C}"/>
          </ac:grpSpMkLst>
        </pc:grpChg>
        <pc:grpChg chg="add mod">
          <ac:chgData name="Verbeeck, Rudi [JRDBE]" userId="4fe53762-0048-4cfa-a1cd-9fb8c6f4930e" providerId="ADAL" clId="{75346A2F-8382-4CB0-ACF7-286A0596081A}" dt="2018-11-30T15:56:34.042" v="2293" actId="1038"/>
          <ac:grpSpMkLst>
            <pc:docMk/>
            <pc:sldMk cId="4036371840" sldId="350"/>
            <ac:grpSpMk id="284" creationId="{568C2695-4763-43AE-B9AE-A241AA5D9F4C}"/>
          </ac:grpSpMkLst>
        </pc:grp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12" creationId="{BB7E55CD-6C4B-47B2-9C5A-52A804D16FA8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13" creationId="{64ED30BB-8E51-4A91-9B92-A220884B81AD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14" creationId="{B678D817-BC5C-499D-9A1C-BA10F82543EE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15" creationId="{04E85450-20C6-4772-87BB-50A88B147B66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16" creationId="{073C28DF-BCF6-4DE1-ADA4-58F92222BDC7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17" creationId="{E1150121-A535-4C3E-9476-969948C9EAF1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18" creationId="{D8ED2C04-52D7-4E05-9642-B42CF7315338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19" creationId="{610B2FCA-273D-4740-AFEE-8606DB873BC7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20" creationId="{974299AF-AB75-43D7-A1A6-6651FD8ED5A0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21" creationId="{DD434ABB-B01D-49DD-BEFC-E09EAD871869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30" creationId="{3850A891-4253-429A-9134-263BF69B1880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31" creationId="{639BC318-059D-4577-A6E9-7B89D56B2D93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32" creationId="{3920AB59-441C-4F30-911D-CA62D6847695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33" creationId="{C859A457-FD0A-471D-81CF-0FB29C2D1153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36" creationId="{70C89717-AAB7-4AAA-B739-A056E03BA2BD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37" creationId="{D1239183-96DA-4113-B39B-51C6A23B1A0B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38" creationId="{923B5BBB-E58E-4975-8D9B-2A7FD4229885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39" creationId="{5897C3FF-D817-4E7D-839A-AD3C9CA6F5DD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1:07.659" v="1951"/>
          <ac:graphicFrameMkLst>
            <pc:docMk/>
            <pc:sldMk cId="4036371840" sldId="350"/>
            <ac:graphicFrameMk id="41" creationId="{72629AE8-DDAB-4B23-BC43-AD13DD70C59B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51:58.828" v="2037" actId="478"/>
          <ac:graphicFrameMkLst>
            <pc:docMk/>
            <pc:sldMk cId="4036371840" sldId="350"/>
            <ac:graphicFrameMk id="46" creationId="{A1CB5263-DCD8-4A24-A0FD-51BC175DDAE4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63" creationId="{C44216ED-EE44-49EF-B1A7-4F366A94914F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64" creationId="{73A7CEAC-F73B-48C7-800D-9889E3AD98B5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65" creationId="{41DADA62-2D0D-45FA-8E4C-017ABFB5A4C3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66" creationId="{585CDE55-5FDE-4519-B102-3751121C373C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67" creationId="{393FBB4D-8555-4A4C-8F85-B005C553EF87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68" creationId="{3203BE21-AB88-42BA-BFAD-3407E80DB4F6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69" creationId="{26E2AC20-AC88-407D-96BA-37AC123C743A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70" creationId="{753C42DF-5D00-47F5-BD0C-927632C73725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71" creationId="{3548B9D0-C5B7-46F9-8742-4FC2D193593C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72" creationId="{FDAA429F-A38E-408B-A6F3-5F4615980282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81" creationId="{65BB433B-C875-4215-B9DB-68CE4F583CFB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82" creationId="{C5C78F5E-E598-415E-9465-81B36144C5E5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83" creationId="{0B17697A-7078-4575-85B8-6935FBBAE4C9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84" creationId="{FAAC91FC-3DA7-42B8-9C97-4CAB2F2C6C8D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85" creationId="{1E7BE3BB-321C-41B2-8283-3FD88370D35D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86" creationId="{B87336FA-D596-49D4-B0B2-0A94792BABFA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87" creationId="{4486A930-A8A1-47CA-A6C5-DE7EA8C5226B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88" creationId="{193A7DEE-BB5F-4420-BB22-437D83D621BE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1.049" v="1955"/>
          <ac:graphicFrameMkLst>
            <pc:docMk/>
            <pc:sldMk cId="4036371840" sldId="350"/>
            <ac:graphicFrameMk id="89" creationId="{F5D1E740-AE74-42AA-B6EF-E5C591D80619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10" creationId="{394E5312-3FB7-4082-B892-398A442DC950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11" creationId="{5AD3B7C0-9F1E-4D9E-AC0C-7D99E19DDA01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12" creationId="{A515872C-7F54-45CF-83B5-6439053423CF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13" creationId="{BC8A90F5-D830-4986-AE98-6E6807F3C0FC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14" creationId="{2C6DFBE8-7C8B-4C15-8DD9-92C21DB00BA2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15" creationId="{3EC21031-3DF0-417F-A280-A3CCE51F8406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16" creationId="{BBCE9B61-8883-4D74-9B0F-9B50BA3468C7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17" creationId="{962FF05B-E04B-4D03-8F07-02E96E5D9A48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18" creationId="{1E94380E-40EA-4477-8B1C-D288E80F3C82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19" creationId="{71754341-03A7-460C-943F-25B899FA813E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28" creationId="{716C8E64-9B9E-4FE5-8C11-1834AABC5648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29" creationId="{30828A80-57E9-4FED-97D1-8F79DAB07444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30" creationId="{11BB099E-4A92-40CF-8805-5DC2E3599ABC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31" creationId="{4E07F462-5BD6-49FC-AD2A-3AD93B63F832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32" creationId="{26135749-F671-4D5D-B1DD-F1E61C956A44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33" creationId="{D8DB70EF-00BD-4893-AC06-8A98254526B3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34" creationId="{73313257-F45B-4E5A-8AF1-55A1401AB365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35" creationId="{D0D9F48F-5037-4753-A61E-508C4937BA19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2:46.189" v="1959"/>
          <ac:graphicFrameMkLst>
            <pc:docMk/>
            <pc:sldMk cId="4036371840" sldId="350"/>
            <ac:graphicFrameMk id="136" creationId="{89FC5DCE-2427-45A3-942E-791771A1B335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57" creationId="{2DA4A8F2-63F4-4064-AFA6-9262B3F47ACC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58" creationId="{A1B72935-1BF4-4F45-815A-E7511F2E6CAA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59" creationId="{2AAE6ECD-ED54-4C17-9D02-2E12B0D75CEE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60" creationId="{CA77B961-3EF5-42CA-9EB8-33F18282CDCE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61" creationId="{B4F32E0B-EF28-4855-B1B2-19A789C43BA8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62" creationId="{ED01F3AC-53AD-47E3-8E4B-47A053665558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63" creationId="{3A1A518D-4C18-4DB4-BA4C-914F2D685F1E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64" creationId="{0A980C32-5712-43CC-848B-D6BACA059A04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65" creationId="{A5030DB2-ADC3-4A8C-B131-4ACF34CEFD5B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66" creationId="{14B42BA7-35F2-4CD2-AF25-54A20A20445F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75" creationId="{FDE3614B-34A1-445E-A74E-867E9188957B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76" creationId="{68FAC464-0640-4B77-90E0-E0C2370CFAE9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77" creationId="{729C22A4-05BC-466F-8CB7-45D496E7EF19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78" creationId="{F67D0DF8-5B06-44BB-A4B0-6CF931C85118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79" creationId="{ECC6EAE2-E8F3-47BE-A09A-B60840833EFF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80" creationId="{2CB33078-F84A-4AE4-AD20-981A02F67B57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81" creationId="{48E58CED-8102-4EC6-B564-5E6C94F16C58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82" creationId="{92FA6D32-01B4-474C-A92C-B39879DB9B09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5:33:21.565" v="1961"/>
          <ac:graphicFrameMkLst>
            <pc:docMk/>
            <pc:sldMk cId="4036371840" sldId="350"/>
            <ac:graphicFrameMk id="183" creationId="{0B04C94A-DEB1-41DE-B3B9-AC21FF657353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04" creationId="{64F60855-C6DA-43F5-8194-B804EB270DEA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05" creationId="{3319D852-DA85-4459-914C-71DBB387F469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06" creationId="{4B6A4E0B-BA6E-4E19-9C34-72760563D4C0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07" creationId="{807E096F-4307-4B1F-BBCE-643A9355D210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08" creationId="{79A8A25E-AC4F-4598-8F78-E055528FE11A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09" creationId="{CAE325DC-9AD6-4ECB-9EED-A0E693F26C4E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10" creationId="{6C4C3E8E-C7E5-46B0-A6E7-6D50B7756FF7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11" creationId="{57C26FE0-522D-49D8-AED6-73BFAE37D93F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12" creationId="{EEECE40E-A198-4F2E-BE7E-97636A00E6E4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13" creationId="{3ADB6C0F-ABD1-4C98-A7A9-F2B129C78646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22" creationId="{1E7C180D-4E02-449A-A664-455AD4022003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23" creationId="{BC17969E-29FA-4CFB-AA1E-2EFF1C6109B8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24" creationId="{E728D552-8CD6-4AC4-A432-548B34888E53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25" creationId="{1E4D3E4E-EE9C-4F21-9002-B903E1EEE3C5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26" creationId="{B77C2A82-CA9A-417F-9717-47DE757ABADB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27" creationId="{0BA721F0-695E-462A-A0CE-12364A88BACA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28" creationId="{A99BB4E8-7467-4ECB-8BC8-76F8AAD0F08B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29" creationId="{8F89A08B-9755-4F15-98E9-988692F4ADF0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5:51:51.563" v="2034"/>
          <ac:graphicFrameMkLst>
            <pc:docMk/>
            <pc:sldMk cId="4036371840" sldId="350"/>
            <ac:graphicFrameMk id="230" creationId="{7D019533-AFE6-4668-8D06-7E27C59EFCD5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44" creationId="{3EB35F85-D878-4B44-8BC5-28D531A59D39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45" creationId="{968A2520-DA65-4C11-9C22-672FCA898CC6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46" creationId="{B06BBA93-9AF4-481A-A8B7-DA0242FC94CD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47" creationId="{50C9602C-F514-4ED4-AEA2-7054D5C1BA27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48" creationId="{D20DEC7F-4F0D-42DE-8581-7D40CD625EFD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49" creationId="{39AF1EB3-B8C3-4093-9967-41C53981EBFF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50" creationId="{DF594E40-582A-4814-BBD9-DA77212A0ED0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51" creationId="{D951036B-BF65-4D8E-83A2-C951B4A98FB9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52" creationId="{2BC98D6F-EC90-49D9-A618-678485BD4755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53" creationId="{98B97FDE-D634-490E-ADF6-6B19983418E7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62" creationId="{79186207-315D-4011-B839-6D3ED1557FD4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63" creationId="{0C78DFFE-5FAE-4DCA-B982-F4314056B83C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64" creationId="{92AD8AC7-4020-4E91-B880-032071ECEDAF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65" creationId="{E05A12B8-BD6A-4C81-BE11-D2075B31E91C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66" creationId="{E45C788C-A82F-43A7-BCC3-035DCC142E61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67" creationId="{5F08D6D6-C611-471E-80D4-6B48B5DFC627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68" creationId="{240399AB-830A-48CD-8B6C-BCE5E62B7729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69" creationId="{CF97D3D5-15CD-4815-9DFD-ED1DA4FBDB8D}"/>
          </ac:graphicFrameMkLst>
        </pc:graphicFrameChg>
        <pc:graphicFrameChg chg="add mod">
          <ac:chgData name="Verbeeck, Rudi [JRDBE]" userId="4fe53762-0048-4cfa-a1cd-9fb8c6f4930e" providerId="ADAL" clId="{75346A2F-8382-4CB0-ACF7-286A0596081A}" dt="2018-11-30T15:56:34.042" v="2293" actId="1038"/>
          <ac:graphicFrameMkLst>
            <pc:docMk/>
            <pc:sldMk cId="4036371840" sldId="350"/>
            <ac:graphicFrameMk id="270" creationId="{38632EDF-D075-421E-9941-005CE828C467}"/>
          </ac:graphicFrameMkLst>
        </pc:graphicFrame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22" creationId="{B5F8E2EE-5F19-4BFF-83F7-8BB807D74CD1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23" creationId="{33805767-5EF0-4CB0-8C2E-3EC72A41AFE4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24" creationId="{DCEEEDFF-0204-4061-9398-BE6513B3B055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25" creationId="{E410EFC8-12B8-438E-8286-27EC78C64E7A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26" creationId="{AB38844F-1917-476F-BFC1-E774D3383326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27" creationId="{EE83D97F-4963-4F4C-853F-890D452B55CF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28" creationId="{C36ADF2E-DCDE-475B-A4A2-DD95E8E63B41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29" creationId="{8ACD44EE-6CA4-403B-9161-D0CCE3278633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42" creationId="{3750F9BF-49F3-4B85-8BA6-818DBB383E6E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43" creationId="{7F811517-C91C-4885-AABC-C89E3AB886FE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44" creationId="{2064781F-0E1D-4417-B8A6-C2E817A0D617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45" creationId="{F0E2F5E4-C238-4857-8A22-77757D7373A7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47" creationId="{CA7718C9-6352-4F4A-9F51-2CC02A09E3DA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48" creationId="{4BB856F0-C3C2-4259-9A5E-44950B568B4C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49" creationId="{3071974E-F117-4290-BDD7-88F66B768A76}"/>
          </ac:cxnSpMkLst>
        </pc:cxnChg>
        <pc:cxnChg chg="add del">
          <ac:chgData name="Verbeeck, Rudi [JRDBE]" userId="4fe53762-0048-4cfa-a1cd-9fb8c6f4930e" providerId="ADAL" clId="{75346A2F-8382-4CB0-ACF7-286A0596081A}" dt="2018-11-30T15:31:07.659" v="1951"/>
          <ac:cxnSpMkLst>
            <pc:docMk/>
            <pc:sldMk cId="4036371840" sldId="350"/>
            <ac:cxnSpMk id="50" creationId="{5144FC96-CFB4-4846-B8CC-AEA8D993A856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73" creationId="{4B901AE1-82AA-4F04-ABBF-D5B53CA73079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74" creationId="{F3BBF8B2-8842-4000-BC87-659AC9E16D5C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75" creationId="{7BCD3498-3B2B-4D11-BC03-AB0A22383D76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76" creationId="{1A6E2176-686D-4615-9A51-C9B80162D268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77" creationId="{9071F647-7C04-4B4D-8B99-28D83705C233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78" creationId="{CE057A7D-5360-4357-A919-79D2758472D5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79" creationId="{7CE5E26C-D73D-48B4-865E-9314F28C9F0C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80" creationId="{9418E112-229A-4154-9B55-DBB533BC02C3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90" creationId="{5050311C-FD52-46A0-A0D8-B9B2E7142456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91" creationId="{F193E9B9-B1EE-480F-B489-26870E250845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92" creationId="{5F247995-8D5B-44D4-81A0-FDBC31B3BF30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93" creationId="{3E62892C-7658-4123-99B5-A09E383F2746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94" creationId="{8FD3A236-7C80-4692-BDC6-377A0E77E979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95" creationId="{9C83DD0E-AE20-4479-848F-EFF42749D943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96" creationId="{F36905FE-D2A0-49A1-834C-C21EACFC2AA3}"/>
          </ac:cxnSpMkLst>
        </pc:cxnChg>
        <pc:cxnChg chg="add del">
          <ac:chgData name="Verbeeck, Rudi [JRDBE]" userId="4fe53762-0048-4cfa-a1cd-9fb8c6f4930e" providerId="ADAL" clId="{75346A2F-8382-4CB0-ACF7-286A0596081A}" dt="2018-11-30T15:32:41.049" v="1955"/>
          <ac:cxnSpMkLst>
            <pc:docMk/>
            <pc:sldMk cId="4036371840" sldId="350"/>
            <ac:cxnSpMk id="97" creationId="{47A1F021-8944-448E-BC0E-34BE29005D75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20" creationId="{818D25C0-1EAD-4FBA-8F0D-6A24BD233B17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21" creationId="{F5A87F2C-7DCC-4932-B69A-F20977F4A997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22" creationId="{AB00852F-0186-4AE5-8714-27B695D2F28C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23" creationId="{8A539E60-2300-4E58-9B09-5A71930DE746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24" creationId="{E20104C6-1328-4EA3-BD03-5E3EC0AA3EA5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25" creationId="{66753D82-63AF-4753-940E-0E42FA1CA6C5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26" creationId="{A00A5933-DC45-41D1-8DAB-A63F7309D34E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27" creationId="{4D98311A-C539-4142-A388-B473CFF6E456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37" creationId="{C7813716-768B-4E57-96C9-D5DC9E7074DF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38" creationId="{BD2CDC2F-1A00-480E-9795-3B8B71FA0686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39" creationId="{495402CE-CBB9-4170-85D9-C2D1225FA966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40" creationId="{006C6F4F-43E9-48E8-A479-DD27384B5057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41" creationId="{4887D0E6-E844-4576-AF4B-EB05C20A13BB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42" creationId="{646E1449-5F4E-4155-95C8-DC1B908741D7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43" creationId="{9DB72249-C4A9-40A0-BF70-D7380A94002E}"/>
          </ac:cxnSpMkLst>
        </pc:cxnChg>
        <pc:cxnChg chg="add del">
          <ac:chgData name="Verbeeck, Rudi [JRDBE]" userId="4fe53762-0048-4cfa-a1cd-9fb8c6f4930e" providerId="ADAL" clId="{75346A2F-8382-4CB0-ACF7-286A0596081A}" dt="2018-11-30T15:32:46.189" v="1959"/>
          <ac:cxnSpMkLst>
            <pc:docMk/>
            <pc:sldMk cId="4036371840" sldId="350"/>
            <ac:cxnSpMk id="144" creationId="{9FE1BA29-CC2F-4A8E-9C51-07025B89A325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67" creationId="{B45AE288-B0BA-4D43-A787-1318A4F29BF3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68" creationId="{DDBBAED6-890B-492A-8B78-C7B51F85ED8B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69" creationId="{C1376D11-FE73-4429-A670-7631E50CD69B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70" creationId="{F93D9CB9-034B-4AD8-A756-0663F1D746A9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71" creationId="{D6B07ED8-D6F9-41F7-859B-AD60DF6A865F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72" creationId="{922EB758-5684-4824-99DA-7E78E346C434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73" creationId="{6BBD7A9F-4988-4473-BCBF-C6823E4F6978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74" creationId="{26ABA8E5-A6F3-4781-9F63-CB91BD3738AE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84" creationId="{AB021EB6-EE78-49B0-B394-21088A380084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85" creationId="{2F3E362A-8DBB-42F0-8FB7-7EBC323BDEEA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86" creationId="{63F15ABB-75EF-4A16-A3AD-334EFBC52D92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87" creationId="{3518F1B1-84EB-4E4E-98E1-336338AFFD78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88" creationId="{BBFE2DBD-F68F-43C0-A752-3B2C4A5553D6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89" creationId="{AE0A0056-503E-4E65-9947-559D0A5F9A70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90" creationId="{C173B64B-347D-440C-8D0F-4B4D3E576F3B}"/>
          </ac:cxnSpMkLst>
        </pc:cxnChg>
        <pc:cxnChg chg="add del">
          <ac:chgData name="Verbeeck, Rudi [JRDBE]" userId="4fe53762-0048-4cfa-a1cd-9fb8c6f4930e" providerId="ADAL" clId="{75346A2F-8382-4CB0-ACF7-286A0596081A}" dt="2018-11-30T15:33:21.565" v="1961"/>
          <ac:cxnSpMkLst>
            <pc:docMk/>
            <pc:sldMk cId="4036371840" sldId="350"/>
            <ac:cxnSpMk id="191" creationId="{FDD8FC90-2CDF-4D90-9993-FF28E3AAAE0A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14" creationId="{1A354FC1-19A9-4263-AB70-A5FA98014516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15" creationId="{D48BC9C9-5C4A-4222-9FDB-D3F831640D63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16" creationId="{1FB2D266-6201-4C14-916C-F36892076D05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17" creationId="{71755719-F267-40C6-9D5C-9F327FDB4C80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18" creationId="{FD2BC466-1F3A-4B10-991C-F1D1ADB38532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19" creationId="{B8E47863-D6E4-46C8-A9E9-09CC932CE825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20" creationId="{48659DD0-E117-4463-A900-1E0E1DDDFCEC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21" creationId="{B9D22DA7-D6FE-4597-8236-0D134106C071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31" creationId="{BC9FE775-743B-4CD3-B6F9-52BC6B52D2C8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32" creationId="{4D7C7AE0-3583-4F65-8C4D-DAAFDAC682CF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33" creationId="{07A44E2B-F1CC-427D-A780-CF7140D11426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34" creationId="{828D487E-4E68-4566-8D34-2532AB1DB6B5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35" creationId="{927C4940-1FDD-405D-83D4-A8BAC1156103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36" creationId="{04A03367-F508-46B8-BF83-32EA499E369E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37" creationId="{E836A2F2-6708-4D72-ABC0-EF526062F3F6}"/>
          </ac:cxnSpMkLst>
        </pc:cxnChg>
        <pc:cxnChg chg="add del mod">
          <ac:chgData name="Verbeeck, Rudi [JRDBE]" userId="4fe53762-0048-4cfa-a1cd-9fb8c6f4930e" providerId="ADAL" clId="{75346A2F-8382-4CB0-ACF7-286A0596081A}" dt="2018-11-30T15:51:51.563" v="2034"/>
          <ac:cxnSpMkLst>
            <pc:docMk/>
            <pc:sldMk cId="4036371840" sldId="350"/>
            <ac:cxnSpMk id="238" creationId="{82563AF1-DBAC-4FED-A695-2F88353A558A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54" creationId="{FE63764B-65DA-43FA-BD1D-2DA5CE8D0743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55" creationId="{2AEFD6DA-3A68-497B-B6FE-B4782B8A34D6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56" creationId="{8753BE02-FC56-42B8-B212-4D5FC550AED5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57" creationId="{76A1B0C7-B6A8-4091-AC2E-773F6A871EF7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58" creationId="{7B41238B-86C5-451E-9DE9-6535FD9ACE7B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59" creationId="{EC560B10-4F71-47B5-86AE-7C2091DB5555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60" creationId="{8358B3E1-D312-4B84-BD79-AC40AE3CFD45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61" creationId="{9BBF82CF-8093-403D-BD11-6F6B88ECD78F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71" creationId="{8C1BCF40-9726-4E85-B7F8-CF3E20F3A411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72" creationId="{7FAA9EDF-E034-43F0-9E43-F8ADD1D45327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73" creationId="{1F83B780-730C-42A4-B5E7-CF82CFF97272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74" creationId="{0D654755-4FC2-4377-8AB8-3C1946F8B395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75" creationId="{E21B9922-5D1B-4AE2-AA97-D9608AF6B5ED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76" creationId="{129CE36E-1826-44E5-AE69-A1CF2CEB35DB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77" creationId="{BC115FB8-5616-4F6F-B857-EEAC157AAC0B}"/>
          </ac:cxnSpMkLst>
        </pc:cxnChg>
        <pc:cxnChg chg="add mod">
          <ac:chgData name="Verbeeck, Rudi [JRDBE]" userId="4fe53762-0048-4cfa-a1cd-9fb8c6f4930e" providerId="ADAL" clId="{75346A2F-8382-4CB0-ACF7-286A0596081A}" dt="2018-11-30T15:56:34.042" v="2293" actId="1038"/>
          <ac:cxnSpMkLst>
            <pc:docMk/>
            <pc:sldMk cId="4036371840" sldId="350"/>
            <ac:cxnSpMk id="278" creationId="{B1090B89-4DA4-4E18-B818-3218AB8C182B}"/>
          </ac:cxnSpMkLst>
        </pc:cxnChg>
      </pc:sldChg>
      <pc:sldChg chg="addSp delSp modSp add delAnim">
        <pc:chgData name="Verbeeck, Rudi [JRDBE]" userId="4fe53762-0048-4cfa-a1cd-9fb8c6f4930e" providerId="ADAL" clId="{75346A2F-8382-4CB0-ACF7-286A0596081A}" dt="2018-11-30T16:27:00.769" v="2616" actId="20577"/>
        <pc:sldMkLst>
          <pc:docMk/>
          <pc:sldMk cId="991658887" sldId="351"/>
        </pc:sldMkLst>
        <pc:spChg chg="mod">
          <ac:chgData name="Verbeeck, Rudi [JRDBE]" userId="4fe53762-0048-4cfa-a1cd-9fb8c6f4930e" providerId="ADAL" clId="{75346A2F-8382-4CB0-ACF7-286A0596081A}" dt="2018-11-30T16:27:00.769" v="2616" actId="20577"/>
          <ac:spMkLst>
            <pc:docMk/>
            <pc:sldMk cId="991658887" sldId="351"/>
            <ac:spMk id="2" creationId="{B7E65832-A3BE-4BFF-AFFE-976729CB925F}"/>
          </ac:spMkLst>
        </pc:spChg>
        <pc:spChg chg="del">
          <ac:chgData name="Verbeeck, Rudi [JRDBE]" userId="4fe53762-0048-4cfa-a1cd-9fb8c6f4930e" providerId="ADAL" clId="{75346A2F-8382-4CB0-ACF7-286A0596081A}" dt="2018-11-30T16:22:19.444" v="2511" actId="478"/>
          <ac:spMkLst>
            <pc:docMk/>
            <pc:sldMk cId="991658887" sldId="351"/>
            <ac:spMk id="3" creationId="{8DDF47D8-9A27-4C00-9EF3-3E4BC734943E}"/>
          </ac:spMkLst>
        </pc:spChg>
        <pc:spChg chg="add del mod">
          <ac:chgData name="Verbeeck, Rudi [JRDBE]" userId="4fe53762-0048-4cfa-a1cd-9fb8c6f4930e" providerId="ADAL" clId="{75346A2F-8382-4CB0-ACF7-286A0596081A}" dt="2018-11-30T16:25:50.738" v="2575" actId="478"/>
          <ac:spMkLst>
            <pc:docMk/>
            <pc:sldMk cId="991658887" sldId="351"/>
            <ac:spMk id="56" creationId="{4F02BDDF-3F3C-4AF8-957F-DCBC2DC79C19}"/>
          </ac:spMkLst>
        </pc:spChg>
        <pc:spChg chg="del">
          <ac:chgData name="Verbeeck, Rudi [JRDBE]" userId="4fe53762-0048-4cfa-a1cd-9fb8c6f4930e" providerId="ADAL" clId="{75346A2F-8382-4CB0-ACF7-286A0596081A}" dt="2018-11-30T16:22:19.444" v="2511" actId="478"/>
          <ac:spMkLst>
            <pc:docMk/>
            <pc:sldMk cId="991658887" sldId="351"/>
            <ac:spMk id="241" creationId="{B455705B-94DE-4D02-855D-0BCF7528AA5A}"/>
          </ac:spMkLst>
        </pc:spChg>
        <pc:spChg chg="del">
          <ac:chgData name="Verbeeck, Rudi [JRDBE]" userId="4fe53762-0048-4cfa-a1cd-9fb8c6f4930e" providerId="ADAL" clId="{75346A2F-8382-4CB0-ACF7-286A0596081A}" dt="2018-11-30T16:22:19.444" v="2511" actId="478"/>
          <ac:spMkLst>
            <pc:docMk/>
            <pc:sldMk cId="991658887" sldId="351"/>
            <ac:spMk id="242" creationId="{1EBD3DA0-A242-4B68-999F-6D079BB4334A}"/>
          </ac:spMkLst>
        </pc:spChg>
        <pc:spChg chg="del">
          <ac:chgData name="Verbeeck, Rudi [JRDBE]" userId="4fe53762-0048-4cfa-a1cd-9fb8c6f4930e" providerId="ADAL" clId="{75346A2F-8382-4CB0-ACF7-286A0596081A}" dt="2018-11-30T16:22:19.444" v="2511" actId="478"/>
          <ac:spMkLst>
            <pc:docMk/>
            <pc:sldMk cId="991658887" sldId="351"/>
            <ac:spMk id="243" creationId="{A19E9658-D094-4698-A435-7D2C4AAADAF3}"/>
          </ac:spMkLst>
        </pc:spChg>
        <pc:spChg chg="del">
          <ac:chgData name="Verbeeck, Rudi [JRDBE]" userId="4fe53762-0048-4cfa-a1cd-9fb8c6f4930e" providerId="ADAL" clId="{75346A2F-8382-4CB0-ACF7-286A0596081A}" dt="2018-11-30T16:22:19.444" v="2511" actId="478"/>
          <ac:spMkLst>
            <pc:docMk/>
            <pc:sldMk cId="991658887" sldId="351"/>
            <ac:spMk id="279" creationId="{C20A5A04-963C-4531-9690-CB53DB563986}"/>
          </ac:spMkLst>
        </pc:spChg>
        <pc:spChg chg="del">
          <ac:chgData name="Verbeeck, Rudi [JRDBE]" userId="4fe53762-0048-4cfa-a1cd-9fb8c6f4930e" providerId="ADAL" clId="{75346A2F-8382-4CB0-ACF7-286A0596081A}" dt="2018-11-30T16:22:19.444" v="2511" actId="478"/>
          <ac:spMkLst>
            <pc:docMk/>
            <pc:sldMk cId="991658887" sldId="351"/>
            <ac:spMk id="280" creationId="{0EFF49BD-EE06-423F-8613-CCBA31FF4E69}"/>
          </ac:spMkLst>
        </pc:spChg>
        <pc:grpChg chg="del">
          <ac:chgData name="Verbeeck, Rudi [JRDBE]" userId="4fe53762-0048-4cfa-a1cd-9fb8c6f4930e" providerId="ADAL" clId="{75346A2F-8382-4CB0-ACF7-286A0596081A}" dt="2018-11-30T16:22:19.444" v="2511" actId="478"/>
          <ac:grpSpMkLst>
            <pc:docMk/>
            <pc:sldMk cId="991658887" sldId="351"/>
            <ac:grpSpMk id="281" creationId="{0EB21152-4A75-461C-BD23-A11126662A8C}"/>
          </ac:grpSpMkLst>
        </pc:grpChg>
        <pc:grpChg chg="del">
          <ac:chgData name="Verbeeck, Rudi [JRDBE]" userId="4fe53762-0048-4cfa-a1cd-9fb8c6f4930e" providerId="ADAL" clId="{75346A2F-8382-4CB0-ACF7-286A0596081A}" dt="2018-11-30T16:22:24.709" v="2512" actId="478"/>
          <ac:grpSpMkLst>
            <pc:docMk/>
            <pc:sldMk cId="991658887" sldId="351"/>
            <ac:grpSpMk id="284" creationId="{568C2695-4763-43AE-B9AE-A241AA5D9F4C}"/>
          </ac:grpSpMkLst>
        </pc:grp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44" creationId="{3EB35F85-D878-4B44-8BC5-28D531A59D39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45" creationId="{968A2520-DA65-4C11-9C22-672FCA898CC6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46" creationId="{B06BBA93-9AF4-481A-A8B7-DA0242FC94CD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47" creationId="{50C9602C-F514-4ED4-AEA2-7054D5C1BA27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48" creationId="{D20DEC7F-4F0D-42DE-8581-7D40CD625EFD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49" creationId="{39AF1EB3-B8C3-4093-9967-41C53981EBFF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50" creationId="{DF594E40-582A-4814-BBD9-DA77212A0ED0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51" creationId="{D951036B-BF65-4D8E-83A2-C951B4A98FB9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52" creationId="{2BC98D6F-EC90-49D9-A618-678485BD4755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53" creationId="{98B97FDE-D634-490E-ADF6-6B19983418E7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62" creationId="{79186207-315D-4011-B839-6D3ED1557FD4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63" creationId="{0C78DFFE-5FAE-4DCA-B982-F4314056B83C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64" creationId="{92AD8AC7-4020-4E91-B880-032071ECEDAF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65" creationId="{E05A12B8-BD6A-4C81-BE11-D2075B31E91C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66" creationId="{E45C788C-A82F-43A7-BCC3-035DCC142E61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67" creationId="{5F08D6D6-C611-471E-80D4-6B48B5DFC627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68" creationId="{240399AB-830A-48CD-8B6C-BCE5E62B7729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69" creationId="{CF97D3D5-15CD-4815-9DFD-ED1DA4FBDB8D}"/>
          </ac:graphicFrameMkLst>
        </pc:graphicFrameChg>
        <pc:graphicFrameChg chg="del">
          <ac:chgData name="Verbeeck, Rudi [JRDBE]" userId="4fe53762-0048-4cfa-a1cd-9fb8c6f4930e" providerId="ADAL" clId="{75346A2F-8382-4CB0-ACF7-286A0596081A}" dt="2018-11-30T16:22:19.444" v="2511" actId="478"/>
          <ac:graphicFrameMkLst>
            <pc:docMk/>
            <pc:sldMk cId="991658887" sldId="351"/>
            <ac:graphicFrameMk id="270" creationId="{38632EDF-D075-421E-9941-005CE828C467}"/>
          </ac:graphicFrameMkLst>
        </pc:graphicFrameChg>
        <pc:picChg chg="add mod">
          <ac:chgData name="Verbeeck, Rudi [JRDBE]" userId="4fe53762-0048-4cfa-a1cd-9fb8c6f4930e" providerId="ADAL" clId="{75346A2F-8382-4CB0-ACF7-286A0596081A}" dt="2018-11-30T16:26:01.706" v="2577" actId="1076"/>
          <ac:picMkLst>
            <pc:docMk/>
            <pc:sldMk cId="991658887" sldId="351"/>
            <ac:picMk id="53" creationId="{90AB5BCF-97A2-40F1-AF8B-2D3CC15AF61D}"/>
          </ac:picMkLst>
        </pc:picChg>
        <pc:picChg chg="add mod">
          <ac:chgData name="Verbeeck, Rudi [JRDBE]" userId="4fe53762-0048-4cfa-a1cd-9fb8c6f4930e" providerId="ADAL" clId="{75346A2F-8382-4CB0-ACF7-286A0596081A}" dt="2018-11-30T16:25:04.028" v="2573" actId="1076"/>
          <ac:picMkLst>
            <pc:docMk/>
            <pc:sldMk cId="991658887" sldId="351"/>
            <ac:picMk id="54" creationId="{2647CB8F-2FF5-4811-B202-F9CB4018D3BC}"/>
          </ac:picMkLst>
        </pc:picChg>
        <pc:cxnChg chg="add mod">
          <ac:chgData name="Verbeeck, Rudi [JRDBE]" userId="4fe53762-0048-4cfa-a1cd-9fb8c6f4930e" providerId="ADAL" clId="{75346A2F-8382-4CB0-ACF7-286A0596081A}" dt="2018-11-30T16:26:26.487" v="2580" actId="14100"/>
          <ac:cxnSpMkLst>
            <pc:docMk/>
            <pc:sldMk cId="991658887" sldId="351"/>
            <ac:cxnSpMk id="55" creationId="{DC2DBBD5-9B75-4118-8E18-C2F471DACC5A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54" creationId="{FE63764B-65DA-43FA-BD1D-2DA5CE8D0743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55" creationId="{2AEFD6DA-3A68-497B-B6FE-B4782B8A34D6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56" creationId="{8753BE02-FC56-42B8-B212-4D5FC550AED5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57" creationId="{76A1B0C7-B6A8-4091-AC2E-773F6A871EF7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58" creationId="{7B41238B-86C5-451E-9DE9-6535FD9ACE7B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59" creationId="{EC560B10-4F71-47B5-86AE-7C2091DB5555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60" creationId="{8358B3E1-D312-4B84-BD79-AC40AE3CFD45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61" creationId="{9BBF82CF-8093-403D-BD11-6F6B88ECD78F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71" creationId="{8C1BCF40-9726-4E85-B7F8-CF3E20F3A411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72" creationId="{7FAA9EDF-E034-43F0-9E43-F8ADD1D45327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73" creationId="{1F83B780-730C-42A4-B5E7-CF82CFF97272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74" creationId="{0D654755-4FC2-4377-8AB8-3C1946F8B395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75" creationId="{E21B9922-5D1B-4AE2-AA97-D9608AF6B5ED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76" creationId="{129CE36E-1826-44E5-AE69-A1CF2CEB35DB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77" creationId="{BC115FB8-5616-4F6F-B857-EEAC157AAC0B}"/>
          </ac:cxnSpMkLst>
        </pc:cxnChg>
        <pc:cxnChg chg="del mod">
          <ac:chgData name="Verbeeck, Rudi [JRDBE]" userId="4fe53762-0048-4cfa-a1cd-9fb8c6f4930e" providerId="ADAL" clId="{75346A2F-8382-4CB0-ACF7-286A0596081A}" dt="2018-11-30T16:22:19.444" v="2511" actId="478"/>
          <ac:cxnSpMkLst>
            <pc:docMk/>
            <pc:sldMk cId="991658887" sldId="351"/>
            <ac:cxnSpMk id="278" creationId="{B1090B89-4DA4-4E18-B818-3218AB8C182B}"/>
          </ac:cxnSpMkLst>
        </pc:cxnChg>
      </pc:sldChg>
      <pc:sldChg chg="addSp delSp modSp add del">
        <pc:chgData name="Verbeeck, Rudi [JRDBE]" userId="4fe53762-0048-4cfa-a1cd-9fb8c6f4930e" providerId="ADAL" clId="{75346A2F-8382-4CB0-ACF7-286A0596081A}" dt="2018-11-30T16:53:17.054" v="3123" actId="2696"/>
        <pc:sldMkLst>
          <pc:docMk/>
          <pc:sldMk cId="2817475411" sldId="352"/>
        </pc:sldMkLst>
        <pc:spChg chg="del">
          <ac:chgData name="Verbeeck, Rudi [JRDBE]" userId="4fe53762-0048-4cfa-a1cd-9fb8c6f4930e" providerId="ADAL" clId="{75346A2F-8382-4CB0-ACF7-286A0596081A}" dt="2018-11-30T16:33:11.548" v="2619"/>
          <ac:spMkLst>
            <pc:docMk/>
            <pc:sldMk cId="2817475411" sldId="352"/>
            <ac:spMk id="2" creationId="{FDAFB65C-E2C9-4B30-8138-3C771153D448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4" creationId="{D6084F5A-69C1-4AB3-9BD2-C7CDBD870BBE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5" creationId="{A445E255-2BE6-4EAC-9B11-E8375F9216B3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6" creationId="{CA6DDF78-AD9B-47BB-89A2-ACA652B5CBB3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7" creationId="{081BBD4F-F21C-4CBB-A9D2-26966A75DE34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8" creationId="{57DF84D8-465C-4515-B950-56095DDBC211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9" creationId="{51D3C6BA-7490-46FD-9DCE-A414B4B0DC5D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23" creationId="{835BE125-65D3-448E-A15C-C3532719749C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24" creationId="{A6D8F7B2-EC09-4BB8-A325-FABA947D37E6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25" creationId="{FB932883-DCF7-415D-8889-6DA1885E107C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26" creationId="{300BBB3A-A783-4E2B-8FA5-254269DF4BE5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27" creationId="{77F34779-F3FE-4CE8-B2B4-23521C1054B4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28" creationId="{7B40825C-2AAB-460D-8565-E35B8AC4B2C8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29" creationId="{017AA66F-BCB2-4C6C-AD40-D3F6D7D3BA3D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32" creationId="{B819879E-D499-4008-9011-49C31412F646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33" creationId="{4738451D-A696-4FAE-8BB2-A69D742AE197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41" creationId="{A2A8287D-9EF4-4C0D-9641-A08A465FE4BA}"/>
          </ac:spMkLst>
        </pc:spChg>
        <pc:spChg chg="add del mod">
          <ac:chgData name="Verbeeck, Rudi [JRDBE]" userId="4fe53762-0048-4cfa-a1cd-9fb8c6f4930e" providerId="ADAL" clId="{75346A2F-8382-4CB0-ACF7-286A0596081A}" dt="2018-11-30T16:34:08.044" v="2687" actId="478"/>
          <ac:spMkLst>
            <pc:docMk/>
            <pc:sldMk cId="2817475411" sldId="352"/>
            <ac:spMk id="42" creationId="{FB34F610-97B9-47DA-9B84-749B15F6F122}"/>
          </ac:spMkLst>
        </pc:spChg>
        <pc:spChg chg="add mod">
          <ac:chgData name="Verbeeck, Rudi [JRDBE]" userId="4fe53762-0048-4cfa-a1cd-9fb8c6f4930e" providerId="ADAL" clId="{75346A2F-8382-4CB0-ACF7-286A0596081A}" dt="2018-11-30T16:33:11.548" v="2619"/>
          <ac:spMkLst>
            <pc:docMk/>
            <pc:sldMk cId="2817475411" sldId="352"/>
            <ac:spMk id="45" creationId="{A8B42160-C597-46BB-9A8D-B536540FCE5B}"/>
          </ac:spMkLst>
        </pc:spChg>
        <pc:spChg chg="add del mod">
          <ac:chgData name="Verbeeck, Rudi [JRDBE]" userId="4fe53762-0048-4cfa-a1cd-9fb8c6f4930e" providerId="ADAL" clId="{75346A2F-8382-4CB0-ACF7-286A0596081A}" dt="2018-11-30T16:35:35.356" v="2734" actId="478"/>
          <ac:spMkLst>
            <pc:docMk/>
            <pc:sldMk cId="2817475411" sldId="352"/>
            <ac:spMk id="46" creationId="{0B541DCC-9C25-42DD-BD5B-27297EB16DC2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47" creationId="{319886A2-0FE6-4084-97B8-101E31684777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48" creationId="{F4A7A2DA-D6A6-438C-B7BF-1449050D8663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49" creationId="{39769C7E-794A-47FE-A2E5-7ECE6689FABC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50" creationId="{8B6D3837-8A20-4865-8289-2EC7778B3D15}"/>
          </ac:spMkLst>
        </pc:spChg>
        <pc:spChg chg="add del mod">
          <ac:chgData name="Verbeeck, Rudi [JRDBE]" userId="4fe53762-0048-4cfa-a1cd-9fb8c6f4930e" providerId="ADAL" clId="{75346A2F-8382-4CB0-ACF7-286A0596081A}" dt="2018-11-30T16:35:33.340" v="2733" actId="478"/>
          <ac:spMkLst>
            <pc:docMk/>
            <pc:sldMk cId="2817475411" sldId="352"/>
            <ac:spMk id="51" creationId="{5AFF1567-39F9-413C-A3B9-D1F0FEBC6777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65" creationId="{C33AB2E1-FB4C-4B06-AFFA-757E47550F51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66" creationId="{B2B17A66-EEE3-488A-8E52-6945DEE03271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67" creationId="{7AF366B4-ABCE-45FA-A028-DEE3A7C1A23D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68" creationId="{128D7FF2-2B0D-4E7E-ABC7-90EB2D58DBC0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69" creationId="{701C068A-71E1-4869-A7F6-1B1423EDECEF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70" creationId="{C84603CD-2624-4EE2-A77F-CA292E087BC8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71" creationId="{BBC8C79D-E569-43E5-BF84-5D7F9954A325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74" creationId="{4060C70F-6EFB-4C3C-9FD2-974877C9B1F8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75" creationId="{C4A22CE3-D423-4235-8424-ACA958BC6FE7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83" creationId="{93224DEE-6280-470C-8D92-BCE46CFA4703}"/>
          </ac:spMkLst>
        </pc:spChg>
        <pc:spChg chg="add mod">
          <ac:chgData name="Verbeeck, Rudi [JRDBE]" userId="4fe53762-0048-4cfa-a1cd-9fb8c6f4930e" providerId="ADAL" clId="{75346A2F-8382-4CB0-ACF7-286A0596081A}" dt="2018-11-30T16:35:28.246" v="2732" actId="1036"/>
          <ac:spMkLst>
            <pc:docMk/>
            <pc:sldMk cId="2817475411" sldId="352"/>
            <ac:spMk id="84" creationId="{6F2E89B4-7776-4C15-A077-056012ECA04D}"/>
          </ac:spMkLst>
        </pc:spChg>
        <pc:grpChg chg="add del mod">
          <ac:chgData name="Verbeeck, Rudi [JRDBE]" userId="4fe53762-0048-4cfa-a1cd-9fb8c6f4930e" providerId="ADAL" clId="{75346A2F-8382-4CB0-ACF7-286A0596081A}" dt="2018-11-30T16:34:08.044" v="2687" actId="478"/>
          <ac:grpSpMkLst>
            <pc:docMk/>
            <pc:sldMk cId="2817475411" sldId="352"/>
            <ac:grpSpMk id="12" creationId="{6CD9049C-A06D-4AD1-A60F-6B43637C22B9}"/>
          </ac:grpSpMkLst>
        </pc:grpChg>
        <pc:grpChg chg="add mod">
          <ac:chgData name="Verbeeck, Rudi [JRDBE]" userId="4fe53762-0048-4cfa-a1cd-9fb8c6f4930e" providerId="ADAL" clId="{75346A2F-8382-4CB0-ACF7-286A0596081A}" dt="2018-11-30T16:35:28.246" v="2732" actId="1036"/>
          <ac:grpSpMkLst>
            <pc:docMk/>
            <pc:sldMk cId="2817475411" sldId="352"/>
            <ac:grpSpMk id="54" creationId="{9A1586BB-BF7F-4E42-BA42-AE2BAE221D43}"/>
          </ac:grpSpMkLst>
        </pc:grpChg>
        <pc:cxnChg chg="add del 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10" creationId="{267080C0-A10D-4D95-A540-CEA118318B97}"/>
          </ac:cxnSpMkLst>
        </pc:cxnChg>
        <pc:cxnChg chg="add del 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11" creationId="{1CAD470D-9940-4C5F-A91D-0B9A8C67AC5B}"/>
          </ac:cxnSpMkLst>
        </pc:cxnChg>
        <pc:cxnChg chg="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20" creationId="{F397FD19-CF12-424F-9FE6-F0B88C4D2E5E}"/>
          </ac:cxnSpMkLst>
        </pc:cxnChg>
        <pc:cxnChg chg="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21" creationId="{8F02EFC9-7CA8-42BE-B497-04D66FBAEB93}"/>
          </ac:cxnSpMkLst>
        </pc:cxnChg>
        <pc:cxnChg chg="add del 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30" creationId="{60DF6FAB-8219-4925-9763-2525FBD0A374}"/>
          </ac:cxnSpMkLst>
        </pc:cxnChg>
        <pc:cxnChg chg="add del 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31" creationId="{B54DB0EC-5B3A-44A9-969C-00E43F70FA54}"/>
          </ac:cxnSpMkLst>
        </pc:cxnChg>
        <pc:cxnChg chg="add del 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34" creationId="{531468AA-2566-4FD1-B9DE-1D47ABF3C811}"/>
          </ac:cxnSpMkLst>
        </pc:cxnChg>
        <pc:cxnChg chg="add del 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35" creationId="{AE2DFE83-0D61-41FB-B781-4D09B719B198}"/>
          </ac:cxnSpMkLst>
        </pc:cxnChg>
        <pc:cxnChg chg="add del 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36" creationId="{B1CE3908-63CD-4721-9E6A-935741A4E17D}"/>
          </ac:cxnSpMkLst>
        </pc:cxnChg>
        <pc:cxnChg chg="add del 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37" creationId="{191C4C4A-C6AB-41E3-B176-D976D5803C0C}"/>
          </ac:cxnSpMkLst>
        </pc:cxnChg>
        <pc:cxnChg chg="add del 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38" creationId="{9167AC13-23F8-418F-9CD7-35A8F7488794}"/>
          </ac:cxnSpMkLst>
        </pc:cxnChg>
        <pc:cxnChg chg="add del 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39" creationId="{0738BC9C-122A-4960-B767-296D80AC3F48}"/>
          </ac:cxnSpMkLst>
        </pc:cxnChg>
        <pc:cxnChg chg="add del 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40" creationId="{AF22134E-E5C8-4ABF-906D-93BDBEE13D30}"/>
          </ac:cxnSpMkLst>
        </pc:cxnChg>
        <pc:cxnChg chg="add del 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43" creationId="{C76C02DD-95ED-4A3F-9E17-BB6A330C422F}"/>
          </ac:cxnSpMkLst>
        </pc:cxnChg>
        <pc:cxnChg chg="add del mod">
          <ac:chgData name="Verbeeck, Rudi [JRDBE]" userId="4fe53762-0048-4cfa-a1cd-9fb8c6f4930e" providerId="ADAL" clId="{75346A2F-8382-4CB0-ACF7-286A0596081A}" dt="2018-11-30T16:34:08.044" v="2687" actId="478"/>
          <ac:cxnSpMkLst>
            <pc:docMk/>
            <pc:sldMk cId="2817475411" sldId="352"/>
            <ac:cxnSpMk id="44" creationId="{E90D4C2C-F3B0-4BF9-8E99-F6776437AAB4}"/>
          </ac:cxnSpMkLst>
        </pc:cxnChg>
        <pc:cxnChg chg="add mod">
          <ac:chgData name="Verbeeck, Rudi [JRDBE]" userId="4fe53762-0048-4cfa-a1cd-9fb8c6f4930e" providerId="ADAL" clId="{75346A2F-8382-4CB0-ACF7-286A0596081A}" dt="2018-11-30T16:35:28.246" v="2732" actId="1036"/>
          <ac:cxnSpMkLst>
            <pc:docMk/>
            <pc:sldMk cId="2817475411" sldId="352"/>
            <ac:cxnSpMk id="52" creationId="{170FED6E-B68C-4707-A09A-B53062F39BBD}"/>
          </ac:cxnSpMkLst>
        </pc:cxnChg>
        <pc:cxnChg chg="add mod">
          <ac:chgData name="Verbeeck, Rudi [JRDBE]" userId="4fe53762-0048-4cfa-a1cd-9fb8c6f4930e" providerId="ADAL" clId="{75346A2F-8382-4CB0-ACF7-286A0596081A}" dt="2018-11-30T16:35:28.246" v="2732" actId="1036"/>
          <ac:cxnSpMkLst>
            <pc:docMk/>
            <pc:sldMk cId="2817475411" sldId="352"/>
            <ac:cxnSpMk id="53" creationId="{503280D0-16E2-4905-8541-1844DE92FE79}"/>
          </ac:cxnSpMkLst>
        </pc:cxnChg>
        <pc:cxnChg chg="add mod">
          <ac:chgData name="Verbeeck, Rudi [JRDBE]" userId="4fe53762-0048-4cfa-a1cd-9fb8c6f4930e" providerId="ADAL" clId="{75346A2F-8382-4CB0-ACF7-286A0596081A}" dt="2018-11-30T16:35:28.246" v="2732" actId="1036"/>
          <ac:cxnSpMkLst>
            <pc:docMk/>
            <pc:sldMk cId="2817475411" sldId="352"/>
            <ac:cxnSpMk id="72" creationId="{8384A334-685E-4231-A787-03153940CFC2}"/>
          </ac:cxnSpMkLst>
        </pc:cxnChg>
        <pc:cxnChg chg="add mod">
          <ac:chgData name="Verbeeck, Rudi [JRDBE]" userId="4fe53762-0048-4cfa-a1cd-9fb8c6f4930e" providerId="ADAL" clId="{75346A2F-8382-4CB0-ACF7-286A0596081A}" dt="2018-11-30T16:35:28.246" v="2732" actId="1036"/>
          <ac:cxnSpMkLst>
            <pc:docMk/>
            <pc:sldMk cId="2817475411" sldId="352"/>
            <ac:cxnSpMk id="73" creationId="{F41BB7A5-2FA0-4556-8F0E-DBB6984DFA28}"/>
          </ac:cxnSpMkLst>
        </pc:cxnChg>
        <pc:cxnChg chg="add mod">
          <ac:chgData name="Verbeeck, Rudi [JRDBE]" userId="4fe53762-0048-4cfa-a1cd-9fb8c6f4930e" providerId="ADAL" clId="{75346A2F-8382-4CB0-ACF7-286A0596081A}" dt="2018-11-30T16:35:28.246" v="2732" actId="1036"/>
          <ac:cxnSpMkLst>
            <pc:docMk/>
            <pc:sldMk cId="2817475411" sldId="352"/>
            <ac:cxnSpMk id="76" creationId="{8944B1A7-A89A-41BA-A537-29663FFC4AC6}"/>
          </ac:cxnSpMkLst>
        </pc:cxnChg>
        <pc:cxnChg chg="add mod">
          <ac:chgData name="Verbeeck, Rudi [JRDBE]" userId="4fe53762-0048-4cfa-a1cd-9fb8c6f4930e" providerId="ADAL" clId="{75346A2F-8382-4CB0-ACF7-286A0596081A}" dt="2018-11-30T16:35:28.246" v="2732" actId="1036"/>
          <ac:cxnSpMkLst>
            <pc:docMk/>
            <pc:sldMk cId="2817475411" sldId="352"/>
            <ac:cxnSpMk id="77" creationId="{C507C5EA-6E0D-4B77-AB13-C59553044372}"/>
          </ac:cxnSpMkLst>
        </pc:cxnChg>
        <pc:cxnChg chg="add mod">
          <ac:chgData name="Verbeeck, Rudi [JRDBE]" userId="4fe53762-0048-4cfa-a1cd-9fb8c6f4930e" providerId="ADAL" clId="{75346A2F-8382-4CB0-ACF7-286A0596081A}" dt="2018-11-30T16:35:28.246" v="2732" actId="1036"/>
          <ac:cxnSpMkLst>
            <pc:docMk/>
            <pc:sldMk cId="2817475411" sldId="352"/>
            <ac:cxnSpMk id="78" creationId="{3284A3E5-98E7-45C7-8A41-982568DD1ADA}"/>
          </ac:cxnSpMkLst>
        </pc:cxnChg>
        <pc:cxnChg chg="add mod">
          <ac:chgData name="Verbeeck, Rudi [JRDBE]" userId="4fe53762-0048-4cfa-a1cd-9fb8c6f4930e" providerId="ADAL" clId="{75346A2F-8382-4CB0-ACF7-286A0596081A}" dt="2018-11-30T16:35:28.246" v="2732" actId="1036"/>
          <ac:cxnSpMkLst>
            <pc:docMk/>
            <pc:sldMk cId="2817475411" sldId="352"/>
            <ac:cxnSpMk id="79" creationId="{3F0A0C64-3604-480A-8914-C85EA4D5D5D7}"/>
          </ac:cxnSpMkLst>
        </pc:cxnChg>
        <pc:cxnChg chg="add mod">
          <ac:chgData name="Verbeeck, Rudi [JRDBE]" userId="4fe53762-0048-4cfa-a1cd-9fb8c6f4930e" providerId="ADAL" clId="{75346A2F-8382-4CB0-ACF7-286A0596081A}" dt="2018-11-30T16:35:28.246" v="2732" actId="1036"/>
          <ac:cxnSpMkLst>
            <pc:docMk/>
            <pc:sldMk cId="2817475411" sldId="352"/>
            <ac:cxnSpMk id="80" creationId="{1EDB6DA8-22B9-4474-B97E-2585E15E99C7}"/>
          </ac:cxnSpMkLst>
        </pc:cxnChg>
        <pc:cxnChg chg="add mod">
          <ac:chgData name="Verbeeck, Rudi [JRDBE]" userId="4fe53762-0048-4cfa-a1cd-9fb8c6f4930e" providerId="ADAL" clId="{75346A2F-8382-4CB0-ACF7-286A0596081A}" dt="2018-11-30T16:35:28.246" v="2732" actId="1036"/>
          <ac:cxnSpMkLst>
            <pc:docMk/>
            <pc:sldMk cId="2817475411" sldId="352"/>
            <ac:cxnSpMk id="81" creationId="{0EBD703D-0310-4E1F-9F66-5017CD8946F3}"/>
          </ac:cxnSpMkLst>
        </pc:cxnChg>
        <pc:cxnChg chg="add mod">
          <ac:chgData name="Verbeeck, Rudi [JRDBE]" userId="4fe53762-0048-4cfa-a1cd-9fb8c6f4930e" providerId="ADAL" clId="{75346A2F-8382-4CB0-ACF7-286A0596081A}" dt="2018-11-30T16:35:28.246" v="2732" actId="1036"/>
          <ac:cxnSpMkLst>
            <pc:docMk/>
            <pc:sldMk cId="2817475411" sldId="352"/>
            <ac:cxnSpMk id="82" creationId="{CDF120C3-4019-4653-82FF-784B8880BF5E}"/>
          </ac:cxnSpMkLst>
        </pc:cxnChg>
        <pc:cxnChg chg="add mod">
          <ac:chgData name="Verbeeck, Rudi [JRDBE]" userId="4fe53762-0048-4cfa-a1cd-9fb8c6f4930e" providerId="ADAL" clId="{75346A2F-8382-4CB0-ACF7-286A0596081A}" dt="2018-11-30T16:35:28.246" v="2732" actId="1036"/>
          <ac:cxnSpMkLst>
            <pc:docMk/>
            <pc:sldMk cId="2817475411" sldId="352"/>
            <ac:cxnSpMk id="85" creationId="{E48B59BF-BAF8-4F95-865D-ACEFAFF2DCF5}"/>
          </ac:cxnSpMkLst>
        </pc:cxnChg>
        <pc:cxnChg chg="add mod">
          <ac:chgData name="Verbeeck, Rudi [JRDBE]" userId="4fe53762-0048-4cfa-a1cd-9fb8c6f4930e" providerId="ADAL" clId="{75346A2F-8382-4CB0-ACF7-286A0596081A}" dt="2018-11-30T16:35:28.246" v="2732" actId="1036"/>
          <ac:cxnSpMkLst>
            <pc:docMk/>
            <pc:sldMk cId="2817475411" sldId="352"/>
            <ac:cxnSpMk id="86" creationId="{BFABFB69-0754-4765-A4E5-8CF407579172}"/>
          </ac:cxnSpMkLst>
        </pc:cxnChg>
      </pc:sldChg>
      <pc:sldChg chg="addSp delSp modSp add modAnim">
        <pc:chgData name="Verbeeck, Rudi [JRDBE]" userId="4fe53762-0048-4cfa-a1cd-9fb8c6f4930e" providerId="ADAL" clId="{75346A2F-8382-4CB0-ACF7-286A0596081A}" dt="2018-11-30T20:22:20.170" v="4097" actId="1582"/>
        <pc:sldMkLst>
          <pc:docMk/>
          <pc:sldMk cId="731560320" sldId="353"/>
        </pc:sldMkLst>
        <pc:spChg chg="mod">
          <ac:chgData name="Verbeeck, Rudi [JRDBE]" userId="4fe53762-0048-4cfa-a1cd-9fb8c6f4930e" providerId="ADAL" clId="{75346A2F-8382-4CB0-ACF7-286A0596081A}" dt="2018-11-30T16:38:58.149" v="2832" actId="20577"/>
          <ac:spMkLst>
            <pc:docMk/>
            <pc:sldMk cId="731560320" sldId="353"/>
            <ac:spMk id="2" creationId="{7AC0205C-1BF0-469F-80AC-1AFCC9BF7F51}"/>
          </ac:spMkLst>
        </pc:spChg>
        <pc:spChg chg="add">
          <ac:chgData name="Verbeeck, Rudi [JRDBE]" userId="4fe53762-0048-4cfa-a1cd-9fb8c6f4930e" providerId="ADAL" clId="{75346A2F-8382-4CB0-ACF7-286A0596081A}" dt="2018-11-30T16:36:37.886" v="2738"/>
          <ac:spMkLst>
            <pc:docMk/>
            <pc:sldMk cId="731560320" sldId="353"/>
            <ac:spMk id="5" creationId="{47B808AC-B9D5-418D-924C-AA07F617FA4F}"/>
          </ac:spMkLst>
        </pc:spChg>
        <pc:spChg chg="add">
          <ac:chgData name="Verbeeck, Rudi [JRDBE]" userId="4fe53762-0048-4cfa-a1cd-9fb8c6f4930e" providerId="ADAL" clId="{75346A2F-8382-4CB0-ACF7-286A0596081A}" dt="2018-11-30T16:36:37.886" v="2738"/>
          <ac:spMkLst>
            <pc:docMk/>
            <pc:sldMk cId="731560320" sldId="353"/>
            <ac:spMk id="6" creationId="{7A96B184-B8A4-49B8-BE57-FA19DCC94D07}"/>
          </ac:spMkLst>
        </pc:spChg>
        <pc:spChg chg="mod">
          <ac:chgData name="Verbeeck, Rudi [JRDBE]" userId="4fe53762-0048-4cfa-a1cd-9fb8c6f4930e" providerId="ADAL" clId="{75346A2F-8382-4CB0-ACF7-286A0596081A}" dt="2018-11-30T16:51:59.430" v="3112" actId="207"/>
          <ac:spMkLst>
            <pc:docMk/>
            <pc:sldMk cId="731560320" sldId="353"/>
            <ac:spMk id="20" creationId="{500B657D-96FD-49F4-B82A-193471049C9B}"/>
          </ac:spMkLst>
        </pc:spChg>
        <pc:spChg chg="mod">
          <ac:chgData name="Verbeeck, Rudi [JRDBE]" userId="4fe53762-0048-4cfa-a1cd-9fb8c6f4930e" providerId="ADAL" clId="{75346A2F-8382-4CB0-ACF7-286A0596081A}" dt="2018-11-30T16:51:00.821" v="3108" actId="208"/>
          <ac:spMkLst>
            <pc:docMk/>
            <pc:sldMk cId="731560320" sldId="353"/>
            <ac:spMk id="21" creationId="{CBBBAD49-92B1-414D-9E77-81C51C7F853A}"/>
          </ac:spMkLst>
        </pc:spChg>
        <pc:spChg chg="mod">
          <ac:chgData name="Verbeeck, Rudi [JRDBE]" userId="4fe53762-0048-4cfa-a1cd-9fb8c6f4930e" providerId="ADAL" clId="{75346A2F-8382-4CB0-ACF7-286A0596081A}" dt="2018-11-30T16:51:00.821" v="3108" actId="208"/>
          <ac:spMkLst>
            <pc:docMk/>
            <pc:sldMk cId="731560320" sldId="353"/>
            <ac:spMk id="22" creationId="{B4FADA45-7FE0-440E-AB23-849F05A1143C}"/>
          </ac:spMkLst>
        </pc:spChg>
        <pc:spChg chg="mod">
          <ac:chgData name="Verbeeck, Rudi [JRDBE]" userId="4fe53762-0048-4cfa-a1cd-9fb8c6f4930e" providerId="ADAL" clId="{75346A2F-8382-4CB0-ACF7-286A0596081A}" dt="2018-11-30T16:52:18.789" v="3114" actId="2085"/>
          <ac:spMkLst>
            <pc:docMk/>
            <pc:sldMk cId="731560320" sldId="353"/>
            <ac:spMk id="23" creationId="{7177D1B5-646D-41C4-B0A8-313A8F005D94}"/>
          </ac:spMkLst>
        </pc:spChg>
        <pc:spChg chg="mod">
          <ac:chgData name="Verbeeck, Rudi [JRDBE]" userId="4fe53762-0048-4cfa-a1cd-9fb8c6f4930e" providerId="ADAL" clId="{75346A2F-8382-4CB0-ACF7-286A0596081A}" dt="2018-11-30T16:52:18.789" v="3114" actId="2085"/>
          <ac:spMkLst>
            <pc:docMk/>
            <pc:sldMk cId="731560320" sldId="353"/>
            <ac:spMk id="24" creationId="{5D8F7488-0591-4B71-A3FD-FD423B86FF42}"/>
          </ac:spMkLst>
        </pc:spChg>
        <pc:spChg chg="mod">
          <ac:chgData name="Verbeeck, Rudi [JRDBE]" userId="4fe53762-0048-4cfa-a1cd-9fb8c6f4930e" providerId="ADAL" clId="{75346A2F-8382-4CB0-ACF7-286A0596081A}" dt="2018-11-30T16:51:00.821" v="3108" actId="208"/>
          <ac:spMkLst>
            <pc:docMk/>
            <pc:sldMk cId="731560320" sldId="353"/>
            <ac:spMk id="25" creationId="{6496BCFD-DE83-4C8E-B059-7D3D5BA1B1B7}"/>
          </ac:spMkLst>
        </pc:spChg>
        <pc:spChg chg="mod">
          <ac:chgData name="Verbeeck, Rudi [JRDBE]" userId="4fe53762-0048-4cfa-a1cd-9fb8c6f4930e" providerId="ADAL" clId="{75346A2F-8382-4CB0-ACF7-286A0596081A}" dt="2018-11-30T16:52:18.789" v="3114" actId="2085"/>
          <ac:spMkLst>
            <pc:docMk/>
            <pc:sldMk cId="731560320" sldId="353"/>
            <ac:spMk id="26" creationId="{BDCDBFF9-93C1-422F-899D-0C14F74F2909}"/>
          </ac:spMkLst>
        </pc:spChg>
        <pc:spChg chg="mod">
          <ac:chgData name="Verbeeck, Rudi [JRDBE]" userId="4fe53762-0048-4cfa-a1cd-9fb8c6f4930e" providerId="ADAL" clId="{75346A2F-8382-4CB0-ACF7-286A0596081A}" dt="2018-11-30T16:51:46.742" v="3111" actId="2085"/>
          <ac:spMkLst>
            <pc:docMk/>
            <pc:sldMk cId="731560320" sldId="353"/>
            <ac:spMk id="29" creationId="{59F95329-F08F-4FDB-89E3-B1B42F9259C6}"/>
          </ac:spMkLst>
        </pc:spChg>
        <pc:spChg chg="add mod">
          <ac:chgData name="Verbeeck, Rudi [JRDBE]" userId="4fe53762-0048-4cfa-a1cd-9fb8c6f4930e" providerId="ADAL" clId="{75346A2F-8382-4CB0-ACF7-286A0596081A}" dt="2018-11-30T16:40:15.149" v="2891" actId="1076"/>
          <ac:spMkLst>
            <pc:docMk/>
            <pc:sldMk cId="731560320" sldId="353"/>
            <ac:spMk id="30" creationId="{F2861447-9980-46A1-81E7-B554EB3280F0}"/>
          </ac:spMkLst>
        </pc:spChg>
        <pc:spChg chg="add mod">
          <ac:chgData name="Verbeeck, Rudi [JRDBE]" userId="4fe53762-0048-4cfa-a1cd-9fb8c6f4930e" providerId="ADAL" clId="{75346A2F-8382-4CB0-ACF7-286A0596081A}" dt="2018-11-30T16:52:49.399" v="3122" actId="1036"/>
          <ac:spMkLst>
            <pc:docMk/>
            <pc:sldMk cId="731560320" sldId="353"/>
            <ac:spMk id="31" creationId="{2FC3AD0F-C620-4195-816B-7A2D0899C297}"/>
          </ac:spMkLst>
        </pc:spChg>
        <pc:grpChg chg="add mod">
          <ac:chgData name="Verbeeck, Rudi [JRDBE]" userId="4fe53762-0048-4cfa-a1cd-9fb8c6f4930e" providerId="ADAL" clId="{75346A2F-8382-4CB0-ACF7-286A0596081A}" dt="2018-11-30T16:36:40.527" v="2739"/>
          <ac:grpSpMkLst>
            <pc:docMk/>
            <pc:sldMk cId="731560320" sldId="353"/>
            <ac:grpSpMk id="4" creationId="{6E650B0F-4424-4BBF-B556-018E5FCB008C}"/>
          </ac:grpSpMkLst>
        </pc:grpChg>
        <pc:grpChg chg="add mod">
          <ac:chgData name="Verbeeck, Rudi [JRDBE]" userId="4fe53762-0048-4cfa-a1cd-9fb8c6f4930e" providerId="ADAL" clId="{75346A2F-8382-4CB0-ACF7-286A0596081A}" dt="2018-11-30T16:39:29.633" v="2852" actId="1036"/>
          <ac:grpSpMkLst>
            <pc:docMk/>
            <pc:sldMk cId="731560320" sldId="353"/>
            <ac:grpSpMk id="8" creationId="{BDA4AF6D-81A0-4203-B650-5C71A986319A}"/>
          </ac:grpSpMkLst>
        </pc:grpChg>
        <pc:grpChg chg="add mod">
          <ac:chgData name="Verbeeck, Rudi [JRDBE]" userId="4fe53762-0048-4cfa-a1cd-9fb8c6f4930e" providerId="ADAL" clId="{75346A2F-8382-4CB0-ACF7-286A0596081A}" dt="2018-11-30T16:51:22.679" v="3109" actId="207"/>
          <ac:grpSpMkLst>
            <pc:docMk/>
            <pc:sldMk cId="731560320" sldId="353"/>
            <ac:grpSpMk id="19" creationId="{18865B7D-EE98-439D-9178-E4887B39A8C9}"/>
          </ac:grpSpMkLst>
        </pc:grpChg>
        <pc:graphicFrameChg chg="add mod">
          <ac:chgData name="Verbeeck, Rudi [JRDBE]" userId="4fe53762-0048-4cfa-a1cd-9fb8c6f4930e" providerId="ADAL" clId="{75346A2F-8382-4CB0-ACF7-286A0596081A}" dt="2018-11-30T16:38:38.245" v="2820" actId="20577"/>
          <ac:graphicFrameMkLst>
            <pc:docMk/>
            <pc:sldMk cId="731560320" sldId="353"/>
            <ac:graphicFrameMk id="7" creationId="{7EF58ABD-EA02-4A07-B945-374E425E195E}"/>
          </ac:graphicFrameMkLst>
        </pc:graphicFrameChg>
        <pc:cxnChg chg="mod">
          <ac:chgData name="Verbeeck, Rudi [JRDBE]" userId="4fe53762-0048-4cfa-a1cd-9fb8c6f4930e" providerId="ADAL" clId="{75346A2F-8382-4CB0-ACF7-286A0596081A}" dt="2018-11-30T16:51:00.821" v="3108" actId="208"/>
          <ac:cxnSpMkLst>
            <pc:docMk/>
            <pc:sldMk cId="731560320" sldId="353"/>
            <ac:cxnSpMk id="27" creationId="{51D27AF5-B63E-42AE-964C-B86BF61404DD}"/>
          </ac:cxnSpMkLst>
        </pc:cxnChg>
        <pc:cxnChg chg="mod">
          <ac:chgData name="Verbeeck, Rudi [JRDBE]" userId="4fe53762-0048-4cfa-a1cd-9fb8c6f4930e" providerId="ADAL" clId="{75346A2F-8382-4CB0-ACF7-286A0596081A}" dt="2018-11-30T16:51:00.821" v="3108" actId="208"/>
          <ac:cxnSpMkLst>
            <pc:docMk/>
            <pc:sldMk cId="731560320" sldId="353"/>
            <ac:cxnSpMk id="28" creationId="{D79304B5-22CF-458A-85E2-2B6B9979095B}"/>
          </ac:cxnSpMkLst>
        </pc:cxnChg>
        <pc:cxnChg chg="add mod">
          <ac:chgData name="Verbeeck, Rudi [JRDBE]" userId="4fe53762-0048-4cfa-a1cd-9fb8c6f4930e" providerId="ADAL" clId="{75346A2F-8382-4CB0-ACF7-286A0596081A}" dt="2018-11-30T16:52:49.399" v="3122" actId="1036"/>
          <ac:cxnSpMkLst>
            <pc:docMk/>
            <pc:sldMk cId="731560320" sldId="353"/>
            <ac:cxnSpMk id="32" creationId="{73E30773-F7F1-412C-AF4E-D5AB57ED0937}"/>
          </ac:cxnSpMkLst>
        </pc:cxnChg>
        <pc:cxnChg chg="add mod">
          <ac:chgData name="Verbeeck, Rudi [JRDBE]" userId="4fe53762-0048-4cfa-a1cd-9fb8c6f4930e" providerId="ADAL" clId="{75346A2F-8382-4CB0-ACF7-286A0596081A}" dt="2018-11-30T16:52:49.399" v="3122" actId="1036"/>
          <ac:cxnSpMkLst>
            <pc:docMk/>
            <pc:sldMk cId="731560320" sldId="353"/>
            <ac:cxnSpMk id="35" creationId="{9BA6500F-D98E-4A46-91AD-0FE0F7F7E52C}"/>
          </ac:cxnSpMkLst>
        </pc:cxnChg>
        <pc:cxnChg chg="add del mod">
          <ac:chgData name="Verbeeck, Rudi [JRDBE]" userId="4fe53762-0048-4cfa-a1cd-9fb8c6f4930e" providerId="ADAL" clId="{75346A2F-8382-4CB0-ACF7-286A0596081A}" dt="2018-11-30T16:44:09.537" v="2907" actId="478"/>
          <ac:cxnSpMkLst>
            <pc:docMk/>
            <pc:sldMk cId="731560320" sldId="353"/>
            <ac:cxnSpMk id="43" creationId="{BFFF010F-B132-46A3-B269-C37AAEBB9F6D}"/>
          </ac:cxnSpMkLst>
        </pc:cxnChg>
        <pc:cxnChg chg="add del mod">
          <ac:chgData name="Verbeeck, Rudi [JRDBE]" userId="4fe53762-0048-4cfa-a1cd-9fb8c6f4930e" providerId="ADAL" clId="{75346A2F-8382-4CB0-ACF7-286A0596081A}" dt="2018-11-30T16:47:36.116" v="3047" actId="478"/>
          <ac:cxnSpMkLst>
            <pc:docMk/>
            <pc:sldMk cId="731560320" sldId="353"/>
            <ac:cxnSpMk id="45" creationId="{2CFEC261-1F23-455E-9E97-D1BBAD8FC82E}"/>
          </ac:cxnSpMkLst>
        </pc:cxnChg>
        <pc:cxnChg chg="add del mod">
          <ac:chgData name="Verbeeck, Rudi [JRDBE]" userId="4fe53762-0048-4cfa-a1cd-9fb8c6f4930e" providerId="ADAL" clId="{75346A2F-8382-4CB0-ACF7-286A0596081A}" dt="2018-11-30T16:47:38.270" v="3048" actId="478"/>
          <ac:cxnSpMkLst>
            <pc:docMk/>
            <pc:sldMk cId="731560320" sldId="353"/>
            <ac:cxnSpMk id="46" creationId="{C02EF27F-2D6F-45F1-BBB7-203FDAB2A93B}"/>
          </ac:cxnSpMkLst>
        </pc:cxnChg>
        <pc:cxnChg chg="add del mod">
          <ac:chgData name="Verbeeck, Rudi [JRDBE]" userId="4fe53762-0048-4cfa-a1cd-9fb8c6f4930e" providerId="ADAL" clId="{75346A2F-8382-4CB0-ACF7-286A0596081A}" dt="2018-11-30T16:47:39.380" v="3049" actId="478"/>
          <ac:cxnSpMkLst>
            <pc:docMk/>
            <pc:sldMk cId="731560320" sldId="353"/>
            <ac:cxnSpMk id="47" creationId="{25A6AAB9-F892-47A6-89E4-C17C1C852DBD}"/>
          </ac:cxnSpMkLst>
        </pc:cxnChg>
        <pc:cxnChg chg="add del mod">
          <ac:chgData name="Verbeeck, Rudi [JRDBE]" userId="4fe53762-0048-4cfa-a1cd-9fb8c6f4930e" providerId="ADAL" clId="{75346A2F-8382-4CB0-ACF7-286A0596081A}" dt="2018-11-30T16:47:41.363" v="3050" actId="478"/>
          <ac:cxnSpMkLst>
            <pc:docMk/>
            <pc:sldMk cId="731560320" sldId="353"/>
            <ac:cxnSpMk id="48" creationId="{62F498F3-37EA-44F8-931C-4E93ECC6A4D4}"/>
          </ac:cxnSpMkLst>
        </pc:cxnChg>
        <pc:cxnChg chg="add mod">
          <ac:chgData name="Verbeeck, Rudi [JRDBE]" userId="4fe53762-0048-4cfa-a1cd-9fb8c6f4930e" providerId="ADAL" clId="{75346A2F-8382-4CB0-ACF7-286A0596081A}" dt="2018-11-30T20:22:01.763" v="4096" actId="1582"/>
          <ac:cxnSpMkLst>
            <pc:docMk/>
            <pc:sldMk cId="731560320" sldId="353"/>
            <ac:cxnSpMk id="55" creationId="{16A3384C-06C6-4655-8CDF-03C03305F040}"/>
          </ac:cxnSpMkLst>
        </pc:cxnChg>
        <pc:cxnChg chg="add mod">
          <ac:chgData name="Verbeeck, Rudi [JRDBE]" userId="4fe53762-0048-4cfa-a1cd-9fb8c6f4930e" providerId="ADAL" clId="{75346A2F-8382-4CB0-ACF7-286A0596081A}" dt="2018-11-30T20:22:20.170" v="4097" actId="1582"/>
          <ac:cxnSpMkLst>
            <pc:docMk/>
            <pc:sldMk cId="731560320" sldId="353"/>
            <ac:cxnSpMk id="56" creationId="{1EEAD985-BA78-4443-B0C9-98D481524CC5}"/>
          </ac:cxnSpMkLst>
        </pc:cxnChg>
        <pc:cxnChg chg="add mod">
          <ac:chgData name="Verbeeck, Rudi [JRDBE]" userId="4fe53762-0048-4cfa-a1cd-9fb8c6f4930e" providerId="ADAL" clId="{75346A2F-8382-4CB0-ACF7-286A0596081A}" dt="2018-11-30T20:22:20.170" v="4097" actId="1582"/>
          <ac:cxnSpMkLst>
            <pc:docMk/>
            <pc:sldMk cId="731560320" sldId="353"/>
            <ac:cxnSpMk id="59" creationId="{46FFB0C5-DB6F-4D53-B1F2-B14193C3D476}"/>
          </ac:cxnSpMkLst>
        </pc:cxnChg>
        <pc:cxnChg chg="add mod">
          <ac:chgData name="Verbeeck, Rudi [JRDBE]" userId="4fe53762-0048-4cfa-a1cd-9fb8c6f4930e" providerId="ADAL" clId="{75346A2F-8382-4CB0-ACF7-286A0596081A}" dt="2018-11-30T20:22:20.170" v="4097" actId="1582"/>
          <ac:cxnSpMkLst>
            <pc:docMk/>
            <pc:sldMk cId="731560320" sldId="353"/>
            <ac:cxnSpMk id="60" creationId="{A3D0268C-3A62-4627-B2B0-C99641619B33}"/>
          </ac:cxnSpMkLst>
        </pc:cxnChg>
        <pc:cxnChg chg="add mod">
          <ac:chgData name="Verbeeck, Rudi [JRDBE]" userId="4fe53762-0048-4cfa-a1cd-9fb8c6f4930e" providerId="ADAL" clId="{75346A2F-8382-4CB0-ACF7-286A0596081A}" dt="2018-11-30T20:22:20.170" v="4097" actId="1582"/>
          <ac:cxnSpMkLst>
            <pc:docMk/>
            <pc:sldMk cId="731560320" sldId="353"/>
            <ac:cxnSpMk id="61" creationId="{5C2CBB1F-2B89-403E-B4B0-01286DE24E4D}"/>
          </ac:cxnSpMkLst>
        </pc:cxnChg>
        <pc:cxnChg chg="add mod">
          <ac:chgData name="Verbeeck, Rudi [JRDBE]" userId="4fe53762-0048-4cfa-a1cd-9fb8c6f4930e" providerId="ADAL" clId="{75346A2F-8382-4CB0-ACF7-286A0596081A}" dt="2018-11-30T20:22:20.170" v="4097" actId="1582"/>
          <ac:cxnSpMkLst>
            <pc:docMk/>
            <pc:sldMk cId="731560320" sldId="353"/>
            <ac:cxnSpMk id="62" creationId="{357EF61E-81CD-4669-B79D-C249D9BEB44E}"/>
          </ac:cxnSpMkLst>
        </pc:cxnChg>
        <pc:cxnChg chg="add mod">
          <ac:chgData name="Verbeeck, Rudi [JRDBE]" userId="4fe53762-0048-4cfa-a1cd-9fb8c6f4930e" providerId="ADAL" clId="{75346A2F-8382-4CB0-ACF7-286A0596081A}" dt="2018-11-30T20:22:20.170" v="4097" actId="1582"/>
          <ac:cxnSpMkLst>
            <pc:docMk/>
            <pc:sldMk cId="731560320" sldId="353"/>
            <ac:cxnSpMk id="64" creationId="{8C58EC7C-7864-4885-93C9-42B901185A45}"/>
          </ac:cxnSpMkLst>
        </pc:cxnChg>
      </pc:sldChg>
      <pc:sldChg chg="modSp add">
        <pc:chgData name="Verbeeck, Rudi [JRDBE]" userId="4fe53762-0048-4cfa-a1cd-9fb8c6f4930e" providerId="ADAL" clId="{75346A2F-8382-4CB0-ACF7-286A0596081A}" dt="2018-11-30T17:00:55.598" v="3181" actId="20577"/>
        <pc:sldMkLst>
          <pc:docMk/>
          <pc:sldMk cId="4004119820" sldId="354"/>
        </pc:sldMkLst>
        <pc:spChg chg="mod">
          <ac:chgData name="Verbeeck, Rudi [JRDBE]" userId="4fe53762-0048-4cfa-a1cd-9fb8c6f4930e" providerId="ADAL" clId="{75346A2F-8382-4CB0-ACF7-286A0596081A}" dt="2018-11-30T16:54:40.648" v="3134" actId="20577"/>
          <ac:spMkLst>
            <pc:docMk/>
            <pc:sldMk cId="4004119820" sldId="354"/>
            <ac:spMk id="2" creationId="{C686F43F-2A17-4FAE-B2EE-851E716B5232}"/>
          </ac:spMkLst>
        </pc:spChg>
        <pc:spChg chg="mod">
          <ac:chgData name="Verbeeck, Rudi [JRDBE]" userId="4fe53762-0048-4cfa-a1cd-9fb8c6f4930e" providerId="ADAL" clId="{75346A2F-8382-4CB0-ACF7-286A0596081A}" dt="2018-11-30T17:00:55.598" v="3181" actId="20577"/>
          <ac:spMkLst>
            <pc:docMk/>
            <pc:sldMk cId="4004119820" sldId="354"/>
            <ac:spMk id="4" creationId="{26E44FB6-7EE6-40E4-BFC7-7A125C967B1B}"/>
          </ac:spMkLst>
        </pc:spChg>
        <pc:spChg chg="mod">
          <ac:chgData name="Verbeeck, Rudi [JRDBE]" userId="4fe53762-0048-4cfa-a1cd-9fb8c6f4930e" providerId="ADAL" clId="{75346A2F-8382-4CB0-ACF7-286A0596081A}" dt="2018-11-30T16:59:59.318" v="3161" actId="113"/>
          <ac:spMkLst>
            <pc:docMk/>
            <pc:sldMk cId="4004119820" sldId="354"/>
            <ac:spMk id="5" creationId="{A620EA73-B906-4460-B8D0-0DE0C3C9DBB7}"/>
          </ac:spMkLst>
        </pc:spChg>
      </pc:sldChg>
      <pc:sldChg chg="addSp delSp modSp add mod">
        <pc:chgData name="Verbeeck, Rudi [JRDBE]" userId="4fe53762-0048-4cfa-a1cd-9fb8c6f4930e" providerId="ADAL" clId="{75346A2F-8382-4CB0-ACF7-286A0596081A}" dt="2018-11-30T19:45:47.850" v="4094" actId="1038"/>
        <pc:sldMkLst>
          <pc:docMk/>
          <pc:sldMk cId="3863529186" sldId="355"/>
        </pc:sldMkLst>
        <pc:spChg chg="mod">
          <ac:chgData name="Verbeeck, Rudi [JRDBE]" userId="4fe53762-0048-4cfa-a1cd-9fb8c6f4930e" providerId="ADAL" clId="{75346A2F-8382-4CB0-ACF7-286A0596081A}" dt="2018-11-30T19:20:33.609" v="3206" actId="20577"/>
          <ac:spMkLst>
            <pc:docMk/>
            <pc:sldMk cId="3863529186" sldId="355"/>
            <ac:spMk id="2" creationId="{7C05AA7D-5159-4431-ADF8-8FBA5C6FCE51}"/>
          </ac:spMkLst>
        </pc:spChg>
        <pc:spChg chg="mod">
          <ac:chgData name="Verbeeck, Rudi [JRDBE]" userId="4fe53762-0048-4cfa-a1cd-9fb8c6f4930e" providerId="ADAL" clId="{75346A2F-8382-4CB0-ACF7-286A0596081A}" dt="2018-11-30T19:23:47.967" v="3374" actId="1076"/>
          <ac:spMkLst>
            <pc:docMk/>
            <pc:sldMk cId="3863529186" sldId="355"/>
            <ac:spMk id="10" creationId="{04EB7E4D-C447-44E5-AD71-8311A81F58DA}"/>
          </ac:spMkLst>
        </pc:spChg>
        <pc:spChg chg="mod">
          <ac:chgData name="Verbeeck, Rudi [JRDBE]" userId="4fe53762-0048-4cfa-a1cd-9fb8c6f4930e" providerId="ADAL" clId="{75346A2F-8382-4CB0-ACF7-286A0596081A}" dt="2018-11-30T19:26:20.155" v="3377" actId="20577"/>
          <ac:spMkLst>
            <pc:docMk/>
            <pc:sldMk cId="3863529186" sldId="355"/>
            <ac:spMk id="11" creationId="{3BE29E05-C9CA-4BDA-819F-E15324C8AF44}"/>
          </ac:spMkLst>
        </pc:spChg>
        <pc:spChg chg="add del mod">
          <ac:chgData name="Verbeeck, Rudi [JRDBE]" userId="4fe53762-0048-4cfa-a1cd-9fb8c6f4930e" providerId="ADAL" clId="{75346A2F-8382-4CB0-ACF7-286A0596081A}" dt="2018-11-30T19:45:21.615" v="3998" actId="478"/>
          <ac:spMkLst>
            <pc:docMk/>
            <pc:sldMk cId="3863529186" sldId="355"/>
            <ac:spMk id="12" creationId="{831C9A8F-A05A-4AD1-A0B0-DF9EE78FF05A}"/>
          </ac:spMkLst>
        </pc:spChg>
        <pc:spChg chg="add del mod">
          <ac:chgData name="Verbeeck, Rudi [JRDBE]" userId="4fe53762-0048-4cfa-a1cd-9fb8c6f4930e" providerId="ADAL" clId="{75346A2F-8382-4CB0-ACF7-286A0596081A}" dt="2018-11-30T19:31:36.168" v="3396" actId="478"/>
          <ac:spMkLst>
            <pc:docMk/>
            <pc:sldMk cId="3863529186" sldId="355"/>
            <ac:spMk id="13" creationId="{97A87981-4ECF-49FA-B81D-2A6B49C2FA33}"/>
          </ac:spMkLst>
        </pc:spChg>
        <pc:grpChg chg="add mod">
          <ac:chgData name="Verbeeck, Rudi [JRDBE]" userId="4fe53762-0048-4cfa-a1cd-9fb8c6f4930e" providerId="ADAL" clId="{75346A2F-8382-4CB0-ACF7-286A0596081A}" dt="2018-11-30T19:22:57.499" v="3344" actId="1076"/>
          <ac:grpSpMkLst>
            <pc:docMk/>
            <pc:sldMk cId="3863529186" sldId="355"/>
            <ac:grpSpMk id="7" creationId="{92CF6A25-8B99-43A7-8E9E-E11821ECF153}"/>
          </ac:grpSpMkLst>
        </pc:grpChg>
        <pc:graphicFrameChg chg="add del mod">
          <ac:chgData name="Verbeeck, Rudi [JRDBE]" userId="4fe53762-0048-4cfa-a1cd-9fb8c6f4930e" providerId="ADAL" clId="{75346A2F-8382-4CB0-ACF7-286A0596081A}" dt="2018-11-30T19:21:26.859" v="3258" actId="478"/>
          <ac:graphicFrameMkLst>
            <pc:docMk/>
            <pc:sldMk cId="3863529186" sldId="355"/>
            <ac:graphicFrameMk id="4" creationId="{C03745A0-20C5-4EA2-9349-8ACEB46730FF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9:32:02.027" v="3440" actId="478"/>
          <ac:graphicFrameMkLst>
            <pc:docMk/>
            <pc:sldMk cId="3863529186" sldId="355"/>
            <ac:graphicFrameMk id="14" creationId="{C03745A0-20C5-4EA2-9349-8ACEB46730FF}"/>
          </ac:graphicFrameMkLst>
        </pc:graphicFrameChg>
        <pc:graphicFrameChg chg="add del">
          <ac:chgData name="Verbeeck, Rudi [JRDBE]" userId="4fe53762-0048-4cfa-a1cd-9fb8c6f4930e" providerId="ADAL" clId="{75346A2F-8382-4CB0-ACF7-286A0596081A}" dt="2018-11-30T19:35:57.055" v="3522" actId="478"/>
          <ac:graphicFrameMkLst>
            <pc:docMk/>
            <pc:sldMk cId="3863529186" sldId="355"/>
            <ac:graphicFrameMk id="16" creationId="{D84AA365-056D-4B5A-B5C4-A470A9696897}"/>
          </ac:graphicFrameMkLst>
        </pc:graphicFrameChg>
        <pc:graphicFrameChg chg="add del mod">
          <ac:chgData name="Verbeeck, Rudi [JRDBE]" userId="4fe53762-0048-4cfa-a1cd-9fb8c6f4930e" providerId="ADAL" clId="{75346A2F-8382-4CB0-ACF7-286A0596081A}" dt="2018-11-30T19:39:42.212" v="3693" actId="3680"/>
          <ac:graphicFrameMkLst>
            <pc:docMk/>
            <pc:sldMk cId="3863529186" sldId="355"/>
            <ac:graphicFrameMk id="18" creationId="{E85D3F56-0F2F-4B9B-B16F-0B250EB1A8C1}"/>
          </ac:graphicFrameMkLst>
        </pc:graphicFrameChg>
        <pc:graphicFrameChg chg="add mod modGraphic">
          <ac:chgData name="Verbeeck, Rudi [JRDBE]" userId="4fe53762-0048-4cfa-a1cd-9fb8c6f4930e" providerId="ADAL" clId="{75346A2F-8382-4CB0-ACF7-286A0596081A}" dt="2018-11-30T19:45:47.850" v="4094" actId="1038"/>
          <ac:graphicFrameMkLst>
            <pc:docMk/>
            <pc:sldMk cId="3863529186" sldId="355"/>
            <ac:graphicFrameMk id="19" creationId="{66814297-266E-42AE-935F-42D6F4A2328A}"/>
          </ac:graphicFrameMkLst>
        </pc:graphicFrameChg>
        <pc:graphicFrameChg chg="add mod modGraphic">
          <ac:chgData name="Verbeeck, Rudi [JRDBE]" userId="4fe53762-0048-4cfa-a1cd-9fb8c6f4930e" providerId="ADAL" clId="{75346A2F-8382-4CB0-ACF7-286A0596081A}" dt="2018-11-30T19:45:47.850" v="4094" actId="1038"/>
          <ac:graphicFrameMkLst>
            <pc:docMk/>
            <pc:sldMk cId="3863529186" sldId="355"/>
            <ac:graphicFrameMk id="20" creationId="{1ABE5C58-9BBA-4E72-B6DE-1BCA12817B96}"/>
          </ac:graphicFrameMkLst>
        </pc:graphicFrameChg>
        <pc:graphicFrameChg chg="add mod modGraphic">
          <ac:chgData name="Verbeeck, Rudi [JRDBE]" userId="4fe53762-0048-4cfa-a1cd-9fb8c6f4930e" providerId="ADAL" clId="{75346A2F-8382-4CB0-ACF7-286A0596081A}" dt="2018-11-30T19:45:47.850" v="4094" actId="1038"/>
          <ac:graphicFrameMkLst>
            <pc:docMk/>
            <pc:sldMk cId="3863529186" sldId="355"/>
            <ac:graphicFrameMk id="21" creationId="{D8A9220B-2372-428D-B0A0-E00C203D1349}"/>
          </ac:graphicFrameMkLst>
        </pc:graphicFrameChg>
        <pc:graphicFrameChg chg="add mod modGraphic">
          <ac:chgData name="Verbeeck, Rudi [JRDBE]" userId="4fe53762-0048-4cfa-a1cd-9fb8c6f4930e" providerId="ADAL" clId="{75346A2F-8382-4CB0-ACF7-286A0596081A}" dt="2018-11-30T19:45:47.850" v="4094" actId="1038"/>
          <ac:graphicFrameMkLst>
            <pc:docMk/>
            <pc:sldMk cId="3863529186" sldId="355"/>
            <ac:graphicFrameMk id="22" creationId="{065F50AF-C26C-4FA0-8E25-4398A0C5AFE4}"/>
          </ac:graphicFrameMkLst>
        </pc:graphicFrameChg>
        <pc:graphicFrameChg chg="add mod modGraphic">
          <ac:chgData name="Verbeeck, Rudi [JRDBE]" userId="4fe53762-0048-4cfa-a1cd-9fb8c6f4930e" providerId="ADAL" clId="{75346A2F-8382-4CB0-ACF7-286A0596081A}" dt="2018-11-30T19:45:47.850" v="4094" actId="1038"/>
          <ac:graphicFrameMkLst>
            <pc:docMk/>
            <pc:sldMk cId="3863529186" sldId="355"/>
            <ac:graphicFrameMk id="23" creationId="{03D6EF0C-F72F-4CFE-9B48-EBBEADEAEC86}"/>
          </ac:graphicFrameMkLst>
        </pc:graphicFrameChg>
        <pc:picChg chg="add del mod">
          <ac:chgData name="Verbeeck, Rudi [JRDBE]" userId="4fe53762-0048-4cfa-a1cd-9fb8c6f4930e" providerId="ADAL" clId="{75346A2F-8382-4CB0-ACF7-286A0596081A}" dt="2018-11-30T19:31:24.698" v="3394" actId="478"/>
          <ac:picMkLst>
            <pc:docMk/>
            <pc:sldMk cId="3863529186" sldId="355"/>
            <ac:picMk id="5" creationId="{F656CCB6-D295-4B63-84D4-1979C85DE508}"/>
          </ac:picMkLst>
        </pc:picChg>
        <pc:picChg chg="add mod">
          <ac:chgData name="Verbeeck, Rudi [JRDBE]" userId="4fe53762-0048-4cfa-a1cd-9fb8c6f4930e" providerId="ADAL" clId="{75346A2F-8382-4CB0-ACF7-286A0596081A}" dt="2018-11-30T19:39:21.759" v="3691" actId="1038"/>
          <ac:picMkLst>
            <pc:docMk/>
            <pc:sldMk cId="3863529186" sldId="355"/>
            <ac:picMk id="6" creationId="{246912FB-959D-4C69-B9F0-95F52D43FCAC}"/>
          </ac:picMkLst>
        </pc:picChg>
        <pc:picChg chg="add mod ord">
          <ac:chgData name="Verbeeck, Rudi [JRDBE]" userId="4fe53762-0048-4cfa-a1cd-9fb8c6f4930e" providerId="ADAL" clId="{75346A2F-8382-4CB0-ACF7-286A0596081A}" dt="2018-11-30T19:45:36.068" v="4072" actId="1038"/>
          <ac:picMkLst>
            <pc:docMk/>
            <pc:sldMk cId="3863529186" sldId="355"/>
            <ac:picMk id="15" creationId="{71AB4D98-338E-4C9D-B8DF-6234E5761969}"/>
          </ac:picMkLst>
        </pc:picChg>
        <pc:picChg chg="add mod">
          <ac:chgData name="Verbeeck, Rudi [JRDBE]" userId="4fe53762-0048-4cfa-a1cd-9fb8c6f4930e" providerId="ADAL" clId="{75346A2F-8382-4CB0-ACF7-286A0596081A}" dt="2018-11-30T19:45:36.068" v="4072" actId="1038"/>
          <ac:picMkLst>
            <pc:docMk/>
            <pc:sldMk cId="3863529186" sldId="355"/>
            <ac:picMk id="17" creationId="{77D82424-298C-4A50-8992-FBA6A6F43E76}"/>
          </ac:picMkLst>
        </pc:picChg>
      </pc:sldChg>
      <pc:sldChg chg="addSp delSp modSp add">
        <pc:chgData name="Verbeeck, Rudi [JRDBE]" userId="4fe53762-0048-4cfa-a1cd-9fb8c6f4930e" providerId="ADAL" clId="{75346A2F-8382-4CB0-ACF7-286A0596081A}" dt="2018-11-30T20:35:30.306" v="4256"/>
        <pc:sldMkLst>
          <pc:docMk/>
          <pc:sldMk cId="1599963371" sldId="356"/>
        </pc:sldMkLst>
        <pc:spChg chg="mod">
          <ac:chgData name="Verbeeck, Rudi [JRDBE]" userId="4fe53762-0048-4cfa-a1cd-9fb8c6f4930e" providerId="ADAL" clId="{75346A2F-8382-4CB0-ACF7-286A0596081A}" dt="2018-11-30T20:35:30.306" v="4256"/>
          <ac:spMkLst>
            <pc:docMk/>
            <pc:sldMk cId="1599963371" sldId="356"/>
            <ac:spMk id="3" creationId="{8CCACA54-4509-46B3-A482-5D6704604FE4}"/>
          </ac:spMkLst>
        </pc:spChg>
        <pc:spChg chg="del">
          <ac:chgData name="Verbeeck, Rudi [JRDBE]" userId="4fe53762-0048-4cfa-a1cd-9fb8c6f4930e" providerId="ADAL" clId="{75346A2F-8382-4CB0-ACF7-286A0596081A}" dt="2018-11-30T20:31:14.572" v="4099"/>
          <ac:spMkLst>
            <pc:docMk/>
            <pc:sldMk cId="1599963371" sldId="356"/>
            <ac:spMk id="4" creationId="{81755DD1-75CD-44E3-8F4D-A159B382A44A}"/>
          </ac:spMkLst>
        </pc:spChg>
        <pc:spChg chg="add mod">
          <ac:chgData name="Verbeeck, Rudi [JRDBE]" userId="4fe53762-0048-4cfa-a1cd-9fb8c6f4930e" providerId="ADAL" clId="{75346A2F-8382-4CB0-ACF7-286A0596081A}" dt="2018-11-30T20:35:06.682" v="4255" actId="6549"/>
          <ac:spMkLst>
            <pc:docMk/>
            <pc:sldMk cId="1599963371" sldId="356"/>
            <ac:spMk id="5" creationId="{440AAFD6-47AD-4335-8506-6371AF956C20}"/>
          </ac:spMkLst>
        </pc:spChg>
      </pc:sldChg>
      <pc:sldChg chg="modSp add del">
        <pc:chgData name="Verbeeck, Rudi [JRDBE]" userId="4fe53762-0048-4cfa-a1cd-9fb8c6f4930e" providerId="ADAL" clId="{75346A2F-8382-4CB0-ACF7-286A0596081A}" dt="2018-11-30T15:59:22.445" v="2294" actId="2696"/>
        <pc:sldMkLst>
          <pc:docMk/>
          <pc:sldMk cId="2417401830" sldId="367"/>
        </pc:sldMkLst>
        <pc:spChg chg="mod">
          <ac:chgData name="Verbeeck, Rudi [JRDBE]" userId="4fe53762-0048-4cfa-a1cd-9fb8c6f4930e" providerId="ADAL" clId="{75346A2F-8382-4CB0-ACF7-286A0596081A}" dt="2018-11-30T15:56:02.809" v="2238" actId="1038"/>
          <ac:spMkLst>
            <pc:docMk/>
            <pc:sldMk cId="2417401830" sldId="367"/>
            <ac:spMk id="6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5:56:02.809" v="2238" actId="1038"/>
          <ac:spMkLst>
            <pc:docMk/>
            <pc:sldMk cId="2417401830" sldId="367"/>
            <ac:spMk id="8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5:56:02.809" v="2238" actId="1038"/>
          <ac:spMkLst>
            <pc:docMk/>
            <pc:sldMk cId="2417401830" sldId="367"/>
            <ac:spMk id="9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5:56:02.809" v="2238" actId="1038"/>
          <ac:spMkLst>
            <pc:docMk/>
            <pc:sldMk cId="2417401830" sldId="367"/>
            <ac:spMk id="92" creationId="{00000000-0000-0000-0000-000000000000}"/>
          </ac:spMkLst>
        </pc:spChg>
        <pc:spChg chg="mod">
          <ac:chgData name="Verbeeck, Rudi [JRDBE]" userId="4fe53762-0048-4cfa-a1cd-9fb8c6f4930e" providerId="ADAL" clId="{75346A2F-8382-4CB0-ACF7-286A0596081A}" dt="2018-11-30T15:56:02.809" v="2238" actId="1038"/>
          <ac:spMkLst>
            <pc:docMk/>
            <pc:sldMk cId="2417401830" sldId="367"/>
            <ac:spMk id="93" creationId="{00000000-0000-0000-0000-000000000000}"/>
          </ac:spMkLst>
        </pc:spChg>
        <pc:grpChg chg="mod">
          <ac:chgData name="Verbeeck, Rudi [JRDBE]" userId="4fe53762-0048-4cfa-a1cd-9fb8c6f4930e" providerId="ADAL" clId="{75346A2F-8382-4CB0-ACF7-286A0596081A}" dt="2018-11-30T15:56:02.809" v="2238" actId="1038"/>
          <ac:grpSpMkLst>
            <pc:docMk/>
            <pc:sldMk cId="2417401830" sldId="367"/>
            <ac:grpSpMk id="102" creationId="{00000000-0000-0000-0000-000000000000}"/>
          </ac:grpSpMkLst>
        </pc:grpChg>
        <pc:grpChg chg="mod">
          <ac:chgData name="Verbeeck, Rudi [JRDBE]" userId="4fe53762-0048-4cfa-a1cd-9fb8c6f4930e" providerId="ADAL" clId="{75346A2F-8382-4CB0-ACF7-286A0596081A}" dt="2018-11-30T15:56:02.809" v="2238" actId="1038"/>
          <ac:grpSpMkLst>
            <pc:docMk/>
            <pc:sldMk cId="2417401830" sldId="367"/>
            <ac:grpSpMk id="103" creationId="{00000000-0000-0000-0000-000000000000}"/>
          </ac:grpSpMkLst>
        </pc:grp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10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22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23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24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25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26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27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28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29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30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75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76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77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78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79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80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81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82" creationId="{00000000-0000-0000-0000-000000000000}"/>
          </ac:graphicFrameMkLst>
        </pc:graphicFrameChg>
        <pc:graphicFrameChg chg="mod">
          <ac:chgData name="Verbeeck, Rudi [JRDBE]" userId="4fe53762-0048-4cfa-a1cd-9fb8c6f4930e" providerId="ADAL" clId="{75346A2F-8382-4CB0-ACF7-286A0596081A}" dt="2018-11-30T15:56:02.809" v="2238" actId="1038"/>
          <ac:graphicFrameMkLst>
            <pc:docMk/>
            <pc:sldMk cId="2417401830" sldId="367"/>
            <ac:graphicFrameMk id="83" creationId="{00000000-0000-0000-0000-000000000000}"/>
          </ac:graphicFrameMkLst>
        </pc:graphicFrame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31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34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37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43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46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52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55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58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84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85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86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87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88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89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90" creationId="{00000000-0000-0000-0000-000000000000}"/>
          </ac:cxnSpMkLst>
        </pc:cxnChg>
        <pc:cxnChg chg="mod">
          <ac:chgData name="Verbeeck, Rudi [JRDBE]" userId="4fe53762-0048-4cfa-a1cd-9fb8c6f4930e" providerId="ADAL" clId="{75346A2F-8382-4CB0-ACF7-286A0596081A}" dt="2018-11-30T15:56:02.809" v="2238" actId="1038"/>
          <ac:cxnSpMkLst>
            <pc:docMk/>
            <pc:sldMk cId="2417401830" sldId="367"/>
            <ac:cxnSpMk id="91" creationId="{00000000-0000-0000-0000-000000000000}"/>
          </ac:cxnSpMkLst>
        </pc:cxnChg>
      </pc:sldChg>
      <pc:sldChg chg="del">
        <pc:chgData name="Verbeeck, Rudi [JRDBE]" userId="4fe53762-0048-4cfa-a1cd-9fb8c6f4930e" providerId="ADAL" clId="{75346A2F-8382-4CB0-ACF7-286A0596081A}" dt="2018-11-30T13:48:48.928" v="1400"/>
        <pc:sldMkLst>
          <pc:docMk/>
          <pc:sldMk cId="2839920258" sldId="573"/>
        </pc:sldMkLst>
      </pc:sldChg>
      <pc:sldChg chg="delSp modSp add del">
        <pc:chgData name="Verbeeck, Rudi [JRDBE]" userId="4fe53762-0048-4cfa-a1cd-9fb8c6f4930e" providerId="ADAL" clId="{75346A2F-8382-4CB0-ACF7-286A0596081A}" dt="2018-11-30T16:36:18.558" v="2735" actId="2696"/>
        <pc:sldMkLst>
          <pc:docMk/>
          <pc:sldMk cId="3150217396" sldId="596"/>
        </pc:sldMkLst>
        <pc:spChg chg="del mod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8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11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12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13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14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15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30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31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32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33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34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35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36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39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41" creationId="{00000000-0000-0000-0000-000000000000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50" creationId="{9FACD863-D4D8-47A5-86EC-53A0B6B22871}"/>
          </ac:spMkLst>
        </pc:spChg>
        <pc:spChg chg="del">
          <ac:chgData name="Verbeeck, Rudi [JRDBE]" userId="4fe53762-0048-4cfa-a1cd-9fb8c6f4930e" providerId="ADAL" clId="{75346A2F-8382-4CB0-ACF7-286A0596081A}" dt="2018-11-30T16:35:19.121" v="2712"/>
          <ac:spMkLst>
            <pc:docMk/>
            <pc:sldMk cId="3150217396" sldId="596"/>
            <ac:spMk id="51" creationId="{5C1DD69D-1915-440F-A296-61D6BF648250}"/>
          </ac:spMkLst>
        </pc:spChg>
        <pc:grpChg chg="del">
          <ac:chgData name="Verbeeck, Rudi [JRDBE]" userId="4fe53762-0048-4cfa-a1cd-9fb8c6f4930e" providerId="ADAL" clId="{75346A2F-8382-4CB0-ACF7-286A0596081A}" dt="2018-11-30T16:35:19.121" v="2712"/>
          <ac:grpSpMkLst>
            <pc:docMk/>
            <pc:sldMk cId="3150217396" sldId="596"/>
            <ac:grpSpMk id="18" creationId="{00000000-0000-0000-0000-000000000000}"/>
          </ac:grpSpMkLst>
        </pc:grpChg>
        <pc:cxnChg chg="del">
          <ac:chgData name="Verbeeck, Rudi [JRDBE]" userId="4fe53762-0048-4cfa-a1cd-9fb8c6f4930e" providerId="ADAL" clId="{75346A2F-8382-4CB0-ACF7-286A0596081A}" dt="2018-11-30T16:35:19.121" v="2712"/>
          <ac:cxnSpMkLst>
            <pc:docMk/>
            <pc:sldMk cId="3150217396" sldId="596"/>
            <ac:cxnSpMk id="16" creationId="{00000000-0000-0000-0000-000000000000}"/>
          </ac:cxnSpMkLst>
        </pc:cxnChg>
        <pc:cxnChg chg="del">
          <ac:chgData name="Verbeeck, Rudi [JRDBE]" userId="4fe53762-0048-4cfa-a1cd-9fb8c6f4930e" providerId="ADAL" clId="{75346A2F-8382-4CB0-ACF7-286A0596081A}" dt="2018-11-30T16:35:19.121" v="2712"/>
          <ac:cxnSpMkLst>
            <pc:docMk/>
            <pc:sldMk cId="3150217396" sldId="596"/>
            <ac:cxnSpMk id="17" creationId="{00000000-0000-0000-0000-000000000000}"/>
          </ac:cxnSpMkLst>
        </pc:cxnChg>
        <pc:cxnChg chg="del">
          <ac:chgData name="Verbeeck, Rudi [JRDBE]" userId="4fe53762-0048-4cfa-a1cd-9fb8c6f4930e" providerId="ADAL" clId="{75346A2F-8382-4CB0-ACF7-286A0596081A}" dt="2018-11-30T16:35:19.121" v="2712"/>
          <ac:cxnSpMkLst>
            <pc:docMk/>
            <pc:sldMk cId="3150217396" sldId="596"/>
            <ac:cxnSpMk id="37" creationId="{00000000-0000-0000-0000-000000000000}"/>
          </ac:cxnSpMkLst>
        </pc:cxnChg>
        <pc:cxnChg chg="del">
          <ac:chgData name="Verbeeck, Rudi [JRDBE]" userId="4fe53762-0048-4cfa-a1cd-9fb8c6f4930e" providerId="ADAL" clId="{75346A2F-8382-4CB0-ACF7-286A0596081A}" dt="2018-11-30T16:35:19.121" v="2712"/>
          <ac:cxnSpMkLst>
            <pc:docMk/>
            <pc:sldMk cId="3150217396" sldId="596"/>
            <ac:cxnSpMk id="38" creationId="{00000000-0000-0000-0000-000000000000}"/>
          </ac:cxnSpMkLst>
        </pc:cxnChg>
        <pc:cxnChg chg="del">
          <ac:chgData name="Verbeeck, Rudi [JRDBE]" userId="4fe53762-0048-4cfa-a1cd-9fb8c6f4930e" providerId="ADAL" clId="{75346A2F-8382-4CB0-ACF7-286A0596081A}" dt="2018-11-30T16:35:19.121" v="2712"/>
          <ac:cxnSpMkLst>
            <pc:docMk/>
            <pc:sldMk cId="3150217396" sldId="596"/>
            <ac:cxnSpMk id="43" creationId="{00000000-0000-0000-0000-000000000000}"/>
          </ac:cxnSpMkLst>
        </pc:cxnChg>
        <pc:cxnChg chg="del">
          <ac:chgData name="Verbeeck, Rudi [JRDBE]" userId="4fe53762-0048-4cfa-a1cd-9fb8c6f4930e" providerId="ADAL" clId="{75346A2F-8382-4CB0-ACF7-286A0596081A}" dt="2018-11-30T16:35:19.121" v="2712"/>
          <ac:cxnSpMkLst>
            <pc:docMk/>
            <pc:sldMk cId="3150217396" sldId="596"/>
            <ac:cxnSpMk id="44" creationId="{00000000-0000-0000-0000-000000000000}"/>
          </ac:cxnSpMkLst>
        </pc:cxnChg>
        <pc:cxnChg chg="del">
          <ac:chgData name="Verbeeck, Rudi [JRDBE]" userId="4fe53762-0048-4cfa-a1cd-9fb8c6f4930e" providerId="ADAL" clId="{75346A2F-8382-4CB0-ACF7-286A0596081A}" dt="2018-11-30T16:35:19.121" v="2712"/>
          <ac:cxnSpMkLst>
            <pc:docMk/>
            <pc:sldMk cId="3150217396" sldId="596"/>
            <ac:cxnSpMk id="45" creationId="{00000000-0000-0000-0000-000000000000}"/>
          </ac:cxnSpMkLst>
        </pc:cxnChg>
        <pc:cxnChg chg="del">
          <ac:chgData name="Verbeeck, Rudi [JRDBE]" userId="4fe53762-0048-4cfa-a1cd-9fb8c6f4930e" providerId="ADAL" clId="{75346A2F-8382-4CB0-ACF7-286A0596081A}" dt="2018-11-30T16:35:19.121" v="2712"/>
          <ac:cxnSpMkLst>
            <pc:docMk/>
            <pc:sldMk cId="3150217396" sldId="596"/>
            <ac:cxnSpMk id="46" creationId="{00000000-0000-0000-0000-000000000000}"/>
          </ac:cxnSpMkLst>
        </pc:cxnChg>
        <pc:cxnChg chg="del">
          <ac:chgData name="Verbeeck, Rudi [JRDBE]" userId="4fe53762-0048-4cfa-a1cd-9fb8c6f4930e" providerId="ADAL" clId="{75346A2F-8382-4CB0-ACF7-286A0596081A}" dt="2018-11-30T16:35:19.121" v="2712"/>
          <ac:cxnSpMkLst>
            <pc:docMk/>
            <pc:sldMk cId="3150217396" sldId="596"/>
            <ac:cxnSpMk id="47" creationId="{00000000-0000-0000-0000-000000000000}"/>
          </ac:cxnSpMkLst>
        </pc:cxnChg>
        <pc:cxnChg chg="del">
          <ac:chgData name="Verbeeck, Rudi [JRDBE]" userId="4fe53762-0048-4cfa-a1cd-9fb8c6f4930e" providerId="ADAL" clId="{75346A2F-8382-4CB0-ACF7-286A0596081A}" dt="2018-11-30T16:35:19.121" v="2712"/>
          <ac:cxnSpMkLst>
            <pc:docMk/>
            <pc:sldMk cId="3150217396" sldId="596"/>
            <ac:cxnSpMk id="48" creationId="{00000000-0000-0000-0000-000000000000}"/>
          </ac:cxnSpMkLst>
        </pc:cxnChg>
        <pc:cxnChg chg="del">
          <ac:chgData name="Verbeeck, Rudi [JRDBE]" userId="4fe53762-0048-4cfa-a1cd-9fb8c6f4930e" providerId="ADAL" clId="{75346A2F-8382-4CB0-ACF7-286A0596081A}" dt="2018-11-30T16:35:19.121" v="2712"/>
          <ac:cxnSpMkLst>
            <pc:docMk/>
            <pc:sldMk cId="3150217396" sldId="596"/>
            <ac:cxnSpMk id="49" creationId="{00000000-0000-0000-0000-000000000000}"/>
          </ac:cxnSpMkLst>
        </pc:cxnChg>
        <pc:cxnChg chg="del">
          <ac:chgData name="Verbeeck, Rudi [JRDBE]" userId="4fe53762-0048-4cfa-a1cd-9fb8c6f4930e" providerId="ADAL" clId="{75346A2F-8382-4CB0-ACF7-286A0596081A}" dt="2018-11-30T16:35:19.121" v="2712"/>
          <ac:cxnSpMkLst>
            <pc:docMk/>
            <pc:sldMk cId="3150217396" sldId="596"/>
            <ac:cxnSpMk id="52" creationId="{875C849E-EE9C-416F-B39E-9A6DC5721FC2}"/>
          </ac:cxnSpMkLst>
        </pc:cxnChg>
        <pc:cxnChg chg="del">
          <ac:chgData name="Verbeeck, Rudi [JRDBE]" userId="4fe53762-0048-4cfa-a1cd-9fb8c6f4930e" providerId="ADAL" clId="{75346A2F-8382-4CB0-ACF7-286A0596081A}" dt="2018-11-30T16:35:19.121" v="2712"/>
          <ac:cxnSpMkLst>
            <pc:docMk/>
            <pc:sldMk cId="3150217396" sldId="596"/>
            <ac:cxnSpMk id="65" creationId="{BDA39F1B-1C50-4D87-B7C4-A33FB0BC8AC1}"/>
          </ac:cxnSpMkLst>
        </pc:cxnChg>
      </pc:sldChg>
      <pc:sldMasterChg chg="delSldLayout">
        <pc:chgData name="Verbeeck, Rudi [JRDBE]" userId="4fe53762-0048-4cfa-a1cd-9fb8c6f4930e" providerId="ADAL" clId="{75346A2F-8382-4CB0-ACF7-286A0596081A}" dt="2018-11-30T16:36:18.574" v="2736" actId="2696"/>
        <pc:sldMasterMkLst>
          <pc:docMk/>
          <pc:sldMasterMk cId="20459045" sldId="2147483695"/>
        </pc:sldMasterMkLst>
        <pc:sldLayoutChg chg="del">
          <pc:chgData name="Verbeeck, Rudi [JRDBE]" userId="4fe53762-0048-4cfa-a1cd-9fb8c6f4930e" providerId="ADAL" clId="{75346A2F-8382-4CB0-ACF7-286A0596081A}" dt="2018-11-30T16:36:18.574" v="2736" actId="2696"/>
          <pc:sldLayoutMkLst>
            <pc:docMk/>
            <pc:sldMasterMk cId="20459045" sldId="2147483695"/>
            <pc:sldLayoutMk cId="611713503" sldId="2147483924"/>
          </pc:sldLayoutMkLst>
        </pc:sldLayoutChg>
      </pc:sldMasterChg>
      <pc:sldMasterChg chg="modSp">
        <pc:chgData name="Verbeeck, Rudi [JRDBE]" userId="4fe53762-0048-4cfa-a1cd-9fb8c6f4930e" providerId="ADAL" clId="{75346A2F-8382-4CB0-ACF7-286A0596081A}" dt="2018-11-30T11:16:01.900" v="110" actId="6549"/>
        <pc:sldMasterMkLst>
          <pc:docMk/>
          <pc:sldMasterMk cId="1260742324" sldId="2147483905"/>
        </pc:sldMasterMkLst>
        <pc:spChg chg="mod">
          <ac:chgData name="Verbeeck, Rudi [JRDBE]" userId="4fe53762-0048-4cfa-a1cd-9fb8c6f4930e" providerId="ADAL" clId="{75346A2F-8382-4CB0-ACF7-286A0596081A}" dt="2018-11-30T11:16:01.900" v="110" actId="6549"/>
          <ac:spMkLst>
            <pc:docMk/>
            <pc:sldMasterMk cId="1260742324" sldId="2147483905"/>
            <ac:spMk id="12" creationId="{00000000-0000-0000-0000-000000000000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400">
              <a:latin typeface="Verdana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51DE0-F3C9-4E94-A759-E2B4FBBB9C86}" type="doc">
      <dgm:prSet loTypeId="urn:microsoft.com/office/officeart/2005/8/layout/hProcess10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C328E2-88CE-40D6-A348-B730594A74C0}">
      <dgm:prSet phldrT="[Text]"/>
      <dgm:spPr/>
      <dgm:t>
        <a:bodyPr/>
        <a:lstStyle/>
        <a:p>
          <a:r>
            <a:rPr lang="en-US" noProof="0" dirty="0"/>
            <a:t>Cohort selection</a:t>
          </a:r>
        </a:p>
      </dgm:t>
    </dgm:pt>
    <dgm:pt modelId="{E359E79A-3519-4562-966B-F8FA49611968}" type="parTrans" cxnId="{A78F6E19-BD49-4CE8-B343-058DDF92AF61}">
      <dgm:prSet/>
      <dgm:spPr/>
      <dgm:t>
        <a:bodyPr/>
        <a:lstStyle/>
        <a:p>
          <a:endParaRPr lang="en-US"/>
        </a:p>
      </dgm:t>
    </dgm:pt>
    <dgm:pt modelId="{43D73DC4-1CA4-4430-8FFC-CB40F4942E98}" type="sibTrans" cxnId="{A78F6E19-BD49-4CE8-B343-058DDF92AF61}">
      <dgm:prSet/>
      <dgm:spPr/>
      <dgm:t>
        <a:bodyPr/>
        <a:lstStyle/>
        <a:p>
          <a:endParaRPr lang="en-US"/>
        </a:p>
      </dgm:t>
    </dgm:pt>
    <dgm:pt modelId="{1BD4A7EB-DB41-480D-B63B-94C4F6EFAE65}">
      <dgm:prSet phldrT="[Text]"/>
      <dgm:spPr/>
      <dgm:t>
        <a:bodyPr/>
        <a:lstStyle/>
        <a:p>
          <a:r>
            <a:rPr lang="en-US" noProof="0" dirty="0"/>
            <a:t> Source metadata</a:t>
          </a:r>
        </a:p>
      </dgm:t>
    </dgm:pt>
    <dgm:pt modelId="{1BBCE6AC-F551-4C05-84BC-C60F3425767A}" type="parTrans" cxnId="{20D37A6B-A96B-4D25-AE5D-6A179963D3E7}">
      <dgm:prSet/>
      <dgm:spPr/>
      <dgm:t>
        <a:bodyPr/>
        <a:lstStyle/>
        <a:p>
          <a:endParaRPr lang="en-US"/>
        </a:p>
      </dgm:t>
    </dgm:pt>
    <dgm:pt modelId="{F5FF173C-FA7E-4DE8-8CE3-C545D01AA4BE}" type="sibTrans" cxnId="{20D37A6B-A96B-4D25-AE5D-6A179963D3E7}">
      <dgm:prSet/>
      <dgm:spPr/>
      <dgm:t>
        <a:bodyPr/>
        <a:lstStyle/>
        <a:p>
          <a:endParaRPr lang="en-US"/>
        </a:p>
      </dgm:t>
    </dgm:pt>
    <dgm:pt modelId="{393D4FD8-560F-4AEE-AB57-532555A2A1CF}">
      <dgm:prSet phldrT="[Text]"/>
      <dgm:spPr/>
      <dgm:t>
        <a:bodyPr/>
        <a:lstStyle/>
        <a:p>
          <a:r>
            <a:rPr lang="en-US" noProof="0" dirty="0"/>
            <a:t> Aggregated, precomputed statistics &amp; profiles</a:t>
          </a:r>
        </a:p>
      </dgm:t>
    </dgm:pt>
    <dgm:pt modelId="{81811FAC-9D7F-4DB7-B349-BF95BF8A0DD0}" type="parTrans" cxnId="{878E6B83-99BD-4511-A7B1-D862ADEBA8CF}">
      <dgm:prSet/>
      <dgm:spPr/>
      <dgm:t>
        <a:bodyPr/>
        <a:lstStyle/>
        <a:p>
          <a:endParaRPr lang="en-US"/>
        </a:p>
      </dgm:t>
    </dgm:pt>
    <dgm:pt modelId="{8FA78E8B-2E40-42BC-9069-610EB920C920}" type="sibTrans" cxnId="{878E6B83-99BD-4511-A7B1-D862ADEBA8CF}">
      <dgm:prSet/>
      <dgm:spPr/>
      <dgm:t>
        <a:bodyPr/>
        <a:lstStyle/>
        <a:p>
          <a:endParaRPr lang="en-US"/>
        </a:p>
      </dgm:t>
    </dgm:pt>
    <dgm:pt modelId="{A2C951F6-FEAA-4A93-B419-77E2874044C4}">
      <dgm:prSet phldrT="[Text]"/>
      <dgm:spPr/>
      <dgm:t>
        <a:bodyPr/>
        <a:lstStyle/>
        <a:p>
          <a:r>
            <a:rPr lang="en-US" noProof="0" dirty="0"/>
            <a:t>Participant selection</a:t>
          </a:r>
        </a:p>
      </dgm:t>
    </dgm:pt>
    <dgm:pt modelId="{19BD9C6B-8F3E-4405-99E5-5065C2F3F30F}" type="parTrans" cxnId="{AC9FA26B-91AB-45CD-BB91-76D1656E2A6C}">
      <dgm:prSet/>
      <dgm:spPr/>
      <dgm:t>
        <a:bodyPr/>
        <a:lstStyle/>
        <a:p>
          <a:endParaRPr lang="en-US"/>
        </a:p>
      </dgm:t>
    </dgm:pt>
    <dgm:pt modelId="{5BA84A16-607D-4474-88D2-3A1A5EC68F8F}" type="sibTrans" cxnId="{AC9FA26B-91AB-45CD-BB91-76D1656E2A6C}">
      <dgm:prSet/>
      <dgm:spPr/>
      <dgm:t>
        <a:bodyPr/>
        <a:lstStyle/>
        <a:p>
          <a:endParaRPr lang="en-US"/>
        </a:p>
      </dgm:t>
    </dgm:pt>
    <dgm:pt modelId="{21B05558-7019-4E9C-92A3-0909DBFBB188}">
      <dgm:prSet phldrT="[Text]"/>
      <dgm:spPr/>
      <dgm:t>
        <a:bodyPr/>
        <a:lstStyle/>
        <a:p>
          <a:r>
            <a:rPr lang="en-US" noProof="0" dirty="0"/>
            <a:t> Aggregated results</a:t>
          </a:r>
        </a:p>
      </dgm:t>
    </dgm:pt>
    <dgm:pt modelId="{99EF516B-E053-4A00-B666-52008655DE71}" type="parTrans" cxnId="{BFD95EED-5380-43D5-B87C-0847E9ECFA7C}">
      <dgm:prSet/>
      <dgm:spPr/>
      <dgm:t>
        <a:bodyPr/>
        <a:lstStyle/>
        <a:p>
          <a:endParaRPr lang="en-US"/>
        </a:p>
      </dgm:t>
    </dgm:pt>
    <dgm:pt modelId="{A129C612-5A2F-4221-A976-B1185E85AA4B}" type="sibTrans" cxnId="{BFD95EED-5380-43D5-B87C-0847E9ECFA7C}">
      <dgm:prSet/>
      <dgm:spPr/>
      <dgm:t>
        <a:bodyPr/>
        <a:lstStyle/>
        <a:p>
          <a:endParaRPr lang="en-US"/>
        </a:p>
      </dgm:t>
    </dgm:pt>
    <dgm:pt modelId="{832E3E05-28E7-49C6-90C9-F5666E772BE2}">
      <dgm:prSet phldrT="[Text]"/>
      <dgm:spPr/>
      <dgm:t>
        <a:bodyPr/>
        <a:lstStyle/>
        <a:p>
          <a:r>
            <a:rPr lang="en-US" noProof="0" dirty="0"/>
            <a:t> Combinations of variables</a:t>
          </a:r>
        </a:p>
      </dgm:t>
    </dgm:pt>
    <dgm:pt modelId="{DB9163DC-16E1-414B-A1AE-1EAF83D7B148}" type="parTrans" cxnId="{F06664A4-D049-42F7-8A1A-238C205AD531}">
      <dgm:prSet/>
      <dgm:spPr/>
      <dgm:t>
        <a:bodyPr/>
        <a:lstStyle/>
        <a:p>
          <a:endParaRPr lang="en-US"/>
        </a:p>
      </dgm:t>
    </dgm:pt>
    <dgm:pt modelId="{1236D3C0-D337-46D0-9912-4AF0A55452DB}" type="sibTrans" cxnId="{F06664A4-D049-42F7-8A1A-238C205AD531}">
      <dgm:prSet/>
      <dgm:spPr/>
      <dgm:t>
        <a:bodyPr/>
        <a:lstStyle/>
        <a:p>
          <a:endParaRPr lang="en-US"/>
        </a:p>
      </dgm:t>
    </dgm:pt>
    <dgm:pt modelId="{9944F619-5E9B-4EA5-8495-582E2038CCDE}">
      <dgm:prSet phldrT="[Text]"/>
      <dgm:spPr/>
      <dgm:t>
        <a:bodyPr/>
        <a:lstStyle/>
        <a:p>
          <a:r>
            <a:rPr lang="en-US" noProof="0" dirty="0"/>
            <a:t>Variable selection</a:t>
          </a:r>
        </a:p>
      </dgm:t>
    </dgm:pt>
    <dgm:pt modelId="{B18079C4-DE33-429C-9816-0F458DDC6B1A}" type="parTrans" cxnId="{EE91D393-E8A6-42A2-8496-13150C3B41FF}">
      <dgm:prSet/>
      <dgm:spPr/>
      <dgm:t>
        <a:bodyPr/>
        <a:lstStyle/>
        <a:p>
          <a:endParaRPr lang="en-US"/>
        </a:p>
      </dgm:t>
    </dgm:pt>
    <dgm:pt modelId="{867BB552-3B2E-470C-8AF1-CFCF6E747126}" type="sibTrans" cxnId="{EE91D393-E8A6-42A2-8496-13150C3B41FF}">
      <dgm:prSet/>
      <dgm:spPr/>
      <dgm:t>
        <a:bodyPr/>
        <a:lstStyle/>
        <a:p>
          <a:endParaRPr lang="en-US"/>
        </a:p>
      </dgm:t>
    </dgm:pt>
    <dgm:pt modelId="{AE83234A-72C1-4AF8-BD2F-CA1781C23626}">
      <dgm:prSet phldrT="[Text]"/>
      <dgm:spPr/>
      <dgm:t>
        <a:bodyPr/>
        <a:lstStyle/>
        <a:p>
          <a:r>
            <a:rPr lang="en-US" noProof="0" dirty="0"/>
            <a:t>PRRE</a:t>
          </a:r>
        </a:p>
      </dgm:t>
    </dgm:pt>
    <dgm:pt modelId="{5EDD3E22-0D65-428F-911F-36592A408AAD}" type="parTrans" cxnId="{491C1A08-AE27-4449-8039-9FBC9B8D779B}">
      <dgm:prSet/>
      <dgm:spPr/>
      <dgm:t>
        <a:bodyPr/>
        <a:lstStyle/>
        <a:p>
          <a:endParaRPr lang="en-US"/>
        </a:p>
      </dgm:t>
    </dgm:pt>
    <dgm:pt modelId="{DE724A06-0031-4E3D-AB96-97FB4C965999}" type="sibTrans" cxnId="{491C1A08-AE27-4449-8039-9FBC9B8D779B}">
      <dgm:prSet/>
      <dgm:spPr/>
      <dgm:t>
        <a:bodyPr/>
        <a:lstStyle/>
        <a:p>
          <a:endParaRPr lang="en-US"/>
        </a:p>
      </dgm:t>
    </dgm:pt>
    <dgm:pt modelId="{8FA9ECBF-C6BB-4024-AE1D-7C817E1EBC8D}">
      <dgm:prSet phldrT="[Text]"/>
      <dgm:spPr/>
      <dgm:t>
        <a:bodyPr/>
        <a:lstStyle/>
        <a:p>
          <a:r>
            <a:rPr lang="en-US" noProof="0" dirty="0"/>
            <a:t>Harmonized subject level data</a:t>
          </a:r>
        </a:p>
      </dgm:t>
    </dgm:pt>
    <dgm:pt modelId="{C5D70E84-E712-421C-9EFE-EC6E1577178D}" type="parTrans" cxnId="{83F1C7A4-8ABB-4B89-A374-58DA9A1A91CC}">
      <dgm:prSet/>
      <dgm:spPr/>
      <dgm:t>
        <a:bodyPr/>
        <a:lstStyle/>
        <a:p>
          <a:endParaRPr lang="en-US"/>
        </a:p>
      </dgm:t>
    </dgm:pt>
    <dgm:pt modelId="{D16A5F35-176C-4CAE-8A39-A6589F200584}" type="sibTrans" cxnId="{83F1C7A4-8ABB-4B89-A374-58DA9A1A91CC}">
      <dgm:prSet/>
      <dgm:spPr/>
      <dgm:t>
        <a:bodyPr/>
        <a:lstStyle/>
        <a:p>
          <a:endParaRPr lang="en-US"/>
        </a:p>
      </dgm:t>
    </dgm:pt>
    <dgm:pt modelId="{ED9A10CC-E5BB-4A48-A880-C60E73EE6AFC}">
      <dgm:prSet phldrT="[Text]"/>
      <dgm:spPr/>
      <dgm:t>
        <a:bodyPr/>
        <a:lstStyle/>
        <a:p>
          <a:r>
            <a:rPr lang="en-US" noProof="0" dirty="0"/>
            <a:t>Data sharing agreements, ethical approval</a:t>
          </a:r>
        </a:p>
      </dgm:t>
    </dgm:pt>
    <dgm:pt modelId="{9FFCE8F1-97F2-4DFB-AA6B-DB0CC2AB90F2}" type="parTrans" cxnId="{8F65549F-5E70-4A93-A792-F92C00AC81E0}">
      <dgm:prSet/>
      <dgm:spPr/>
      <dgm:t>
        <a:bodyPr/>
        <a:lstStyle/>
        <a:p>
          <a:endParaRPr lang="en-US"/>
        </a:p>
      </dgm:t>
    </dgm:pt>
    <dgm:pt modelId="{5CE0E494-03F9-4C89-AD6E-7663B828FC2E}" type="sibTrans" cxnId="{8F65549F-5E70-4A93-A792-F92C00AC81E0}">
      <dgm:prSet/>
      <dgm:spPr/>
      <dgm:t>
        <a:bodyPr/>
        <a:lstStyle/>
        <a:p>
          <a:endParaRPr lang="en-US"/>
        </a:p>
      </dgm:t>
    </dgm:pt>
    <dgm:pt modelId="{0568F0C8-3567-4B77-9D64-5B3306CDDF05}">
      <dgm:prSet phldrT="[Text]"/>
      <dgm:spPr/>
      <dgm:t>
        <a:bodyPr/>
        <a:lstStyle/>
        <a:p>
          <a:r>
            <a:rPr lang="en-US" noProof="0" dirty="0"/>
            <a:t>Limited availability</a:t>
          </a:r>
        </a:p>
      </dgm:t>
    </dgm:pt>
    <dgm:pt modelId="{CA36AF46-BFB0-4110-8312-6159A1E93E07}" type="parTrans" cxnId="{06A15833-D971-4F12-85AF-4F5E6093E946}">
      <dgm:prSet/>
      <dgm:spPr/>
      <dgm:t>
        <a:bodyPr/>
        <a:lstStyle/>
        <a:p>
          <a:endParaRPr lang="en-US"/>
        </a:p>
      </dgm:t>
    </dgm:pt>
    <dgm:pt modelId="{716696F7-4BC6-418E-9DDE-27A6A9DFFB24}" type="sibTrans" cxnId="{06A15833-D971-4F12-85AF-4F5E6093E946}">
      <dgm:prSet/>
      <dgm:spPr/>
      <dgm:t>
        <a:bodyPr/>
        <a:lstStyle/>
        <a:p>
          <a:endParaRPr lang="en-US"/>
        </a:p>
      </dgm:t>
    </dgm:pt>
    <dgm:pt modelId="{1D96AF70-6A4E-43C1-8216-5CF74E4EFFF0}">
      <dgm:prSet phldrT="[Text]"/>
      <dgm:spPr/>
      <dgm:t>
        <a:bodyPr/>
        <a:lstStyle/>
        <a:p>
          <a:r>
            <a:rPr lang="en-US" noProof="0" dirty="0"/>
            <a:t> Descriptive stats</a:t>
          </a:r>
        </a:p>
      </dgm:t>
    </dgm:pt>
    <dgm:pt modelId="{704C7053-A51B-4052-9729-BFF3C3A1520C}" type="parTrans" cxnId="{42871A8B-A1F4-47AB-ACF2-A4BF07573334}">
      <dgm:prSet/>
      <dgm:spPr/>
      <dgm:t>
        <a:bodyPr/>
        <a:lstStyle/>
        <a:p>
          <a:endParaRPr lang="en-US"/>
        </a:p>
      </dgm:t>
    </dgm:pt>
    <dgm:pt modelId="{2D3620F5-19AC-4572-AAF9-85FF73E4E7C4}" type="sibTrans" cxnId="{42871A8B-A1F4-47AB-ACF2-A4BF07573334}">
      <dgm:prSet/>
      <dgm:spPr/>
      <dgm:t>
        <a:bodyPr/>
        <a:lstStyle/>
        <a:p>
          <a:endParaRPr lang="en-US"/>
        </a:p>
      </dgm:t>
    </dgm:pt>
    <dgm:pt modelId="{05AF1DF4-86DE-4246-BFE8-5020B023F602}">
      <dgm:prSet phldrT="[Text]"/>
      <dgm:spPr/>
      <dgm:t>
        <a:bodyPr/>
        <a:lstStyle/>
        <a:p>
          <a:r>
            <a:rPr lang="en-US" noProof="0" dirty="0"/>
            <a:t> Aggregated results</a:t>
          </a:r>
        </a:p>
      </dgm:t>
    </dgm:pt>
    <dgm:pt modelId="{48F44B81-23F7-4575-9D11-5C35DB5E1D13}" type="parTrans" cxnId="{85774223-5D73-403C-A948-EE483E9C45AF}">
      <dgm:prSet/>
      <dgm:spPr/>
      <dgm:t>
        <a:bodyPr/>
        <a:lstStyle/>
        <a:p>
          <a:endParaRPr lang="en-US"/>
        </a:p>
      </dgm:t>
    </dgm:pt>
    <dgm:pt modelId="{92B2473C-DADD-4DA4-A8F8-58BA2258634B}" type="sibTrans" cxnId="{85774223-5D73-403C-A948-EE483E9C45AF}">
      <dgm:prSet/>
      <dgm:spPr/>
      <dgm:t>
        <a:bodyPr/>
        <a:lstStyle/>
        <a:p>
          <a:endParaRPr lang="en-US"/>
        </a:p>
      </dgm:t>
    </dgm:pt>
    <dgm:pt modelId="{C3804047-E727-40EE-8A2A-AC93DABC6DDA}" type="pres">
      <dgm:prSet presAssocID="{F5351DE0-F3C9-4E94-A759-E2B4FBBB9C86}" presName="Name0" presStyleCnt="0">
        <dgm:presLayoutVars>
          <dgm:dir/>
          <dgm:resizeHandles val="exact"/>
        </dgm:presLayoutVars>
      </dgm:prSet>
      <dgm:spPr/>
    </dgm:pt>
    <dgm:pt modelId="{408051AD-BE7F-4FC5-A17E-2B3E81B8B68C}" type="pres">
      <dgm:prSet presAssocID="{D4C328E2-88CE-40D6-A348-B730594A74C0}" presName="composite" presStyleCnt="0"/>
      <dgm:spPr/>
    </dgm:pt>
    <dgm:pt modelId="{21610093-1228-48C9-BC5E-08DC48C9644A}" type="pres">
      <dgm:prSet presAssocID="{D4C328E2-88CE-40D6-A348-B730594A74C0}" presName="imagSh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3CF5A7-7B35-415E-83F1-1583CF75A68D}" type="pres">
      <dgm:prSet presAssocID="{D4C328E2-88CE-40D6-A348-B730594A74C0}" presName="txNode" presStyleLbl="node1" presStyleIdx="0" presStyleCnt="4">
        <dgm:presLayoutVars>
          <dgm:bulletEnabled val="1"/>
        </dgm:presLayoutVars>
      </dgm:prSet>
      <dgm:spPr/>
    </dgm:pt>
    <dgm:pt modelId="{C52CBD53-9E4E-4A1F-9B98-B0F4C03547B8}" type="pres">
      <dgm:prSet presAssocID="{43D73DC4-1CA4-4430-8FFC-CB40F4942E98}" presName="sibTrans" presStyleLbl="sibTrans2D1" presStyleIdx="0" presStyleCnt="3"/>
      <dgm:spPr/>
    </dgm:pt>
    <dgm:pt modelId="{D003E6B9-4D3B-4D0F-BFA2-22F8DA46BC46}" type="pres">
      <dgm:prSet presAssocID="{43D73DC4-1CA4-4430-8FFC-CB40F4942E98}" presName="connTx" presStyleLbl="sibTrans2D1" presStyleIdx="0" presStyleCnt="3"/>
      <dgm:spPr/>
    </dgm:pt>
    <dgm:pt modelId="{B8C1DA9C-0BBB-4321-9011-D601A9E65E4A}" type="pres">
      <dgm:prSet presAssocID="{A2C951F6-FEAA-4A93-B419-77E2874044C4}" presName="composite" presStyleCnt="0"/>
      <dgm:spPr/>
    </dgm:pt>
    <dgm:pt modelId="{D0F079E6-62D3-435D-8C6B-6B9B7CAF6F02}" type="pres">
      <dgm:prSet presAssocID="{A2C951F6-FEAA-4A93-B419-77E2874044C4}" presName="imagSh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9E91BBF-38B8-4C93-9536-B5B7F46CAA79}" type="pres">
      <dgm:prSet presAssocID="{A2C951F6-FEAA-4A93-B419-77E2874044C4}" presName="txNode" presStyleLbl="node1" presStyleIdx="1" presStyleCnt="4">
        <dgm:presLayoutVars>
          <dgm:bulletEnabled val="1"/>
        </dgm:presLayoutVars>
      </dgm:prSet>
      <dgm:spPr/>
    </dgm:pt>
    <dgm:pt modelId="{A08C6AA1-30C3-40D3-A475-DE0C66569136}" type="pres">
      <dgm:prSet presAssocID="{5BA84A16-607D-4474-88D2-3A1A5EC68F8F}" presName="sibTrans" presStyleLbl="sibTrans2D1" presStyleIdx="1" presStyleCnt="3"/>
      <dgm:spPr/>
    </dgm:pt>
    <dgm:pt modelId="{39C2AC0F-8FB9-4EFB-8820-F0991F43BA28}" type="pres">
      <dgm:prSet presAssocID="{5BA84A16-607D-4474-88D2-3A1A5EC68F8F}" presName="connTx" presStyleLbl="sibTrans2D1" presStyleIdx="1" presStyleCnt="3"/>
      <dgm:spPr/>
    </dgm:pt>
    <dgm:pt modelId="{44BE7964-2AD9-48E3-9597-87E370EC4142}" type="pres">
      <dgm:prSet presAssocID="{9944F619-5E9B-4EA5-8495-582E2038CCDE}" presName="composite" presStyleCnt="0"/>
      <dgm:spPr/>
    </dgm:pt>
    <dgm:pt modelId="{C17EFB03-1836-4B2D-963A-61741602D311}" type="pres">
      <dgm:prSet presAssocID="{9944F619-5E9B-4EA5-8495-582E2038CCDE}" presName="imagSh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D4EB8F1-7A0C-46E4-8F4F-50F073575180}" type="pres">
      <dgm:prSet presAssocID="{9944F619-5E9B-4EA5-8495-582E2038CCDE}" presName="txNode" presStyleLbl="node1" presStyleIdx="2" presStyleCnt="4">
        <dgm:presLayoutVars>
          <dgm:bulletEnabled val="1"/>
        </dgm:presLayoutVars>
      </dgm:prSet>
      <dgm:spPr/>
    </dgm:pt>
    <dgm:pt modelId="{04693380-503D-4D42-9E90-20ACA229545A}" type="pres">
      <dgm:prSet presAssocID="{867BB552-3B2E-470C-8AF1-CFCF6E747126}" presName="sibTrans" presStyleLbl="sibTrans2D1" presStyleIdx="2" presStyleCnt="3"/>
      <dgm:spPr/>
    </dgm:pt>
    <dgm:pt modelId="{5742E29A-997B-4686-A5A1-DE6785AA845A}" type="pres">
      <dgm:prSet presAssocID="{867BB552-3B2E-470C-8AF1-CFCF6E747126}" presName="connTx" presStyleLbl="sibTrans2D1" presStyleIdx="2" presStyleCnt="3"/>
      <dgm:spPr/>
    </dgm:pt>
    <dgm:pt modelId="{1EF15039-55E7-42D6-91FB-27C007C6BA5A}" type="pres">
      <dgm:prSet presAssocID="{AE83234A-72C1-4AF8-BD2F-CA1781C23626}" presName="composite" presStyleCnt="0"/>
      <dgm:spPr/>
    </dgm:pt>
    <dgm:pt modelId="{314F35B3-3510-429C-8872-0B8C611DEF7C}" type="pres">
      <dgm:prSet presAssocID="{AE83234A-72C1-4AF8-BD2F-CA1781C23626}" presName="imagSh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023F735-174E-4426-9843-FA7015975231}" type="pres">
      <dgm:prSet presAssocID="{AE83234A-72C1-4AF8-BD2F-CA1781C23626}" presName="txNode" presStyleLbl="node1" presStyleIdx="3" presStyleCnt="4">
        <dgm:presLayoutVars>
          <dgm:bulletEnabled val="1"/>
        </dgm:presLayoutVars>
      </dgm:prSet>
      <dgm:spPr/>
    </dgm:pt>
  </dgm:ptLst>
  <dgm:cxnLst>
    <dgm:cxn modelId="{491C1A08-AE27-4449-8039-9FBC9B8D779B}" srcId="{F5351DE0-F3C9-4E94-A759-E2B4FBBB9C86}" destId="{AE83234A-72C1-4AF8-BD2F-CA1781C23626}" srcOrd="3" destOrd="0" parTransId="{5EDD3E22-0D65-428F-911F-36592A408AAD}" sibTransId="{DE724A06-0031-4E3D-AB96-97FB4C965999}"/>
    <dgm:cxn modelId="{51692312-CDD9-4780-BAD1-23D830EF0928}" type="presOf" srcId="{21B05558-7019-4E9C-92A3-0909DBFBB188}" destId="{E9E91BBF-38B8-4C93-9536-B5B7F46CAA79}" srcOrd="0" destOrd="1" presId="urn:microsoft.com/office/officeart/2005/8/layout/hProcess10"/>
    <dgm:cxn modelId="{A78F6E19-BD49-4CE8-B343-058DDF92AF61}" srcId="{F5351DE0-F3C9-4E94-A759-E2B4FBBB9C86}" destId="{D4C328E2-88CE-40D6-A348-B730594A74C0}" srcOrd="0" destOrd="0" parTransId="{E359E79A-3519-4562-966B-F8FA49611968}" sibTransId="{43D73DC4-1CA4-4430-8FFC-CB40F4942E98}"/>
    <dgm:cxn modelId="{DD3D291F-A3CA-4F8C-AFE6-6A5661F6D2D7}" type="presOf" srcId="{1D96AF70-6A4E-43C1-8216-5CF74E4EFFF0}" destId="{9D4EB8F1-7A0C-46E4-8F4F-50F073575180}" srcOrd="0" destOrd="2" presId="urn:microsoft.com/office/officeart/2005/8/layout/hProcess10"/>
    <dgm:cxn modelId="{85774223-5D73-403C-A948-EE483E9C45AF}" srcId="{9944F619-5E9B-4EA5-8495-582E2038CCDE}" destId="{05AF1DF4-86DE-4246-BFE8-5020B023F602}" srcOrd="0" destOrd="0" parTransId="{48F44B81-23F7-4575-9D11-5C35DB5E1D13}" sibTransId="{92B2473C-DADD-4DA4-A8F8-58BA2258634B}"/>
    <dgm:cxn modelId="{3EF70625-8CC2-450D-B81C-36A2B0460AC0}" type="presOf" srcId="{832E3E05-28E7-49C6-90C9-F5666E772BE2}" destId="{E9E91BBF-38B8-4C93-9536-B5B7F46CAA79}" srcOrd="0" destOrd="2" presId="urn:microsoft.com/office/officeart/2005/8/layout/hProcess10"/>
    <dgm:cxn modelId="{42BA3A26-1A89-4FFC-AF37-2453B8A77B8B}" type="presOf" srcId="{8FA9ECBF-C6BB-4024-AE1D-7C817E1EBC8D}" destId="{1023F735-174E-4426-9843-FA7015975231}" srcOrd="0" destOrd="1" presId="urn:microsoft.com/office/officeart/2005/8/layout/hProcess10"/>
    <dgm:cxn modelId="{851E8F30-9E9C-4C58-9191-11B9CA1F861C}" type="presOf" srcId="{5BA84A16-607D-4474-88D2-3A1A5EC68F8F}" destId="{A08C6AA1-30C3-40D3-A475-DE0C66569136}" srcOrd="0" destOrd="0" presId="urn:microsoft.com/office/officeart/2005/8/layout/hProcess10"/>
    <dgm:cxn modelId="{06A15833-D971-4F12-85AF-4F5E6093E946}" srcId="{AE83234A-72C1-4AF8-BD2F-CA1781C23626}" destId="{0568F0C8-3567-4B77-9D64-5B3306CDDF05}" srcOrd="2" destOrd="0" parTransId="{CA36AF46-BFB0-4110-8312-6159A1E93E07}" sibTransId="{716696F7-4BC6-418E-9DDE-27A6A9DFFB24}"/>
    <dgm:cxn modelId="{62AE2235-21C0-4A97-9CA6-FDEB72D897CE}" type="presOf" srcId="{393D4FD8-560F-4AEE-AB57-532555A2A1CF}" destId="{833CF5A7-7B35-415E-83F1-1583CF75A68D}" srcOrd="0" destOrd="2" presId="urn:microsoft.com/office/officeart/2005/8/layout/hProcess10"/>
    <dgm:cxn modelId="{2B065046-9436-4158-9F0C-BE16F3803C51}" type="presOf" srcId="{9944F619-5E9B-4EA5-8495-582E2038CCDE}" destId="{9D4EB8F1-7A0C-46E4-8F4F-50F073575180}" srcOrd="0" destOrd="0" presId="urn:microsoft.com/office/officeart/2005/8/layout/hProcess10"/>
    <dgm:cxn modelId="{3EE75966-D09C-4300-BA27-25F76E500076}" type="presOf" srcId="{F5351DE0-F3C9-4E94-A759-E2B4FBBB9C86}" destId="{C3804047-E727-40EE-8A2A-AC93DABC6DDA}" srcOrd="0" destOrd="0" presId="urn:microsoft.com/office/officeart/2005/8/layout/hProcess10"/>
    <dgm:cxn modelId="{A56F2D47-AC7B-4636-A784-CA169412C48D}" type="presOf" srcId="{D4C328E2-88CE-40D6-A348-B730594A74C0}" destId="{833CF5A7-7B35-415E-83F1-1583CF75A68D}" srcOrd="0" destOrd="0" presId="urn:microsoft.com/office/officeart/2005/8/layout/hProcess10"/>
    <dgm:cxn modelId="{230C3B47-9EDE-4EEE-8BD8-CD1413AF513B}" type="presOf" srcId="{867BB552-3B2E-470C-8AF1-CFCF6E747126}" destId="{5742E29A-997B-4686-A5A1-DE6785AA845A}" srcOrd="1" destOrd="0" presId="urn:microsoft.com/office/officeart/2005/8/layout/hProcess10"/>
    <dgm:cxn modelId="{20D37A6B-A96B-4D25-AE5D-6A179963D3E7}" srcId="{D4C328E2-88CE-40D6-A348-B730594A74C0}" destId="{1BD4A7EB-DB41-480D-B63B-94C4F6EFAE65}" srcOrd="0" destOrd="0" parTransId="{1BBCE6AC-F551-4C05-84BC-C60F3425767A}" sibTransId="{F5FF173C-FA7E-4DE8-8CE3-C545D01AA4BE}"/>
    <dgm:cxn modelId="{AC9FA26B-91AB-45CD-BB91-76D1656E2A6C}" srcId="{F5351DE0-F3C9-4E94-A759-E2B4FBBB9C86}" destId="{A2C951F6-FEAA-4A93-B419-77E2874044C4}" srcOrd="1" destOrd="0" parTransId="{19BD9C6B-8F3E-4405-99E5-5065C2F3F30F}" sibTransId="{5BA84A16-607D-4474-88D2-3A1A5EC68F8F}"/>
    <dgm:cxn modelId="{C6E2B66B-3C4F-4B61-85E8-0DB8DCF69F9F}" type="presOf" srcId="{43D73DC4-1CA4-4430-8FFC-CB40F4942E98}" destId="{D003E6B9-4D3B-4D0F-BFA2-22F8DA46BC46}" srcOrd="1" destOrd="0" presId="urn:microsoft.com/office/officeart/2005/8/layout/hProcess10"/>
    <dgm:cxn modelId="{2FB67078-1C13-413C-9C4A-D15FFE1D1425}" type="presOf" srcId="{43D73DC4-1CA4-4430-8FFC-CB40F4942E98}" destId="{C52CBD53-9E4E-4A1F-9B98-B0F4C03547B8}" srcOrd="0" destOrd="0" presId="urn:microsoft.com/office/officeart/2005/8/layout/hProcess10"/>
    <dgm:cxn modelId="{878E6B83-99BD-4511-A7B1-D862ADEBA8CF}" srcId="{D4C328E2-88CE-40D6-A348-B730594A74C0}" destId="{393D4FD8-560F-4AEE-AB57-532555A2A1CF}" srcOrd="1" destOrd="0" parTransId="{81811FAC-9D7F-4DB7-B349-BF95BF8A0DD0}" sibTransId="{8FA78E8B-2E40-42BC-9069-610EB920C920}"/>
    <dgm:cxn modelId="{B5AFAF86-B5B1-4860-9840-06652605D118}" type="presOf" srcId="{0568F0C8-3567-4B77-9D64-5B3306CDDF05}" destId="{1023F735-174E-4426-9843-FA7015975231}" srcOrd="0" destOrd="3" presId="urn:microsoft.com/office/officeart/2005/8/layout/hProcess10"/>
    <dgm:cxn modelId="{42871A8B-A1F4-47AB-ACF2-A4BF07573334}" srcId="{9944F619-5E9B-4EA5-8495-582E2038CCDE}" destId="{1D96AF70-6A4E-43C1-8216-5CF74E4EFFF0}" srcOrd="1" destOrd="0" parTransId="{704C7053-A51B-4052-9729-BFF3C3A1520C}" sibTransId="{2D3620F5-19AC-4572-AAF9-85FF73E4E7C4}"/>
    <dgm:cxn modelId="{1DAF658C-B1DB-4D9E-B9CA-D3D63D0B96DB}" type="presOf" srcId="{05AF1DF4-86DE-4246-BFE8-5020B023F602}" destId="{9D4EB8F1-7A0C-46E4-8F4F-50F073575180}" srcOrd="0" destOrd="1" presId="urn:microsoft.com/office/officeart/2005/8/layout/hProcess10"/>
    <dgm:cxn modelId="{70B9548C-3B14-4C71-B87F-49BEC83827B5}" type="presOf" srcId="{1BD4A7EB-DB41-480D-B63B-94C4F6EFAE65}" destId="{833CF5A7-7B35-415E-83F1-1583CF75A68D}" srcOrd="0" destOrd="1" presId="urn:microsoft.com/office/officeart/2005/8/layout/hProcess10"/>
    <dgm:cxn modelId="{2E9E4592-A634-44A4-8829-D2F7331EEA24}" type="presOf" srcId="{867BB552-3B2E-470C-8AF1-CFCF6E747126}" destId="{04693380-503D-4D42-9E90-20ACA229545A}" srcOrd="0" destOrd="0" presId="urn:microsoft.com/office/officeart/2005/8/layout/hProcess10"/>
    <dgm:cxn modelId="{EE91D393-E8A6-42A2-8496-13150C3B41FF}" srcId="{F5351DE0-F3C9-4E94-A759-E2B4FBBB9C86}" destId="{9944F619-5E9B-4EA5-8495-582E2038CCDE}" srcOrd="2" destOrd="0" parTransId="{B18079C4-DE33-429C-9816-0F458DDC6B1A}" sibTransId="{867BB552-3B2E-470C-8AF1-CFCF6E747126}"/>
    <dgm:cxn modelId="{8F65549F-5E70-4A93-A792-F92C00AC81E0}" srcId="{AE83234A-72C1-4AF8-BD2F-CA1781C23626}" destId="{ED9A10CC-E5BB-4A48-A880-C60E73EE6AFC}" srcOrd="1" destOrd="0" parTransId="{9FFCE8F1-97F2-4DFB-AA6B-DB0CC2AB90F2}" sibTransId="{5CE0E494-03F9-4C89-AD6E-7663B828FC2E}"/>
    <dgm:cxn modelId="{F06664A4-D049-42F7-8A1A-238C205AD531}" srcId="{A2C951F6-FEAA-4A93-B419-77E2874044C4}" destId="{832E3E05-28E7-49C6-90C9-F5666E772BE2}" srcOrd="1" destOrd="0" parTransId="{DB9163DC-16E1-414B-A1AE-1EAF83D7B148}" sibTransId="{1236D3C0-D337-46D0-9912-4AF0A55452DB}"/>
    <dgm:cxn modelId="{83F1C7A4-8ABB-4B89-A374-58DA9A1A91CC}" srcId="{AE83234A-72C1-4AF8-BD2F-CA1781C23626}" destId="{8FA9ECBF-C6BB-4024-AE1D-7C817E1EBC8D}" srcOrd="0" destOrd="0" parTransId="{C5D70E84-E712-421C-9EFE-EC6E1577178D}" sibTransId="{D16A5F35-176C-4CAE-8A39-A6589F200584}"/>
    <dgm:cxn modelId="{0AF39CAB-484C-404D-8C62-C0DC6E278AC1}" type="presOf" srcId="{A2C951F6-FEAA-4A93-B419-77E2874044C4}" destId="{E9E91BBF-38B8-4C93-9536-B5B7F46CAA79}" srcOrd="0" destOrd="0" presId="urn:microsoft.com/office/officeart/2005/8/layout/hProcess10"/>
    <dgm:cxn modelId="{A12C41B9-316D-4D1A-8A39-C12746D616E4}" type="presOf" srcId="{5BA84A16-607D-4474-88D2-3A1A5EC68F8F}" destId="{39C2AC0F-8FB9-4EFB-8820-F0991F43BA28}" srcOrd="1" destOrd="0" presId="urn:microsoft.com/office/officeart/2005/8/layout/hProcess10"/>
    <dgm:cxn modelId="{D4F70ED4-7481-44CB-B6E9-857862C739C5}" type="presOf" srcId="{ED9A10CC-E5BB-4A48-A880-C60E73EE6AFC}" destId="{1023F735-174E-4426-9843-FA7015975231}" srcOrd="0" destOrd="2" presId="urn:microsoft.com/office/officeart/2005/8/layout/hProcess10"/>
    <dgm:cxn modelId="{55F226E7-EAE6-4952-8E4F-444FF410C180}" type="presOf" srcId="{AE83234A-72C1-4AF8-BD2F-CA1781C23626}" destId="{1023F735-174E-4426-9843-FA7015975231}" srcOrd="0" destOrd="0" presId="urn:microsoft.com/office/officeart/2005/8/layout/hProcess10"/>
    <dgm:cxn modelId="{BFD95EED-5380-43D5-B87C-0847E9ECFA7C}" srcId="{A2C951F6-FEAA-4A93-B419-77E2874044C4}" destId="{21B05558-7019-4E9C-92A3-0909DBFBB188}" srcOrd="0" destOrd="0" parTransId="{99EF516B-E053-4A00-B666-52008655DE71}" sibTransId="{A129C612-5A2F-4221-A976-B1185E85AA4B}"/>
    <dgm:cxn modelId="{E4F83F54-4D7D-4A71-BA38-6CBBF3B7BA9F}" type="presParOf" srcId="{C3804047-E727-40EE-8A2A-AC93DABC6DDA}" destId="{408051AD-BE7F-4FC5-A17E-2B3E81B8B68C}" srcOrd="0" destOrd="0" presId="urn:microsoft.com/office/officeart/2005/8/layout/hProcess10"/>
    <dgm:cxn modelId="{A2DE50CC-C57E-486D-B41D-9C2A06ED3509}" type="presParOf" srcId="{408051AD-BE7F-4FC5-A17E-2B3E81B8B68C}" destId="{21610093-1228-48C9-BC5E-08DC48C9644A}" srcOrd="0" destOrd="0" presId="urn:microsoft.com/office/officeart/2005/8/layout/hProcess10"/>
    <dgm:cxn modelId="{76E8D40B-4FDD-4B6D-9021-6E33038F067C}" type="presParOf" srcId="{408051AD-BE7F-4FC5-A17E-2B3E81B8B68C}" destId="{833CF5A7-7B35-415E-83F1-1583CF75A68D}" srcOrd="1" destOrd="0" presId="urn:microsoft.com/office/officeart/2005/8/layout/hProcess10"/>
    <dgm:cxn modelId="{10B27903-72F3-425C-9970-481745EBD054}" type="presParOf" srcId="{C3804047-E727-40EE-8A2A-AC93DABC6DDA}" destId="{C52CBD53-9E4E-4A1F-9B98-B0F4C03547B8}" srcOrd="1" destOrd="0" presId="urn:microsoft.com/office/officeart/2005/8/layout/hProcess10"/>
    <dgm:cxn modelId="{950B0D10-72A5-4E36-8BA5-9B062B4A5DDB}" type="presParOf" srcId="{C52CBD53-9E4E-4A1F-9B98-B0F4C03547B8}" destId="{D003E6B9-4D3B-4D0F-BFA2-22F8DA46BC46}" srcOrd="0" destOrd="0" presId="urn:microsoft.com/office/officeart/2005/8/layout/hProcess10"/>
    <dgm:cxn modelId="{E3DD8C29-4FC4-4E6E-A13D-035CDAE42918}" type="presParOf" srcId="{C3804047-E727-40EE-8A2A-AC93DABC6DDA}" destId="{B8C1DA9C-0BBB-4321-9011-D601A9E65E4A}" srcOrd="2" destOrd="0" presId="urn:microsoft.com/office/officeart/2005/8/layout/hProcess10"/>
    <dgm:cxn modelId="{EEB68FAA-5628-451E-AF7F-ADD07152BC81}" type="presParOf" srcId="{B8C1DA9C-0BBB-4321-9011-D601A9E65E4A}" destId="{D0F079E6-62D3-435D-8C6B-6B9B7CAF6F02}" srcOrd="0" destOrd="0" presId="urn:microsoft.com/office/officeart/2005/8/layout/hProcess10"/>
    <dgm:cxn modelId="{9863A284-A8B2-4D02-9E12-F8581BB1BB35}" type="presParOf" srcId="{B8C1DA9C-0BBB-4321-9011-D601A9E65E4A}" destId="{E9E91BBF-38B8-4C93-9536-B5B7F46CAA79}" srcOrd="1" destOrd="0" presId="urn:microsoft.com/office/officeart/2005/8/layout/hProcess10"/>
    <dgm:cxn modelId="{0C48BB01-DB5F-45C6-A4C3-FDF06E8A18CA}" type="presParOf" srcId="{C3804047-E727-40EE-8A2A-AC93DABC6DDA}" destId="{A08C6AA1-30C3-40D3-A475-DE0C66569136}" srcOrd="3" destOrd="0" presId="urn:microsoft.com/office/officeart/2005/8/layout/hProcess10"/>
    <dgm:cxn modelId="{0FB8D40D-1E9E-46DA-954B-30511623F635}" type="presParOf" srcId="{A08C6AA1-30C3-40D3-A475-DE0C66569136}" destId="{39C2AC0F-8FB9-4EFB-8820-F0991F43BA28}" srcOrd="0" destOrd="0" presId="urn:microsoft.com/office/officeart/2005/8/layout/hProcess10"/>
    <dgm:cxn modelId="{F65B9157-4A68-44A2-80AE-2795999D917F}" type="presParOf" srcId="{C3804047-E727-40EE-8A2A-AC93DABC6DDA}" destId="{44BE7964-2AD9-48E3-9597-87E370EC4142}" srcOrd="4" destOrd="0" presId="urn:microsoft.com/office/officeart/2005/8/layout/hProcess10"/>
    <dgm:cxn modelId="{4D630DFA-95B2-4C5D-BDC1-509CC94D2B0C}" type="presParOf" srcId="{44BE7964-2AD9-48E3-9597-87E370EC4142}" destId="{C17EFB03-1836-4B2D-963A-61741602D311}" srcOrd="0" destOrd="0" presId="urn:microsoft.com/office/officeart/2005/8/layout/hProcess10"/>
    <dgm:cxn modelId="{5C395DE7-9082-469A-9D62-3B60BA2E5328}" type="presParOf" srcId="{44BE7964-2AD9-48E3-9597-87E370EC4142}" destId="{9D4EB8F1-7A0C-46E4-8F4F-50F073575180}" srcOrd="1" destOrd="0" presId="urn:microsoft.com/office/officeart/2005/8/layout/hProcess10"/>
    <dgm:cxn modelId="{DFCA90D1-98E2-4D3D-9DD5-C4F0D7B41680}" type="presParOf" srcId="{C3804047-E727-40EE-8A2A-AC93DABC6DDA}" destId="{04693380-503D-4D42-9E90-20ACA229545A}" srcOrd="5" destOrd="0" presId="urn:microsoft.com/office/officeart/2005/8/layout/hProcess10"/>
    <dgm:cxn modelId="{689B6277-2551-4F85-A069-191B19079CFE}" type="presParOf" srcId="{04693380-503D-4D42-9E90-20ACA229545A}" destId="{5742E29A-997B-4686-A5A1-DE6785AA845A}" srcOrd="0" destOrd="0" presId="urn:microsoft.com/office/officeart/2005/8/layout/hProcess10"/>
    <dgm:cxn modelId="{DA2772CC-0E90-459C-9965-A8406086BEC9}" type="presParOf" srcId="{C3804047-E727-40EE-8A2A-AC93DABC6DDA}" destId="{1EF15039-55E7-42D6-91FB-27C007C6BA5A}" srcOrd="6" destOrd="0" presId="urn:microsoft.com/office/officeart/2005/8/layout/hProcess10"/>
    <dgm:cxn modelId="{2C7BC04C-F995-466F-9AE3-DFF4D29EA242}" type="presParOf" srcId="{1EF15039-55E7-42D6-91FB-27C007C6BA5A}" destId="{314F35B3-3510-429C-8872-0B8C611DEF7C}" srcOrd="0" destOrd="0" presId="urn:microsoft.com/office/officeart/2005/8/layout/hProcess10"/>
    <dgm:cxn modelId="{9854865B-C797-4570-BF87-038467E7438B}" type="presParOf" srcId="{1EF15039-55E7-42D6-91FB-27C007C6BA5A}" destId="{1023F735-174E-4426-9843-FA701597523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02F08-A898-423E-B0DF-DBD6887142F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8F939B-37AA-48D1-81C9-3899ADFCDFA5}">
      <dgm:prSet phldrT="[Text]"/>
      <dgm:spPr/>
      <dgm:t>
        <a:bodyPr/>
        <a:lstStyle/>
        <a:p>
          <a:r>
            <a:rPr lang="en-US" noProof="0" dirty="0"/>
            <a:t>Distribute ownership</a:t>
          </a:r>
        </a:p>
        <a:p>
          <a:r>
            <a:rPr lang="en-US" noProof="0" dirty="0"/>
            <a:t>knowledge = responsibility</a:t>
          </a:r>
        </a:p>
      </dgm:t>
    </dgm:pt>
    <dgm:pt modelId="{57DF621D-EF1D-4699-9BF9-F8029D0E6748}" type="parTrans" cxnId="{113DE129-143C-4CF1-B5BD-DD1588348597}">
      <dgm:prSet/>
      <dgm:spPr/>
      <dgm:t>
        <a:bodyPr/>
        <a:lstStyle/>
        <a:p>
          <a:endParaRPr lang="en-US"/>
        </a:p>
      </dgm:t>
    </dgm:pt>
    <dgm:pt modelId="{8E002C05-B1E1-4A50-B0A4-612C5F8B4E1F}" type="sibTrans" cxnId="{113DE129-143C-4CF1-B5BD-DD1588348597}">
      <dgm:prSet/>
      <dgm:spPr/>
      <dgm:t>
        <a:bodyPr/>
        <a:lstStyle/>
        <a:p>
          <a:endParaRPr lang="en-US"/>
        </a:p>
      </dgm:t>
    </dgm:pt>
    <dgm:pt modelId="{4583EBC4-994B-4E05-A67E-43F813BB76EA}">
      <dgm:prSet phldrT="[Text]"/>
      <dgm:spPr/>
      <dgm:t>
        <a:bodyPr/>
        <a:lstStyle/>
        <a:p>
          <a:r>
            <a:rPr lang="en-US" noProof="0" dirty="0"/>
            <a:t>Build library of reusable objects</a:t>
          </a:r>
        </a:p>
      </dgm:t>
    </dgm:pt>
    <dgm:pt modelId="{38010BB1-04FE-4202-B754-57DE831454BB}" type="parTrans" cxnId="{A94D5AA4-CF06-4FB7-9CFA-1B48B6470ABB}">
      <dgm:prSet/>
      <dgm:spPr/>
      <dgm:t>
        <a:bodyPr/>
        <a:lstStyle/>
        <a:p>
          <a:endParaRPr lang="en-US"/>
        </a:p>
      </dgm:t>
    </dgm:pt>
    <dgm:pt modelId="{98E0F2BE-18F5-4630-9A1D-28E464B36A62}" type="sibTrans" cxnId="{A94D5AA4-CF06-4FB7-9CFA-1B48B6470ABB}">
      <dgm:prSet/>
      <dgm:spPr/>
      <dgm:t>
        <a:bodyPr/>
        <a:lstStyle/>
        <a:p>
          <a:endParaRPr lang="en-US"/>
        </a:p>
      </dgm:t>
    </dgm:pt>
    <dgm:pt modelId="{CD69A3F8-AEE3-4D73-B90A-FD0B68F83456}">
      <dgm:prSet phldrT="[Text]"/>
      <dgm:spPr/>
      <dgm:t>
        <a:bodyPr/>
        <a:lstStyle/>
        <a:p>
          <a:r>
            <a:rPr lang="en-US" noProof="0" dirty="0"/>
            <a:t>Technical ≠ semantic harmonization</a:t>
          </a:r>
        </a:p>
      </dgm:t>
    </dgm:pt>
    <dgm:pt modelId="{D0812110-10C6-46B2-9398-45B7DF4DC9D7}" type="parTrans" cxnId="{3D98F8F6-2C9B-40DB-911C-E35150FF09B4}">
      <dgm:prSet/>
      <dgm:spPr/>
      <dgm:t>
        <a:bodyPr/>
        <a:lstStyle/>
        <a:p>
          <a:endParaRPr lang="en-US"/>
        </a:p>
      </dgm:t>
    </dgm:pt>
    <dgm:pt modelId="{CF0AE21E-BBA6-4D20-9F36-3873B2DB3EB9}" type="sibTrans" cxnId="{3D98F8F6-2C9B-40DB-911C-E35150FF09B4}">
      <dgm:prSet/>
      <dgm:spPr/>
      <dgm:t>
        <a:bodyPr/>
        <a:lstStyle/>
        <a:p>
          <a:endParaRPr lang="en-US"/>
        </a:p>
      </dgm:t>
    </dgm:pt>
    <dgm:pt modelId="{17A25D27-9F7D-4E2F-B0D5-A1A3E56B6FC6}">
      <dgm:prSet phldrT="[Text]"/>
      <dgm:spPr/>
      <dgm:t>
        <a:bodyPr vert="vert270"/>
        <a:lstStyle/>
        <a:p>
          <a:r>
            <a:rPr lang="en-US" noProof="0" dirty="0"/>
            <a:t>Security</a:t>
          </a:r>
        </a:p>
      </dgm:t>
    </dgm:pt>
    <dgm:pt modelId="{4AE31BD9-2A12-4681-B8B8-39F82B87857E}" type="parTrans" cxnId="{6867A590-5B79-4D5A-8475-5F1B5C09E6CC}">
      <dgm:prSet/>
      <dgm:spPr/>
      <dgm:t>
        <a:bodyPr/>
        <a:lstStyle/>
        <a:p>
          <a:endParaRPr lang="en-US"/>
        </a:p>
      </dgm:t>
    </dgm:pt>
    <dgm:pt modelId="{B54B7F8F-32C4-4994-B8D4-96DC3D91B00E}" type="sibTrans" cxnId="{6867A590-5B79-4D5A-8475-5F1B5C09E6CC}">
      <dgm:prSet/>
      <dgm:spPr/>
      <dgm:t>
        <a:bodyPr/>
        <a:lstStyle/>
        <a:p>
          <a:endParaRPr lang="en-US"/>
        </a:p>
      </dgm:t>
    </dgm:pt>
    <dgm:pt modelId="{1CC5B7AD-674F-4EAA-8BF3-0CD8A4AAC71E}">
      <dgm:prSet phldrT="[Text]"/>
      <dgm:spPr/>
      <dgm:t>
        <a:bodyPr/>
        <a:lstStyle/>
        <a:p>
          <a:r>
            <a:rPr lang="en-US" noProof="0" dirty="0"/>
            <a:t>Set local, propagate to global</a:t>
          </a:r>
        </a:p>
      </dgm:t>
    </dgm:pt>
    <dgm:pt modelId="{62864D08-DD27-4B8B-83C7-2249B0C7B5E9}" type="parTrans" cxnId="{53B31A96-071E-4EC4-8F7D-9B3F3ACA3C9C}">
      <dgm:prSet/>
      <dgm:spPr/>
      <dgm:t>
        <a:bodyPr/>
        <a:lstStyle/>
        <a:p>
          <a:endParaRPr lang="en-US"/>
        </a:p>
      </dgm:t>
    </dgm:pt>
    <dgm:pt modelId="{C9DD2F9C-3AC0-42F4-936F-B75EC900A987}" type="sibTrans" cxnId="{53B31A96-071E-4EC4-8F7D-9B3F3ACA3C9C}">
      <dgm:prSet/>
      <dgm:spPr/>
      <dgm:t>
        <a:bodyPr/>
        <a:lstStyle/>
        <a:p>
          <a:endParaRPr lang="en-US"/>
        </a:p>
      </dgm:t>
    </dgm:pt>
    <dgm:pt modelId="{8F46A65C-0CEA-4CC3-81FA-D339881FD20E}">
      <dgm:prSet phldrT="[Text]"/>
      <dgm:spPr/>
      <dgm:t>
        <a:bodyPr/>
        <a:lstStyle/>
        <a:p>
          <a:r>
            <a:rPr lang="en-US" noProof="0" dirty="0"/>
            <a:t>Fine grained</a:t>
          </a:r>
        </a:p>
      </dgm:t>
    </dgm:pt>
    <dgm:pt modelId="{00AADE1C-05FC-4CA1-A5CD-EB6E91BFE509}" type="parTrans" cxnId="{E7813358-F023-416F-83F8-3221D06A66B3}">
      <dgm:prSet/>
      <dgm:spPr/>
      <dgm:t>
        <a:bodyPr/>
        <a:lstStyle/>
        <a:p>
          <a:endParaRPr lang="en-US"/>
        </a:p>
      </dgm:t>
    </dgm:pt>
    <dgm:pt modelId="{F7B42FF3-6D6D-48C3-90C6-3B396EC8E7E0}" type="sibTrans" cxnId="{E7813358-F023-416F-83F8-3221D06A66B3}">
      <dgm:prSet/>
      <dgm:spPr/>
      <dgm:t>
        <a:bodyPr/>
        <a:lstStyle/>
        <a:p>
          <a:endParaRPr lang="en-US"/>
        </a:p>
      </dgm:t>
    </dgm:pt>
    <dgm:pt modelId="{24BB6AE1-834E-4995-BA83-A7F553A6E182}">
      <dgm:prSet phldrT="[Text]"/>
      <dgm:spPr/>
      <dgm:t>
        <a:bodyPr/>
        <a:lstStyle/>
        <a:p>
          <a:r>
            <a:rPr lang="en-US" noProof="0" dirty="0"/>
            <a:t>Use groupings</a:t>
          </a:r>
        </a:p>
      </dgm:t>
    </dgm:pt>
    <dgm:pt modelId="{9320B588-FB92-4A38-9A49-27A2B86D625B}" type="parTrans" cxnId="{A9286226-C792-4774-94D8-166BF2BAC164}">
      <dgm:prSet/>
      <dgm:spPr/>
      <dgm:t>
        <a:bodyPr/>
        <a:lstStyle/>
        <a:p>
          <a:endParaRPr lang="en-US"/>
        </a:p>
      </dgm:t>
    </dgm:pt>
    <dgm:pt modelId="{7A8F1278-3724-492C-9F07-058AD196CB97}" type="sibTrans" cxnId="{A9286226-C792-4774-94D8-166BF2BAC164}">
      <dgm:prSet/>
      <dgm:spPr/>
      <dgm:t>
        <a:bodyPr/>
        <a:lstStyle/>
        <a:p>
          <a:endParaRPr lang="en-US"/>
        </a:p>
      </dgm:t>
    </dgm:pt>
    <dgm:pt modelId="{24DDA403-6C03-4A6D-95EF-A885809B35C2}">
      <dgm:prSet phldrT="[Text]"/>
      <dgm:spPr/>
      <dgm:t>
        <a:bodyPr/>
        <a:lstStyle/>
        <a:p>
          <a:r>
            <a:rPr lang="en-US" noProof="0" dirty="0"/>
            <a:t>Use reasoner</a:t>
          </a:r>
        </a:p>
      </dgm:t>
    </dgm:pt>
    <dgm:pt modelId="{7BC8A1C4-7EA6-487D-80D6-46E49DA4DC75}" type="parTrans" cxnId="{88D5884F-3D4C-46B7-B3BA-E58DD23C2F7C}">
      <dgm:prSet/>
      <dgm:spPr/>
      <dgm:t>
        <a:bodyPr/>
        <a:lstStyle/>
        <a:p>
          <a:endParaRPr lang="en-US"/>
        </a:p>
      </dgm:t>
    </dgm:pt>
    <dgm:pt modelId="{273D8845-C1D1-42BF-8106-C03B679BF56F}" type="sibTrans" cxnId="{88D5884F-3D4C-46B7-B3BA-E58DD23C2F7C}">
      <dgm:prSet/>
      <dgm:spPr/>
      <dgm:t>
        <a:bodyPr/>
        <a:lstStyle/>
        <a:p>
          <a:endParaRPr lang="en-US"/>
        </a:p>
      </dgm:t>
    </dgm:pt>
    <dgm:pt modelId="{F9870307-6987-435E-8270-219826C444F2}">
      <dgm:prSet phldrT="[Text]"/>
      <dgm:spPr/>
      <dgm:t>
        <a:bodyPr vert="vert270"/>
        <a:lstStyle/>
        <a:p>
          <a:r>
            <a:rPr lang="en-US" noProof="0" dirty="0"/>
            <a:t>Efficiency</a:t>
          </a:r>
        </a:p>
      </dgm:t>
    </dgm:pt>
    <dgm:pt modelId="{450D0B9C-413B-437E-B1DC-2A3F8BC12FA2}" type="parTrans" cxnId="{006914C0-1F28-455E-8DBD-F507BD14C650}">
      <dgm:prSet/>
      <dgm:spPr/>
      <dgm:t>
        <a:bodyPr/>
        <a:lstStyle/>
        <a:p>
          <a:endParaRPr lang="en-US"/>
        </a:p>
      </dgm:t>
    </dgm:pt>
    <dgm:pt modelId="{B78D1836-5B59-4662-89A2-11F33E1D4B75}" type="sibTrans" cxnId="{006914C0-1F28-455E-8DBD-F507BD14C650}">
      <dgm:prSet/>
      <dgm:spPr/>
      <dgm:t>
        <a:bodyPr/>
        <a:lstStyle/>
        <a:p>
          <a:endParaRPr lang="en-US"/>
        </a:p>
      </dgm:t>
    </dgm:pt>
    <dgm:pt modelId="{28B28840-123F-41C1-BC6C-3AFE74AB98DA}">
      <dgm:prSet phldrT="[Text]"/>
      <dgm:spPr/>
      <dgm:t>
        <a:bodyPr/>
        <a:lstStyle/>
        <a:p>
          <a:r>
            <a:rPr lang="en-US" noProof="0" dirty="0"/>
            <a:t>Allow traceback to source data</a:t>
          </a:r>
        </a:p>
      </dgm:t>
    </dgm:pt>
    <dgm:pt modelId="{E56C15BA-613C-46B3-B903-1E8BE4D70EA3}" type="parTrans" cxnId="{8F70ED65-773E-44BB-AB51-D9940CBBC412}">
      <dgm:prSet/>
      <dgm:spPr/>
      <dgm:t>
        <a:bodyPr/>
        <a:lstStyle/>
        <a:p>
          <a:endParaRPr lang="en-US"/>
        </a:p>
      </dgm:t>
    </dgm:pt>
    <dgm:pt modelId="{825F1D0F-AE8D-49BB-803A-ADF553A1E183}" type="sibTrans" cxnId="{8F70ED65-773E-44BB-AB51-D9940CBBC412}">
      <dgm:prSet/>
      <dgm:spPr/>
      <dgm:t>
        <a:bodyPr/>
        <a:lstStyle/>
        <a:p>
          <a:endParaRPr lang="en-US"/>
        </a:p>
      </dgm:t>
    </dgm:pt>
    <dgm:pt modelId="{26D96562-6D92-46CD-89DB-B3BEF4154A1F}">
      <dgm:prSet phldrT="[Text]"/>
      <dgm:spPr/>
      <dgm:t>
        <a:bodyPr/>
        <a:lstStyle/>
        <a:p>
          <a:r>
            <a:rPr lang="en-US" noProof="0"/>
            <a:t>Allow complex mappings</a:t>
          </a:r>
          <a:endParaRPr lang="en-US" noProof="0" dirty="0"/>
        </a:p>
      </dgm:t>
    </dgm:pt>
    <dgm:pt modelId="{FB520E62-AEA0-42FE-BF38-45D4E421A14B}" type="parTrans" cxnId="{19948759-3D57-4C44-8600-7B9C879D64BE}">
      <dgm:prSet/>
      <dgm:spPr/>
      <dgm:t>
        <a:bodyPr/>
        <a:lstStyle/>
        <a:p>
          <a:endParaRPr lang="en-US"/>
        </a:p>
      </dgm:t>
    </dgm:pt>
    <dgm:pt modelId="{5DC0F3FE-E02F-4132-A4E5-D7B59DF9A882}" type="sibTrans" cxnId="{19948759-3D57-4C44-8600-7B9C879D64BE}">
      <dgm:prSet/>
      <dgm:spPr/>
      <dgm:t>
        <a:bodyPr/>
        <a:lstStyle/>
        <a:p>
          <a:endParaRPr lang="en-US"/>
        </a:p>
      </dgm:t>
    </dgm:pt>
    <dgm:pt modelId="{EC4EF99D-C46C-458A-9127-F2D25F2742D5}" type="pres">
      <dgm:prSet presAssocID="{BDE02F08-A898-423E-B0DF-DBD6887142F5}" presName="Name0" presStyleCnt="0">
        <dgm:presLayoutVars>
          <dgm:dir/>
          <dgm:animLvl val="lvl"/>
          <dgm:resizeHandles val="exact"/>
        </dgm:presLayoutVars>
      </dgm:prSet>
      <dgm:spPr/>
    </dgm:pt>
    <dgm:pt modelId="{BC36D3C1-060A-4E10-8635-AA41BDBA0A05}" type="pres">
      <dgm:prSet presAssocID="{F9870307-6987-435E-8270-219826C444F2}" presName="linNode" presStyleCnt="0"/>
      <dgm:spPr/>
    </dgm:pt>
    <dgm:pt modelId="{FE733A1D-5283-4B71-A8DA-E98148DBBB66}" type="pres">
      <dgm:prSet presAssocID="{F9870307-6987-435E-8270-219826C444F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298B0AAA-0E02-4632-9D99-D55E99ECB28C}" type="pres">
      <dgm:prSet presAssocID="{F9870307-6987-435E-8270-219826C444F2}" presName="descendantText" presStyleLbl="alignAccFollowNode1" presStyleIdx="0" presStyleCnt="2">
        <dgm:presLayoutVars>
          <dgm:bulletEnabled val="1"/>
        </dgm:presLayoutVars>
      </dgm:prSet>
      <dgm:spPr/>
    </dgm:pt>
    <dgm:pt modelId="{62F5408C-0CAF-459E-8138-80398AFC377D}" type="pres">
      <dgm:prSet presAssocID="{B78D1836-5B59-4662-89A2-11F33E1D4B75}" presName="sp" presStyleCnt="0"/>
      <dgm:spPr/>
    </dgm:pt>
    <dgm:pt modelId="{E37B83EF-BB18-420C-B991-A93EE2B83431}" type="pres">
      <dgm:prSet presAssocID="{17A25D27-9F7D-4E2F-B0D5-A1A3E56B6FC6}" presName="linNode" presStyleCnt="0"/>
      <dgm:spPr/>
    </dgm:pt>
    <dgm:pt modelId="{2C53F6DC-8FD7-4F7E-9230-01AD5B26DA79}" type="pres">
      <dgm:prSet presAssocID="{17A25D27-9F7D-4E2F-B0D5-A1A3E56B6FC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2C4571C-808F-42A7-A43F-25DECB30D877}" type="pres">
      <dgm:prSet presAssocID="{17A25D27-9F7D-4E2F-B0D5-A1A3E56B6FC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35C03407-362B-4EFA-BCA4-F2F12F57C2C8}" type="presOf" srcId="{8F46A65C-0CEA-4CC3-81FA-D339881FD20E}" destId="{92C4571C-808F-42A7-A43F-25DECB30D877}" srcOrd="0" destOrd="1" presId="urn:microsoft.com/office/officeart/2005/8/layout/vList5"/>
    <dgm:cxn modelId="{6BC3D00D-B785-4A69-BF27-78BD80B69A5B}" type="presOf" srcId="{24DDA403-6C03-4A6D-95EF-A885809B35C2}" destId="{92C4571C-808F-42A7-A43F-25DECB30D877}" srcOrd="0" destOrd="3" presId="urn:microsoft.com/office/officeart/2005/8/layout/vList5"/>
    <dgm:cxn modelId="{355E2514-C5E0-4609-A146-A5E9C1E5E511}" type="presOf" srcId="{BDE02F08-A898-423E-B0DF-DBD6887142F5}" destId="{EC4EF99D-C46C-458A-9127-F2D25F2742D5}" srcOrd="0" destOrd="0" presId="urn:microsoft.com/office/officeart/2005/8/layout/vList5"/>
    <dgm:cxn modelId="{A9286226-C792-4774-94D8-166BF2BAC164}" srcId="{8F46A65C-0CEA-4CC3-81FA-D339881FD20E}" destId="{24BB6AE1-834E-4995-BA83-A7F553A6E182}" srcOrd="0" destOrd="0" parTransId="{9320B588-FB92-4A38-9A49-27A2B86D625B}" sibTransId="{7A8F1278-3724-492C-9F07-058AD196CB97}"/>
    <dgm:cxn modelId="{113DE129-143C-4CF1-B5BD-DD1588348597}" srcId="{F9870307-6987-435E-8270-219826C444F2}" destId="{0A8F939B-37AA-48D1-81C9-3899ADFCDFA5}" srcOrd="0" destOrd="0" parTransId="{57DF621D-EF1D-4699-9BF9-F8029D0E6748}" sibTransId="{8E002C05-B1E1-4A50-B0A4-612C5F8B4E1F}"/>
    <dgm:cxn modelId="{7F1A9A35-CB77-4575-878B-1916989D73E5}" type="presOf" srcId="{26D96562-6D92-46CD-89DB-B3BEF4154A1F}" destId="{298B0AAA-0E02-4632-9D99-D55E99ECB28C}" srcOrd="0" destOrd="3" presId="urn:microsoft.com/office/officeart/2005/8/layout/vList5"/>
    <dgm:cxn modelId="{8F70ED65-773E-44BB-AB51-D9940CBBC412}" srcId="{17A25D27-9F7D-4E2F-B0D5-A1A3E56B6FC6}" destId="{28B28840-123F-41C1-BC6C-3AFE74AB98DA}" srcOrd="2" destOrd="0" parTransId="{E56C15BA-613C-46B3-B903-1E8BE4D70EA3}" sibTransId="{825F1D0F-AE8D-49BB-803A-ADF553A1E183}"/>
    <dgm:cxn modelId="{88D5884F-3D4C-46B7-B3BA-E58DD23C2F7C}" srcId="{8F46A65C-0CEA-4CC3-81FA-D339881FD20E}" destId="{24DDA403-6C03-4A6D-95EF-A885809B35C2}" srcOrd="1" destOrd="0" parTransId="{7BC8A1C4-7EA6-487D-80D6-46E49DA4DC75}" sibTransId="{273D8845-C1D1-42BF-8106-C03B679BF56F}"/>
    <dgm:cxn modelId="{E7813358-F023-416F-83F8-3221D06A66B3}" srcId="{17A25D27-9F7D-4E2F-B0D5-A1A3E56B6FC6}" destId="{8F46A65C-0CEA-4CC3-81FA-D339881FD20E}" srcOrd="1" destOrd="0" parTransId="{00AADE1C-05FC-4CA1-A5CD-EB6E91BFE509}" sibTransId="{F7B42FF3-6D6D-48C3-90C6-3B396EC8E7E0}"/>
    <dgm:cxn modelId="{19948759-3D57-4C44-8600-7B9C879D64BE}" srcId="{F9870307-6987-435E-8270-219826C444F2}" destId="{26D96562-6D92-46CD-89DB-B3BEF4154A1F}" srcOrd="3" destOrd="0" parTransId="{FB520E62-AEA0-42FE-BF38-45D4E421A14B}" sibTransId="{5DC0F3FE-E02F-4132-A4E5-D7B59DF9A882}"/>
    <dgm:cxn modelId="{97966181-52F9-4970-A40F-5C291C327BF5}" type="presOf" srcId="{0A8F939B-37AA-48D1-81C9-3899ADFCDFA5}" destId="{298B0AAA-0E02-4632-9D99-D55E99ECB28C}" srcOrd="0" destOrd="0" presId="urn:microsoft.com/office/officeart/2005/8/layout/vList5"/>
    <dgm:cxn modelId="{DAD59589-B118-40ED-B8F8-FAFEF773C99B}" type="presOf" srcId="{CD69A3F8-AEE3-4D73-B90A-FD0B68F83456}" destId="{298B0AAA-0E02-4632-9D99-D55E99ECB28C}" srcOrd="0" destOrd="2" presId="urn:microsoft.com/office/officeart/2005/8/layout/vList5"/>
    <dgm:cxn modelId="{422B538B-1DBD-4C8E-B8F8-39DFFEEE55C4}" type="presOf" srcId="{24BB6AE1-834E-4995-BA83-A7F553A6E182}" destId="{92C4571C-808F-42A7-A43F-25DECB30D877}" srcOrd="0" destOrd="2" presId="urn:microsoft.com/office/officeart/2005/8/layout/vList5"/>
    <dgm:cxn modelId="{6867A590-5B79-4D5A-8475-5F1B5C09E6CC}" srcId="{BDE02F08-A898-423E-B0DF-DBD6887142F5}" destId="{17A25D27-9F7D-4E2F-B0D5-A1A3E56B6FC6}" srcOrd="1" destOrd="0" parTransId="{4AE31BD9-2A12-4681-B8B8-39F82B87857E}" sibTransId="{B54B7F8F-32C4-4994-B8D4-96DC3D91B00E}"/>
    <dgm:cxn modelId="{99E7E091-0AB9-438D-8CA2-5624ADEB9F57}" type="presOf" srcId="{17A25D27-9F7D-4E2F-B0D5-A1A3E56B6FC6}" destId="{2C53F6DC-8FD7-4F7E-9230-01AD5B26DA79}" srcOrd="0" destOrd="0" presId="urn:microsoft.com/office/officeart/2005/8/layout/vList5"/>
    <dgm:cxn modelId="{53B31A96-071E-4EC4-8F7D-9B3F3ACA3C9C}" srcId="{17A25D27-9F7D-4E2F-B0D5-A1A3E56B6FC6}" destId="{1CC5B7AD-674F-4EAA-8BF3-0CD8A4AAC71E}" srcOrd="0" destOrd="0" parTransId="{62864D08-DD27-4B8B-83C7-2249B0C7B5E9}" sibTransId="{C9DD2F9C-3AC0-42F4-936F-B75EC900A987}"/>
    <dgm:cxn modelId="{3D75D1A3-D8C2-427F-85F9-B3B6F7218533}" type="presOf" srcId="{4583EBC4-994B-4E05-A67E-43F813BB76EA}" destId="{298B0AAA-0E02-4632-9D99-D55E99ECB28C}" srcOrd="0" destOrd="1" presId="urn:microsoft.com/office/officeart/2005/8/layout/vList5"/>
    <dgm:cxn modelId="{A94D5AA4-CF06-4FB7-9CFA-1B48B6470ABB}" srcId="{F9870307-6987-435E-8270-219826C444F2}" destId="{4583EBC4-994B-4E05-A67E-43F813BB76EA}" srcOrd="1" destOrd="0" parTransId="{38010BB1-04FE-4202-B754-57DE831454BB}" sibTransId="{98E0F2BE-18F5-4630-9A1D-28E464B36A62}"/>
    <dgm:cxn modelId="{967D5CA8-57B4-461B-B154-4BDE79214822}" type="presOf" srcId="{28B28840-123F-41C1-BC6C-3AFE74AB98DA}" destId="{92C4571C-808F-42A7-A43F-25DECB30D877}" srcOrd="0" destOrd="4" presId="urn:microsoft.com/office/officeart/2005/8/layout/vList5"/>
    <dgm:cxn modelId="{006914C0-1F28-455E-8DBD-F507BD14C650}" srcId="{BDE02F08-A898-423E-B0DF-DBD6887142F5}" destId="{F9870307-6987-435E-8270-219826C444F2}" srcOrd="0" destOrd="0" parTransId="{450D0B9C-413B-437E-B1DC-2A3F8BC12FA2}" sibTransId="{B78D1836-5B59-4662-89A2-11F33E1D4B75}"/>
    <dgm:cxn modelId="{3D98F8F6-2C9B-40DB-911C-E35150FF09B4}" srcId="{F9870307-6987-435E-8270-219826C444F2}" destId="{CD69A3F8-AEE3-4D73-B90A-FD0B68F83456}" srcOrd="2" destOrd="0" parTransId="{D0812110-10C6-46B2-9398-45B7DF4DC9D7}" sibTransId="{CF0AE21E-BBA6-4D20-9F36-3873B2DB3EB9}"/>
    <dgm:cxn modelId="{D2CD09F7-889A-4C3F-A4C1-802DDE8B3578}" type="presOf" srcId="{F9870307-6987-435E-8270-219826C444F2}" destId="{FE733A1D-5283-4B71-A8DA-E98148DBBB66}" srcOrd="0" destOrd="0" presId="urn:microsoft.com/office/officeart/2005/8/layout/vList5"/>
    <dgm:cxn modelId="{49E69FFF-2975-40B4-A74B-89C4112B3D25}" type="presOf" srcId="{1CC5B7AD-674F-4EAA-8BF3-0CD8A4AAC71E}" destId="{92C4571C-808F-42A7-A43F-25DECB30D877}" srcOrd="0" destOrd="0" presId="urn:microsoft.com/office/officeart/2005/8/layout/vList5"/>
    <dgm:cxn modelId="{D302FB37-8030-45FB-BBB5-7558DAEF8179}" type="presParOf" srcId="{EC4EF99D-C46C-458A-9127-F2D25F2742D5}" destId="{BC36D3C1-060A-4E10-8635-AA41BDBA0A05}" srcOrd="0" destOrd="0" presId="urn:microsoft.com/office/officeart/2005/8/layout/vList5"/>
    <dgm:cxn modelId="{66F7EFC9-D1A1-46A9-9D03-FAD43BD8C181}" type="presParOf" srcId="{BC36D3C1-060A-4E10-8635-AA41BDBA0A05}" destId="{FE733A1D-5283-4B71-A8DA-E98148DBBB66}" srcOrd="0" destOrd="0" presId="urn:microsoft.com/office/officeart/2005/8/layout/vList5"/>
    <dgm:cxn modelId="{52F8C125-91D2-4440-A41E-EC9700983298}" type="presParOf" srcId="{BC36D3C1-060A-4E10-8635-AA41BDBA0A05}" destId="{298B0AAA-0E02-4632-9D99-D55E99ECB28C}" srcOrd="1" destOrd="0" presId="urn:microsoft.com/office/officeart/2005/8/layout/vList5"/>
    <dgm:cxn modelId="{B18D4166-D7A6-4A34-AD89-CF9CFA0CDF90}" type="presParOf" srcId="{EC4EF99D-C46C-458A-9127-F2D25F2742D5}" destId="{62F5408C-0CAF-459E-8138-80398AFC377D}" srcOrd="1" destOrd="0" presId="urn:microsoft.com/office/officeart/2005/8/layout/vList5"/>
    <dgm:cxn modelId="{E37D5FE7-ECC7-4BC9-A4DB-B6E198FE7FB9}" type="presParOf" srcId="{EC4EF99D-C46C-458A-9127-F2D25F2742D5}" destId="{E37B83EF-BB18-420C-B991-A93EE2B83431}" srcOrd="2" destOrd="0" presId="urn:microsoft.com/office/officeart/2005/8/layout/vList5"/>
    <dgm:cxn modelId="{7145A510-293F-4101-8985-FE8C59C87089}" type="presParOf" srcId="{E37B83EF-BB18-420C-B991-A93EE2B83431}" destId="{2C53F6DC-8FD7-4F7E-9230-01AD5B26DA79}" srcOrd="0" destOrd="0" presId="urn:microsoft.com/office/officeart/2005/8/layout/vList5"/>
    <dgm:cxn modelId="{B192D840-1A40-47D7-830B-2D236A144393}" type="presParOf" srcId="{E37B83EF-BB18-420C-B991-A93EE2B83431}" destId="{92C4571C-808F-42A7-A43F-25DECB30D8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51DE0-F3C9-4E94-A759-E2B4FBBB9C86}" type="doc">
      <dgm:prSet loTypeId="urn:microsoft.com/office/officeart/2005/8/layout/hProcess10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C328E2-88CE-40D6-A348-B730594A74C0}">
      <dgm:prSet phldrT="[Text]"/>
      <dgm:spPr/>
      <dgm:t>
        <a:bodyPr/>
        <a:lstStyle/>
        <a:p>
          <a:r>
            <a:rPr lang="en-US" noProof="0" dirty="0"/>
            <a:t>Cohort selection</a:t>
          </a:r>
        </a:p>
      </dgm:t>
    </dgm:pt>
    <dgm:pt modelId="{E359E79A-3519-4562-966B-F8FA49611968}" type="parTrans" cxnId="{A78F6E19-BD49-4CE8-B343-058DDF92AF61}">
      <dgm:prSet/>
      <dgm:spPr/>
      <dgm:t>
        <a:bodyPr/>
        <a:lstStyle/>
        <a:p>
          <a:endParaRPr lang="en-US"/>
        </a:p>
      </dgm:t>
    </dgm:pt>
    <dgm:pt modelId="{43D73DC4-1CA4-4430-8FFC-CB40F4942E98}" type="sibTrans" cxnId="{A78F6E19-BD49-4CE8-B343-058DDF92AF61}">
      <dgm:prSet/>
      <dgm:spPr/>
      <dgm:t>
        <a:bodyPr/>
        <a:lstStyle/>
        <a:p>
          <a:endParaRPr lang="en-US"/>
        </a:p>
      </dgm:t>
    </dgm:pt>
    <dgm:pt modelId="{A2C951F6-FEAA-4A93-B419-77E2874044C4}">
      <dgm:prSet phldrT="[Text]"/>
      <dgm:spPr/>
      <dgm:t>
        <a:bodyPr/>
        <a:lstStyle/>
        <a:p>
          <a:r>
            <a:rPr lang="en-US" noProof="0" dirty="0"/>
            <a:t>Participant selection</a:t>
          </a:r>
        </a:p>
      </dgm:t>
    </dgm:pt>
    <dgm:pt modelId="{19BD9C6B-8F3E-4405-99E5-5065C2F3F30F}" type="parTrans" cxnId="{AC9FA26B-91AB-45CD-BB91-76D1656E2A6C}">
      <dgm:prSet/>
      <dgm:spPr/>
      <dgm:t>
        <a:bodyPr/>
        <a:lstStyle/>
        <a:p>
          <a:endParaRPr lang="en-US"/>
        </a:p>
      </dgm:t>
    </dgm:pt>
    <dgm:pt modelId="{5BA84A16-607D-4474-88D2-3A1A5EC68F8F}" type="sibTrans" cxnId="{AC9FA26B-91AB-45CD-BB91-76D1656E2A6C}">
      <dgm:prSet/>
      <dgm:spPr/>
      <dgm:t>
        <a:bodyPr/>
        <a:lstStyle/>
        <a:p>
          <a:endParaRPr lang="en-US"/>
        </a:p>
      </dgm:t>
    </dgm:pt>
    <dgm:pt modelId="{9944F619-5E9B-4EA5-8495-582E2038CCDE}">
      <dgm:prSet phldrT="[Text]"/>
      <dgm:spPr/>
      <dgm:t>
        <a:bodyPr/>
        <a:lstStyle/>
        <a:p>
          <a:r>
            <a:rPr lang="en-US" noProof="0" dirty="0"/>
            <a:t>Variable selection</a:t>
          </a:r>
        </a:p>
      </dgm:t>
    </dgm:pt>
    <dgm:pt modelId="{B18079C4-DE33-429C-9816-0F458DDC6B1A}" type="parTrans" cxnId="{EE91D393-E8A6-42A2-8496-13150C3B41FF}">
      <dgm:prSet/>
      <dgm:spPr/>
      <dgm:t>
        <a:bodyPr/>
        <a:lstStyle/>
        <a:p>
          <a:endParaRPr lang="en-US"/>
        </a:p>
      </dgm:t>
    </dgm:pt>
    <dgm:pt modelId="{867BB552-3B2E-470C-8AF1-CFCF6E747126}" type="sibTrans" cxnId="{EE91D393-E8A6-42A2-8496-13150C3B41FF}">
      <dgm:prSet/>
      <dgm:spPr/>
      <dgm:t>
        <a:bodyPr/>
        <a:lstStyle/>
        <a:p>
          <a:endParaRPr lang="en-US"/>
        </a:p>
      </dgm:t>
    </dgm:pt>
    <dgm:pt modelId="{AE83234A-72C1-4AF8-BD2F-CA1781C23626}">
      <dgm:prSet phldrT="[Text]"/>
      <dgm:spPr/>
      <dgm:t>
        <a:bodyPr/>
        <a:lstStyle/>
        <a:p>
          <a:r>
            <a:rPr lang="en-US" noProof="0" dirty="0"/>
            <a:t>Analysis</a:t>
          </a:r>
        </a:p>
      </dgm:t>
    </dgm:pt>
    <dgm:pt modelId="{5EDD3E22-0D65-428F-911F-36592A408AAD}" type="parTrans" cxnId="{491C1A08-AE27-4449-8039-9FBC9B8D779B}">
      <dgm:prSet/>
      <dgm:spPr/>
      <dgm:t>
        <a:bodyPr/>
        <a:lstStyle/>
        <a:p>
          <a:endParaRPr lang="en-US"/>
        </a:p>
      </dgm:t>
    </dgm:pt>
    <dgm:pt modelId="{DE724A06-0031-4E3D-AB96-97FB4C965999}" type="sibTrans" cxnId="{491C1A08-AE27-4449-8039-9FBC9B8D779B}">
      <dgm:prSet/>
      <dgm:spPr/>
      <dgm:t>
        <a:bodyPr/>
        <a:lstStyle/>
        <a:p>
          <a:endParaRPr lang="en-US"/>
        </a:p>
      </dgm:t>
    </dgm:pt>
    <dgm:pt modelId="{C3804047-E727-40EE-8A2A-AC93DABC6DDA}" type="pres">
      <dgm:prSet presAssocID="{F5351DE0-F3C9-4E94-A759-E2B4FBBB9C86}" presName="Name0" presStyleCnt="0">
        <dgm:presLayoutVars>
          <dgm:dir/>
          <dgm:resizeHandles val="exact"/>
        </dgm:presLayoutVars>
      </dgm:prSet>
      <dgm:spPr/>
    </dgm:pt>
    <dgm:pt modelId="{408051AD-BE7F-4FC5-A17E-2B3E81B8B68C}" type="pres">
      <dgm:prSet presAssocID="{D4C328E2-88CE-40D6-A348-B730594A74C0}" presName="composite" presStyleCnt="0"/>
      <dgm:spPr/>
    </dgm:pt>
    <dgm:pt modelId="{21610093-1228-48C9-BC5E-08DC48C9644A}" type="pres">
      <dgm:prSet presAssocID="{D4C328E2-88CE-40D6-A348-B730594A74C0}" presName="imagSh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3CF5A7-7B35-415E-83F1-1583CF75A68D}" type="pres">
      <dgm:prSet presAssocID="{D4C328E2-88CE-40D6-A348-B730594A74C0}" presName="txNode" presStyleLbl="node1" presStyleIdx="0" presStyleCnt="4">
        <dgm:presLayoutVars>
          <dgm:bulletEnabled val="1"/>
        </dgm:presLayoutVars>
      </dgm:prSet>
      <dgm:spPr/>
    </dgm:pt>
    <dgm:pt modelId="{C52CBD53-9E4E-4A1F-9B98-B0F4C03547B8}" type="pres">
      <dgm:prSet presAssocID="{43D73DC4-1CA4-4430-8FFC-CB40F4942E98}" presName="sibTrans" presStyleLbl="sibTrans2D1" presStyleIdx="0" presStyleCnt="3"/>
      <dgm:spPr/>
    </dgm:pt>
    <dgm:pt modelId="{D003E6B9-4D3B-4D0F-BFA2-22F8DA46BC46}" type="pres">
      <dgm:prSet presAssocID="{43D73DC4-1CA4-4430-8FFC-CB40F4942E98}" presName="connTx" presStyleLbl="sibTrans2D1" presStyleIdx="0" presStyleCnt="3"/>
      <dgm:spPr/>
    </dgm:pt>
    <dgm:pt modelId="{B8C1DA9C-0BBB-4321-9011-D601A9E65E4A}" type="pres">
      <dgm:prSet presAssocID="{A2C951F6-FEAA-4A93-B419-77E2874044C4}" presName="composite" presStyleCnt="0"/>
      <dgm:spPr/>
    </dgm:pt>
    <dgm:pt modelId="{D0F079E6-62D3-435D-8C6B-6B9B7CAF6F02}" type="pres">
      <dgm:prSet presAssocID="{A2C951F6-FEAA-4A93-B419-77E2874044C4}" presName="imagSh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9E91BBF-38B8-4C93-9536-B5B7F46CAA79}" type="pres">
      <dgm:prSet presAssocID="{A2C951F6-FEAA-4A93-B419-77E2874044C4}" presName="txNode" presStyleLbl="node1" presStyleIdx="1" presStyleCnt="4">
        <dgm:presLayoutVars>
          <dgm:bulletEnabled val="1"/>
        </dgm:presLayoutVars>
      </dgm:prSet>
      <dgm:spPr/>
    </dgm:pt>
    <dgm:pt modelId="{A08C6AA1-30C3-40D3-A475-DE0C66569136}" type="pres">
      <dgm:prSet presAssocID="{5BA84A16-607D-4474-88D2-3A1A5EC68F8F}" presName="sibTrans" presStyleLbl="sibTrans2D1" presStyleIdx="1" presStyleCnt="3"/>
      <dgm:spPr/>
    </dgm:pt>
    <dgm:pt modelId="{39C2AC0F-8FB9-4EFB-8820-F0991F43BA28}" type="pres">
      <dgm:prSet presAssocID="{5BA84A16-607D-4474-88D2-3A1A5EC68F8F}" presName="connTx" presStyleLbl="sibTrans2D1" presStyleIdx="1" presStyleCnt="3"/>
      <dgm:spPr/>
    </dgm:pt>
    <dgm:pt modelId="{44BE7964-2AD9-48E3-9597-87E370EC4142}" type="pres">
      <dgm:prSet presAssocID="{9944F619-5E9B-4EA5-8495-582E2038CCDE}" presName="composite" presStyleCnt="0"/>
      <dgm:spPr/>
    </dgm:pt>
    <dgm:pt modelId="{C17EFB03-1836-4B2D-963A-61741602D311}" type="pres">
      <dgm:prSet presAssocID="{9944F619-5E9B-4EA5-8495-582E2038CCDE}" presName="imagSh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D4EB8F1-7A0C-46E4-8F4F-50F073575180}" type="pres">
      <dgm:prSet presAssocID="{9944F619-5E9B-4EA5-8495-582E2038CCDE}" presName="txNode" presStyleLbl="node1" presStyleIdx="2" presStyleCnt="4">
        <dgm:presLayoutVars>
          <dgm:bulletEnabled val="1"/>
        </dgm:presLayoutVars>
      </dgm:prSet>
      <dgm:spPr/>
    </dgm:pt>
    <dgm:pt modelId="{04693380-503D-4D42-9E90-20ACA229545A}" type="pres">
      <dgm:prSet presAssocID="{867BB552-3B2E-470C-8AF1-CFCF6E747126}" presName="sibTrans" presStyleLbl="sibTrans2D1" presStyleIdx="2" presStyleCnt="3"/>
      <dgm:spPr/>
    </dgm:pt>
    <dgm:pt modelId="{5742E29A-997B-4686-A5A1-DE6785AA845A}" type="pres">
      <dgm:prSet presAssocID="{867BB552-3B2E-470C-8AF1-CFCF6E747126}" presName="connTx" presStyleLbl="sibTrans2D1" presStyleIdx="2" presStyleCnt="3"/>
      <dgm:spPr/>
    </dgm:pt>
    <dgm:pt modelId="{1EF15039-55E7-42D6-91FB-27C007C6BA5A}" type="pres">
      <dgm:prSet presAssocID="{AE83234A-72C1-4AF8-BD2F-CA1781C23626}" presName="composite" presStyleCnt="0"/>
      <dgm:spPr/>
    </dgm:pt>
    <dgm:pt modelId="{314F35B3-3510-429C-8872-0B8C611DEF7C}" type="pres">
      <dgm:prSet presAssocID="{AE83234A-72C1-4AF8-BD2F-CA1781C23626}" presName="imagSh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023F735-174E-4426-9843-FA7015975231}" type="pres">
      <dgm:prSet presAssocID="{AE83234A-72C1-4AF8-BD2F-CA1781C23626}" presName="txNode" presStyleLbl="node1" presStyleIdx="3" presStyleCnt="4">
        <dgm:presLayoutVars>
          <dgm:bulletEnabled val="1"/>
        </dgm:presLayoutVars>
      </dgm:prSet>
      <dgm:spPr/>
    </dgm:pt>
  </dgm:ptLst>
  <dgm:cxnLst>
    <dgm:cxn modelId="{491C1A08-AE27-4449-8039-9FBC9B8D779B}" srcId="{F5351DE0-F3C9-4E94-A759-E2B4FBBB9C86}" destId="{AE83234A-72C1-4AF8-BD2F-CA1781C23626}" srcOrd="3" destOrd="0" parTransId="{5EDD3E22-0D65-428F-911F-36592A408AAD}" sibTransId="{DE724A06-0031-4E3D-AB96-97FB4C965999}"/>
    <dgm:cxn modelId="{A78F6E19-BD49-4CE8-B343-058DDF92AF61}" srcId="{F5351DE0-F3C9-4E94-A759-E2B4FBBB9C86}" destId="{D4C328E2-88CE-40D6-A348-B730594A74C0}" srcOrd="0" destOrd="0" parTransId="{E359E79A-3519-4562-966B-F8FA49611968}" sibTransId="{43D73DC4-1CA4-4430-8FFC-CB40F4942E98}"/>
    <dgm:cxn modelId="{851E8F30-9E9C-4C58-9191-11B9CA1F861C}" type="presOf" srcId="{5BA84A16-607D-4474-88D2-3A1A5EC68F8F}" destId="{A08C6AA1-30C3-40D3-A475-DE0C66569136}" srcOrd="0" destOrd="0" presId="urn:microsoft.com/office/officeart/2005/8/layout/hProcess10"/>
    <dgm:cxn modelId="{2B065046-9436-4158-9F0C-BE16F3803C51}" type="presOf" srcId="{9944F619-5E9B-4EA5-8495-582E2038CCDE}" destId="{9D4EB8F1-7A0C-46E4-8F4F-50F073575180}" srcOrd="0" destOrd="0" presId="urn:microsoft.com/office/officeart/2005/8/layout/hProcess10"/>
    <dgm:cxn modelId="{3EE75966-D09C-4300-BA27-25F76E500076}" type="presOf" srcId="{F5351DE0-F3C9-4E94-A759-E2B4FBBB9C86}" destId="{C3804047-E727-40EE-8A2A-AC93DABC6DDA}" srcOrd="0" destOrd="0" presId="urn:microsoft.com/office/officeart/2005/8/layout/hProcess10"/>
    <dgm:cxn modelId="{A56F2D47-AC7B-4636-A784-CA169412C48D}" type="presOf" srcId="{D4C328E2-88CE-40D6-A348-B730594A74C0}" destId="{833CF5A7-7B35-415E-83F1-1583CF75A68D}" srcOrd="0" destOrd="0" presId="urn:microsoft.com/office/officeart/2005/8/layout/hProcess10"/>
    <dgm:cxn modelId="{230C3B47-9EDE-4EEE-8BD8-CD1413AF513B}" type="presOf" srcId="{867BB552-3B2E-470C-8AF1-CFCF6E747126}" destId="{5742E29A-997B-4686-A5A1-DE6785AA845A}" srcOrd="1" destOrd="0" presId="urn:microsoft.com/office/officeart/2005/8/layout/hProcess10"/>
    <dgm:cxn modelId="{AC9FA26B-91AB-45CD-BB91-76D1656E2A6C}" srcId="{F5351DE0-F3C9-4E94-A759-E2B4FBBB9C86}" destId="{A2C951F6-FEAA-4A93-B419-77E2874044C4}" srcOrd="1" destOrd="0" parTransId="{19BD9C6B-8F3E-4405-99E5-5065C2F3F30F}" sibTransId="{5BA84A16-607D-4474-88D2-3A1A5EC68F8F}"/>
    <dgm:cxn modelId="{C6E2B66B-3C4F-4B61-85E8-0DB8DCF69F9F}" type="presOf" srcId="{43D73DC4-1CA4-4430-8FFC-CB40F4942E98}" destId="{D003E6B9-4D3B-4D0F-BFA2-22F8DA46BC46}" srcOrd="1" destOrd="0" presId="urn:microsoft.com/office/officeart/2005/8/layout/hProcess10"/>
    <dgm:cxn modelId="{2FB67078-1C13-413C-9C4A-D15FFE1D1425}" type="presOf" srcId="{43D73DC4-1CA4-4430-8FFC-CB40F4942E98}" destId="{C52CBD53-9E4E-4A1F-9B98-B0F4C03547B8}" srcOrd="0" destOrd="0" presId="urn:microsoft.com/office/officeart/2005/8/layout/hProcess10"/>
    <dgm:cxn modelId="{2E9E4592-A634-44A4-8829-D2F7331EEA24}" type="presOf" srcId="{867BB552-3B2E-470C-8AF1-CFCF6E747126}" destId="{04693380-503D-4D42-9E90-20ACA229545A}" srcOrd="0" destOrd="0" presId="urn:microsoft.com/office/officeart/2005/8/layout/hProcess10"/>
    <dgm:cxn modelId="{EE91D393-E8A6-42A2-8496-13150C3B41FF}" srcId="{F5351DE0-F3C9-4E94-A759-E2B4FBBB9C86}" destId="{9944F619-5E9B-4EA5-8495-582E2038CCDE}" srcOrd="2" destOrd="0" parTransId="{B18079C4-DE33-429C-9816-0F458DDC6B1A}" sibTransId="{867BB552-3B2E-470C-8AF1-CFCF6E747126}"/>
    <dgm:cxn modelId="{0AF39CAB-484C-404D-8C62-C0DC6E278AC1}" type="presOf" srcId="{A2C951F6-FEAA-4A93-B419-77E2874044C4}" destId="{E9E91BBF-38B8-4C93-9536-B5B7F46CAA79}" srcOrd="0" destOrd="0" presId="urn:microsoft.com/office/officeart/2005/8/layout/hProcess10"/>
    <dgm:cxn modelId="{A12C41B9-316D-4D1A-8A39-C12746D616E4}" type="presOf" srcId="{5BA84A16-607D-4474-88D2-3A1A5EC68F8F}" destId="{39C2AC0F-8FB9-4EFB-8820-F0991F43BA28}" srcOrd="1" destOrd="0" presId="urn:microsoft.com/office/officeart/2005/8/layout/hProcess10"/>
    <dgm:cxn modelId="{55F226E7-EAE6-4952-8E4F-444FF410C180}" type="presOf" srcId="{AE83234A-72C1-4AF8-BD2F-CA1781C23626}" destId="{1023F735-174E-4426-9843-FA7015975231}" srcOrd="0" destOrd="0" presId="urn:microsoft.com/office/officeart/2005/8/layout/hProcess10"/>
    <dgm:cxn modelId="{E4F83F54-4D7D-4A71-BA38-6CBBF3B7BA9F}" type="presParOf" srcId="{C3804047-E727-40EE-8A2A-AC93DABC6DDA}" destId="{408051AD-BE7F-4FC5-A17E-2B3E81B8B68C}" srcOrd="0" destOrd="0" presId="urn:microsoft.com/office/officeart/2005/8/layout/hProcess10"/>
    <dgm:cxn modelId="{A2DE50CC-C57E-486D-B41D-9C2A06ED3509}" type="presParOf" srcId="{408051AD-BE7F-4FC5-A17E-2B3E81B8B68C}" destId="{21610093-1228-48C9-BC5E-08DC48C9644A}" srcOrd="0" destOrd="0" presId="urn:microsoft.com/office/officeart/2005/8/layout/hProcess10"/>
    <dgm:cxn modelId="{76E8D40B-4FDD-4B6D-9021-6E33038F067C}" type="presParOf" srcId="{408051AD-BE7F-4FC5-A17E-2B3E81B8B68C}" destId="{833CF5A7-7B35-415E-83F1-1583CF75A68D}" srcOrd="1" destOrd="0" presId="urn:microsoft.com/office/officeart/2005/8/layout/hProcess10"/>
    <dgm:cxn modelId="{10B27903-72F3-425C-9970-481745EBD054}" type="presParOf" srcId="{C3804047-E727-40EE-8A2A-AC93DABC6DDA}" destId="{C52CBD53-9E4E-4A1F-9B98-B0F4C03547B8}" srcOrd="1" destOrd="0" presId="urn:microsoft.com/office/officeart/2005/8/layout/hProcess10"/>
    <dgm:cxn modelId="{950B0D10-72A5-4E36-8BA5-9B062B4A5DDB}" type="presParOf" srcId="{C52CBD53-9E4E-4A1F-9B98-B0F4C03547B8}" destId="{D003E6B9-4D3B-4D0F-BFA2-22F8DA46BC46}" srcOrd="0" destOrd="0" presId="urn:microsoft.com/office/officeart/2005/8/layout/hProcess10"/>
    <dgm:cxn modelId="{E3DD8C29-4FC4-4E6E-A13D-035CDAE42918}" type="presParOf" srcId="{C3804047-E727-40EE-8A2A-AC93DABC6DDA}" destId="{B8C1DA9C-0BBB-4321-9011-D601A9E65E4A}" srcOrd="2" destOrd="0" presId="urn:microsoft.com/office/officeart/2005/8/layout/hProcess10"/>
    <dgm:cxn modelId="{EEB68FAA-5628-451E-AF7F-ADD07152BC81}" type="presParOf" srcId="{B8C1DA9C-0BBB-4321-9011-D601A9E65E4A}" destId="{D0F079E6-62D3-435D-8C6B-6B9B7CAF6F02}" srcOrd="0" destOrd="0" presId="urn:microsoft.com/office/officeart/2005/8/layout/hProcess10"/>
    <dgm:cxn modelId="{9863A284-A8B2-4D02-9E12-F8581BB1BB35}" type="presParOf" srcId="{B8C1DA9C-0BBB-4321-9011-D601A9E65E4A}" destId="{E9E91BBF-38B8-4C93-9536-B5B7F46CAA79}" srcOrd="1" destOrd="0" presId="urn:microsoft.com/office/officeart/2005/8/layout/hProcess10"/>
    <dgm:cxn modelId="{0C48BB01-DB5F-45C6-A4C3-FDF06E8A18CA}" type="presParOf" srcId="{C3804047-E727-40EE-8A2A-AC93DABC6DDA}" destId="{A08C6AA1-30C3-40D3-A475-DE0C66569136}" srcOrd="3" destOrd="0" presId="urn:microsoft.com/office/officeart/2005/8/layout/hProcess10"/>
    <dgm:cxn modelId="{0FB8D40D-1E9E-46DA-954B-30511623F635}" type="presParOf" srcId="{A08C6AA1-30C3-40D3-A475-DE0C66569136}" destId="{39C2AC0F-8FB9-4EFB-8820-F0991F43BA28}" srcOrd="0" destOrd="0" presId="urn:microsoft.com/office/officeart/2005/8/layout/hProcess10"/>
    <dgm:cxn modelId="{F65B9157-4A68-44A2-80AE-2795999D917F}" type="presParOf" srcId="{C3804047-E727-40EE-8A2A-AC93DABC6DDA}" destId="{44BE7964-2AD9-48E3-9597-87E370EC4142}" srcOrd="4" destOrd="0" presId="urn:microsoft.com/office/officeart/2005/8/layout/hProcess10"/>
    <dgm:cxn modelId="{4D630DFA-95B2-4C5D-BDC1-509CC94D2B0C}" type="presParOf" srcId="{44BE7964-2AD9-48E3-9597-87E370EC4142}" destId="{C17EFB03-1836-4B2D-963A-61741602D311}" srcOrd="0" destOrd="0" presId="urn:microsoft.com/office/officeart/2005/8/layout/hProcess10"/>
    <dgm:cxn modelId="{5C395DE7-9082-469A-9D62-3B60BA2E5328}" type="presParOf" srcId="{44BE7964-2AD9-48E3-9597-87E370EC4142}" destId="{9D4EB8F1-7A0C-46E4-8F4F-50F073575180}" srcOrd="1" destOrd="0" presId="urn:microsoft.com/office/officeart/2005/8/layout/hProcess10"/>
    <dgm:cxn modelId="{DFCA90D1-98E2-4D3D-9DD5-C4F0D7B41680}" type="presParOf" srcId="{C3804047-E727-40EE-8A2A-AC93DABC6DDA}" destId="{04693380-503D-4D42-9E90-20ACA229545A}" srcOrd="5" destOrd="0" presId="urn:microsoft.com/office/officeart/2005/8/layout/hProcess10"/>
    <dgm:cxn modelId="{689B6277-2551-4F85-A069-191B19079CFE}" type="presParOf" srcId="{04693380-503D-4D42-9E90-20ACA229545A}" destId="{5742E29A-997B-4686-A5A1-DE6785AA845A}" srcOrd="0" destOrd="0" presId="urn:microsoft.com/office/officeart/2005/8/layout/hProcess10"/>
    <dgm:cxn modelId="{DA2772CC-0E90-459C-9965-A8406086BEC9}" type="presParOf" srcId="{C3804047-E727-40EE-8A2A-AC93DABC6DDA}" destId="{1EF15039-55E7-42D6-91FB-27C007C6BA5A}" srcOrd="6" destOrd="0" presId="urn:microsoft.com/office/officeart/2005/8/layout/hProcess10"/>
    <dgm:cxn modelId="{2C7BC04C-F995-466F-9AE3-DFF4D29EA242}" type="presParOf" srcId="{1EF15039-55E7-42D6-91FB-27C007C6BA5A}" destId="{314F35B3-3510-429C-8872-0B8C611DEF7C}" srcOrd="0" destOrd="0" presId="urn:microsoft.com/office/officeart/2005/8/layout/hProcess10"/>
    <dgm:cxn modelId="{9854865B-C797-4570-BF87-038467E7438B}" type="presParOf" srcId="{1EF15039-55E7-42D6-91FB-27C007C6BA5A}" destId="{1023F735-174E-4426-9843-FA701597523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10093-1228-48C9-BC5E-08DC48C9644A}">
      <dsp:nvSpPr>
        <dsp:cNvPr id="0" name=""/>
        <dsp:cNvSpPr/>
      </dsp:nvSpPr>
      <dsp:spPr>
        <a:xfrm>
          <a:off x="845" y="816658"/>
          <a:ext cx="1100721" cy="11007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F5A7-7B35-415E-83F1-1583CF75A68D}">
      <dsp:nvSpPr>
        <dsp:cNvPr id="0" name=""/>
        <dsp:cNvSpPr/>
      </dsp:nvSpPr>
      <dsp:spPr>
        <a:xfrm>
          <a:off x="180032" y="1477091"/>
          <a:ext cx="1100721" cy="1100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Cohort selection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noProof="0" dirty="0"/>
            <a:t> Source metadata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noProof="0" dirty="0"/>
            <a:t> Aggregated, precomputed statistics &amp; profiles</a:t>
          </a:r>
        </a:p>
      </dsp:txBody>
      <dsp:txXfrm>
        <a:off x="212271" y="1509330"/>
        <a:ext cx="1036243" cy="1036243"/>
      </dsp:txXfrm>
    </dsp:sp>
    <dsp:sp modelId="{C52CBD53-9E4E-4A1F-9B98-B0F4C03547B8}">
      <dsp:nvSpPr>
        <dsp:cNvPr id="0" name=""/>
        <dsp:cNvSpPr/>
      </dsp:nvSpPr>
      <dsp:spPr>
        <a:xfrm>
          <a:off x="1313590" y="1234775"/>
          <a:ext cx="212023" cy="264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313590" y="1287673"/>
        <a:ext cx="148416" cy="158692"/>
      </dsp:txXfrm>
    </dsp:sp>
    <dsp:sp modelId="{D0F079E6-62D3-435D-8C6B-6B9B7CAF6F02}">
      <dsp:nvSpPr>
        <dsp:cNvPr id="0" name=""/>
        <dsp:cNvSpPr/>
      </dsp:nvSpPr>
      <dsp:spPr>
        <a:xfrm>
          <a:off x="1707348" y="816658"/>
          <a:ext cx="1100721" cy="11007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91BBF-38B8-4C93-9536-B5B7F46CAA79}">
      <dsp:nvSpPr>
        <dsp:cNvPr id="0" name=""/>
        <dsp:cNvSpPr/>
      </dsp:nvSpPr>
      <dsp:spPr>
        <a:xfrm>
          <a:off x="1886535" y="1477091"/>
          <a:ext cx="1100721" cy="1100721"/>
        </a:xfrm>
        <a:prstGeom prst="roundRect">
          <a:avLst>
            <a:gd name="adj" fmla="val 10000"/>
          </a:avLst>
        </a:prstGeom>
        <a:solidFill>
          <a:schemeClr val="accent3">
            <a:hueOff val="-1578039"/>
            <a:satOff val="-8270"/>
            <a:lumOff val="-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Participant selection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noProof="0" dirty="0"/>
            <a:t> Aggregated results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noProof="0" dirty="0"/>
            <a:t> Combinations of variables</a:t>
          </a:r>
        </a:p>
      </dsp:txBody>
      <dsp:txXfrm>
        <a:off x="1918774" y="1509330"/>
        <a:ext cx="1036243" cy="1036243"/>
      </dsp:txXfrm>
    </dsp:sp>
    <dsp:sp modelId="{A08C6AA1-30C3-40D3-A475-DE0C66569136}">
      <dsp:nvSpPr>
        <dsp:cNvPr id="0" name=""/>
        <dsp:cNvSpPr/>
      </dsp:nvSpPr>
      <dsp:spPr>
        <a:xfrm>
          <a:off x="3020093" y="1234775"/>
          <a:ext cx="212023" cy="264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367059"/>
            <a:satOff val="-12404"/>
            <a:lumOff val="-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020093" y="1287673"/>
        <a:ext cx="148416" cy="158692"/>
      </dsp:txXfrm>
    </dsp:sp>
    <dsp:sp modelId="{C17EFB03-1836-4B2D-963A-61741602D311}">
      <dsp:nvSpPr>
        <dsp:cNvPr id="0" name=""/>
        <dsp:cNvSpPr/>
      </dsp:nvSpPr>
      <dsp:spPr>
        <a:xfrm>
          <a:off x="3413850" y="816658"/>
          <a:ext cx="1100721" cy="11007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EB8F1-7A0C-46E4-8F4F-50F073575180}">
      <dsp:nvSpPr>
        <dsp:cNvPr id="0" name=""/>
        <dsp:cNvSpPr/>
      </dsp:nvSpPr>
      <dsp:spPr>
        <a:xfrm>
          <a:off x="3593038" y="1477091"/>
          <a:ext cx="1100721" cy="1100721"/>
        </a:xfrm>
        <a:prstGeom prst="roundRect">
          <a:avLst>
            <a:gd name="adj" fmla="val 10000"/>
          </a:avLst>
        </a:prstGeom>
        <a:solidFill>
          <a:schemeClr val="accent3">
            <a:hueOff val="-3156079"/>
            <a:satOff val="-16539"/>
            <a:lumOff val="-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Variable selection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noProof="0" dirty="0"/>
            <a:t> Aggregated results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noProof="0" dirty="0"/>
            <a:t> Descriptive stats</a:t>
          </a:r>
        </a:p>
      </dsp:txBody>
      <dsp:txXfrm>
        <a:off x="3625277" y="1509330"/>
        <a:ext cx="1036243" cy="1036243"/>
      </dsp:txXfrm>
    </dsp:sp>
    <dsp:sp modelId="{04693380-503D-4D42-9E90-20ACA229545A}">
      <dsp:nvSpPr>
        <dsp:cNvPr id="0" name=""/>
        <dsp:cNvSpPr/>
      </dsp:nvSpPr>
      <dsp:spPr>
        <a:xfrm>
          <a:off x="4726595" y="1234775"/>
          <a:ext cx="212023" cy="264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734118"/>
            <a:satOff val="-24809"/>
            <a:lumOff val="-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726595" y="1287673"/>
        <a:ext cx="148416" cy="158692"/>
      </dsp:txXfrm>
    </dsp:sp>
    <dsp:sp modelId="{314F35B3-3510-429C-8872-0B8C611DEF7C}">
      <dsp:nvSpPr>
        <dsp:cNvPr id="0" name=""/>
        <dsp:cNvSpPr/>
      </dsp:nvSpPr>
      <dsp:spPr>
        <a:xfrm>
          <a:off x="5120353" y="816658"/>
          <a:ext cx="1100721" cy="11007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3F735-174E-4426-9843-FA7015975231}">
      <dsp:nvSpPr>
        <dsp:cNvPr id="0" name=""/>
        <dsp:cNvSpPr/>
      </dsp:nvSpPr>
      <dsp:spPr>
        <a:xfrm>
          <a:off x="5299540" y="1477091"/>
          <a:ext cx="1100721" cy="1100721"/>
        </a:xfrm>
        <a:prstGeom prst="roundRect">
          <a:avLst>
            <a:gd name="adj" fmla="val 10000"/>
          </a:avLst>
        </a:prstGeom>
        <a:solidFill>
          <a:schemeClr val="accent3">
            <a:hueOff val="-4734118"/>
            <a:satOff val="-24809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noProof="0" dirty="0"/>
            <a:t>PRRE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noProof="0" dirty="0"/>
            <a:t>Harmonized subject level data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noProof="0" dirty="0"/>
            <a:t>Data sharing agreements, ethical approval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noProof="0" dirty="0"/>
            <a:t>Limited availability</a:t>
          </a:r>
        </a:p>
      </dsp:txBody>
      <dsp:txXfrm>
        <a:off x="5331779" y="1509330"/>
        <a:ext cx="1036243" cy="1036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B0AAA-0E02-4632-9D99-D55E99ECB28C}">
      <dsp:nvSpPr>
        <dsp:cNvPr id="0" name=""/>
        <dsp:cNvSpPr/>
      </dsp:nvSpPr>
      <dsp:spPr>
        <a:xfrm rot="5400000">
          <a:off x="1389168" y="-117036"/>
          <a:ext cx="1377055" cy="195547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Distribute ownership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knowledge = responsibility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Build library of reusable objects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Technical ≠ semantic harmonization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/>
            <a:t>Allow complex mappings</a:t>
          </a:r>
          <a:endParaRPr lang="en-US" sz="1100" kern="1200" noProof="0" dirty="0"/>
        </a:p>
      </dsp:txBody>
      <dsp:txXfrm rot="-5400000">
        <a:off x="1099957" y="239397"/>
        <a:ext cx="1888256" cy="1242611"/>
      </dsp:txXfrm>
    </dsp:sp>
    <dsp:sp modelId="{FE733A1D-5283-4B71-A8DA-E98148DBBB66}">
      <dsp:nvSpPr>
        <dsp:cNvPr id="0" name=""/>
        <dsp:cNvSpPr/>
      </dsp:nvSpPr>
      <dsp:spPr>
        <a:xfrm>
          <a:off x="0" y="43"/>
          <a:ext cx="1099956" cy="17213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/>
            <a:t>Efficiency</a:t>
          </a:r>
        </a:p>
      </dsp:txBody>
      <dsp:txXfrm>
        <a:off x="53695" y="53738"/>
        <a:ext cx="992566" cy="1613928"/>
      </dsp:txXfrm>
    </dsp:sp>
    <dsp:sp modelId="{92C4571C-808F-42A7-A43F-25DECB30D877}">
      <dsp:nvSpPr>
        <dsp:cNvPr id="0" name=""/>
        <dsp:cNvSpPr/>
      </dsp:nvSpPr>
      <dsp:spPr>
        <a:xfrm rot="5400000">
          <a:off x="1389168" y="1690348"/>
          <a:ext cx="1377055" cy="1955478"/>
        </a:xfrm>
        <a:prstGeom prst="round2SameRect">
          <a:avLst/>
        </a:prstGeom>
        <a:solidFill>
          <a:schemeClr val="accent3">
            <a:tint val="40000"/>
            <a:alpha val="90000"/>
            <a:hueOff val="-5668207"/>
            <a:satOff val="-16952"/>
            <a:lumOff val="-163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668207"/>
              <a:satOff val="-16952"/>
              <a:lumOff val="-16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Set local, propagate to global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Fine grained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Use groupings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Use reasoner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noProof="0" dirty="0"/>
            <a:t>Allow traceback to source data</a:t>
          </a:r>
        </a:p>
      </dsp:txBody>
      <dsp:txXfrm rot="-5400000">
        <a:off x="1099957" y="2046781"/>
        <a:ext cx="1888256" cy="1242611"/>
      </dsp:txXfrm>
    </dsp:sp>
    <dsp:sp modelId="{2C53F6DC-8FD7-4F7E-9230-01AD5B26DA79}">
      <dsp:nvSpPr>
        <dsp:cNvPr id="0" name=""/>
        <dsp:cNvSpPr/>
      </dsp:nvSpPr>
      <dsp:spPr>
        <a:xfrm>
          <a:off x="0" y="1807427"/>
          <a:ext cx="1099956" cy="1721318"/>
        </a:xfrm>
        <a:prstGeom prst="roundRect">
          <a:avLst/>
        </a:prstGeom>
        <a:solidFill>
          <a:schemeClr val="accent3">
            <a:hueOff val="-4734118"/>
            <a:satOff val="-24809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noProof="0" dirty="0"/>
            <a:t>Security</a:t>
          </a:r>
        </a:p>
      </dsp:txBody>
      <dsp:txXfrm>
        <a:off x="53695" y="1861122"/>
        <a:ext cx="992566" cy="1613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10093-1228-48C9-BC5E-08DC48C9644A}">
      <dsp:nvSpPr>
        <dsp:cNvPr id="0" name=""/>
        <dsp:cNvSpPr/>
      </dsp:nvSpPr>
      <dsp:spPr>
        <a:xfrm>
          <a:off x="845" y="816658"/>
          <a:ext cx="1100721" cy="11007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F5A7-7B35-415E-83F1-1583CF75A68D}">
      <dsp:nvSpPr>
        <dsp:cNvPr id="0" name=""/>
        <dsp:cNvSpPr/>
      </dsp:nvSpPr>
      <dsp:spPr>
        <a:xfrm>
          <a:off x="180032" y="1477091"/>
          <a:ext cx="1100721" cy="11007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Cohort selection</a:t>
          </a:r>
        </a:p>
      </dsp:txBody>
      <dsp:txXfrm>
        <a:off x="212271" y="1509330"/>
        <a:ext cx="1036243" cy="1036243"/>
      </dsp:txXfrm>
    </dsp:sp>
    <dsp:sp modelId="{C52CBD53-9E4E-4A1F-9B98-B0F4C03547B8}">
      <dsp:nvSpPr>
        <dsp:cNvPr id="0" name=""/>
        <dsp:cNvSpPr/>
      </dsp:nvSpPr>
      <dsp:spPr>
        <a:xfrm>
          <a:off x="1313590" y="1234775"/>
          <a:ext cx="212023" cy="264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313590" y="1287673"/>
        <a:ext cx="148416" cy="158692"/>
      </dsp:txXfrm>
    </dsp:sp>
    <dsp:sp modelId="{D0F079E6-62D3-435D-8C6B-6B9B7CAF6F02}">
      <dsp:nvSpPr>
        <dsp:cNvPr id="0" name=""/>
        <dsp:cNvSpPr/>
      </dsp:nvSpPr>
      <dsp:spPr>
        <a:xfrm>
          <a:off x="1707348" y="816658"/>
          <a:ext cx="1100721" cy="11007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91BBF-38B8-4C93-9536-B5B7F46CAA79}">
      <dsp:nvSpPr>
        <dsp:cNvPr id="0" name=""/>
        <dsp:cNvSpPr/>
      </dsp:nvSpPr>
      <dsp:spPr>
        <a:xfrm>
          <a:off x="1886535" y="1477091"/>
          <a:ext cx="1100721" cy="1100721"/>
        </a:xfrm>
        <a:prstGeom prst="roundRect">
          <a:avLst>
            <a:gd name="adj" fmla="val 10000"/>
          </a:avLst>
        </a:prstGeom>
        <a:solidFill>
          <a:schemeClr val="accent3">
            <a:hueOff val="-1578039"/>
            <a:satOff val="-8270"/>
            <a:lumOff val="-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Participant selection</a:t>
          </a:r>
        </a:p>
      </dsp:txBody>
      <dsp:txXfrm>
        <a:off x="1918774" y="1509330"/>
        <a:ext cx="1036243" cy="1036243"/>
      </dsp:txXfrm>
    </dsp:sp>
    <dsp:sp modelId="{A08C6AA1-30C3-40D3-A475-DE0C66569136}">
      <dsp:nvSpPr>
        <dsp:cNvPr id="0" name=""/>
        <dsp:cNvSpPr/>
      </dsp:nvSpPr>
      <dsp:spPr>
        <a:xfrm>
          <a:off x="3020093" y="1234775"/>
          <a:ext cx="212023" cy="264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367059"/>
            <a:satOff val="-12404"/>
            <a:lumOff val="-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020093" y="1287673"/>
        <a:ext cx="148416" cy="158692"/>
      </dsp:txXfrm>
    </dsp:sp>
    <dsp:sp modelId="{C17EFB03-1836-4B2D-963A-61741602D311}">
      <dsp:nvSpPr>
        <dsp:cNvPr id="0" name=""/>
        <dsp:cNvSpPr/>
      </dsp:nvSpPr>
      <dsp:spPr>
        <a:xfrm>
          <a:off x="3413850" y="816658"/>
          <a:ext cx="1100721" cy="11007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EB8F1-7A0C-46E4-8F4F-50F073575180}">
      <dsp:nvSpPr>
        <dsp:cNvPr id="0" name=""/>
        <dsp:cNvSpPr/>
      </dsp:nvSpPr>
      <dsp:spPr>
        <a:xfrm>
          <a:off x="3593038" y="1477091"/>
          <a:ext cx="1100721" cy="1100721"/>
        </a:xfrm>
        <a:prstGeom prst="roundRect">
          <a:avLst>
            <a:gd name="adj" fmla="val 10000"/>
          </a:avLst>
        </a:prstGeom>
        <a:solidFill>
          <a:schemeClr val="accent3">
            <a:hueOff val="-3156079"/>
            <a:satOff val="-16539"/>
            <a:lumOff val="-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Variable selection</a:t>
          </a:r>
        </a:p>
      </dsp:txBody>
      <dsp:txXfrm>
        <a:off x="3625277" y="1509330"/>
        <a:ext cx="1036243" cy="1036243"/>
      </dsp:txXfrm>
    </dsp:sp>
    <dsp:sp modelId="{04693380-503D-4D42-9E90-20ACA229545A}">
      <dsp:nvSpPr>
        <dsp:cNvPr id="0" name=""/>
        <dsp:cNvSpPr/>
      </dsp:nvSpPr>
      <dsp:spPr>
        <a:xfrm>
          <a:off x="4726595" y="1234775"/>
          <a:ext cx="212023" cy="264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734118"/>
            <a:satOff val="-24809"/>
            <a:lumOff val="-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726595" y="1287673"/>
        <a:ext cx="148416" cy="158692"/>
      </dsp:txXfrm>
    </dsp:sp>
    <dsp:sp modelId="{314F35B3-3510-429C-8872-0B8C611DEF7C}">
      <dsp:nvSpPr>
        <dsp:cNvPr id="0" name=""/>
        <dsp:cNvSpPr/>
      </dsp:nvSpPr>
      <dsp:spPr>
        <a:xfrm>
          <a:off x="5120353" y="816658"/>
          <a:ext cx="1100721" cy="110072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3F735-174E-4426-9843-FA7015975231}">
      <dsp:nvSpPr>
        <dsp:cNvPr id="0" name=""/>
        <dsp:cNvSpPr/>
      </dsp:nvSpPr>
      <dsp:spPr>
        <a:xfrm>
          <a:off x="5299540" y="1477091"/>
          <a:ext cx="1100721" cy="1100721"/>
        </a:xfrm>
        <a:prstGeom prst="roundRect">
          <a:avLst>
            <a:gd name="adj" fmla="val 10000"/>
          </a:avLst>
        </a:prstGeom>
        <a:solidFill>
          <a:schemeClr val="accent3">
            <a:hueOff val="-4734118"/>
            <a:satOff val="-24809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Analysis</a:t>
          </a:r>
        </a:p>
      </dsp:txBody>
      <dsp:txXfrm>
        <a:off x="5331779" y="1509330"/>
        <a:ext cx="1036243" cy="1036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0.06191</cdr:x>
      <cdr:y>0.78045</cdr:y>
    </cdr:from>
    <cdr:to>
      <cdr:x>0.3468</cdr:x>
      <cdr:y>0.83872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255374" y="3638636"/>
          <a:ext cx="1175183" cy="27169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 anchor="ctr" anchorCtr="1"/>
        <a:lstStyle xmlns:a="http://schemas.openxmlformats.org/drawingml/2006/main"/>
        <a:p xmlns:a="http://schemas.openxmlformats.org/drawingml/2006/main"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Measurement</a:t>
          </a:r>
        </a:p>
      </cdr:txBody>
    </cdr:sp>
  </cdr:relSizeAnchor>
  <cdr:relSizeAnchor xmlns:cdr="http://schemas.openxmlformats.org/drawingml/2006/chartDrawing">
    <cdr:from>
      <cdr:x>0.3751</cdr:x>
      <cdr:y>0.44308</cdr:y>
    </cdr:from>
    <cdr:to>
      <cdr:x>0.65999</cdr:x>
      <cdr:y>0.50136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1547276" y="2065758"/>
          <a:ext cx="1175183" cy="27169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Observation</a:t>
          </a:r>
        </a:p>
      </cdr:txBody>
    </cdr:sp>
  </cdr:relSizeAnchor>
  <cdr:relSizeAnchor xmlns:cdr="http://schemas.openxmlformats.org/drawingml/2006/chartDrawing">
    <cdr:from>
      <cdr:x>0.06191</cdr:x>
      <cdr:y>0.2758</cdr:y>
    </cdr:from>
    <cdr:to>
      <cdr:x>0.3468</cdr:x>
      <cdr:y>0.33408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255374" y="1285857"/>
          <a:ext cx="1175183" cy="27169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Patient</a:t>
          </a:r>
        </a:p>
      </cdr:txBody>
    </cdr:sp>
  </cdr:relSizeAnchor>
  <cdr:relSizeAnchor xmlns:cdr="http://schemas.openxmlformats.org/drawingml/2006/chartDrawing">
    <cdr:from>
      <cdr:x>0.3751</cdr:x>
      <cdr:y>0.6466</cdr:y>
    </cdr:from>
    <cdr:to>
      <cdr:x>0.65999</cdr:x>
      <cdr:y>0.70487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1547276" y="3014588"/>
          <a:ext cx="1175183" cy="27169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Code</a:t>
          </a:r>
        </a:p>
      </cdr:txBody>
    </cdr:sp>
  </cdr:relSizeAnchor>
  <cdr:relSizeAnchor xmlns:cdr="http://schemas.openxmlformats.org/drawingml/2006/chartDrawing">
    <cdr:from>
      <cdr:x>0.3751</cdr:x>
      <cdr:y>0.04606</cdr:y>
    </cdr:from>
    <cdr:to>
      <cdr:x>0.65999</cdr:x>
      <cdr:y>0.10433</cdr:y>
    </cdr:to>
    <cdr:sp macro="" textlink="">
      <cdr:nvSpPr>
        <cdr:cNvPr id="6" name="Rounded Rectangle 5"/>
        <cdr:cNvSpPr/>
      </cdr:nvSpPr>
      <cdr:spPr>
        <a:xfrm xmlns:a="http://schemas.openxmlformats.org/drawingml/2006/main">
          <a:off x="1547276" y="214735"/>
          <a:ext cx="1175183" cy="27169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Account</a:t>
          </a:r>
        </a:p>
      </cdr:txBody>
    </cdr:sp>
  </cdr:relSizeAnchor>
  <cdr:relSizeAnchor xmlns:cdr="http://schemas.openxmlformats.org/drawingml/2006/chartDrawing">
    <cdr:from>
      <cdr:x>0.36586</cdr:x>
      <cdr:y>0.16256</cdr:y>
    </cdr:from>
    <cdr:to>
      <cdr:x>0.6754</cdr:x>
      <cdr:y>0.22084</cdr:y>
    </cdr:to>
    <cdr:sp macro="" textlink="">
      <cdr:nvSpPr>
        <cdr:cNvPr id="7" name="Rounded Rectangle 6"/>
        <cdr:cNvSpPr/>
      </cdr:nvSpPr>
      <cdr:spPr>
        <a:xfrm xmlns:a="http://schemas.openxmlformats.org/drawingml/2006/main">
          <a:off x="1509191" y="757906"/>
          <a:ext cx="1276839" cy="27171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security group</a:t>
          </a:r>
        </a:p>
      </cdr:txBody>
    </cdr:sp>
  </cdr:relSizeAnchor>
  <cdr:relSizeAnchor xmlns:cdr="http://schemas.openxmlformats.org/drawingml/2006/chartDrawing">
    <cdr:from>
      <cdr:x>0.69244</cdr:x>
      <cdr:y>0.2758</cdr:y>
    </cdr:from>
    <cdr:to>
      <cdr:x>0.97733</cdr:x>
      <cdr:y>0.33408</cdr:y>
    </cdr:to>
    <cdr:sp macro="" textlink="">
      <cdr:nvSpPr>
        <cdr:cNvPr id="8" name="Rounded Rectangle 7"/>
        <cdr:cNvSpPr/>
      </cdr:nvSpPr>
      <cdr:spPr>
        <a:xfrm xmlns:a="http://schemas.openxmlformats.org/drawingml/2006/main">
          <a:off x="2856327" y="1285857"/>
          <a:ext cx="1175183" cy="27169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Data source</a:t>
          </a:r>
        </a:p>
      </cdr:txBody>
    </cdr:sp>
  </cdr:relSizeAnchor>
  <cdr:relSizeAnchor xmlns:cdr="http://schemas.openxmlformats.org/drawingml/2006/chartDrawing">
    <cdr:from>
      <cdr:x>0.69244</cdr:x>
      <cdr:y>0.7914</cdr:y>
    </cdr:from>
    <cdr:to>
      <cdr:x>0.97733</cdr:x>
      <cdr:y>0.84967</cdr:y>
    </cdr:to>
    <cdr:sp macro="" textlink="">
      <cdr:nvSpPr>
        <cdr:cNvPr id="9" name="Rounded Rectangle 8"/>
        <cdr:cNvSpPr/>
      </cdr:nvSpPr>
      <cdr:spPr>
        <a:xfrm xmlns:a="http://schemas.openxmlformats.org/drawingml/2006/main">
          <a:off x="2856327" y="3689687"/>
          <a:ext cx="1175183" cy="27169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Condition</a:t>
          </a:r>
        </a:p>
      </cdr:txBody>
    </cdr:sp>
  </cdr:relSizeAnchor>
  <cdr:relSizeAnchor xmlns:cdr="http://schemas.openxmlformats.org/drawingml/2006/chartDrawing">
    <cdr:from>
      <cdr:x>0.00683</cdr:x>
      <cdr:y>0.89708</cdr:y>
    </cdr:from>
    <cdr:to>
      <cdr:x>0.21119</cdr:x>
      <cdr:y>0.95536</cdr:y>
    </cdr:to>
    <cdr:sp macro="" textlink="">
      <cdr:nvSpPr>
        <cdr:cNvPr id="25" name="Rounded Rectangle 24"/>
        <cdr:cNvSpPr/>
      </cdr:nvSpPr>
      <cdr:spPr>
        <a:xfrm xmlns:a="http://schemas.openxmlformats.org/drawingml/2006/main">
          <a:off x="28174" y="4182410"/>
          <a:ext cx="842969" cy="27169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&lt;Value&gt;</a:t>
          </a:r>
        </a:p>
      </cdr:txBody>
    </cdr:sp>
  </cdr:relSizeAnchor>
  <cdr:relSizeAnchor xmlns:cdr="http://schemas.openxmlformats.org/drawingml/2006/chartDrawing">
    <cdr:from>
      <cdr:x>0.20295</cdr:x>
      <cdr:y>0.89708</cdr:y>
    </cdr:from>
    <cdr:to>
      <cdr:x>0.4073</cdr:x>
      <cdr:y>0.95536</cdr:y>
    </cdr:to>
    <cdr:sp macro="" textlink="">
      <cdr:nvSpPr>
        <cdr:cNvPr id="26" name="Rounded Rectangle 25"/>
        <cdr:cNvSpPr/>
      </cdr:nvSpPr>
      <cdr:spPr>
        <a:xfrm xmlns:a="http://schemas.openxmlformats.org/drawingml/2006/main">
          <a:off x="837157" y="4182410"/>
          <a:ext cx="842969" cy="27169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&lt;Units&gt;</a:t>
          </a:r>
        </a:p>
      </cdr:txBody>
    </cdr:sp>
  </cdr:relSizeAnchor>
  <cdr:relSizeAnchor xmlns:cdr="http://schemas.openxmlformats.org/drawingml/2006/chartDrawing">
    <cdr:from>
      <cdr:x>0.20435</cdr:x>
      <cdr:y>0.50136</cdr:y>
    </cdr:from>
    <cdr:to>
      <cdr:x>0.51754</cdr:x>
      <cdr:y>0.78045</cdr:y>
    </cdr:to>
    <cdr:cxnSp macro="">
      <cdr:nvCxnSpPr>
        <cdr:cNvPr id="27" name="Straight Arrow Connector 26">
          <a:extLst xmlns:a="http://schemas.openxmlformats.org/drawingml/2006/main">
            <a:ext uri="{FF2B5EF4-FFF2-40B4-BE49-F238E27FC236}">
              <a16:creationId xmlns:a16="http://schemas.microsoft.com/office/drawing/2014/main" id="{1CD15CB9-0631-4F42-B8BD-7C05E041619D}"/>
            </a:ext>
          </a:extLst>
        </cdr:cNvPr>
        <cdr:cNvCxnSpPr>
          <a:stCxn xmlns:a="http://schemas.openxmlformats.org/drawingml/2006/main" id="3" idx="2"/>
          <a:endCxn xmlns:a="http://schemas.openxmlformats.org/drawingml/2006/main" id="2" idx="0"/>
        </cdr:cNvCxnSpPr>
      </cdr:nvCxnSpPr>
      <cdr:spPr>
        <a:xfrm xmlns:a="http://schemas.openxmlformats.org/drawingml/2006/main" flipH="1">
          <a:off x="842966" y="2337455"/>
          <a:ext cx="1291902" cy="1301181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accent1"/>
          </a:solidFill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0.20435</cdr:x>
      <cdr:y>0.33408</cdr:y>
    </cdr:from>
    <cdr:to>
      <cdr:x>0.51754</cdr:x>
      <cdr:y>0.44308</cdr:y>
    </cdr:to>
    <cdr:cxnSp macro="">
      <cdr:nvCxnSpPr>
        <cdr:cNvPr id="31" name="Straight Arrow Connector 30">
          <a:extLst xmlns:a="http://schemas.openxmlformats.org/drawingml/2006/main">
            <a:ext uri="{FF2B5EF4-FFF2-40B4-BE49-F238E27FC236}">
              <a16:creationId xmlns:a16="http://schemas.microsoft.com/office/drawing/2014/main" id="{5511CD86-0103-48A8-B799-8B73B1F16793}"/>
            </a:ext>
          </a:extLst>
        </cdr:cNvPr>
        <cdr:cNvCxnSpPr>
          <a:stCxn xmlns:a="http://schemas.openxmlformats.org/drawingml/2006/main" id="3" idx="0"/>
          <a:endCxn xmlns:a="http://schemas.openxmlformats.org/drawingml/2006/main" id="4" idx="2"/>
        </cdr:cNvCxnSpPr>
      </cdr:nvCxnSpPr>
      <cdr:spPr>
        <a:xfrm xmlns:a="http://schemas.openxmlformats.org/drawingml/2006/main" flipH="1" flipV="1">
          <a:off x="842966" y="1557554"/>
          <a:ext cx="1291902" cy="508204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accent1"/>
          </a:solidFill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0.10901</cdr:x>
      <cdr:y>0.83872</cdr:y>
    </cdr:from>
    <cdr:to>
      <cdr:x>0.20435</cdr:x>
      <cdr:y>0.89708</cdr:y>
    </cdr:to>
    <cdr:cxnSp macro="">
      <cdr:nvCxnSpPr>
        <cdr:cNvPr id="35" name="Straight Arrow Connector 34">
          <a:extLst xmlns:a="http://schemas.openxmlformats.org/drawingml/2006/main">
            <a:ext uri="{FF2B5EF4-FFF2-40B4-BE49-F238E27FC236}">
              <a16:creationId xmlns:a16="http://schemas.microsoft.com/office/drawing/2014/main" id="{E4767EEC-4818-49E4-8B02-26B1BAAD6D24}"/>
            </a:ext>
          </a:extLst>
        </cdr:cNvPr>
        <cdr:cNvCxnSpPr>
          <a:stCxn xmlns:a="http://schemas.openxmlformats.org/drawingml/2006/main" id="2" idx="2"/>
          <a:endCxn xmlns:a="http://schemas.openxmlformats.org/drawingml/2006/main" id="25" idx="0"/>
        </cdr:cNvCxnSpPr>
      </cdr:nvCxnSpPr>
      <cdr:spPr>
        <a:xfrm xmlns:a="http://schemas.openxmlformats.org/drawingml/2006/main" flipH="1">
          <a:off x="449659" y="3910333"/>
          <a:ext cx="393307" cy="272077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accent1"/>
          </a:solidFill>
          <a:headEnd type="none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0.20435</cdr:x>
      <cdr:y>0.83872</cdr:y>
    </cdr:from>
    <cdr:to>
      <cdr:x>0.30512</cdr:x>
      <cdr:y>0.89708</cdr:y>
    </cdr:to>
    <cdr:cxnSp macro="">
      <cdr:nvCxnSpPr>
        <cdr:cNvPr id="38" name="Straight Arrow Connector 37">
          <a:extLst xmlns:a="http://schemas.openxmlformats.org/drawingml/2006/main">
            <a:ext uri="{FF2B5EF4-FFF2-40B4-BE49-F238E27FC236}">
              <a16:creationId xmlns:a16="http://schemas.microsoft.com/office/drawing/2014/main" id="{80B6EA34-F736-4128-AA28-551C63A81C51}"/>
            </a:ext>
          </a:extLst>
        </cdr:cNvPr>
        <cdr:cNvCxnSpPr>
          <a:stCxn xmlns:a="http://schemas.openxmlformats.org/drawingml/2006/main" id="2" idx="2"/>
          <a:endCxn xmlns:a="http://schemas.openxmlformats.org/drawingml/2006/main" id="26" idx="0"/>
        </cdr:cNvCxnSpPr>
      </cdr:nvCxnSpPr>
      <cdr:spPr>
        <a:xfrm xmlns:a="http://schemas.openxmlformats.org/drawingml/2006/main">
          <a:off x="842966" y="3910333"/>
          <a:ext cx="415676" cy="272077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accent1"/>
          </a:solidFill>
          <a:headEnd type="none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0.20435</cdr:x>
      <cdr:y>0.70487</cdr:y>
    </cdr:from>
    <cdr:to>
      <cdr:x>0.51754</cdr:x>
      <cdr:y>0.78045</cdr:y>
    </cdr:to>
    <cdr:cxnSp macro="">
      <cdr:nvCxnSpPr>
        <cdr:cNvPr id="41" name="Straight Arrow Connector 40">
          <a:extLst xmlns:a="http://schemas.openxmlformats.org/drawingml/2006/main">
            <a:ext uri="{FF2B5EF4-FFF2-40B4-BE49-F238E27FC236}">
              <a16:creationId xmlns:a16="http://schemas.microsoft.com/office/drawing/2014/main" id="{1B98A275-B714-4A79-8C50-36A3B77061AD}"/>
            </a:ext>
          </a:extLst>
        </cdr:cNvPr>
        <cdr:cNvCxnSpPr>
          <a:stCxn xmlns:a="http://schemas.openxmlformats.org/drawingml/2006/main" id="2" idx="0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842966" y="3286285"/>
          <a:ext cx="1291902" cy="352351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rgbClr val="FFC000"/>
          </a:solidFill>
          <a:headEnd type="none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0.51754</cdr:x>
      <cdr:y>0.50136</cdr:y>
    </cdr:from>
    <cdr:to>
      <cdr:x>0.83489</cdr:x>
      <cdr:y>0.7914</cdr:y>
    </cdr:to>
    <cdr:cxnSp macro="">
      <cdr:nvCxnSpPr>
        <cdr:cNvPr id="46" name="Straight Arrow Connector 45">
          <a:extLst xmlns:a="http://schemas.openxmlformats.org/drawingml/2006/main">
            <a:ext uri="{FF2B5EF4-FFF2-40B4-BE49-F238E27FC236}">
              <a16:creationId xmlns:a16="http://schemas.microsoft.com/office/drawing/2014/main" id="{00BD717D-0B17-44D7-8FFF-59D0FD6D65AF}"/>
            </a:ext>
          </a:extLst>
        </cdr:cNvPr>
        <cdr:cNvCxnSpPr>
          <a:stCxn xmlns:a="http://schemas.openxmlformats.org/drawingml/2006/main" id="3" idx="2"/>
          <a:endCxn xmlns:a="http://schemas.openxmlformats.org/drawingml/2006/main" id="9" idx="0"/>
        </cdr:cNvCxnSpPr>
      </cdr:nvCxnSpPr>
      <cdr:spPr>
        <a:xfrm xmlns:a="http://schemas.openxmlformats.org/drawingml/2006/main">
          <a:off x="2134868" y="2337455"/>
          <a:ext cx="1309051" cy="1352232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accent1"/>
          </a:solidFill>
          <a:headEnd type="none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0.51754</cdr:x>
      <cdr:y>0.70487</cdr:y>
    </cdr:from>
    <cdr:to>
      <cdr:x>0.83489</cdr:x>
      <cdr:y>0.7914</cdr:y>
    </cdr:to>
    <cdr:cxnSp macro="">
      <cdr:nvCxnSpPr>
        <cdr:cNvPr id="49" name="Straight Arrow Connector 48">
          <a:extLst xmlns:a="http://schemas.openxmlformats.org/drawingml/2006/main">
            <a:ext uri="{FF2B5EF4-FFF2-40B4-BE49-F238E27FC236}">
              <a16:creationId xmlns:a16="http://schemas.microsoft.com/office/drawing/2014/main" id="{AC20F80E-6512-439D-88B2-A8F7EB0DEDA0}"/>
            </a:ext>
          </a:extLst>
        </cdr:cNvPr>
        <cdr:cNvCxnSpPr>
          <a:stCxn xmlns:a="http://schemas.openxmlformats.org/drawingml/2006/main" id="9" idx="0"/>
          <a:endCxn xmlns:a="http://schemas.openxmlformats.org/drawingml/2006/main" id="5" idx="2"/>
        </cdr:cNvCxnSpPr>
      </cdr:nvCxnSpPr>
      <cdr:spPr>
        <a:xfrm xmlns:a="http://schemas.openxmlformats.org/drawingml/2006/main" flipH="1" flipV="1">
          <a:off x="2134868" y="3286285"/>
          <a:ext cx="1309051" cy="403402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rgbClr val="FFC000"/>
          </a:solidFill>
          <a:headEnd type="none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0.73444</cdr:x>
      <cdr:y>0.89171</cdr:y>
    </cdr:from>
    <cdr:to>
      <cdr:x>0.93879</cdr:x>
      <cdr:y>0.94999</cdr:y>
    </cdr:to>
    <cdr:sp macro="" textlink="">
      <cdr:nvSpPr>
        <cdr:cNvPr id="52" name="Rounded Rectangle 51"/>
        <cdr:cNvSpPr/>
      </cdr:nvSpPr>
      <cdr:spPr>
        <a:xfrm xmlns:a="http://schemas.openxmlformats.org/drawingml/2006/main">
          <a:off x="3029569" y="4157388"/>
          <a:ext cx="842969" cy="27169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&lt;Value&gt;</a:t>
          </a:r>
        </a:p>
      </cdr:txBody>
    </cdr:sp>
  </cdr:relSizeAnchor>
  <cdr:relSizeAnchor xmlns:cdr="http://schemas.openxmlformats.org/drawingml/2006/chartDrawing">
    <cdr:from>
      <cdr:x>0.83489</cdr:x>
      <cdr:y>0.84967</cdr:y>
    </cdr:from>
    <cdr:to>
      <cdr:x>0.83662</cdr:x>
      <cdr:y>0.89171</cdr:y>
    </cdr:to>
    <cdr:cxnSp macro="">
      <cdr:nvCxnSpPr>
        <cdr:cNvPr id="53" name="Straight Arrow Connector 52">
          <a:extLst xmlns:a="http://schemas.openxmlformats.org/drawingml/2006/main">
            <a:ext uri="{FF2B5EF4-FFF2-40B4-BE49-F238E27FC236}">
              <a16:creationId xmlns:a16="http://schemas.microsoft.com/office/drawing/2014/main" id="{0C91BB92-EB4E-4D57-8111-AB3D9559B90A}"/>
            </a:ext>
          </a:extLst>
        </cdr:cNvPr>
        <cdr:cNvCxnSpPr>
          <a:stCxn xmlns:a="http://schemas.openxmlformats.org/drawingml/2006/main" id="9" idx="2"/>
          <a:endCxn xmlns:a="http://schemas.openxmlformats.org/drawingml/2006/main" id="52" idx="0"/>
        </cdr:cNvCxnSpPr>
      </cdr:nvCxnSpPr>
      <cdr:spPr>
        <a:xfrm xmlns:a="http://schemas.openxmlformats.org/drawingml/2006/main">
          <a:off x="3443919" y="3961384"/>
          <a:ext cx="7135" cy="196004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accent1"/>
          </a:solidFill>
          <a:headEnd type="none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0.51754</cdr:x>
      <cdr:y>0.50136</cdr:y>
    </cdr:from>
    <cdr:to>
      <cdr:x>0.51754</cdr:x>
      <cdr:y>0.6466</cdr:y>
    </cdr:to>
    <cdr:cxnSp macro="">
      <cdr:nvCxnSpPr>
        <cdr:cNvPr id="55" name="Straight Arrow Connector 54">
          <a:extLst xmlns:a="http://schemas.openxmlformats.org/drawingml/2006/main">
            <a:ext uri="{FF2B5EF4-FFF2-40B4-BE49-F238E27FC236}">
              <a16:creationId xmlns:a16="http://schemas.microsoft.com/office/drawing/2014/main" id="{2C5369B4-C7F2-4360-A48D-DF287033CD3A}"/>
            </a:ext>
          </a:extLst>
        </cdr:cNvPr>
        <cdr:cNvCxnSpPr>
          <a:stCxn xmlns:a="http://schemas.openxmlformats.org/drawingml/2006/main" id="3" idx="2"/>
          <a:endCxn xmlns:a="http://schemas.openxmlformats.org/drawingml/2006/main" id="5" idx="0"/>
        </cdr:cNvCxnSpPr>
      </cdr:nvCxnSpPr>
      <cdr:spPr>
        <a:xfrm xmlns:a="http://schemas.openxmlformats.org/drawingml/2006/main">
          <a:off x="2134868" y="2337455"/>
          <a:ext cx="0" cy="677133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rgbClr val="FFC000"/>
          </a:solidFill>
          <a:headEnd type="none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0.51755</cdr:x>
      <cdr:y>0.22084</cdr:y>
    </cdr:from>
    <cdr:to>
      <cdr:x>0.52063</cdr:x>
      <cdr:y>0.44308</cdr:y>
    </cdr:to>
    <cdr:cxnSp macro="">
      <cdr:nvCxnSpPr>
        <cdr:cNvPr id="59" name="Straight Arrow Connector 58">
          <a:extLst xmlns:a="http://schemas.openxmlformats.org/drawingml/2006/main">
            <a:ext uri="{FF2B5EF4-FFF2-40B4-BE49-F238E27FC236}">
              <a16:creationId xmlns:a16="http://schemas.microsoft.com/office/drawing/2014/main" id="{2BEDD550-0B2F-4F2D-A242-B1D6221C374E}"/>
            </a:ext>
          </a:extLst>
        </cdr:cNvPr>
        <cdr:cNvCxnSpPr>
          <a:stCxn xmlns:a="http://schemas.openxmlformats.org/drawingml/2006/main" id="7" idx="2"/>
          <a:endCxn xmlns:a="http://schemas.openxmlformats.org/drawingml/2006/main" id="3" idx="0"/>
        </cdr:cNvCxnSpPr>
      </cdr:nvCxnSpPr>
      <cdr:spPr>
        <a:xfrm xmlns:a="http://schemas.openxmlformats.org/drawingml/2006/main" flipH="1">
          <a:off x="2134879" y="1029621"/>
          <a:ext cx="12732" cy="1036125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accent4"/>
          </a:solidFill>
          <a:headEnd type="none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0.51755</cdr:x>
      <cdr:y>0.10433</cdr:y>
    </cdr:from>
    <cdr:to>
      <cdr:x>0.52063</cdr:x>
      <cdr:y>0.16256</cdr:y>
    </cdr:to>
    <cdr:cxnSp macro="">
      <cdr:nvCxnSpPr>
        <cdr:cNvPr id="62" name="Straight Arrow Connector 61">
          <a:extLst xmlns:a="http://schemas.openxmlformats.org/drawingml/2006/main">
            <a:ext uri="{FF2B5EF4-FFF2-40B4-BE49-F238E27FC236}">
              <a16:creationId xmlns:a16="http://schemas.microsoft.com/office/drawing/2014/main" id="{2E306AA4-31A3-44DA-9F71-1272C78A39E3}"/>
            </a:ext>
          </a:extLst>
        </cdr:cNvPr>
        <cdr:cNvCxnSpPr>
          <a:stCxn xmlns:a="http://schemas.openxmlformats.org/drawingml/2006/main" id="6" idx="2"/>
          <a:endCxn xmlns:a="http://schemas.openxmlformats.org/drawingml/2006/main" id="7" idx="0"/>
        </cdr:cNvCxnSpPr>
      </cdr:nvCxnSpPr>
      <cdr:spPr>
        <a:xfrm xmlns:a="http://schemas.openxmlformats.org/drawingml/2006/main">
          <a:off x="2134879" y="486412"/>
          <a:ext cx="12732" cy="271494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accent4"/>
          </a:solidFill>
          <a:headEnd type="none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0.51754</cdr:x>
      <cdr:y>0.33408</cdr:y>
    </cdr:from>
    <cdr:to>
      <cdr:x>0.83489</cdr:x>
      <cdr:y>0.44308</cdr:y>
    </cdr:to>
    <cdr:cxnSp macro="">
      <cdr:nvCxnSpPr>
        <cdr:cNvPr id="65" name="Straight Arrow Connector 64">
          <a:extLst xmlns:a="http://schemas.openxmlformats.org/drawingml/2006/main">
            <a:ext uri="{FF2B5EF4-FFF2-40B4-BE49-F238E27FC236}">
              <a16:creationId xmlns:a16="http://schemas.microsoft.com/office/drawing/2014/main" id="{0F9CD4FF-1373-4ABC-99A7-3A54A138C5EC}"/>
            </a:ext>
          </a:extLst>
        </cdr:cNvPr>
        <cdr:cNvCxnSpPr>
          <a:stCxn xmlns:a="http://schemas.openxmlformats.org/drawingml/2006/main" id="8" idx="2"/>
          <a:endCxn xmlns:a="http://schemas.openxmlformats.org/drawingml/2006/main" id="3" idx="0"/>
        </cdr:cNvCxnSpPr>
      </cdr:nvCxnSpPr>
      <cdr:spPr>
        <a:xfrm xmlns:a="http://schemas.openxmlformats.org/drawingml/2006/main" flipH="1">
          <a:off x="2134868" y="1557554"/>
          <a:ext cx="1309051" cy="508204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accent5"/>
          </a:solidFill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0.02193</cdr:x>
      <cdr:y>0.44308</cdr:y>
    </cdr:from>
    <cdr:to>
      <cdr:x>0.21431</cdr:x>
      <cdr:y>0.50136</cdr:y>
    </cdr:to>
    <cdr:sp macro="" textlink="">
      <cdr:nvSpPr>
        <cdr:cNvPr id="119" name="Rounded Rectangle 118"/>
        <cdr:cNvSpPr/>
      </cdr:nvSpPr>
      <cdr:spPr>
        <a:xfrm xmlns:a="http://schemas.openxmlformats.org/drawingml/2006/main">
          <a:off x="90456" y="2065746"/>
          <a:ext cx="793575" cy="27171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 anchorCtr="1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&lt;Date&gt;</a:t>
          </a:r>
        </a:p>
      </cdr:txBody>
    </cdr:sp>
  </cdr:relSizeAnchor>
  <cdr:relSizeAnchor xmlns:cdr="http://schemas.openxmlformats.org/drawingml/2006/chartDrawing">
    <cdr:from>
      <cdr:x>0.21431</cdr:x>
      <cdr:y>0.47222</cdr:y>
    </cdr:from>
    <cdr:to>
      <cdr:x>0.3751</cdr:x>
      <cdr:y>0.47222</cdr:y>
    </cdr:to>
    <cdr:cxnSp macro="">
      <cdr:nvCxnSpPr>
        <cdr:cNvPr id="120" name="Straight Arrow Connector 119">
          <a:extLst xmlns:a="http://schemas.openxmlformats.org/drawingml/2006/main">
            <a:ext uri="{FF2B5EF4-FFF2-40B4-BE49-F238E27FC236}">
              <a16:creationId xmlns:a16="http://schemas.microsoft.com/office/drawing/2014/main" id="{B9DE2E7F-CC4E-4F75-B257-CB7DB699718F}"/>
            </a:ext>
          </a:extLst>
        </cdr:cNvPr>
        <cdr:cNvCxnSpPr>
          <a:stCxn xmlns:a="http://schemas.openxmlformats.org/drawingml/2006/main" id="3" idx="1"/>
          <a:endCxn xmlns:a="http://schemas.openxmlformats.org/drawingml/2006/main" id="119" idx="3"/>
        </cdr:cNvCxnSpPr>
      </cdr:nvCxnSpPr>
      <cdr:spPr>
        <a:xfrm xmlns:a="http://schemas.openxmlformats.org/drawingml/2006/main" flipH="1">
          <a:off x="884031" y="2201604"/>
          <a:ext cx="663261" cy="0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accent1"/>
          </a:solidFill>
          <a:headEnd type="none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E8302-FAB6-49C8-8345-847646CBD023}" type="datetimeFigureOut">
              <a:rPr lang="en-US" smtClean="0">
                <a:latin typeface="Verdana"/>
              </a:rPr>
              <a:pPr/>
              <a:t>30-Nov-18</a:t>
            </a:fld>
            <a:endParaRPr lang="en-US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551"/>
            <a:ext cx="3037840" cy="46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EFC9-BB70-4DFF-BB32-59575CB10BE6}" type="slidenum">
              <a:rPr lang="en-US" smtClean="0">
                <a:latin typeface="Verdana"/>
              </a:rPr>
              <a:pPr/>
              <a:t>‹#›</a:t>
            </a:fld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2143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182997B8-C321-429B-8575-1DC3C049F63E}" type="datetimeFigureOut">
              <a:rPr lang="en-US" smtClean="0"/>
              <a:pPr/>
              <a:t>30-Nov-18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65BB8463-FF47-4AB8-A37C-6B473AF28F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33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146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291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438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584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5729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CER = </a:t>
            </a:r>
            <a:r>
              <a:rPr lang="nl-BE" dirty="0" err="1"/>
              <a:t>comparative</a:t>
            </a:r>
            <a:r>
              <a:rPr lang="nl-BE" dirty="0"/>
              <a:t> </a:t>
            </a:r>
            <a:r>
              <a:rPr lang="nl-BE" dirty="0" err="1"/>
              <a:t>effectiveness</a:t>
            </a:r>
            <a:r>
              <a:rPr lang="nl-BE" dirty="0"/>
              <a:t>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B8463-FF47-4AB8-A37C-6B473AF28FB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1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9488" y="3815568"/>
            <a:ext cx="4159250" cy="29305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1" y="4139804"/>
            <a:ext cx="5277213" cy="447675"/>
          </a:xfr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9048" y="2580334"/>
            <a:ext cx="7417955" cy="938252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2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9" y="959644"/>
            <a:ext cx="4023360" cy="3432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4660901" y="966788"/>
            <a:ext cx="4023360" cy="3432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9" y="959644"/>
            <a:ext cx="4023360" cy="343257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4660901" y="966788"/>
            <a:ext cx="4023360" cy="343257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766" y="959644"/>
            <a:ext cx="8242859" cy="3439716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4764846"/>
            <a:ext cx="450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922091"/>
            <a:ext cx="824285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848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4764846"/>
            <a:ext cx="450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922091"/>
            <a:ext cx="824285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2749323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9" y="959644"/>
            <a:ext cx="4103687" cy="3432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8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757738" y="959644"/>
            <a:ext cx="4006850" cy="3439716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60901" y="959644"/>
            <a:ext cx="4103687" cy="3432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8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767" y="959644"/>
            <a:ext cx="4006850" cy="3439716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9" y="959644"/>
            <a:ext cx="4023360" cy="3432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4660901" y="966788"/>
            <a:ext cx="4023360" cy="34325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9" y="959644"/>
            <a:ext cx="4023360" cy="343257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4660901" y="966788"/>
            <a:ext cx="4023360" cy="343257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94770" y="1598429"/>
            <a:ext cx="570153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2825750" y="3168254"/>
            <a:ext cx="5594350" cy="4476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45188" y="2758293"/>
            <a:ext cx="4159250" cy="29305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1157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766" y="959644"/>
            <a:ext cx="8242859" cy="3439716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03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78883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46136" y="1550123"/>
            <a:ext cx="7572375" cy="4048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4663" y="2679677"/>
            <a:ext cx="7827962" cy="320279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55613" y="3035405"/>
            <a:ext cx="7866062" cy="36195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455613" y="3724275"/>
            <a:ext cx="7904162" cy="426244"/>
          </a:xfrm>
        </p:spPr>
        <p:txBody>
          <a:bodyPr>
            <a:normAutofit/>
          </a:bodyPr>
          <a:lstStyle>
            <a:lvl1pPr>
              <a:defRPr sz="1500" b="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30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nssen logo – profession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03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30557" y="3557935"/>
            <a:ext cx="4089822" cy="325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9321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4764846"/>
            <a:ext cx="450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922091"/>
            <a:ext cx="824285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0466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4764846"/>
            <a:ext cx="450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464769" y="922091"/>
            <a:ext cx="824285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184545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9" y="959644"/>
            <a:ext cx="4103687" cy="3432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8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757738" y="959644"/>
            <a:ext cx="4006850" cy="34397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60901" y="959644"/>
            <a:ext cx="4103687" cy="3432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8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767" y="959644"/>
            <a:ext cx="4006850" cy="3439716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"/>
            <a:ext cx="9144000" cy="293269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089904" y="3657598"/>
            <a:ext cx="2743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>
                <a:latin typeface="Verdana"/>
                <a:cs typeface="Verdana"/>
              </a:rPr>
              <a:t>Maleen</a:t>
            </a:r>
            <a:r>
              <a:rPr lang="en-US" sz="900" dirty="0">
                <a:latin typeface="Verdana"/>
                <a:cs typeface="Verdana"/>
              </a:rPr>
              <a:t> Fischer, </a:t>
            </a:r>
            <a:r>
              <a:rPr lang="en-US" sz="900" i="1" dirty="0">
                <a:latin typeface="Verdana"/>
                <a:cs typeface="Verdana"/>
              </a:rPr>
              <a:t>Roots</a:t>
            </a:r>
            <a:br>
              <a:rPr lang="en-US" sz="900" dirty="0">
                <a:latin typeface="Verdana"/>
                <a:cs typeface="Verdana"/>
              </a:rPr>
            </a:br>
            <a:r>
              <a:rPr lang="en-US" sz="800" dirty="0" err="1">
                <a:solidFill>
                  <a:srgbClr val="262626"/>
                </a:solidFill>
                <a:effectLst/>
                <a:latin typeface="Verdana" panose="020B060403050404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Maleen</a:t>
            </a:r>
            <a:r>
              <a:rPr lang="en-US" sz="800" dirty="0">
                <a:solidFill>
                  <a:srgbClr val="262626"/>
                </a:solidFill>
                <a:effectLst/>
                <a:latin typeface="Verdana" panose="020B060403050404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who lives with an incurable and often fatal lung disease called Pulmonary Hypertension, is passionate about utilizing art in order to express herself and her journey with PH.</a:t>
            </a:r>
            <a:endParaRPr lang="en-US" sz="8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514600"/>
            <a:ext cx="9144000" cy="10858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4564" y="262889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idx="1"/>
          </p:nvPr>
        </p:nvSpPr>
        <p:spPr>
          <a:xfrm>
            <a:off x="416011" y="3815665"/>
            <a:ext cx="5469892" cy="726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Title goes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89" y="4302081"/>
            <a:ext cx="2619336" cy="8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2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033337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473974" y="4162520"/>
            <a:ext cx="2743200" cy="73866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l"/>
            <a:r>
              <a:rPr lang="en-US" sz="900" dirty="0" err="1">
                <a:latin typeface="Verdana"/>
                <a:cs typeface="Verdana"/>
              </a:rPr>
              <a:t>Maleen</a:t>
            </a:r>
            <a:r>
              <a:rPr lang="en-US" sz="900" dirty="0">
                <a:latin typeface="Verdana"/>
                <a:cs typeface="Verdana"/>
              </a:rPr>
              <a:t> Fischer, </a:t>
            </a:r>
            <a:r>
              <a:rPr lang="en-US" sz="900" i="1" dirty="0">
                <a:latin typeface="Verdana"/>
                <a:cs typeface="Verdana"/>
              </a:rPr>
              <a:t>Roots</a:t>
            </a:r>
            <a:r>
              <a:rPr lang="en-US" sz="1000" dirty="0">
                <a:latin typeface="Verdana"/>
                <a:cs typeface="Verdana"/>
              </a:rPr>
              <a:t> </a:t>
            </a:r>
            <a:br>
              <a:rPr lang="en-US" sz="1000" dirty="0">
                <a:latin typeface="Verdana"/>
                <a:cs typeface="Verdana"/>
              </a:rPr>
            </a:br>
            <a:r>
              <a:rPr lang="en-US" sz="800" dirty="0" err="1">
                <a:solidFill>
                  <a:srgbClr val="262626"/>
                </a:solidFill>
                <a:effectLst/>
                <a:latin typeface="Verdana" panose="020B060403050404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Maleen</a:t>
            </a:r>
            <a:r>
              <a:rPr lang="en-US" sz="800" dirty="0">
                <a:solidFill>
                  <a:srgbClr val="262626"/>
                </a:solidFill>
                <a:effectLst/>
                <a:latin typeface="Verdana" panose="020B060403050404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who lives with an incurable and often fatal lung disease called Pulmonary Hypertension, is passionate about utilizing art in order to express herself and her journey with PH.</a:t>
            </a:r>
            <a:endParaRPr lang="en-US" sz="8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935754" y="0"/>
            <a:ext cx="493189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94770" y="1598429"/>
            <a:ext cx="57015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59" y="4296246"/>
            <a:ext cx="2619336" cy="8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0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5292" y="1206409"/>
            <a:ext cx="82410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59" y="4296246"/>
            <a:ext cx="2619336" cy="8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Verdana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Verdana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t="20901" r="11889" b="21081"/>
          <a:stretch/>
        </p:blipFill>
        <p:spPr>
          <a:xfrm>
            <a:off x="1014413" y="1038225"/>
            <a:ext cx="71151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23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915" y="2403913"/>
            <a:ext cx="6700808" cy="77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557" y="3557935"/>
            <a:ext cx="4089822" cy="325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466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2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567788"/>
            <a:ext cx="9144000" cy="575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39" y="4448175"/>
            <a:ext cx="2619336" cy="8282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7" y="113728"/>
            <a:ext cx="8242859" cy="743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69" y="922091"/>
            <a:ext cx="824285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4764846"/>
            <a:ext cx="450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904" r:id="rId3"/>
    <p:sldLayoutId id="2147483915" r:id="rId4"/>
    <p:sldLayoutId id="2147483913" r:id="rId5"/>
    <p:sldLayoutId id="2147483914" r:id="rId6"/>
    <p:sldLayoutId id="2147483916" r:id="rId7"/>
    <p:sldLayoutId id="2147483917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7" y="113728"/>
            <a:ext cx="8242859" cy="743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69" y="922091"/>
            <a:ext cx="824285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567788"/>
            <a:ext cx="9144000" cy="575712"/>
          </a:xfrm>
          <a:prstGeom prst="rect">
            <a:avLst/>
          </a:prstGeom>
          <a:solidFill>
            <a:srgbClr val="0034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39" y="4448175"/>
            <a:ext cx="2619336" cy="828205"/>
          </a:xfrm>
          <a:prstGeom prst="rect">
            <a:avLst/>
          </a:prstGeom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49" y="4764846"/>
            <a:ext cx="4503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9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003479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67788"/>
            <a:ext cx="9144000" cy="575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37" y="4448175"/>
            <a:ext cx="2619336" cy="82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0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2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4.png"/><Relationship Id="rId7" Type="http://schemas.openxmlformats.org/officeDocument/2006/relationships/diagramData" Target="../diagrams/data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microsoft.com/office/2007/relationships/diagramDrawing" Target="../diagrams/drawing2.xml"/><Relationship Id="rId5" Type="http://schemas.openxmlformats.org/officeDocument/2006/relationships/image" Target="../media/image2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5.pn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Rudi Verbeeck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International SWAT4HCLS Conference</a:t>
            </a:r>
          </a:p>
          <a:p>
            <a:r>
              <a:rPr lang="en-US" dirty="0"/>
              <a:t>December 3-6 2018, Antwerp, Belgium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Architecture for the harmonization of clinical cohort data in the IMI EMIF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0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1AB4D98-338E-4C9D-B8DF-6234E576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63" y="723357"/>
            <a:ext cx="2060627" cy="20149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05AA7D-5159-4431-ADF8-8FBA5C6F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Alzheimer cohort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73E26-E700-477D-B7BB-C4DDCC0FC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246912FB-959D-4C69-B9F0-95F52D43F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22" y="879475"/>
            <a:ext cx="5182323" cy="35855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2CF6A25-8B99-43A7-8E9E-E11821ECF153}"/>
              </a:ext>
            </a:extLst>
          </p:cNvPr>
          <p:cNvGrpSpPr/>
          <p:nvPr/>
        </p:nvGrpSpPr>
        <p:grpSpPr>
          <a:xfrm>
            <a:off x="3883524" y="1240486"/>
            <a:ext cx="904022" cy="606251"/>
            <a:chOff x="8054235" y="5405157"/>
            <a:chExt cx="904022" cy="60625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F1105A-E1CF-4887-852E-BE9D6F35B095}"/>
                </a:ext>
              </a:extLst>
            </p:cNvPr>
            <p:cNvSpPr/>
            <p:nvPr/>
          </p:nvSpPr>
          <p:spPr>
            <a:xfrm>
              <a:off x="8054236" y="5411244"/>
              <a:ext cx="200417" cy="200417"/>
            </a:xfrm>
            <a:prstGeom prst="ellipse">
              <a:avLst/>
            </a:prstGeom>
            <a:solidFill>
              <a:srgbClr val="26A2ED"/>
            </a:solidFill>
            <a:ln>
              <a:solidFill>
                <a:srgbClr val="26A2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044BE9-9F5D-4106-ABFC-FCFAEFEC74D6}"/>
                </a:ext>
              </a:extLst>
            </p:cNvPr>
            <p:cNvSpPr/>
            <p:nvPr/>
          </p:nvSpPr>
          <p:spPr>
            <a:xfrm>
              <a:off x="8054235" y="5729420"/>
              <a:ext cx="200417" cy="200417"/>
            </a:xfrm>
            <a:prstGeom prst="ellipse">
              <a:avLst/>
            </a:prstGeom>
            <a:solidFill>
              <a:srgbClr val="41C572"/>
            </a:solidFill>
            <a:ln>
              <a:solidFill>
                <a:srgbClr val="41C5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EB7E4D-C447-44E5-AD71-8311A81F58DA}"/>
                </a:ext>
              </a:extLst>
            </p:cNvPr>
            <p:cNvSpPr txBox="1"/>
            <p:nvPr/>
          </p:nvSpPr>
          <p:spPr>
            <a:xfrm>
              <a:off x="8203156" y="5405157"/>
              <a:ext cx="599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+mn-lt"/>
                </a:rPr>
                <a:t># subjects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E29E05-C9CA-4BDA-819F-E15324C8AF44}"/>
                </a:ext>
              </a:extLst>
            </p:cNvPr>
            <p:cNvSpPr txBox="1"/>
            <p:nvPr/>
          </p:nvSpPr>
          <p:spPr>
            <a:xfrm>
              <a:off x="8199716" y="5672854"/>
              <a:ext cx="7585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+mn-lt"/>
                </a:rPr>
                <a:t>% subjects</a:t>
              </a:r>
            </a:p>
            <a:p>
              <a:r>
                <a:rPr lang="en-US" sz="800" dirty="0"/>
                <a:t>high dim data</a:t>
              </a:r>
              <a:endParaRPr lang="en-US" sz="800" dirty="0">
                <a:latin typeface="+mn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7D82424-298C-4A50-8992-FBA6A6F43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663" y="2727699"/>
            <a:ext cx="2051482" cy="2017951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6814297-266E-42AE-935F-42D6F4A23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62240"/>
              </p:ext>
            </p:extLst>
          </p:nvPr>
        </p:nvGraphicFramePr>
        <p:xfrm>
          <a:off x="427108" y="1419678"/>
          <a:ext cx="1040780" cy="49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80">
                  <a:extLst>
                    <a:ext uri="{9D8B030D-6E8A-4147-A177-3AD203B41FA5}">
                      <a16:colId xmlns:a16="http://schemas.microsoft.com/office/drawing/2014/main" val="1677269234"/>
                    </a:ext>
                  </a:extLst>
                </a:gridCol>
              </a:tblGrid>
              <a:tr h="2458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# subjects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871643"/>
                  </a:ext>
                </a:extLst>
              </a:tr>
              <a:tr h="2458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1793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ABE5C58-9BBA-4E72-B6DE-1BCA12817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297544"/>
              </p:ext>
            </p:extLst>
          </p:nvPr>
        </p:nvGraphicFramePr>
        <p:xfrm>
          <a:off x="427108" y="2133557"/>
          <a:ext cx="1040780" cy="64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80">
                  <a:extLst>
                    <a:ext uri="{9D8B030D-6E8A-4147-A177-3AD203B41FA5}">
                      <a16:colId xmlns:a16="http://schemas.microsoft.com/office/drawing/2014/main" val="1677269234"/>
                    </a:ext>
                  </a:extLst>
                </a:gridCol>
              </a:tblGrid>
              <a:tr h="2458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# subjects</a:t>
                      </a:r>
                    </a:p>
                    <a:p>
                      <a:pPr algn="ctr"/>
                      <a:r>
                        <a:rPr lang="en-US" sz="1000" dirty="0"/>
                        <a:t>high dim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871643"/>
                  </a:ext>
                </a:extLst>
              </a:tr>
              <a:tr h="2458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1793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8A9220B-2372-428D-B0A0-E00C203D1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90477"/>
              </p:ext>
            </p:extLst>
          </p:nvPr>
        </p:nvGraphicFramePr>
        <p:xfrm>
          <a:off x="427108" y="2997807"/>
          <a:ext cx="1040780" cy="737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80">
                  <a:extLst>
                    <a:ext uri="{9D8B030D-6E8A-4147-A177-3AD203B41FA5}">
                      <a16:colId xmlns:a16="http://schemas.microsoft.com/office/drawing/2014/main" val="1677269234"/>
                    </a:ext>
                  </a:extLst>
                </a:gridCol>
              </a:tblGrid>
              <a:tr h="2458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# variables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871643"/>
                  </a:ext>
                </a:extLst>
              </a:tr>
              <a:tr h="2458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17930"/>
                  </a:ext>
                </a:extLst>
              </a:tr>
              <a:tr h="2458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Imaging: 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9793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65F50AF-C26C-4FA0-8E25-4398A0C5A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565989"/>
              </p:ext>
            </p:extLst>
          </p:nvPr>
        </p:nvGraphicFramePr>
        <p:xfrm>
          <a:off x="427108" y="3957556"/>
          <a:ext cx="1040780" cy="49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80">
                  <a:extLst>
                    <a:ext uri="{9D8B030D-6E8A-4147-A177-3AD203B41FA5}">
                      <a16:colId xmlns:a16="http://schemas.microsoft.com/office/drawing/2014/main" val="1677269234"/>
                    </a:ext>
                  </a:extLst>
                </a:gridCol>
              </a:tblGrid>
              <a:tr h="2458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max # visit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871643"/>
                  </a:ext>
                </a:extLst>
              </a:tr>
              <a:tr h="2458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1793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3D6EF0C-F72F-4CFE-9B48-EBBEADEAE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77770"/>
              </p:ext>
            </p:extLst>
          </p:nvPr>
        </p:nvGraphicFramePr>
        <p:xfrm>
          <a:off x="427108" y="705799"/>
          <a:ext cx="1040780" cy="49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80">
                  <a:extLst>
                    <a:ext uri="{9D8B030D-6E8A-4147-A177-3AD203B41FA5}">
                      <a16:colId xmlns:a16="http://schemas.microsoft.com/office/drawing/2014/main" val="1677269234"/>
                    </a:ext>
                  </a:extLst>
                </a:gridCol>
              </a:tblGrid>
              <a:tr h="2458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# cohorts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871643"/>
                  </a:ext>
                </a:extLst>
              </a:tr>
              <a:tr h="24586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1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52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F43F-2A17-4FAE-B2EE-851E716B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7A2F27-FF59-4373-B164-A17B7AA63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44FB6-7EE6-40E4-BFC7-7A125C967B1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Data custodians - Supply</a:t>
            </a:r>
          </a:p>
          <a:p>
            <a:r>
              <a:rPr lang="en-US" sz="1600" dirty="0"/>
              <a:t>Empower data owners and SMEs to collaborate on data</a:t>
            </a:r>
          </a:p>
          <a:p>
            <a:pPr lvl="1"/>
            <a:r>
              <a:rPr lang="en-US" sz="1400" dirty="0"/>
              <a:t>Metadata</a:t>
            </a:r>
          </a:p>
          <a:p>
            <a:pPr lvl="1"/>
            <a:r>
              <a:rPr lang="en-US" sz="1400" dirty="0"/>
              <a:t>Mappings</a:t>
            </a:r>
          </a:p>
          <a:p>
            <a:r>
              <a:rPr lang="en-US" sz="1600" dirty="0"/>
              <a:t>Specify minimum info for unambiguous interpretation of metadata &amp; mappings, generate the data</a:t>
            </a:r>
          </a:p>
          <a:p>
            <a:r>
              <a:rPr lang="en-US" sz="1600" dirty="0"/>
              <a:t>Build library to encourage reuse</a:t>
            </a:r>
          </a:p>
          <a:p>
            <a:r>
              <a:rPr lang="en-US" sz="1600" dirty="0"/>
              <a:t>Control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20EA73-B906-4460-B8D0-0DE0C3C9DB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Researchers - Demand</a:t>
            </a:r>
          </a:p>
          <a:p>
            <a:r>
              <a:rPr lang="en-US" sz="1600" dirty="0"/>
              <a:t>Progressive protocol refinement and drill down to the data</a:t>
            </a:r>
          </a:p>
          <a:p>
            <a:pPr lvl="1"/>
            <a:r>
              <a:rPr lang="en-US" sz="1400" dirty="0"/>
              <a:t>Data discovery</a:t>
            </a:r>
          </a:p>
          <a:p>
            <a:pPr lvl="1"/>
            <a:r>
              <a:rPr lang="en-US" sz="1400" dirty="0"/>
              <a:t>Suitability</a:t>
            </a:r>
          </a:p>
          <a:p>
            <a:pPr lvl="1"/>
            <a:r>
              <a:rPr lang="en-US" sz="1400" dirty="0"/>
              <a:t>Feasibility</a:t>
            </a:r>
          </a:p>
          <a:p>
            <a:pPr lvl="1"/>
            <a:r>
              <a:rPr lang="en-US" sz="1400" dirty="0"/>
              <a:t>Data analysis</a:t>
            </a:r>
          </a:p>
          <a:p>
            <a:r>
              <a:rPr lang="en-US" sz="1600" dirty="0"/>
              <a:t>Tools</a:t>
            </a:r>
          </a:p>
          <a:p>
            <a:pPr lvl="1"/>
            <a:r>
              <a:rPr lang="en-US" sz="1400" dirty="0"/>
              <a:t>Cohort selection tool</a:t>
            </a:r>
          </a:p>
          <a:p>
            <a:pPr lvl="1"/>
            <a:r>
              <a:rPr lang="en-US" sz="1400" dirty="0"/>
              <a:t>Patient selection tool</a:t>
            </a:r>
          </a:p>
          <a:p>
            <a:pPr lvl="1"/>
            <a:r>
              <a:rPr lang="en-US" sz="1400" dirty="0"/>
              <a:t>Variable selection tool</a:t>
            </a:r>
          </a:p>
          <a:p>
            <a:pPr lvl="1"/>
            <a:r>
              <a:rPr lang="en-US" sz="1400" dirty="0"/>
              <a:t>PRRE</a:t>
            </a:r>
          </a:p>
        </p:txBody>
      </p:sp>
    </p:spTree>
    <p:extLst>
      <p:ext uri="{BB962C8B-B14F-4D97-AF65-F5344CB8AC3E}">
        <p14:creationId xmlns:p14="http://schemas.microsoft.com/office/powerpoint/2010/main" val="400411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64293-68CE-4587-B63F-47B839303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CACA54-4509-46B3-A482-5D670460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0AAFD6-47AD-4335-8506-6371AF956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/>
              <a:t>Cohort selection tool: José Luis Oliveira, Univ. Aveiro, PT</a:t>
            </a:r>
          </a:p>
          <a:p>
            <a:pPr marL="0" indent="0">
              <a:buNone/>
            </a:pPr>
            <a:r>
              <a:rPr lang="en-US" sz="2000" dirty="0"/>
              <a:t>PST / VST: Michel van Speybroeck</a:t>
            </a:r>
          </a:p>
          <a:p>
            <a:pPr marL="0" indent="0">
              <a:buNone/>
            </a:pPr>
            <a:r>
              <a:rPr lang="en-US" sz="2000" dirty="0"/>
              <a:t>Cohort contacts: Jelle Praet</a:t>
            </a:r>
          </a:p>
          <a:p>
            <a:pPr marL="0" indent="0">
              <a:buNone/>
            </a:pPr>
            <a:r>
              <a:rPr lang="en-US" sz="2000" dirty="0"/>
              <a:t>Data harmonization framework</a:t>
            </a:r>
          </a:p>
          <a:p>
            <a:pPr lvl="1"/>
            <a:r>
              <a:rPr lang="en-US" sz="1800" dirty="0"/>
              <a:t>Janssen: Luiza Gabriel, Alvaro Cortes-</a:t>
            </a:r>
            <a:r>
              <a:rPr lang="en-US" sz="1800" dirty="0" err="1"/>
              <a:t>Callabuig</a:t>
            </a:r>
            <a:r>
              <a:rPr lang="en-US" sz="1800" dirty="0"/>
              <a:t>, Michel van Speybroeck, Rudi Verbeeck</a:t>
            </a:r>
          </a:p>
          <a:p>
            <a:pPr lvl="1"/>
            <a:r>
              <a:rPr lang="en-US" sz="1800" dirty="0"/>
              <a:t>U. Manchester, UK: James Cunningham</a:t>
            </a:r>
          </a:p>
          <a:p>
            <a:pPr marL="0" indent="0">
              <a:buNone/>
            </a:pPr>
            <a:r>
              <a:rPr lang="en-US" sz="2000" dirty="0"/>
              <a:t>Tools and scripts</a:t>
            </a:r>
          </a:p>
          <a:p>
            <a:pPr lvl="1"/>
            <a:r>
              <a:rPr lang="en-US" sz="1800" dirty="0" err="1"/>
              <a:t>Know.Bi</a:t>
            </a:r>
            <a:r>
              <a:rPr lang="en-US" sz="1800" dirty="0"/>
              <a:t>: Bart </a:t>
            </a:r>
            <a:r>
              <a:rPr lang="en-US" sz="1800" dirty="0" err="1"/>
              <a:t>Maertens</a:t>
            </a:r>
            <a:endParaRPr lang="en-US" sz="1800" dirty="0"/>
          </a:p>
          <a:p>
            <a:pPr marL="0" indent="0">
              <a:buNone/>
            </a:pPr>
            <a:r>
              <a:rPr lang="en-US" sz="2000" dirty="0"/>
              <a:t>Library</a:t>
            </a:r>
          </a:p>
          <a:p>
            <a:pPr lvl="1"/>
            <a:r>
              <a:rPr lang="en-US" sz="1800" dirty="0"/>
              <a:t>ITTM (LU): Serge Eifes, Adriano Barbosa, Kavita </a:t>
            </a:r>
            <a:r>
              <a:rPr lang="en-US" sz="1800" dirty="0" err="1"/>
              <a:t>Rege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2000" dirty="0"/>
              <a:t>PRRE data load (tranSMART)</a:t>
            </a:r>
          </a:p>
          <a:p>
            <a:pPr lvl="1" indent="-342900"/>
            <a:r>
              <a:rPr lang="en-US" sz="1800" dirty="0"/>
              <a:t>Maastricht U., NL: Isabelle Bos, Stephanie Vos</a:t>
            </a:r>
          </a:p>
          <a:p>
            <a:pPr lvl="1" indent="-342900"/>
            <a:r>
              <a:rPr lang="en-US" sz="1800" dirty="0"/>
              <a:t>The </a:t>
            </a:r>
            <a:r>
              <a:rPr lang="en-US" sz="1800" dirty="0" err="1"/>
              <a:t>Hyve</a:t>
            </a:r>
            <a:r>
              <a:rPr lang="en-US" sz="1800" dirty="0"/>
              <a:t>, NL: Janneke </a:t>
            </a:r>
            <a:r>
              <a:rPr lang="en-US" sz="1800" dirty="0" err="1"/>
              <a:t>Schoots</a:t>
            </a:r>
            <a:r>
              <a:rPr lang="en-US" sz="1800" dirty="0"/>
              <a:t> – van der Ploeg, Olaf </a:t>
            </a:r>
            <a:r>
              <a:rPr lang="en-US" sz="1800" dirty="0" err="1"/>
              <a:t>Meuwese</a:t>
            </a:r>
            <a:r>
              <a:rPr lang="en-US" sz="1800" dirty="0"/>
              <a:t>, Andy Sewgobind, Stefan Payralbe</a:t>
            </a:r>
          </a:p>
        </p:txBody>
      </p:sp>
    </p:spTree>
    <p:extLst>
      <p:ext uri="{BB962C8B-B14F-4D97-AF65-F5344CB8AC3E}">
        <p14:creationId xmlns:p14="http://schemas.microsoft.com/office/powerpoint/2010/main" val="159996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     rverbeec@its.jnj.com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9048" y="2551759"/>
            <a:ext cx="7417955" cy="93825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Graphic 5" descr="Envelope">
            <a:extLst>
              <a:ext uri="{FF2B5EF4-FFF2-40B4-BE49-F238E27FC236}">
                <a16:creationId xmlns:a16="http://schemas.microsoft.com/office/drawing/2014/main" id="{0FD3D026-4174-4526-90B6-1ED5AF612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33" y="3791714"/>
            <a:ext cx="30175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5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EMIF: Secondary use of health data to enrich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5425" y="4752084"/>
            <a:ext cx="3429000" cy="3348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88" dirty="0">
                <a:solidFill>
                  <a:schemeClr val="bg1"/>
                </a:solidFill>
              </a:rPr>
              <a:t>The value of healthcare data for secondary uses in clinical research and development - Gary K. Mallow, Merck, HIMSS 2012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F0D52D5-E8D7-4874-8A13-388964C26ABB}"/>
              </a:ext>
            </a:extLst>
          </p:cNvPr>
          <p:cNvGrpSpPr/>
          <p:nvPr/>
        </p:nvGrpSpPr>
        <p:grpSpPr>
          <a:xfrm>
            <a:off x="588422" y="1557438"/>
            <a:ext cx="5984602" cy="2617850"/>
            <a:chOff x="627454" y="1813923"/>
            <a:chExt cx="5984602" cy="26178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660875" y="3490144"/>
              <a:ext cx="0" cy="381284"/>
            </a:xfrm>
            <a:prstGeom prst="line">
              <a:avLst/>
            </a:prstGeom>
            <a:ln w="19050">
              <a:solidFill>
                <a:srgbClr val="798AC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4669911" y="2179613"/>
              <a:ext cx="1655644" cy="1765679"/>
            </a:xfrm>
            <a:custGeom>
              <a:avLst/>
              <a:gdLst>
                <a:gd name="connsiteX0" fmla="*/ 2207525 w 2207525"/>
                <a:gd name="connsiteY0" fmla="*/ 0 h 2354239"/>
                <a:gd name="connsiteX1" fmla="*/ 2207525 w 2207525"/>
                <a:gd name="connsiteY1" fmla="*/ 2354239 h 2354239"/>
                <a:gd name="connsiteX2" fmla="*/ 0 w 2207525"/>
                <a:gd name="connsiteY2" fmla="*/ 2354239 h 2354239"/>
                <a:gd name="connsiteX3" fmla="*/ 716507 w 2207525"/>
                <a:gd name="connsiteY3" fmla="*/ 1961866 h 2354239"/>
                <a:gd name="connsiteX4" fmla="*/ 1443251 w 2207525"/>
                <a:gd name="connsiteY4" fmla="*/ 1190767 h 2354239"/>
                <a:gd name="connsiteX5" fmla="*/ 2207525 w 2207525"/>
                <a:gd name="connsiteY5" fmla="*/ 0 h 235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7525" h="2354239">
                  <a:moveTo>
                    <a:pt x="2207525" y="0"/>
                  </a:moveTo>
                  <a:lnTo>
                    <a:pt x="2207525" y="2354239"/>
                  </a:lnTo>
                  <a:lnTo>
                    <a:pt x="0" y="2354239"/>
                  </a:lnTo>
                  <a:lnTo>
                    <a:pt x="716507" y="1961866"/>
                  </a:lnTo>
                  <a:lnTo>
                    <a:pt x="1443251" y="1190767"/>
                  </a:lnTo>
                  <a:lnTo>
                    <a:pt x="220752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549088" y="3786636"/>
              <a:ext cx="1115358" cy="158656"/>
            </a:xfrm>
            <a:custGeom>
              <a:avLst/>
              <a:gdLst>
                <a:gd name="connsiteX0" fmla="*/ 0 w 1443251"/>
                <a:gd name="connsiteY0" fmla="*/ 201305 h 211541"/>
                <a:gd name="connsiteX1" fmla="*/ 767687 w 1443251"/>
                <a:gd name="connsiteY1" fmla="*/ 68239 h 211541"/>
                <a:gd name="connsiteX2" fmla="*/ 1443251 w 1443251"/>
                <a:gd name="connsiteY2" fmla="*/ 0 h 211541"/>
                <a:gd name="connsiteX3" fmla="*/ 1443251 w 1443251"/>
                <a:gd name="connsiteY3" fmla="*/ 211541 h 211541"/>
                <a:gd name="connsiteX4" fmla="*/ 0 w 1443251"/>
                <a:gd name="connsiteY4" fmla="*/ 201305 h 21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251" h="211541">
                  <a:moveTo>
                    <a:pt x="0" y="201305"/>
                  </a:moveTo>
                  <a:lnTo>
                    <a:pt x="767687" y="68239"/>
                  </a:lnTo>
                  <a:lnTo>
                    <a:pt x="1443251" y="0"/>
                  </a:lnTo>
                  <a:lnTo>
                    <a:pt x="1443251" y="211541"/>
                  </a:lnTo>
                  <a:lnTo>
                    <a:pt x="0" y="2013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rgbClr val="2D4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 dirty="0">
                <a:latin typeface="+mj-lt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537589" y="2087959"/>
              <a:ext cx="5074467" cy="1930652"/>
              <a:chOff x="1490804" y="2740182"/>
              <a:chExt cx="6765956" cy="2574203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490804" y="5216306"/>
                <a:ext cx="6765956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 rot="2700000">
                <a:off x="4884158" y="5170428"/>
                <a:ext cx="94491" cy="94491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>
                  <a:latin typeface="+mj-lt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2700000">
                <a:off x="5613127" y="5147794"/>
                <a:ext cx="94491" cy="94491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>
                  <a:latin typeface="+mj-lt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2700000">
                <a:off x="6331205" y="4782637"/>
                <a:ext cx="94491" cy="94491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>
                  <a:latin typeface="+mj-l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2700000">
                <a:off x="7055480" y="4016111"/>
                <a:ext cx="94491" cy="94491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>
                  <a:latin typeface="+mj-lt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2700000">
                <a:off x="7831060" y="2821052"/>
                <a:ext cx="94491" cy="94491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>
                  <a:latin typeface="+mj-l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879632" y="5027082"/>
                <a:ext cx="94491" cy="94491"/>
              </a:xfrm>
              <a:prstGeom prst="rect">
                <a:avLst/>
              </a:prstGeom>
              <a:solidFill>
                <a:srgbClr val="2D4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>
                  <a:latin typeface="+mj-lt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605419" y="4968234"/>
                <a:ext cx="94491" cy="94491"/>
              </a:xfrm>
              <a:prstGeom prst="rect">
                <a:avLst/>
              </a:prstGeom>
              <a:solidFill>
                <a:srgbClr val="2D4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>
                  <a:latin typeface="+mj-lt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396088" y="4817343"/>
                <a:ext cx="94491" cy="94491"/>
              </a:xfrm>
              <a:prstGeom prst="rect">
                <a:avLst/>
              </a:prstGeom>
              <a:solidFill>
                <a:srgbClr val="2D4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>
                  <a:latin typeface="+mj-lt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108293" y="4771559"/>
                <a:ext cx="94491" cy="94491"/>
              </a:xfrm>
              <a:prstGeom prst="rect">
                <a:avLst/>
              </a:prstGeom>
              <a:solidFill>
                <a:srgbClr val="2D4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>
                  <a:latin typeface="+mj-lt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826535" y="4743040"/>
                <a:ext cx="94491" cy="94491"/>
              </a:xfrm>
              <a:prstGeom prst="rect">
                <a:avLst/>
              </a:prstGeom>
              <a:solidFill>
                <a:srgbClr val="2D4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350" dirty="0">
                  <a:latin typeface="+mj-lt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4132721" y="5168918"/>
                <a:ext cx="95998" cy="99020"/>
                <a:chOff x="4132721" y="5168918"/>
                <a:chExt cx="95998" cy="9902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 rot="2700000">
                  <a:off x="4134228" y="5168918"/>
                  <a:ext cx="94491" cy="94491"/>
                </a:xfrm>
                <a:prstGeom prst="rect">
                  <a:avLst/>
                </a:prstGeom>
                <a:solidFill>
                  <a:srgbClr val="50A9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350" dirty="0">
                    <a:latin typeface="+mj-lt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4132721" y="5173447"/>
                  <a:ext cx="94491" cy="94491"/>
                </a:xfrm>
                <a:prstGeom prst="rect">
                  <a:avLst/>
                </a:prstGeom>
                <a:solidFill>
                  <a:srgbClr val="2D40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350" dirty="0">
                    <a:latin typeface="+mj-lt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3385810" y="5168918"/>
                <a:ext cx="95998" cy="99020"/>
                <a:chOff x="4132721" y="5168918"/>
                <a:chExt cx="95998" cy="99020"/>
              </a:xfrm>
            </p:grpSpPr>
            <p:sp>
              <p:nvSpPr>
                <p:cNvPr id="80" name="Rectangle 79"/>
                <p:cNvSpPr/>
                <p:nvPr/>
              </p:nvSpPr>
              <p:spPr>
                <a:xfrm rot="2700000">
                  <a:off x="4134228" y="5168918"/>
                  <a:ext cx="94491" cy="94491"/>
                </a:xfrm>
                <a:prstGeom prst="rect">
                  <a:avLst/>
                </a:prstGeom>
                <a:solidFill>
                  <a:srgbClr val="50A9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350" dirty="0">
                    <a:latin typeface="+mj-lt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132721" y="5173447"/>
                  <a:ext cx="94491" cy="94491"/>
                </a:xfrm>
                <a:prstGeom prst="rect">
                  <a:avLst/>
                </a:prstGeom>
                <a:solidFill>
                  <a:srgbClr val="2D40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350" dirty="0">
                    <a:latin typeface="+mj-lt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631355" y="5168918"/>
                <a:ext cx="95998" cy="99020"/>
                <a:chOff x="4132721" y="5168918"/>
                <a:chExt cx="95998" cy="9902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 rot="2700000">
                  <a:off x="4134228" y="5168918"/>
                  <a:ext cx="94491" cy="94491"/>
                </a:xfrm>
                <a:prstGeom prst="rect">
                  <a:avLst/>
                </a:prstGeom>
                <a:solidFill>
                  <a:srgbClr val="50A9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350" dirty="0">
                    <a:latin typeface="+mj-lt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132721" y="5173447"/>
                  <a:ext cx="94491" cy="94491"/>
                </a:xfrm>
                <a:prstGeom prst="rect">
                  <a:avLst/>
                </a:prstGeom>
                <a:solidFill>
                  <a:srgbClr val="2D40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350" dirty="0">
                    <a:latin typeface="+mj-lt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916131" y="5168918"/>
                <a:ext cx="95998" cy="99020"/>
                <a:chOff x="4132721" y="5168918"/>
                <a:chExt cx="95998" cy="99020"/>
              </a:xfrm>
            </p:grpSpPr>
            <p:sp>
              <p:nvSpPr>
                <p:cNvPr id="76" name="Rectangle 75"/>
                <p:cNvSpPr/>
                <p:nvPr/>
              </p:nvSpPr>
              <p:spPr>
                <a:xfrm rot="2700000">
                  <a:off x="4134228" y="5168918"/>
                  <a:ext cx="94491" cy="94491"/>
                </a:xfrm>
                <a:prstGeom prst="rect">
                  <a:avLst/>
                </a:prstGeom>
                <a:solidFill>
                  <a:srgbClr val="50A9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350" dirty="0">
                    <a:latin typeface="+mj-lt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132721" y="5173447"/>
                  <a:ext cx="94491" cy="94491"/>
                </a:xfrm>
                <a:prstGeom prst="rect">
                  <a:avLst/>
                </a:prstGeom>
                <a:solidFill>
                  <a:srgbClr val="2D40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sz="1350" dirty="0">
                    <a:latin typeface="+mj-lt"/>
                  </a:endParaRPr>
                </a:p>
              </p:txBody>
            </p: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1557196" y="2740182"/>
                <a:ext cx="0" cy="2542797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490804" y="3289426"/>
                <a:ext cx="6941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490804" y="3885445"/>
                <a:ext cx="6941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490804" y="4449779"/>
                <a:ext cx="6941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490804" y="5074467"/>
                <a:ext cx="6941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2317686" y="5222199"/>
                <a:ext cx="5939074" cy="92186"/>
                <a:chOff x="2317686" y="5216163"/>
                <a:chExt cx="5939074" cy="92186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8256760" y="5216163"/>
                  <a:ext cx="0" cy="92186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512867" y="5216163"/>
                  <a:ext cx="0" cy="92186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6770482" y="5216163"/>
                  <a:ext cx="0" cy="92186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6028099" y="5216163"/>
                  <a:ext cx="0" cy="92186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291751" y="5216163"/>
                  <a:ext cx="0" cy="92186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531259" y="5216163"/>
                  <a:ext cx="0" cy="92186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3793401" y="5216163"/>
                  <a:ext cx="0" cy="92186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3060071" y="5216163"/>
                  <a:ext cx="0" cy="92186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317686" y="5216163"/>
                  <a:ext cx="0" cy="92186"/>
                </a:xfrm>
                <a:prstGeom prst="line">
                  <a:avLst/>
                </a:prstGeom>
                <a:ln w="1905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" name="Straight Connector 10"/>
            <p:cNvCxnSpPr/>
            <p:nvPr/>
          </p:nvCxnSpPr>
          <p:spPr>
            <a:xfrm flipH="1">
              <a:off x="5267005" y="3620475"/>
              <a:ext cx="1072118" cy="55552"/>
            </a:xfrm>
            <a:prstGeom prst="line">
              <a:avLst/>
            </a:prstGeom>
            <a:ln w="19050">
              <a:solidFill>
                <a:srgbClr val="2D4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1775137" y="4055617"/>
              <a:ext cx="4685268" cy="253916"/>
              <a:chOff x="1807534" y="5363733"/>
              <a:chExt cx="6247024" cy="338555"/>
            </a:xfrm>
          </p:grpSpPr>
          <p:sp>
            <p:nvSpPr>
              <p:cNvPr id="37" name="TextBox 72"/>
              <p:cNvSpPr txBox="1"/>
              <p:nvPr/>
            </p:nvSpPr>
            <p:spPr>
              <a:xfrm>
                <a:off x="1807534" y="5363733"/>
                <a:ext cx="33812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050" b="1" dirty="0">
                    <a:latin typeface="+mj-lt"/>
                  </a:rPr>
                  <a:t>1</a:t>
                </a:r>
              </a:p>
            </p:txBody>
          </p:sp>
          <p:sp>
            <p:nvSpPr>
              <p:cNvPr id="38" name="TextBox 73"/>
              <p:cNvSpPr txBox="1"/>
              <p:nvPr/>
            </p:nvSpPr>
            <p:spPr>
              <a:xfrm>
                <a:off x="2548409" y="5363733"/>
                <a:ext cx="33812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050" b="1" dirty="0">
                    <a:latin typeface="+mj-lt"/>
                  </a:rPr>
                  <a:t>2</a:t>
                </a:r>
              </a:p>
            </p:txBody>
          </p:sp>
          <p:sp>
            <p:nvSpPr>
              <p:cNvPr id="39" name="TextBox 74"/>
              <p:cNvSpPr txBox="1"/>
              <p:nvPr/>
            </p:nvSpPr>
            <p:spPr>
              <a:xfrm>
                <a:off x="3289285" y="5363733"/>
                <a:ext cx="33812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050" b="1" dirty="0">
                    <a:latin typeface="+mj-lt"/>
                  </a:rPr>
                  <a:t>3</a:t>
                </a:r>
              </a:p>
            </p:txBody>
          </p:sp>
          <p:sp>
            <p:nvSpPr>
              <p:cNvPr id="40" name="TextBox 75"/>
              <p:cNvSpPr txBox="1"/>
              <p:nvPr/>
            </p:nvSpPr>
            <p:spPr>
              <a:xfrm>
                <a:off x="4012053" y="5363733"/>
                <a:ext cx="33812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050" b="1" dirty="0">
                    <a:latin typeface="+mj-lt"/>
                  </a:rPr>
                  <a:t>4</a:t>
                </a:r>
              </a:p>
            </p:txBody>
          </p:sp>
          <p:sp>
            <p:nvSpPr>
              <p:cNvPr id="41" name="TextBox 76"/>
              <p:cNvSpPr txBox="1"/>
              <p:nvPr/>
            </p:nvSpPr>
            <p:spPr>
              <a:xfrm>
                <a:off x="4761981" y="5363733"/>
                <a:ext cx="33812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050" b="1" dirty="0">
                    <a:latin typeface="+mj-lt"/>
                  </a:rPr>
                  <a:t>5</a:t>
                </a:r>
              </a:p>
            </p:txBody>
          </p:sp>
          <p:sp>
            <p:nvSpPr>
              <p:cNvPr id="42" name="TextBox 77"/>
              <p:cNvSpPr txBox="1"/>
              <p:nvPr/>
            </p:nvSpPr>
            <p:spPr>
              <a:xfrm>
                <a:off x="5511910" y="5363733"/>
                <a:ext cx="33812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050" b="1" dirty="0">
                    <a:latin typeface="+mj-lt"/>
                  </a:rPr>
                  <a:t>6</a:t>
                </a:r>
              </a:p>
            </p:txBody>
          </p:sp>
          <p:sp>
            <p:nvSpPr>
              <p:cNvPr id="43" name="TextBox 78"/>
              <p:cNvSpPr txBox="1"/>
              <p:nvPr/>
            </p:nvSpPr>
            <p:spPr>
              <a:xfrm>
                <a:off x="6243733" y="5363733"/>
                <a:ext cx="33812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050" b="1" dirty="0">
                    <a:latin typeface="+mj-lt"/>
                  </a:rPr>
                  <a:t>7</a:t>
                </a:r>
              </a:p>
            </p:txBody>
          </p:sp>
          <p:sp>
            <p:nvSpPr>
              <p:cNvPr id="44" name="TextBox 79"/>
              <p:cNvSpPr txBox="1"/>
              <p:nvPr/>
            </p:nvSpPr>
            <p:spPr>
              <a:xfrm>
                <a:off x="6984609" y="5363733"/>
                <a:ext cx="33812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050" b="1" dirty="0">
                    <a:latin typeface="+mj-lt"/>
                  </a:rPr>
                  <a:t>8</a:t>
                </a:r>
              </a:p>
            </p:txBody>
          </p:sp>
          <p:sp>
            <p:nvSpPr>
              <p:cNvPr id="45" name="TextBox 80"/>
              <p:cNvSpPr txBox="1"/>
              <p:nvPr/>
            </p:nvSpPr>
            <p:spPr>
              <a:xfrm>
                <a:off x="7716430" y="5363733"/>
                <a:ext cx="33812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050" b="1" dirty="0">
                    <a:latin typeface="+mj-lt"/>
                  </a:rPr>
                  <a:t>9</a:t>
                </a:r>
              </a:p>
            </p:txBody>
          </p:sp>
        </p:grpSp>
        <p:sp>
          <p:nvSpPr>
            <p:cNvPr id="13" name="TextBox 82"/>
            <p:cNvSpPr txBox="1"/>
            <p:nvPr/>
          </p:nvSpPr>
          <p:spPr>
            <a:xfrm>
              <a:off x="998040" y="3694614"/>
              <a:ext cx="4956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050" b="1" dirty="0">
                  <a:latin typeface="+mj-lt"/>
                </a:rPr>
                <a:t>1,000</a:t>
              </a:r>
            </a:p>
          </p:txBody>
        </p:sp>
        <p:sp>
          <p:nvSpPr>
            <p:cNvPr id="14" name="TextBox 83"/>
            <p:cNvSpPr txBox="1"/>
            <p:nvPr/>
          </p:nvSpPr>
          <p:spPr>
            <a:xfrm>
              <a:off x="929111" y="3252125"/>
              <a:ext cx="56457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050" b="1" dirty="0">
                  <a:latin typeface="+mj-lt"/>
                </a:rPr>
                <a:t>10,000</a:t>
              </a:r>
            </a:p>
          </p:txBody>
        </p:sp>
        <p:sp>
          <p:nvSpPr>
            <p:cNvPr id="15" name="TextBox 84"/>
            <p:cNvSpPr txBox="1"/>
            <p:nvPr/>
          </p:nvSpPr>
          <p:spPr>
            <a:xfrm>
              <a:off x="860182" y="2802847"/>
              <a:ext cx="63350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050" b="1" dirty="0">
                  <a:latin typeface="+mj-lt"/>
                </a:rPr>
                <a:t>100,000</a:t>
              </a:r>
            </a:p>
          </p:txBody>
        </p:sp>
        <p:sp>
          <p:nvSpPr>
            <p:cNvPr id="16" name="TextBox 85"/>
            <p:cNvSpPr txBox="1"/>
            <p:nvPr/>
          </p:nvSpPr>
          <p:spPr>
            <a:xfrm>
              <a:off x="821710" y="2361491"/>
              <a:ext cx="6719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050" b="1" dirty="0">
                  <a:latin typeface="+mj-lt"/>
                </a:rPr>
                <a:t>1 million</a:t>
              </a:r>
            </a:p>
          </p:txBody>
        </p:sp>
        <p:sp>
          <p:nvSpPr>
            <p:cNvPr id="17" name="TextBox 86"/>
            <p:cNvSpPr txBox="1"/>
            <p:nvPr/>
          </p:nvSpPr>
          <p:spPr>
            <a:xfrm>
              <a:off x="3590610" y="4177857"/>
              <a:ext cx="4908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050" b="1" dirty="0">
                  <a:latin typeface="+mj-lt"/>
                </a:rPr>
                <a:t>Years</a:t>
              </a:r>
            </a:p>
          </p:txBody>
        </p:sp>
        <p:sp>
          <p:nvSpPr>
            <p:cNvPr id="18" name="TextBox 87"/>
            <p:cNvSpPr txBox="1"/>
            <p:nvPr/>
          </p:nvSpPr>
          <p:spPr>
            <a:xfrm rot="16200000">
              <a:off x="-204345" y="2938227"/>
              <a:ext cx="19175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050" b="1" dirty="0">
                  <a:latin typeface="+mj-lt"/>
                </a:rPr>
                <a:t>#Patient Experiences / Records</a:t>
              </a:r>
            </a:p>
          </p:txBody>
        </p:sp>
        <p:sp>
          <p:nvSpPr>
            <p:cNvPr id="20" name="TextBox 90"/>
            <p:cNvSpPr txBox="1"/>
            <p:nvPr/>
          </p:nvSpPr>
          <p:spPr>
            <a:xfrm>
              <a:off x="2178484" y="1813923"/>
              <a:ext cx="1631852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GB" sz="750" dirty="0">
                  <a:latin typeface="+mj-lt"/>
                </a:rPr>
                <a:t>Pharma-owned highly controlled clinical trials data</a:t>
              </a:r>
            </a:p>
            <a:p>
              <a:endParaRPr lang="en-GB" sz="750" dirty="0">
                <a:latin typeface="+mj-lt"/>
              </a:endParaRPr>
            </a:p>
            <a:p>
              <a:r>
                <a:rPr lang="en-GB" sz="750" dirty="0">
                  <a:latin typeface="+mj-lt"/>
                </a:rPr>
                <a:t>Clinical practice, patients, payers and providers own the data</a:t>
              </a:r>
            </a:p>
          </p:txBody>
        </p:sp>
        <p:sp>
          <p:nvSpPr>
            <p:cNvPr id="21" name="TextBox 91"/>
            <p:cNvSpPr txBox="1"/>
            <p:nvPr/>
          </p:nvSpPr>
          <p:spPr>
            <a:xfrm>
              <a:off x="4361749" y="3068995"/>
              <a:ext cx="62389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50" b="1" dirty="0">
                  <a:latin typeface="+mj-lt"/>
                </a:rPr>
                <a:t>Product</a:t>
              </a:r>
            </a:p>
            <a:p>
              <a:pPr algn="ctr"/>
              <a:r>
                <a:rPr lang="en-GB" sz="1050" b="1" dirty="0">
                  <a:latin typeface="+mj-lt"/>
                </a:rPr>
                <a:t>Launch</a:t>
              </a:r>
            </a:p>
          </p:txBody>
        </p:sp>
        <p:sp>
          <p:nvSpPr>
            <p:cNvPr id="22" name="TextBox 92"/>
            <p:cNvSpPr txBox="1"/>
            <p:nvPr/>
          </p:nvSpPr>
          <p:spPr>
            <a:xfrm>
              <a:off x="2802797" y="3645023"/>
              <a:ext cx="43954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50" b="1" dirty="0">
                  <a:latin typeface="+mj-lt"/>
                </a:rPr>
                <a:t>R&amp;D</a:t>
              </a:r>
            </a:p>
          </p:txBody>
        </p:sp>
        <p:sp>
          <p:nvSpPr>
            <p:cNvPr id="23" name="TextBox 93"/>
            <p:cNvSpPr txBox="1"/>
            <p:nvPr/>
          </p:nvSpPr>
          <p:spPr>
            <a:xfrm>
              <a:off x="5643950" y="3691422"/>
              <a:ext cx="6623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50" b="1" dirty="0">
                  <a:latin typeface="+mj-lt"/>
                </a:rPr>
                <a:t>Phase IV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2700000">
              <a:off x="1952357" y="2217949"/>
              <a:ext cx="70868" cy="70868"/>
            </a:xfrm>
            <a:prstGeom prst="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52424" y="1870587"/>
              <a:ext cx="70868" cy="70868"/>
            </a:xfrm>
            <a:prstGeom prst="rect">
              <a:avLst/>
            </a:prstGeom>
            <a:solidFill>
              <a:srgbClr val="2D4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 dirty="0">
                <a:latin typeface="+mj-lt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776066" y="1906106"/>
              <a:ext cx="412573" cy="0"/>
            </a:xfrm>
            <a:prstGeom prst="line">
              <a:avLst/>
            </a:prstGeom>
            <a:ln w="19050" cap="rnd">
              <a:solidFill>
                <a:srgbClr val="2D4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6066" y="2250297"/>
              <a:ext cx="412573" cy="0"/>
            </a:xfrm>
            <a:prstGeom prst="line">
              <a:avLst/>
            </a:prstGeom>
            <a:ln w="19050" cap="rnd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674837" y="3652831"/>
              <a:ext cx="532105" cy="276907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186241" y="3076372"/>
              <a:ext cx="560042" cy="580348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741055" y="2185333"/>
              <a:ext cx="583402" cy="897384"/>
            </a:xfrm>
            <a:prstGeom prst="line">
              <a:avLst/>
            </a:prstGeom>
            <a:ln w="19050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661461" y="3672052"/>
              <a:ext cx="603664" cy="107303"/>
            </a:xfrm>
            <a:prstGeom prst="line">
              <a:avLst/>
            </a:prstGeom>
            <a:ln w="19050">
              <a:solidFill>
                <a:srgbClr val="2D40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A1BEB83-078E-4D69-B5AF-697953F9BC8F}"/>
              </a:ext>
            </a:extLst>
          </p:cNvPr>
          <p:cNvGrpSpPr/>
          <p:nvPr/>
        </p:nvGrpSpPr>
        <p:grpSpPr>
          <a:xfrm>
            <a:off x="6903467" y="1291309"/>
            <a:ext cx="1789916" cy="3009862"/>
            <a:chOff x="6903467" y="1291309"/>
            <a:chExt cx="1789916" cy="3009862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7737072-877D-4C34-B175-5C9D03871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3467" y="3490772"/>
              <a:ext cx="520190" cy="48844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B4F304B-0B8E-4F45-ACBD-0A28A8FD7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7704" y="2018113"/>
              <a:ext cx="511716" cy="452438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2AE3A66-9E32-4F30-9FD9-A6E790B4E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07704" y="2778255"/>
              <a:ext cx="511716" cy="404813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DAF5A3-565A-4C0B-A25E-4FF50EC2A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8876" y="1291309"/>
              <a:ext cx="409373" cy="419100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5602BCA-230B-46B6-8B2D-3118C6F3F489}"/>
                </a:ext>
              </a:extLst>
            </p:cNvPr>
            <p:cNvSpPr/>
            <p:nvPr/>
          </p:nvSpPr>
          <p:spPr>
            <a:xfrm>
              <a:off x="7408612" y="1308202"/>
              <a:ext cx="1284771" cy="854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lvl="1" algn="ctr"/>
              <a:r>
                <a:rPr lang="en-GB" sz="1200" b="1" dirty="0">
                  <a:solidFill>
                    <a:srgbClr val="50A93F"/>
                  </a:solidFill>
                  <a:latin typeface="+mj-lt"/>
                  <a:cs typeface="Arial" panose="020B0604020202020204" pitchFamily="34" charset="0"/>
                </a:rPr>
                <a:t>Hospital data</a:t>
              </a:r>
            </a:p>
            <a:p>
              <a:pPr marL="0" lvl="1" algn="ctr"/>
              <a:endParaRPr lang="en-GB" sz="1200" b="1" dirty="0">
                <a:solidFill>
                  <a:srgbClr val="50A93F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A3A5DB1-1E66-439B-90CF-086F3BFCC838}"/>
                </a:ext>
              </a:extLst>
            </p:cNvPr>
            <p:cNvSpPr/>
            <p:nvPr/>
          </p:nvSpPr>
          <p:spPr>
            <a:xfrm>
              <a:off x="7408612" y="1994880"/>
              <a:ext cx="1284771" cy="854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lvl="1" algn="ctr"/>
              <a:r>
                <a:rPr lang="en-GB" sz="1200" b="1" dirty="0">
                  <a:solidFill>
                    <a:srgbClr val="50A93F"/>
                  </a:solidFill>
                  <a:latin typeface="+mj-lt"/>
                  <a:cs typeface="Arial" panose="020B0604020202020204" pitchFamily="34" charset="0"/>
                </a:rPr>
                <a:t>Regional record-linkage systems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7A20EF4-1353-4FE4-911C-4D2F8FA74D40}"/>
                </a:ext>
              </a:extLst>
            </p:cNvPr>
            <p:cNvSpPr/>
            <p:nvPr/>
          </p:nvSpPr>
          <p:spPr>
            <a:xfrm>
              <a:off x="7408612" y="3446405"/>
              <a:ext cx="1284771" cy="854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lvl="1" algn="ctr"/>
              <a:r>
                <a:rPr lang="en-GB" sz="1200" b="1" dirty="0">
                  <a:solidFill>
                    <a:srgbClr val="50A93F"/>
                  </a:solidFill>
                  <a:latin typeface="+mj-lt"/>
                  <a:cs typeface="Arial" panose="020B0604020202020204" pitchFamily="34" charset="0"/>
                </a:rPr>
                <a:t>Registries and cohorts (disease specific)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846F34B-3FBD-4707-90FD-510076FBF4B3}"/>
                </a:ext>
              </a:extLst>
            </p:cNvPr>
            <p:cNvSpPr/>
            <p:nvPr/>
          </p:nvSpPr>
          <p:spPr>
            <a:xfrm>
              <a:off x="7408612" y="2840872"/>
              <a:ext cx="1284771" cy="854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lvl="1" algn="ctr"/>
              <a:r>
                <a:rPr lang="en-GB" sz="1200" b="1" dirty="0">
                  <a:solidFill>
                    <a:srgbClr val="50A93F"/>
                  </a:solidFill>
                  <a:latin typeface="+mj-lt"/>
                  <a:cs typeface="Arial" panose="020B0604020202020204" pitchFamily="34" charset="0"/>
                </a:rPr>
                <a:t>Biobanks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8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767" y="113728"/>
            <a:ext cx="8242859" cy="743522"/>
          </a:xfrm>
        </p:spPr>
        <p:txBody>
          <a:bodyPr/>
          <a:lstStyle/>
          <a:p>
            <a:r>
              <a:rPr lang="nl-BE" dirty="0"/>
              <a:t>EMIF consortium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t="7318" r="47231" b="8450"/>
          <a:stretch/>
        </p:blipFill>
        <p:spPr>
          <a:xfrm>
            <a:off x="784540" y="1000815"/>
            <a:ext cx="2299448" cy="220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8" r="2266" b="87734"/>
          <a:stretch/>
        </p:blipFill>
        <p:spPr>
          <a:xfrm>
            <a:off x="1784300" y="4284408"/>
            <a:ext cx="467958" cy="20709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72192" y="888034"/>
            <a:ext cx="2313260" cy="2353930"/>
            <a:chOff x="438149" y="1184045"/>
            <a:chExt cx="3084347" cy="3138573"/>
          </a:xfrm>
        </p:grpSpPr>
        <p:sp>
          <p:nvSpPr>
            <p:cNvPr id="8" name="Rectangle 7"/>
            <p:cNvSpPr/>
            <p:nvPr/>
          </p:nvSpPr>
          <p:spPr>
            <a:xfrm>
              <a:off x="438149" y="1409251"/>
              <a:ext cx="3084347" cy="2913367"/>
            </a:xfrm>
            <a:prstGeom prst="rect">
              <a:avLst/>
            </a:prstGeom>
            <a:noFill/>
            <a:ln w="12700">
              <a:solidFill>
                <a:srgbClr val="4C9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8149" y="1184045"/>
              <a:ext cx="161625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solidFill>
                    <a:srgbClr val="4C9B25"/>
                  </a:solidFill>
                  <a:latin typeface="+mj-lt"/>
                </a:rPr>
                <a:t>ACADEMIC PARTNERS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2192" y="3354152"/>
            <a:ext cx="1130373" cy="677660"/>
            <a:chOff x="436925" y="4472202"/>
            <a:chExt cx="1507164" cy="903547"/>
          </a:xfrm>
        </p:grpSpPr>
        <p:sp>
          <p:nvSpPr>
            <p:cNvPr id="11" name="TextBox 10"/>
            <p:cNvSpPr txBox="1"/>
            <p:nvPr/>
          </p:nvSpPr>
          <p:spPr>
            <a:xfrm>
              <a:off x="436925" y="4472202"/>
              <a:ext cx="12122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solidFill>
                    <a:srgbClr val="4C9B25"/>
                  </a:solidFill>
                  <a:latin typeface="+mj-lt"/>
                </a:rPr>
                <a:t>SME PARTNERS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90" t="21755" b="44794"/>
            <a:stretch/>
          </p:blipFill>
          <p:spPr>
            <a:xfrm>
              <a:off x="436925" y="4714661"/>
              <a:ext cx="1457561" cy="65073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36925" y="4694602"/>
              <a:ext cx="1507164" cy="681147"/>
            </a:xfrm>
            <a:prstGeom prst="rect">
              <a:avLst/>
            </a:prstGeom>
            <a:noFill/>
            <a:ln w="12700">
              <a:solidFill>
                <a:srgbClr val="4C9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58249" y="3354151"/>
            <a:ext cx="1130373" cy="677660"/>
            <a:chOff x="2003095" y="4472202"/>
            <a:chExt cx="1507164" cy="90354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30" t="64433" r="1388"/>
            <a:stretch/>
          </p:blipFill>
          <p:spPr>
            <a:xfrm>
              <a:off x="2003095" y="4706085"/>
              <a:ext cx="1268456" cy="66019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003095" y="4472202"/>
              <a:ext cx="128710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solidFill>
                    <a:srgbClr val="4C9B25"/>
                  </a:solidFill>
                  <a:latin typeface="+mj-lt"/>
                </a:rPr>
                <a:t>EFPIA PARTNERS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03095" y="4694601"/>
              <a:ext cx="1507164" cy="681147"/>
            </a:xfrm>
            <a:prstGeom prst="rect">
              <a:avLst/>
            </a:prstGeom>
            <a:noFill/>
            <a:ln w="12700">
              <a:solidFill>
                <a:srgbClr val="4C9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2192" y="4115847"/>
            <a:ext cx="2316014" cy="388303"/>
            <a:chOff x="421685" y="5487796"/>
            <a:chExt cx="3088018" cy="517737"/>
          </a:xfrm>
        </p:grpSpPr>
        <p:sp>
          <p:nvSpPr>
            <p:cNvPr id="19" name="TextBox 18"/>
            <p:cNvSpPr txBox="1"/>
            <p:nvPr/>
          </p:nvSpPr>
          <p:spPr>
            <a:xfrm>
              <a:off x="421685" y="5487796"/>
              <a:ext cx="179365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>
                  <a:solidFill>
                    <a:srgbClr val="4C9B25"/>
                  </a:solidFill>
                  <a:latin typeface="+mj-lt"/>
                </a:rPr>
                <a:t>PATIENT ORGANISATION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1685" y="5710196"/>
              <a:ext cx="3088018" cy="295337"/>
            </a:xfrm>
            <a:prstGeom prst="rect">
              <a:avLst/>
            </a:prstGeom>
            <a:noFill/>
            <a:ln w="12700">
              <a:solidFill>
                <a:srgbClr val="4C9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451287" y="432849"/>
            <a:ext cx="5492813" cy="4125938"/>
            <a:chOff x="4487248" y="833771"/>
            <a:chExt cx="7323751" cy="55012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87248" y="833771"/>
              <a:ext cx="7323751" cy="5501251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5941874" y="3486150"/>
              <a:ext cx="242432" cy="349771"/>
              <a:chOff x="-3471341" y="1234568"/>
              <a:chExt cx="942975" cy="136048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24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608374" y="4933950"/>
              <a:ext cx="242432" cy="349771"/>
              <a:chOff x="-3471341" y="1234568"/>
              <a:chExt cx="942975" cy="136048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27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618024" y="5076825"/>
              <a:ext cx="242432" cy="349771"/>
              <a:chOff x="-3471341" y="1234568"/>
              <a:chExt cx="942975" cy="136048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894374" y="4800600"/>
              <a:ext cx="242432" cy="349771"/>
              <a:chOff x="-3471341" y="1234568"/>
              <a:chExt cx="942975" cy="1360487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046649" y="4171950"/>
              <a:ext cx="242432" cy="349771"/>
              <a:chOff x="-3471341" y="1234568"/>
              <a:chExt cx="942975" cy="136048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36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503849" y="3952875"/>
              <a:ext cx="242432" cy="349771"/>
              <a:chOff x="-3471341" y="1234568"/>
              <a:chExt cx="942975" cy="1360487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39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580049" y="4352925"/>
              <a:ext cx="242432" cy="349771"/>
              <a:chOff x="-3471341" y="1234568"/>
              <a:chExt cx="942975" cy="1360487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42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310531" y="3762042"/>
              <a:ext cx="242432" cy="349771"/>
              <a:chOff x="-3471341" y="1234568"/>
              <a:chExt cx="942975" cy="1360487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45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589574" y="3571875"/>
              <a:ext cx="242432" cy="349771"/>
              <a:chOff x="-3471341" y="1234568"/>
              <a:chExt cx="942975" cy="1360487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48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944143" y="3076279"/>
              <a:ext cx="242432" cy="349771"/>
              <a:chOff x="-3471341" y="1234568"/>
              <a:chExt cx="942975" cy="1360487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51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555480" y="2872086"/>
              <a:ext cx="242432" cy="349771"/>
              <a:chOff x="-3471341" y="1234568"/>
              <a:chExt cx="942975" cy="1360487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54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8152780" y="2486025"/>
              <a:ext cx="242432" cy="349771"/>
              <a:chOff x="-3471341" y="1234568"/>
              <a:chExt cx="942975" cy="1360487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57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8389201" y="2746314"/>
              <a:ext cx="242432" cy="349771"/>
              <a:chOff x="-3471341" y="1234568"/>
              <a:chExt cx="942975" cy="1360487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60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962585" y="4260930"/>
              <a:ext cx="242432" cy="349771"/>
              <a:chOff x="-3471341" y="1234568"/>
              <a:chExt cx="942975" cy="1360487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-3257550" y="1409251"/>
                <a:ext cx="505560" cy="505560"/>
              </a:xfrm>
              <a:prstGeom prst="ellipse">
                <a:avLst/>
              </a:prstGeom>
              <a:solidFill>
                <a:srgbClr val="798A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/>
              </a:p>
            </p:txBody>
          </p:sp>
          <p:sp>
            <p:nvSpPr>
              <p:cNvPr id="63" name="Freeform 5"/>
              <p:cNvSpPr>
                <a:spLocks noEditPoints="1"/>
              </p:cNvSpPr>
              <p:nvPr/>
            </p:nvSpPr>
            <p:spPr bwMode="auto">
              <a:xfrm>
                <a:off x="-3471341" y="1234568"/>
                <a:ext cx="942975" cy="1360487"/>
              </a:xfrm>
              <a:custGeom>
                <a:avLst/>
                <a:gdLst>
                  <a:gd name="T0" fmla="*/ 242 w 248"/>
                  <a:gd name="T1" fmla="*/ 90 h 360"/>
                  <a:gd name="T2" fmla="*/ 236 w 248"/>
                  <a:gd name="T3" fmla="*/ 75 h 360"/>
                  <a:gd name="T4" fmla="*/ 122 w 248"/>
                  <a:gd name="T5" fmla="*/ 0 h 360"/>
                  <a:gd name="T6" fmla="*/ 0 w 248"/>
                  <a:gd name="T7" fmla="*/ 112 h 360"/>
                  <a:gd name="T8" fmla="*/ 0 w 248"/>
                  <a:gd name="T9" fmla="*/ 127 h 360"/>
                  <a:gd name="T10" fmla="*/ 1 w 248"/>
                  <a:gd name="T11" fmla="*/ 137 h 360"/>
                  <a:gd name="T12" fmla="*/ 54 w 248"/>
                  <a:gd name="T13" fmla="*/ 246 h 360"/>
                  <a:gd name="T14" fmla="*/ 124 w 248"/>
                  <a:gd name="T15" fmla="*/ 360 h 360"/>
                  <a:gd name="T16" fmla="*/ 167 w 248"/>
                  <a:gd name="T17" fmla="*/ 287 h 360"/>
                  <a:gd name="T18" fmla="*/ 179 w 248"/>
                  <a:gd name="T19" fmla="*/ 266 h 360"/>
                  <a:gd name="T20" fmla="*/ 189 w 248"/>
                  <a:gd name="T21" fmla="*/ 253 h 360"/>
                  <a:gd name="T22" fmla="*/ 248 w 248"/>
                  <a:gd name="T23" fmla="*/ 128 h 360"/>
                  <a:gd name="T24" fmla="*/ 248 w 248"/>
                  <a:gd name="T25" fmla="*/ 111 h 360"/>
                  <a:gd name="T26" fmla="*/ 242 w 248"/>
                  <a:gd name="T27" fmla="*/ 90 h 360"/>
                  <a:gd name="T28" fmla="*/ 123 w 248"/>
                  <a:gd name="T29" fmla="*/ 167 h 360"/>
                  <a:gd name="T30" fmla="*/ 81 w 248"/>
                  <a:gd name="T31" fmla="*/ 137 h 360"/>
                  <a:gd name="T32" fmla="*/ 80 w 248"/>
                  <a:gd name="T33" fmla="*/ 126 h 360"/>
                  <a:gd name="T34" fmla="*/ 80 w 248"/>
                  <a:gd name="T35" fmla="*/ 116 h 360"/>
                  <a:gd name="T36" fmla="*/ 125 w 248"/>
                  <a:gd name="T37" fmla="*/ 75 h 360"/>
                  <a:gd name="T38" fmla="*/ 170 w 248"/>
                  <a:gd name="T39" fmla="*/ 121 h 360"/>
                  <a:gd name="T40" fmla="*/ 123 w 248"/>
                  <a:gd name="T41" fmla="*/ 16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8" h="360">
                    <a:moveTo>
                      <a:pt x="242" y="90"/>
                    </a:moveTo>
                    <a:cubicBezTo>
                      <a:pt x="241" y="85"/>
                      <a:pt x="238" y="80"/>
                      <a:pt x="236" y="75"/>
                    </a:cubicBezTo>
                    <a:cubicBezTo>
                      <a:pt x="213" y="20"/>
                      <a:pt x="163" y="0"/>
                      <a:pt x="122" y="0"/>
                    </a:cubicBezTo>
                    <a:cubicBezTo>
                      <a:pt x="68" y="0"/>
                      <a:pt x="8" y="37"/>
                      <a:pt x="0" y="112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28"/>
                      <a:pt x="0" y="134"/>
                      <a:pt x="1" y="137"/>
                    </a:cubicBezTo>
                    <a:cubicBezTo>
                      <a:pt x="5" y="172"/>
                      <a:pt x="33" y="211"/>
                      <a:pt x="54" y="246"/>
                    </a:cubicBezTo>
                    <a:cubicBezTo>
                      <a:pt x="77" y="285"/>
                      <a:pt x="101" y="323"/>
                      <a:pt x="124" y="360"/>
                    </a:cubicBezTo>
                    <a:cubicBezTo>
                      <a:pt x="138" y="336"/>
                      <a:pt x="153" y="311"/>
                      <a:pt x="167" y="287"/>
                    </a:cubicBezTo>
                    <a:cubicBezTo>
                      <a:pt x="171" y="280"/>
                      <a:pt x="175" y="273"/>
                      <a:pt x="179" y="266"/>
                    </a:cubicBezTo>
                    <a:cubicBezTo>
                      <a:pt x="182" y="261"/>
                      <a:pt x="186" y="257"/>
                      <a:pt x="189" y="253"/>
                    </a:cubicBezTo>
                    <a:cubicBezTo>
                      <a:pt x="211" y="211"/>
                      <a:pt x="248" y="169"/>
                      <a:pt x="248" y="128"/>
                    </a:cubicBezTo>
                    <a:cubicBezTo>
                      <a:pt x="248" y="111"/>
                      <a:pt x="248" y="111"/>
                      <a:pt x="248" y="111"/>
                    </a:cubicBezTo>
                    <a:cubicBezTo>
                      <a:pt x="248" y="107"/>
                      <a:pt x="242" y="91"/>
                      <a:pt x="242" y="90"/>
                    </a:cubicBezTo>
                    <a:close/>
                    <a:moveTo>
                      <a:pt x="123" y="167"/>
                    </a:moveTo>
                    <a:cubicBezTo>
                      <a:pt x="107" y="167"/>
                      <a:pt x="90" y="159"/>
                      <a:pt x="81" y="137"/>
                    </a:cubicBezTo>
                    <a:cubicBezTo>
                      <a:pt x="80" y="133"/>
                      <a:pt x="80" y="126"/>
                      <a:pt x="80" y="126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0" y="88"/>
                      <a:pt x="104" y="75"/>
                      <a:pt x="125" y="75"/>
                    </a:cubicBezTo>
                    <a:cubicBezTo>
                      <a:pt x="150" y="75"/>
                      <a:pt x="170" y="95"/>
                      <a:pt x="170" y="121"/>
                    </a:cubicBezTo>
                    <a:cubicBezTo>
                      <a:pt x="170" y="147"/>
                      <a:pt x="149" y="167"/>
                      <a:pt x="123" y="167"/>
                    </a:cubicBezTo>
                    <a:close/>
                  </a:path>
                </a:pathLst>
              </a:custGeom>
              <a:solidFill>
                <a:srgbClr val="2D409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dirty="0"/>
              </a:p>
            </p:txBody>
          </p:sp>
        </p:grpSp>
      </p:grp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3083084" y="995100"/>
            <a:ext cx="3567009" cy="812697"/>
          </a:xfrm>
        </p:spPr>
        <p:txBody>
          <a:bodyPr>
            <a:normAutofit fontScale="92500" lnSpcReduction="10000"/>
          </a:bodyPr>
          <a:lstStyle/>
          <a:p>
            <a:pPr marL="180000" indent="-1800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050" dirty="0"/>
              <a:t>56 partners from 14 European countries</a:t>
            </a:r>
          </a:p>
          <a:p>
            <a:pPr marL="180000" indent="-1800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050" dirty="0"/>
              <a:t>€56 million worth of resources </a:t>
            </a:r>
          </a:p>
          <a:p>
            <a:pPr marL="180000" indent="-1800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050" dirty="0"/>
              <a:t>Five year project (2013 – 2017, extension 2018)</a:t>
            </a:r>
          </a:p>
          <a:p>
            <a:pPr marL="180000" indent="-1800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sz="1050" dirty="0"/>
              <a:t>Three projects in one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88F4385-D40A-47A1-99E6-C7641CC21290}"/>
              </a:ext>
            </a:extLst>
          </p:cNvPr>
          <p:cNvGrpSpPr/>
          <p:nvPr/>
        </p:nvGrpSpPr>
        <p:grpSpPr>
          <a:xfrm>
            <a:off x="4379573" y="1779171"/>
            <a:ext cx="4678346" cy="2751213"/>
            <a:chOff x="1523062" y="993531"/>
            <a:chExt cx="6055166" cy="3560885"/>
          </a:xfrm>
        </p:grpSpPr>
        <p:sp>
          <p:nvSpPr>
            <p:cNvPr id="67" name="Up Arrow 4">
              <a:extLst>
                <a:ext uri="{FF2B5EF4-FFF2-40B4-BE49-F238E27FC236}">
                  <a16:creationId xmlns:a16="http://schemas.microsoft.com/office/drawing/2014/main" id="{9F511A84-EDF3-4A14-9BE7-023ACB2DBF98}"/>
                </a:ext>
              </a:extLst>
            </p:cNvPr>
            <p:cNvSpPr/>
            <p:nvPr/>
          </p:nvSpPr>
          <p:spPr>
            <a:xfrm>
              <a:off x="2557797" y="2467421"/>
              <a:ext cx="708163" cy="487865"/>
            </a:xfrm>
            <a:prstGeom prst="upArrow">
              <a:avLst/>
            </a:prstGeom>
            <a:solidFill>
              <a:srgbClr val="50A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68" name="Up Arrow 5">
              <a:extLst>
                <a:ext uri="{FF2B5EF4-FFF2-40B4-BE49-F238E27FC236}">
                  <a16:creationId xmlns:a16="http://schemas.microsoft.com/office/drawing/2014/main" id="{DFF2E010-08C9-4653-A682-100488464797}"/>
                </a:ext>
              </a:extLst>
            </p:cNvPr>
            <p:cNvSpPr/>
            <p:nvPr/>
          </p:nvSpPr>
          <p:spPr>
            <a:xfrm>
              <a:off x="5729550" y="2467421"/>
              <a:ext cx="708163" cy="487865"/>
            </a:xfrm>
            <a:prstGeom prst="upArrow">
              <a:avLst/>
            </a:prstGeom>
            <a:solidFill>
              <a:srgbClr val="50A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69" name="Rounded Rectangle 6">
              <a:extLst>
                <a:ext uri="{FF2B5EF4-FFF2-40B4-BE49-F238E27FC236}">
                  <a16:creationId xmlns:a16="http://schemas.microsoft.com/office/drawing/2014/main" id="{8AFAD46A-1323-42BC-B0CB-FC2294B02A5A}"/>
                </a:ext>
              </a:extLst>
            </p:cNvPr>
            <p:cNvSpPr/>
            <p:nvPr/>
          </p:nvSpPr>
          <p:spPr>
            <a:xfrm>
              <a:off x="4599821" y="2886839"/>
              <a:ext cx="2977062" cy="1667577"/>
            </a:xfrm>
            <a:prstGeom prst="roundRect">
              <a:avLst>
                <a:gd name="adj" fmla="val 4935"/>
              </a:avLst>
            </a:prstGeom>
            <a:blipFill dpi="0" rotWithShape="1">
              <a:blip r:embed="rId7" cstate="print"/>
              <a:srcRect/>
              <a:stretch>
                <a:fillRect l="-17000" r="42000"/>
              </a:stretch>
            </a:blipFill>
            <a:ln w="12700">
              <a:solidFill>
                <a:srgbClr val="50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EB28B7EF-9727-43BC-B9D0-3C0D29A65458}"/>
                </a:ext>
              </a:extLst>
            </p:cNvPr>
            <p:cNvSpPr/>
            <p:nvPr/>
          </p:nvSpPr>
          <p:spPr>
            <a:xfrm>
              <a:off x="6006564" y="2886839"/>
              <a:ext cx="1570319" cy="1667577"/>
            </a:xfrm>
            <a:prstGeom prst="roundRect">
              <a:avLst>
                <a:gd name="adj" fmla="val 4935"/>
              </a:avLst>
            </a:prstGeom>
            <a:solidFill>
              <a:srgbClr val="EFEFEF"/>
            </a:solidFill>
            <a:ln w="12700">
              <a:solidFill>
                <a:srgbClr val="50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71" name="Subtitle 9">
              <a:extLst>
                <a:ext uri="{FF2B5EF4-FFF2-40B4-BE49-F238E27FC236}">
                  <a16:creationId xmlns:a16="http://schemas.microsoft.com/office/drawing/2014/main" id="{CF79D3DA-21C1-45EF-A023-AB994494526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38433" y="3148779"/>
              <a:ext cx="1490349" cy="793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SzPct val="90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GB" sz="900" dirty="0">
                  <a:solidFill>
                    <a:srgbClr val="50A93F"/>
                  </a:solidFill>
                  <a:latin typeface="+mj-lt"/>
                </a:rPr>
                <a:t>Identify predictors of Alzheimer’s Disease in the pre-clinical and prodromal phase</a:t>
              </a:r>
            </a:p>
          </p:txBody>
        </p:sp>
        <p:sp>
          <p:nvSpPr>
            <p:cNvPr id="72" name="Rounded Rectangle 9">
              <a:extLst>
                <a:ext uri="{FF2B5EF4-FFF2-40B4-BE49-F238E27FC236}">
                  <a16:creationId xmlns:a16="http://schemas.microsoft.com/office/drawing/2014/main" id="{EB7AE051-2DA3-4851-8F5F-9C50C26A02C3}"/>
                </a:ext>
              </a:extLst>
            </p:cNvPr>
            <p:cNvSpPr/>
            <p:nvPr/>
          </p:nvSpPr>
          <p:spPr>
            <a:xfrm>
              <a:off x="6002939" y="2891496"/>
              <a:ext cx="109176" cy="1659748"/>
            </a:xfrm>
            <a:prstGeom prst="roundRect">
              <a:avLst>
                <a:gd name="adj" fmla="val 0"/>
              </a:avLst>
            </a:prstGeom>
            <a:solidFill>
              <a:srgbClr val="EFEFE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EF487EB-F744-4D95-B1AF-3B0DFED63ECF}"/>
                </a:ext>
              </a:extLst>
            </p:cNvPr>
            <p:cNvSpPr/>
            <p:nvPr/>
          </p:nvSpPr>
          <p:spPr>
            <a:xfrm>
              <a:off x="4599821" y="3018062"/>
              <a:ext cx="116320" cy="128096"/>
            </a:xfrm>
            <a:prstGeom prst="rect">
              <a:avLst/>
            </a:prstGeom>
            <a:solidFill>
              <a:srgbClr val="50A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74" name="Rounded Rectangle 11">
              <a:extLst>
                <a:ext uri="{FF2B5EF4-FFF2-40B4-BE49-F238E27FC236}">
                  <a16:creationId xmlns:a16="http://schemas.microsoft.com/office/drawing/2014/main" id="{40ADA1D1-143C-4A2C-BF01-243F903FFD68}"/>
                </a:ext>
              </a:extLst>
            </p:cNvPr>
            <p:cNvSpPr/>
            <p:nvPr/>
          </p:nvSpPr>
          <p:spPr>
            <a:xfrm>
              <a:off x="1523063" y="2883666"/>
              <a:ext cx="2977062" cy="1667577"/>
            </a:xfrm>
            <a:prstGeom prst="roundRect">
              <a:avLst>
                <a:gd name="adj" fmla="val 4935"/>
              </a:avLst>
            </a:prstGeom>
            <a:blipFill dpi="0" rotWithShape="1">
              <a:blip r:embed="rId8" cstate="print"/>
              <a:srcRect/>
              <a:stretch>
                <a:fillRect l="-17000" t="8000" r="37000" b="-10000"/>
              </a:stretch>
            </a:blipFill>
            <a:ln w="12700">
              <a:solidFill>
                <a:srgbClr val="50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75" name="Rounded Rectangle 12">
              <a:extLst>
                <a:ext uri="{FF2B5EF4-FFF2-40B4-BE49-F238E27FC236}">
                  <a16:creationId xmlns:a16="http://schemas.microsoft.com/office/drawing/2014/main" id="{F3A8FD8A-4B9A-4EFC-857D-58AD4E80EDE4}"/>
                </a:ext>
              </a:extLst>
            </p:cNvPr>
            <p:cNvSpPr/>
            <p:nvPr/>
          </p:nvSpPr>
          <p:spPr>
            <a:xfrm>
              <a:off x="2929806" y="2883666"/>
              <a:ext cx="1570319" cy="1667577"/>
            </a:xfrm>
            <a:prstGeom prst="roundRect">
              <a:avLst>
                <a:gd name="adj" fmla="val 4935"/>
              </a:avLst>
            </a:prstGeom>
            <a:solidFill>
              <a:srgbClr val="EFEFEF"/>
            </a:solidFill>
            <a:ln w="12700">
              <a:solidFill>
                <a:srgbClr val="50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76" name="Subtitle 9">
              <a:extLst>
                <a:ext uri="{FF2B5EF4-FFF2-40B4-BE49-F238E27FC236}">
                  <a16:creationId xmlns:a16="http://schemas.microsoft.com/office/drawing/2014/main" id="{C223D15B-3F6F-43D3-886F-B90D0056F85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77515" y="3158217"/>
              <a:ext cx="1464586" cy="793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SzPct val="90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GB" sz="900" dirty="0">
                  <a:solidFill>
                    <a:srgbClr val="50A93F"/>
                  </a:solidFill>
                  <a:latin typeface="+mj-lt"/>
                </a:rPr>
                <a:t>Identify predictors of metabolic </a:t>
              </a:r>
              <a:r>
                <a:rPr lang="en-GB" sz="900" dirty="0" err="1">
                  <a:solidFill>
                    <a:srgbClr val="50A93F"/>
                  </a:solidFill>
                  <a:latin typeface="+mj-lt"/>
                </a:rPr>
                <a:t>complica-tions</a:t>
              </a:r>
              <a:r>
                <a:rPr lang="en-GB" sz="900" dirty="0">
                  <a:solidFill>
                    <a:srgbClr val="50A93F"/>
                  </a:solidFill>
                  <a:latin typeface="+mj-lt"/>
                </a:rPr>
                <a:t> in obesity</a:t>
              </a:r>
            </a:p>
          </p:txBody>
        </p:sp>
        <p:sp>
          <p:nvSpPr>
            <p:cNvPr id="77" name="Rounded Rectangle 14">
              <a:extLst>
                <a:ext uri="{FF2B5EF4-FFF2-40B4-BE49-F238E27FC236}">
                  <a16:creationId xmlns:a16="http://schemas.microsoft.com/office/drawing/2014/main" id="{77E314D4-E183-402E-BC75-0B0D4FF3878D}"/>
                </a:ext>
              </a:extLst>
            </p:cNvPr>
            <p:cNvSpPr/>
            <p:nvPr/>
          </p:nvSpPr>
          <p:spPr>
            <a:xfrm>
              <a:off x="2926181" y="2888324"/>
              <a:ext cx="109176" cy="1659748"/>
            </a:xfrm>
            <a:prstGeom prst="roundRect">
              <a:avLst>
                <a:gd name="adj" fmla="val 0"/>
              </a:avLst>
            </a:prstGeom>
            <a:solidFill>
              <a:srgbClr val="EFEFE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A21D2E3-2D5D-48CC-9A8A-FDBC82EB2D58}"/>
                </a:ext>
              </a:extLst>
            </p:cNvPr>
            <p:cNvSpPr/>
            <p:nvPr/>
          </p:nvSpPr>
          <p:spPr>
            <a:xfrm>
              <a:off x="1523063" y="3014890"/>
              <a:ext cx="116320" cy="128096"/>
            </a:xfrm>
            <a:prstGeom prst="rect">
              <a:avLst/>
            </a:prstGeom>
            <a:solidFill>
              <a:srgbClr val="50A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79" name="Rounded Rectangle 16">
              <a:extLst>
                <a:ext uri="{FF2B5EF4-FFF2-40B4-BE49-F238E27FC236}">
                  <a16:creationId xmlns:a16="http://schemas.microsoft.com/office/drawing/2014/main" id="{58943A35-E83D-4B7A-9BB4-2558EDFD6526}"/>
                </a:ext>
              </a:extLst>
            </p:cNvPr>
            <p:cNvSpPr/>
            <p:nvPr/>
          </p:nvSpPr>
          <p:spPr>
            <a:xfrm>
              <a:off x="1523063" y="993531"/>
              <a:ext cx="5193147" cy="1473890"/>
            </a:xfrm>
            <a:prstGeom prst="roundRect">
              <a:avLst>
                <a:gd name="adj" fmla="val 4935"/>
              </a:avLst>
            </a:prstGeom>
            <a:blipFill dpi="0" rotWithShape="1">
              <a:blip r:embed="rId9" cstate="print"/>
              <a:srcRect/>
              <a:stretch>
                <a:fillRect t="-10000" r="41000" b="-21000"/>
              </a:stretch>
            </a:blipFill>
            <a:ln w="12700">
              <a:solidFill>
                <a:srgbClr val="50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80" name="Rounded Rectangle 17">
              <a:extLst>
                <a:ext uri="{FF2B5EF4-FFF2-40B4-BE49-F238E27FC236}">
                  <a16:creationId xmlns:a16="http://schemas.microsoft.com/office/drawing/2014/main" id="{0E5691AF-26C9-4F63-AC5B-B90CB3E9BA02}"/>
                </a:ext>
              </a:extLst>
            </p:cNvPr>
            <p:cNvSpPr/>
            <p:nvPr/>
          </p:nvSpPr>
          <p:spPr>
            <a:xfrm>
              <a:off x="4526501" y="993531"/>
              <a:ext cx="3050381" cy="1473890"/>
            </a:xfrm>
            <a:prstGeom prst="roundRect">
              <a:avLst>
                <a:gd name="adj" fmla="val 4935"/>
              </a:avLst>
            </a:prstGeom>
            <a:solidFill>
              <a:srgbClr val="EFEFEF"/>
            </a:solidFill>
            <a:ln w="12700">
              <a:solidFill>
                <a:srgbClr val="50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81" name="Rounded Rectangle 18">
              <a:extLst>
                <a:ext uri="{FF2B5EF4-FFF2-40B4-BE49-F238E27FC236}">
                  <a16:creationId xmlns:a16="http://schemas.microsoft.com/office/drawing/2014/main" id="{73662D0C-A877-45B0-8A30-DFBBA5CA9DD0}"/>
                </a:ext>
              </a:extLst>
            </p:cNvPr>
            <p:cNvSpPr/>
            <p:nvPr/>
          </p:nvSpPr>
          <p:spPr>
            <a:xfrm>
              <a:off x="4500125" y="1001168"/>
              <a:ext cx="109176" cy="1463448"/>
            </a:xfrm>
            <a:prstGeom prst="roundRect">
              <a:avLst>
                <a:gd name="adj" fmla="val 0"/>
              </a:avLst>
            </a:prstGeom>
            <a:solidFill>
              <a:srgbClr val="EFEFE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82" name="Subtitle 9">
              <a:extLst>
                <a:ext uri="{FF2B5EF4-FFF2-40B4-BE49-F238E27FC236}">
                  <a16:creationId xmlns:a16="http://schemas.microsoft.com/office/drawing/2014/main" id="{AC8F2C32-ECD4-44FB-8BF4-A8C4D380A7A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06886" y="1245716"/>
              <a:ext cx="3015107" cy="70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SzPct val="90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4C9B25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en-GB" sz="900" dirty="0">
                  <a:solidFill>
                    <a:srgbClr val="50A93F"/>
                  </a:solidFill>
                  <a:latin typeface="+mj-lt"/>
                </a:rPr>
                <a:t>Develop a framework for evaluating, enhancing and providing access to human health data across Europe</a:t>
              </a:r>
            </a:p>
          </p:txBody>
        </p:sp>
        <p:sp>
          <p:nvSpPr>
            <p:cNvPr id="83" name="Rounded Rectangle 20">
              <a:extLst>
                <a:ext uri="{FF2B5EF4-FFF2-40B4-BE49-F238E27FC236}">
                  <a16:creationId xmlns:a16="http://schemas.microsoft.com/office/drawing/2014/main" id="{D529BFCA-8DB6-466F-8397-348BCC737D1F}"/>
                </a:ext>
              </a:extLst>
            </p:cNvPr>
            <p:cNvSpPr/>
            <p:nvPr/>
          </p:nvSpPr>
          <p:spPr>
            <a:xfrm>
              <a:off x="4599820" y="2886839"/>
              <a:ext cx="2977061" cy="256192"/>
            </a:xfrm>
            <a:prstGeom prst="roundRect">
              <a:avLst>
                <a:gd name="adj" fmla="val 35954"/>
              </a:avLst>
            </a:prstGeom>
            <a:solidFill>
              <a:srgbClr val="50A93F"/>
            </a:solidFill>
            <a:ln w="12700">
              <a:solidFill>
                <a:srgbClr val="50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A118CC3-06EA-436E-8566-0CDD64448741}"/>
                </a:ext>
              </a:extLst>
            </p:cNvPr>
            <p:cNvSpPr txBox="1"/>
            <p:nvPr/>
          </p:nvSpPr>
          <p:spPr>
            <a:xfrm>
              <a:off x="4603591" y="2917100"/>
              <a:ext cx="2938018" cy="209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chemeClr val="bg1"/>
                  </a:solidFill>
                  <a:latin typeface="+mj-lt"/>
                </a:rPr>
                <a:t>EMIF-AD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876524C-881F-4640-8391-A33F3FA645C7}"/>
                </a:ext>
              </a:extLst>
            </p:cNvPr>
            <p:cNvSpPr/>
            <p:nvPr/>
          </p:nvSpPr>
          <p:spPr>
            <a:xfrm>
              <a:off x="7451002" y="3047959"/>
              <a:ext cx="127226" cy="100226"/>
            </a:xfrm>
            <a:prstGeom prst="rect">
              <a:avLst/>
            </a:prstGeom>
            <a:solidFill>
              <a:srgbClr val="50A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86" name="Rounded Rectangle 23">
              <a:extLst>
                <a:ext uri="{FF2B5EF4-FFF2-40B4-BE49-F238E27FC236}">
                  <a16:creationId xmlns:a16="http://schemas.microsoft.com/office/drawing/2014/main" id="{D94EC097-C02C-4C4A-BE29-CE211AE6033C}"/>
                </a:ext>
              </a:extLst>
            </p:cNvPr>
            <p:cNvSpPr/>
            <p:nvPr/>
          </p:nvSpPr>
          <p:spPr>
            <a:xfrm>
              <a:off x="1523063" y="2883666"/>
              <a:ext cx="2977062" cy="256192"/>
            </a:xfrm>
            <a:prstGeom prst="roundRect">
              <a:avLst>
                <a:gd name="adj" fmla="val 35954"/>
              </a:avLst>
            </a:prstGeom>
            <a:solidFill>
              <a:srgbClr val="50A93F"/>
            </a:solidFill>
            <a:ln w="12700">
              <a:solidFill>
                <a:srgbClr val="50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D7B7A91-2C34-4659-A08D-AE049AAC53FC}"/>
                </a:ext>
              </a:extLst>
            </p:cNvPr>
            <p:cNvSpPr txBox="1"/>
            <p:nvPr/>
          </p:nvSpPr>
          <p:spPr>
            <a:xfrm>
              <a:off x="1526834" y="2913929"/>
              <a:ext cx="2963812" cy="209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chemeClr val="bg1"/>
                  </a:solidFill>
                  <a:latin typeface="+mj-lt"/>
                </a:rPr>
                <a:t>EMIF-Metabolic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433727E-2017-4916-90D2-3DED85425263}"/>
                </a:ext>
              </a:extLst>
            </p:cNvPr>
            <p:cNvSpPr/>
            <p:nvPr/>
          </p:nvSpPr>
          <p:spPr>
            <a:xfrm>
              <a:off x="4371091" y="3044536"/>
              <a:ext cx="127226" cy="100226"/>
            </a:xfrm>
            <a:prstGeom prst="rect">
              <a:avLst/>
            </a:prstGeom>
            <a:solidFill>
              <a:srgbClr val="50A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89" name="Rounded Rectangle 26">
              <a:extLst>
                <a:ext uri="{FF2B5EF4-FFF2-40B4-BE49-F238E27FC236}">
                  <a16:creationId xmlns:a16="http://schemas.microsoft.com/office/drawing/2014/main" id="{742C4567-0425-49DC-9366-C73F4D260C7E}"/>
                </a:ext>
              </a:extLst>
            </p:cNvPr>
            <p:cNvSpPr/>
            <p:nvPr/>
          </p:nvSpPr>
          <p:spPr>
            <a:xfrm>
              <a:off x="1523062" y="993531"/>
              <a:ext cx="6053819" cy="226436"/>
            </a:xfrm>
            <a:prstGeom prst="roundRect">
              <a:avLst>
                <a:gd name="adj" fmla="val 35954"/>
              </a:avLst>
            </a:prstGeom>
            <a:solidFill>
              <a:srgbClr val="50A93F"/>
            </a:solidFill>
            <a:ln w="12700">
              <a:solidFill>
                <a:srgbClr val="50A9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93769C9-2791-40D1-99EC-036FAB6947AB}"/>
                </a:ext>
              </a:extLst>
            </p:cNvPr>
            <p:cNvSpPr txBox="1"/>
            <p:nvPr/>
          </p:nvSpPr>
          <p:spPr>
            <a:xfrm>
              <a:off x="2112066" y="995249"/>
              <a:ext cx="5464815" cy="209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chemeClr val="bg1"/>
                  </a:solidFill>
                  <a:latin typeface="+mj-lt"/>
                </a:rPr>
                <a:t>EMIF-Platform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2043A7F-9555-4303-A521-340301E4AA1D}"/>
                </a:ext>
              </a:extLst>
            </p:cNvPr>
            <p:cNvSpPr/>
            <p:nvPr/>
          </p:nvSpPr>
          <p:spPr>
            <a:xfrm>
              <a:off x="1523063" y="1112438"/>
              <a:ext cx="116320" cy="113218"/>
            </a:xfrm>
            <a:prstGeom prst="rect">
              <a:avLst/>
            </a:prstGeom>
            <a:solidFill>
              <a:srgbClr val="50A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DC27488-6D45-4F2F-AD92-4B1324BA6EA9}"/>
                </a:ext>
              </a:extLst>
            </p:cNvPr>
            <p:cNvSpPr/>
            <p:nvPr/>
          </p:nvSpPr>
          <p:spPr>
            <a:xfrm>
              <a:off x="7458987" y="1113742"/>
              <a:ext cx="116320" cy="113218"/>
            </a:xfrm>
            <a:prstGeom prst="rect">
              <a:avLst/>
            </a:prstGeom>
            <a:solidFill>
              <a:srgbClr val="50A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>
                <a:latin typeface="+mj-lt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B6BDA61-A9C3-4C1B-B1AE-0C716918CEFC}"/>
                </a:ext>
              </a:extLst>
            </p:cNvPr>
            <p:cNvCxnSpPr/>
            <p:nvPr/>
          </p:nvCxnSpPr>
          <p:spPr>
            <a:xfrm>
              <a:off x="4609300" y="3144761"/>
              <a:ext cx="2966006" cy="0"/>
            </a:xfrm>
            <a:prstGeom prst="line">
              <a:avLst/>
            </a:prstGeom>
            <a:ln>
              <a:solidFill>
                <a:srgbClr val="50A9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11EB960-C1E8-48E0-9C77-2BBEB0A33A72}"/>
                </a:ext>
              </a:extLst>
            </p:cNvPr>
            <p:cNvCxnSpPr/>
            <p:nvPr/>
          </p:nvCxnSpPr>
          <p:spPr>
            <a:xfrm>
              <a:off x="1523062" y="3144761"/>
              <a:ext cx="2966006" cy="0"/>
            </a:xfrm>
            <a:prstGeom prst="line">
              <a:avLst/>
            </a:prstGeom>
            <a:ln>
              <a:solidFill>
                <a:srgbClr val="50A9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81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EMIF workflow: drill down to the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613227"/>
              </p:ext>
            </p:extLst>
          </p:nvPr>
        </p:nvGraphicFramePr>
        <p:xfrm>
          <a:off x="1491574" y="1455759"/>
          <a:ext cx="6401108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304912" y="944404"/>
            <a:ext cx="774432" cy="1090390"/>
            <a:chOff x="549616" y="3253247"/>
            <a:chExt cx="1032576" cy="1453853"/>
          </a:xfrm>
        </p:grpSpPr>
        <p:sp>
          <p:nvSpPr>
            <p:cNvPr id="6" name="AutoShape 5"/>
            <p:cNvSpPr>
              <a:spLocks/>
            </p:cNvSpPr>
            <p:nvPr/>
          </p:nvSpPr>
          <p:spPr bwMode="auto">
            <a:xfrm>
              <a:off x="776545" y="4320958"/>
              <a:ext cx="563580" cy="3861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1350" dirty="0">
                  <a:solidFill>
                    <a:srgbClr val="2D4093"/>
                  </a:solidFill>
                  <a:latin typeface="+mj-lt"/>
                  <a:cs typeface="Arial" panose="020B0604020202020204" pitchFamily="34" charset="0"/>
                </a:rPr>
                <a:t>User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9616" y="3253247"/>
              <a:ext cx="1032576" cy="1058150"/>
            </a:xfrm>
            <a:prstGeom prst="rect">
              <a:avLst/>
            </a:prstGeom>
          </p:spPr>
        </p:pic>
      </p:grp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100096" y="5674937"/>
          <a:ext cx="1195395" cy="1178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691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800" dirty="0"/>
                        <a:t>…</a:t>
                      </a:r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Cm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9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V1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69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V2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69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⁞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691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Vn</a:t>
                      </a:r>
                      <a:endParaRPr lang="en-US" sz="8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ight Brace 9"/>
          <p:cNvSpPr/>
          <p:nvPr/>
        </p:nvSpPr>
        <p:spPr>
          <a:xfrm rot="5400000">
            <a:off x="4523779" y="2505672"/>
            <a:ext cx="353616" cy="5757863"/>
          </a:xfrm>
          <a:prstGeom prst="rightBrace">
            <a:avLst>
              <a:gd name="adj1" fmla="val 12146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588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00069 -0.4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0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4.72222E-6 -0.275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0122 -0.488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44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2.77778E-6 -0.472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5CD20CB-DBE5-41F3-AF72-8651795CEEC3}"/>
              </a:ext>
            </a:extLst>
          </p:cNvPr>
          <p:cNvGrpSpPr/>
          <p:nvPr/>
        </p:nvGrpSpPr>
        <p:grpSpPr>
          <a:xfrm>
            <a:off x="3039215" y="879475"/>
            <a:ext cx="2369500" cy="3487852"/>
            <a:chOff x="3002761" y="901858"/>
            <a:chExt cx="2369500" cy="348785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C8DF367-BCC2-4482-87D1-6C0653D6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2761" y="901858"/>
              <a:ext cx="2369500" cy="3487852"/>
            </a:xfrm>
            <a:prstGeom prst="rect">
              <a:avLst/>
            </a:prstGeom>
            <a:ln w="12700">
              <a:solidFill>
                <a:srgbClr val="426783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211D4C2-8789-47AF-9304-157F4F04C48C}"/>
                </a:ext>
              </a:extLst>
            </p:cNvPr>
            <p:cNvSpPr txBox="1"/>
            <p:nvPr/>
          </p:nvSpPr>
          <p:spPr>
            <a:xfrm>
              <a:off x="4504822" y="4188674"/>
              <a:ext cx="86621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Global library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E65832-A3BE-4BFF-AFFE-976729CB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Harmonizing variables: dependency graph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F47D8-9A27-4C00-9EF3-3E4BC7349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B13C36E-9532-43EA-BD26-999A9204FD65}"/>
              </a:ext>
            </a:extLst>
          </p:cNvPr>
          <p:cNvGrpSpPr/>
          <p:nvPr/>
        </p:nvGrpSpPr>
        <p:grpSpPr>
          <a:xfrm>
            <a:off x="917539" y="902095"/>
            <a:ext cx="2307011" cy="3509770"/>
            <a:chOff x="917539" y="902095"/>
            <a:chExt cx="2307011" cy="35097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BD6809-DC36-403F-B59D-76AE86A40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539" y="902095"/>
              <a:ext cx="608102" cy="7674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1E266D-A261-4B56-B6E8-7D678424F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8023" y="2169038"/>
              <a:ext cx="587133" cy="76746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85BCC4-BC06-4A8C-9526-B4C905D33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8023" y="3435980"/>
              <a:ext cx="587133" cy="76746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579E30-0D6A-4FC9-B3AA-69B39F6D3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6082" y="917629"/>
              <a:ext cx="190119" cy="1845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C2D90C-FF7C-405C-A3F6-68B8AC428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2000" y="1001850"/>
              <a:ext cx="190119" cy="1845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96A65C-19D1-44AC-9341-7ABB2B801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0165" y="1166855"/>
              <a:ext cx="190119" cy="18452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D5B355-494E-41EF-9C37-D31BEC124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1468" y="1223142"/>
              <a:ext cx="190119" cy="1845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4C4F03-3226-4B5D-9B83-288F98581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95225" y="1367824"/>
              <a:ext cx="190119" cy="1845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63C3B1-B9E6-450C-9055-6B409597B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76798" y="1440566"/>
              <a:ext cx="190119" cy="1845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66C23F-89AA-4602-99C0-7D860CEAD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1468" y="1508332"/>
              <a:ext cx="190119" cy="18452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8D62275-9904-49B8-9661-641CE2472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1348" y="2164460"/>
              <a:ext cx="190119" cy="1845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176F4E-8AFB-4872-84E4-04DC46B4A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9282" y="2090153"/>
              <a:ext cx="190119" cy="18452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E457E9-23CD-445E-8776-4E6BD88E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1436" y="2313762"/>
              <a:ext cx="190119" cy="18452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5C43AA-4383-413E-B4AE-B36B0FACF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7871" y="2428467"/>
              <a:ext cx="190119" cy="1845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F75C74-342E-449A-870B-B13AF8AC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0459" y="2479224"/>
              <a:ext cx="190119" cy="18452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B3D830B-0589-4E5F-8085-9B624243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4410" y="2582254"/>
              <a:ext cx="190119" cy="18452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3CB6EC2-2A4F-4C6A-900C-D3DDECD4F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1022" y="2609462"/>
              <a:ext cx="190119" cy="18452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5CBEE1C-EE4A-4C1F-858E-1E2998158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7871" y="2753985"/>
              <a:ext cx="190119" cy="18452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AFB8F8F-7FDE-4612-9FD5-495209CFE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4291" y="2797313"/>
              <a:ext cx="190119" cy="18452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56F094A-C3E5-430A-BB55-D041896C7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1357" y="3402409"/>
              <a:ext cx="190119" cy="18452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748B548-52F0-4D13-9888-AE99C83BA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3192" y="3496894"/>
              <a:ext cx="190119" cy="18452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375BB6A-AE9F-4469-8205-93C75025D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6991" y="3681421"/>
              <a:ext cx="190119" cy="18452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9C21073-9DD6-49E2-BEDB-C9ADD8E47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7871" y="3757485"/>
              <a:ext cx="190119" cy="18452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3D2EBE-CFA0-4C81-B72D-33BEAFA6A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3192" y="3961583"/>
              <a:ext cx="190119" cy="18452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BAF4A60-3466-405A-B6A0-F2E6D3E02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75979" y="4018920"/>
              <a:ext cx="190119" cy="18452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2A23AE-A84C-4945-8682-AB0CA86403F7}"/>
                </a:ext>
              </a:extLst>
            </p:cNvPr>
            <p:cNvSpPr txBox="1"/>
            <p:nvPr/>
          </p:nvSpPr>
          <p:spPr>
            <a:xfrm>
              <a:off x="921549" y="1673284"/>
              <a:ext cx="600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7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Cohort 1</a:t>
              </a:r>
              <a:endPara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6BB1E5-8BF1-4DD4-AE94-819287D111A2}"/>
                </a:ext>
              </a:extLst>
            </p:cNvPr>
            <p:cNvSpPr txBox="1"/>
            <p:nvPr/>
          </p:nvSpPr>
          <p:spPr>
            <a:xfrm>
              <a:off x="925561" y="2946925"/>
              <a:ext cx="600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7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Cohort 2</a:t>
              </a:r>
              <a:endPara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913404-64CE-4693-B167-BEF0EF2B4326}"/>
                </a:ext>
              </a:extLst>
            </p:cNvPr>
            <p:cNvSpPr txBox="1"/>
            <p:nvPr/>
          </p:nvSpPr>
          <p:spPr>
            <a:xfrm>
              <a:off x="925561" y="4211810"/>
              <a:ext cx="600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7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Cohort n</a:t>
              </a:r>
              <a:endParaRPr lang="en-US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38F2E41-07BE-4746-BD47-F3EFCA8FA703}"/>
                </a:ext>
              </a:extLst>
            </p:cNvPr>
            <p:cNvCxnSpPr>
              <a:cxnSpLocks/>
            </p:cNvCxnSpPr>
            <p:nvPr/>
          </p:nvCxnSpPr>
          <p:spPr>
            <a:xfrm>
              <a:off x="1937239" y="1102157"/>
              <a:ext cx="1240859" cy="12655"/>
            </a:xfrm>
            <a:prstGeom prst="straightConnector1">
              <a:avLst/>
            </a:prstGeom>
            <a:ln w="12700">
              <a:solidFill>
                <a:srgbClr val="426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0F4E943-289A-437C-A241-8ECC294D9D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0162" y="1773312"/>
              <a:ext cx="1203902" cy="409105"/>
            </a:xfrm>
            <a:prstGeom prst="straightConnector1">
              <a:avLst/>
            </a:prstGeom>
            <a:ln w="12700">
              <a:solidFill>
                <a:srgbClr val="426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865A0C4-123F-49A9-B420-5F28C80F9E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4072" y="1114812"/>
              <a:ext cx="1075203" cy="2472126"/>
            </a:xfrm>
            <a:prstGeom prst="straightConnector1">
              <a:avLst/>
            </a:prstGeom>
            <a:ln w="12700">
              <a:solidFill>
                <a:srgbClr val="426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F151388-D992-4AFC-9AC8-89F1FAAFD746}"/>
                </a:ext>
              </a:extLst>
            </p:cNvPr>
            <p:cNvCxnSpPr>
              <a:cxnSpLocks/>
            </p:cNvCxnSpPr>
            <p:nvPr/>
          </p:nvCxnSpPr>
          <p:spPr>
            <a:xfrm>
              <a:off x="2046756" y="1600596"/>
              <a:ext cx="1157308" cy="172715"/>
            </a:xfrm>
            <a:prstGeom prst="straightConnector1">
              <a:avLst/>
            </a:prstGeom>
            <a:ln w="12700">
              <a:solidFill>
                <a:srgbClr val="426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4814714-1323-484A-AFC1-C5C6AE1EFB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8751" y="2305130"/>
              <a:ext cx="1072947" cy="215601"/>
            </a:xfrm>
            <a:prstGeom prst="straightConnector1">
              <a:avLst/>
            </a:prstGeom>
            <a:ln w="12700">
              <a:solidFill>
                <a:srgbClr val="426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9876948-913C-4BC8-95FC-EACCBB798D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7677" y="3680542"/>
              <a:ext cx="1091285" cy="169209"/>
            </a:xfrm>
            <a:prstGeom prst="straightConnector1">
              <a:avLst/>
            </a:prstGeom>
            <a:ln w="12700">
              <a:solidFill>
                <a:srgbClr val="426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A1C6F2A-BB8A-4AFF-86E5-7D7CDDA2AB68}"/>
                </a:ext>
              </a:extLst>
            </p:cNvPr>
            <p:cNvCxnSpPr>
              <a:cxnSpLocks/>
            </p:cNvCxnSpPr>
            <p:nvPr/>
          </p:nvCxnSpPr>
          <p:spPr>
            <a:xfrm>
              <a:off x="2084072" y="4053847"/>
              <a:ext cx="1140478" cy="57337"/>
            </a:xfrm>
            <a:prstGeom prst="straightConnector1">
              <a:avLst/>
            </a:prstGeom>
            <a:ln w="12700">
              <a:solidFill>
                <a:srgbClr val="426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403EE47-A6F4-4E40-B0F9-ABC026952FA7}"/>
                </a:ext>
              </a:extLst>
            </p:cNvPr>
            <p:cNvCxnSpPr>
              <a:cxnSpLocks/>
            </p:cNvCxnSpPr>
            <p:nvPr/>
          </p:nvCxnSpPr>
          <p:spPr>
            <a:xfrm>
              <a:off x="2128751" y="2840917"/>
              <a:ext cx="1072947" cy="839625"/>
            </a:xfrm>
            <a:prstGeom prst="straightConnector1">
              <a:avLst/>
            </a:prstGeom>
            <a:ln w="12700">
              <a:solidFill>
                <a:srgbClr val="426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B970C5E-4935-4A5E-B95D-82C014618F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6756" y="1127467"/>
              <a:ext cx="1131342" cy="178936"/>
            </a:xfrm>
            <a:prstGeom prst="straightConnector1">
              <a:avLst/>
            </a:prstGeom>
            <a:ln w="12700">
              <a:solidFill>
                <a:srgbClr val="4267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0" name="Diagram 69">
            <a:extLst>
              <a:ext uri="{FF2B5EF4-FFF2-40B4-BE49-F238E27FC236}">
                <a16:creationId xmlns:a16="http://schemas.microsoft.com/office/drawing/2014/main" id="{70F29408-C0CB-42ED-8C21-081AB2BE4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094481"/>
              </p:ext>
            </p:extLst>
          </p:nvPr>
        </p:nvGraphicFramePr>
        <p:xfrm>
          <a:off x="5804209" y="883076"/>
          <a:ext cx="3055435" cy="3528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935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45679E-6 L -0.3125 3.45679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0" grpId="0">
        <p:bldAsOne/>
      </p:bldGraphic>
      <p:bldGraphic spid="70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5CD20CB-DBE5-41F3-AF72-8651795CEEC3}"/>
              </a:ext>
            </a:extLst>
          </p:cNvPr>
          <p:cNvGrpSpPr/>
          <p:nvPr/>
        </p:nvGrpSpPr>
        <p:grpSpPr>
          <a:xfrm>
            <a:off x="184492" y="879475"/>
            <a:ext cx="2369500" cy="3487852"/>
            <a:chOff x="3002761" y="901858"/>
            <a:chExt cx="2369500" cy="348785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C8DF367-BCC2-4482-87D1-6C0653D6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2761" y="901858"/>
              <a:ext cx="2369500" cy="3487852"/>
            </a:xfrm>
            <a:prstGeom prst="rect">
              <a:avLst/>
            </a:prstGeom>
            <a:ln w="12700">
              <a:solidFill>
                <a:srgbClr val="426783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211D4C2-8789-47AF-9304-157F4F04C48C}"/>
                </a:ext>
              </a:extLst>
            </p:cNvPr>
            <p:cNvSpPr txBox="1"/>
            <p:nvPr/>
          </p:nvSpPr>
          <p:spPr>
            <a:xfrm>
              <a:off x="4504822" y="4188674"/>
              <a:ext cx="86621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Global library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E65832-A3BE-4BFF-AFFE-976729CB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Harmonizing variables: ontology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F47D8-9A27-4C00-9EF3-3E4BC7349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6" name="Content Placeholder 8">
            <a:extLst>
              <a:ext uri="{FF2B5EF4-FFF2-40B4-BE49-F238E27FC236}">
                <a16:creationId xmlns:a16="http://schemas.microsoft.com/office/drawing/2014/main" id="{A1CB5263-DCD8-4A24-A0FD-51BC175DDA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897947"/>
              </p:ext>
            </p:extLst>
          </p:nvPr>
        </p:nvGraphicFramePr>
        <p:xfrm>
          <a:off x="4385831" y="698256"/>
          <a:ext cx="3423759" cy="386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56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5CD20CB-DBE5-41F3-AF72-8651795CEEC3}"/>
              </a:ext>
            </a:extLst>
          </p:cNvPr>
          <p:cNvGrpSpPr/>
          <p:nvPr/>
        </p:nvGrpSpPr>
        <p:grpSpPr>
          <a:xfrm>
            <a:off x="184501" y="879475"/>
            <a:ext cx="2369500" cy="3487852"/>
            <a:chOff x="3002761" y="901858"/>
            <a:chExt cx="2369500" cy="348785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C8DF367-BCC2-4482-87D1-6C0653D6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2761" y="901858"/>
              <a:ext cx="2369500" cy="3487852"/>
            </a:xfrm>
            <a:prstGeom prst="rect">
              <a:avLst/>
            </a:prstGeom>
            <a:ln w="12700">
              <a:solidFill>
                <a:srgbClr val="426783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211D4C2-8789-47AF-9304-157F4F04C48C}"/>
                </a:ext>
              </a:extLst>
            </p:cNvPr>
            <p:cNvSpPr txBox="1"/>
            <p:nvPr/>
          </p:nvSpPr>
          <p:spPr>
            <a:xfrm>
              <a:off x="4504822" y="4188674"/>
              <a:ext cx="86621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Global library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E65832-A3BE-4BFF-AFFE-976729CB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Harmonizing variables: mapping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F47D8-9A27-4C00-9EF3-3E4BC7349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1" name="Freeform 5">
            <a:extLst>
              <a:ext uri="{FF2B5EF4-FFF2-40B4-BE49-F238E27FC236}">
                <a16:creationId xmlns:a16="http://schemas.microsoft.com/office/drawing/2014/main" id="{B455705B-94DE-4D02-855D-0BCF7528AA5A}"/>
              </a:ext>
            </a:extLst>
          </p:cNvPr>
          <p:cNvSpPr/>
          <p:nvPr/>
        </p:nvSpPr>
        <p:spPr>
          <a:xfrm>
            <a:off x="2680296" y="782144"/>
            <a:ext cx="1961973" cy="3627010"/>
          </a:xfrm>
          <a:custGeom>
            <a:avLst/>
            <a:gdLst>
              <a:gd name="connsiteX0" fmla="*/ 0 w 2615964"/>
              <a:gd name="connsiteY0" fmla="*/ 261596 h 4953243"/>
              <a:gd name="connsiteX1" fmla="*/ 261596 w 2615964"/>
              <a:gd name="connsiteY1" fmla="*/ 0 h 4953243"/>
              <a:gd name="connsiteX2" fmla="*/ 2354368 w 2615964"/>
              <a:gd name="connsiteY2" fmla="*/ 0 h 4953243"/>
              <a:gd name="connsiteX3" fmla="*/ 2615964 w 2615964"/>
              <a:gd name="connsiteY3" fmla="*/ 261596 h 4953243"/>
              <a:gd name="connsiteX4" fmla="*/ 2615964 w 2615964"/>
              <a:gd name="connsiteY4" fmla="*/ 4691647 h 4953243"/>
              <a:gd name="connsiteX5" fmla="*/ 2354368 w 2615964"/>
              <a:gd name="connsiteY5" fmla="*/ 4953243 h 4953243"/>
              <a:gd name="connsiteX6" fmla="*/ 261596 w 2615964"/>
              <a:gd name="connsiteY6" fmla="*/ 4953243 h 4953243"/>
              <a:gd name="connsiteX7" fmla="*/ 0 w 2615964"/>
              <a:gd name="connsiteY7" fmla="*/ 4691647 h 4953243"/>
              <a:gd name="connsiteX8" fmla="*/ 0 w 2615964"/>
              <a:gd name="connsiteY8" fmla="*/ 261596 h 495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964" h="4953243">
                <a:moveTo>
                  <a:pt x="0" y="261596"/>
                </a:moveTo>
                <a:cubicBezTo>
                  <a:pt x="0" y="117121"/>
                  <a:pt x="117121" y="0"/>
                  <a:pt x="261596" y="0"/>
                </a:cubicBezTo>
                <a:lnTo>
                  <a:pt x="2354368" y="0"/>
                </a:lnTo>
                <a:cubicBezTo>
                  <a:pt x="2498843" y="0"/>
                  <a:pt x="2615964" y="117121"/>
                  <a:pt x="2615964" y="261596"/>
                </a:cubicBezTo>
                <a:lnTo>
                  <a:pt x="2615964" y="4691647"/>
                </a:lnTo>
                <a:cubicBezTo>
                  <a:pt x="2615964" y="4836122"/>
                  <a:pt x="2498843" y="4953243"/>
                  <a:pt x="2354368" y="4953243"/>
                </a:cubicBezTo>
                <a:lnTo>
                  <a:pt x="261596" y="4953243"/>
                </a:lnTo>
                <a:cubicBezTo>
                  <a:pt x="117121" y="4953243"/>
                  <a:pt x="0" y="4836122"/>
                  <a:pt x="0" y="4691647"/>
                </a:cubicBezTo>
                <a:lnTo>
                  <a:pt x="0" y="261596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35" tIns="51435" rIns="51435" bIns="2890687" numCol="1" spcCol="1270" anchor="t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 dirty="0"/>
              <a:t>Raw data</a:t>
            </a:r>
          </a:p>
        </p:txBody>
      </p:sp>
      <p:sp>
        <p:nvSpPr>
          <p:cNvPr id="242" name="Freeform 7">
            <a:extLst>
              <a:ext uri="{FF2B5EF4-FFF2-40B4-BE49-F238E27FC236}">
                <a16:creationId xmlns:a16="http://schemas.microsoft.com/office/drawing/2014/main" id="{1EBD3DA0-A242-4B68-999F-6D079BB4334A}"/>
              </a:ext>
            </a:extLst>
          </p:cNvPr>
          <p:cNvSpPr/>
          <p:nvPr/>
        </p:nvSpPr>
        <p:spPr>
          <a:xfrm>
            <a:off x="4789417" y="782144"/>
            <a:ext cx="1961973" cy="3627010"/>
          </a:xfrm>
          <a:custGeom>
            <a:avLst/>
            <a:gdLst>
              <a:gd name="connsiteX0" fmla="*/ 0 w 2615964"/>
              <a:gd name="connsiteY0" fmla="*/ 261596 h 4953243"/>
              <a:gd name="connsiteX1" fmla="*/ 261596 w 2615964"/>
              <a:gd name="connsiteY1" fmla="*/ 0 h 4953243"/>
              <a:gd name="connsiteX2" fmla="*/ 2354368 w 2615964"/>
              <a:gd name="connsiteY2" fmla="*/ 0 h 4953243"/>
              <a:gd name="connsiteX3" fmla="*/ 2615964 w 2615964"/>
              <a:gd name="connsiteY3" fmla="*/ 261596 h 4953243"/>
              <a:gd name="connsiteX4" fmla="*/ 2615964 w 2615964"/>
              <a:gd name="connsiteY4" fmla="*/ 4691647 h 4953243"/>
              <a:gd name="connsiteX5" fmla="*/ 2354368 w 2615964"/>
              <a:gd name="connsiteY5" fmla="*/ 4953243 h 4953243"/>
              <a:gd name="connsiteX6" fmla="*/ 261596 w 2615964"/>
              <a:gd name="connsiteY6" fmla="*/ 4953243 h 4953243"/>
              <a:gd name="connsiteX7" fmla="*/ 0 w 2615964"/>
              <a:gd name="connsiteY7" fmla="*/ 4691647 h 4953243"/>
              <a:gd name="connsiteX8" fmla="*/ 0 w 2615964"/>
              <a:gd name="connsiteY8" fmla="*/ 261596 h 495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964" h="4953243">
                <a:moveTo>
                  <a:pt x="0" y="261596"/>
                </a:moveTo>
                <a:cubicBezTo>
                  <a:pt x="0" y="117121"/>
                  <a:pt x="117121" y="0"/>
                  <a:pt x="261596" y="0"/>
                </a:cubicBezTo>
                <a:lnTo>
                  <a:pt x="2354368" y="0"/>
                </a:lnTo>
                <a:cubicBezTo>
                  <a:pt x="2498843" y="0"/>
                  <a:pt x="2615964" y="117121"/>
                  <a:pt x="2615964" y="261596"/>
                </a:cubicBezTo>
                <a:lnTo>
                  <a:pt x="2615964" y="4691647"/>
                </a:lnTo>
                <a:cubicBezTo>
                  <a:pt x="2615964" y="4836122"/>
                  <a:pt x="2498843" y="4953243"/>
                  <a:pt x="2354368" y="4953243"/>
                </a:cubicBezTo>
                <a:lnTo>
                  <a:pt x="261596" y="4953243"/>
                </a:lnTo>
                <a:cubicBezTo>
                  <a:pt x="117121" y="4953243"/>
                  <a:pt x="0" y="4836122"/>
                  <a:pt x="0" y="4691647"/>
                </a:cubicBezTo>
                <a:lnTo>
                  <a:pt x="0" y="261596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35" tIns="51435" rIns="51435" bIns="2890687" numCol="1" spcCol="1270" anchor="t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 dirty="0"/>
              <a:t>Local knowledge object</a:t>
            </a:r>
          </a:p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 dirty="0"/>
              <a:t>(data owner standards)</a:t>
            </a:r>
          </a:p>
        </p:txBody>
      </p:sp>
      <p:sp>
        <p:nvSpPr>
          <p:cNvPr id="243" name="Freeform 8">
            <a:extLst>
              <a:ext uri="{FF2B5EF4-FFF2-40B4-BE49-F238E27FC236}">
                <a16:creationId xmlns:a16="http://schemas.microsoft.com/office/drawing/2014/main" id="{A19E9658-D094-4698-A435-7D2C4AAADAF3}"/>
              </a:ext>
            </a:extLst>
          </p:cNvPr>
          <p:cNvSpPr/>
          <p:nvPr/>
        </p:nvSpPr>
        <p:spPr>
          <a:xfrm>
            <a:off x="6898538" y="782144"/>
            <a:ext cx="1961973" cy="3627010"/>
          </a:xfrm>
          <a:custGeom>
            <a:avLst/>
            <a:gdLst>
              <a:gd name="connsiteX0" fmla="*/ 0 w 2615964"/>
              <a:gd name="connsiteY0" fmla="*/ 261596 h 4953243"/>
              <a:gd name="connsiteX1" fmla="*/ 261596 w 2615964"/>
              <a:gd name="connsiteY1" fmla="*/ 0 h 4953243"/>
              <a:gd name="connsiteX2" fmla="*/ 2354368 w 2615964"/>
              <a:gd name="connsiteY2" fmla="*/ 0 h 4953243"/>
              <a:gd name="connsiteX3" fmla="*/ 2615964 w 2615964"/>
              <a:gd name="connsiteY3" fmla="*/ 261596 h 4953243"/>
              <a:gd name="connsiteX4" fmla="*/ 2615964 w 2615964"/>
              <a:gd name="connsiteY4" fmla="*/ 4691647 h 4953243"/>
              <a:gd name="connsiteX5" fmla="*/ 2354368 w 2615964"/>
              <a:gd name="connsiteY5" fmla="*/ 4953243 h 4953243"/>
              <a:gd name="connsiteX6" fmla="*/ 261596 w 2615964"/>
              <a:gd name="connsiteY6" fmla="*/ 4953243 h 4953243"/>
              <a:gd name="connsiteX7" fmla="*/ 0 w 2615964"/>
              <a:gd name="connsiteY7" fmla="*/ 4691647 h 4953243"/>
              <a:gd name="connsiteX8" fmla="*/ 0 w 2615964"/>
              <a:gd name="connsiteY8" fmla="*/ 261596 h 495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964" h="4953243">
                <a:moveTo>
                  <a:pt x="0" y="261596"/>
                </a:moveTo>
                <a:cubicBezTo>
                  <a:pt x="0" y="117121"/>
                  <a:pt x="117121" y="0"/>
                  <a:pt x="261596" y="0"/>
                </a:cubicBezTo>
                <a:lnTo>
                  <a:pt x="2354368" y="0"/>
                </a:lnTo>
                <a:cubicBezTo>
                  <a:pt x="2498843" y="0"/>
                  <a:pt x="2615964" y="117121"/>
                  <a:pt x="2615964" y="261596"/>
                </a:cubicBezTo>
                <a:lnTo>
                  <a:pt x="2615964" y="4691647"/>
                </a:lnTo>
                <a:cubicBezTo>
                  <a:pt x="2615964" y="4836122"/>
                  <a:pt x="2498843" y="4953243"/>
                  <a:pt x="2354368" y="4953243"/>
                </a:cubicBezTo>
                <a:lnTo>
                  <a:pt x="261596" y="4953243"/>
                </a:lnTo>
                <a:cubicBezTo>
                  <a:pt x="117121" y="4953243"/>
                  <a:pt x="0" y="4836122"/>
                  <a:pt x="0" y="4691647"/>
                </a:cubicBezTo>
                <a:lnTo>
                  <a:pt x="0" y="261596"/>
                </a:lnTo>
                <a:close/>
              </a:path>
            </a:pathLst>
          </a:cu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35" tIns="51435" rIns="51435" bIns="2651888" numCol="1" spcCol="1270" anchor="t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 dirty="0"/>
              <a:t>Global knowledge object</a:t>
            </a:r>
          </a:p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 dirty="0"/>
              <a:t>(EMIF standards)</a:t>
            </a:r>
          </a:p>
        </p:txBody>
      </p:sp>
      <p:graphicFrame>
        <p:nvGraphicFramePr>
          <p:cNvPr id="244" name="Table 243">
            <a:extLst>
              <a:ext uri="{FF2B5EF4-FFF2-40B4-BE49-F238E27FC236}">
                <a16:creationId xmlns:a16="http://schemas.microsoft.com/office/drawing/2014/main" id="{3EB35F85-D878-4B44-8BC5-28D531A59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653285"/>
              </p:ext>
            </p:extLst>
          </p:nvPr>
        </p:nvGraphicFramePr>
        <p:xfrm>
          <a:off x="2922700" y="2459735"/>
          <a:ext cx="1459524" cy="38862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638908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  <a:gridCol w="480647">
                  <a:extLst>
                    <a:ext uri="{9D8B030D-6E8A-4147-A177-3AD203B41FA5}">
                      <a16:colId xmlns:a16="http://schemas.microsoft.com/office/drawing/2014/main" val="1452991105"/>
                    </a:ext>
                  </a:extLst>
                </a:gridCol>
                <a:gridCol w="339969">
                  <a:extLst>
                    <a:ext uri="{9D8B030D-6E8A-4147-A177-3AD203B41FA5}">
                      <a16:colId xmlns:a16="http://schemas.microsoft.com/office/drawing/2014/main" val="1710737139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r>
                        <a:rPr lang="nl-BE" sz="800" dirty="0"/>
                        <a:t>PTID</a:t>
                      </a:r>
                      <a:endParaRPr lang="en-US" sz="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nl-BE" sz="800" dirty="0"/>
                        <a:t>VISCODE</a:t>
                      </a:r>
                      <a:endParaRPr lang="en-US" sz="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nl-BE" sz="800" dirty="0"/>
                        <a:t>AGE</a:t>
                      </a:r>
                      <a:endParaRPr lang="en-US" sz="800" dirty="0"/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nl-BE" sz="800" dirty="0"/>
                        <a:t>011_S_0002</a:t>
                      </a:r>
                      <a:endParaRPr lang="en-US" sz="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nl-BE" sz="800" dirty="0" err="1"/>
                        <a:t>bl</a:t>
                      </a:r>
                      <a:endParaRPr lang="en-US" sz="800" dirty="0"/>
                    </a:p>
                  </a:txBody>
                  <a:tcPr marL="34290" marR="34290" marT="34290" marB="34290"/>
                </a:tc>
                <a:tc>
                  <a:txBody>
                    <a:bodyPr/>
                    <a:lstStyle/>
                    <a:p>
                      <a:r>
                        <a:rPr lang="nl-BE" sz="800" dirty="0"/>
                        <a:t>74.3</a:t>
                      </a:r>
                      <a:endParaRPr lang="en-US" sz="800" dirty="0"/>
                    </a:p>
                  </a:txBody>
                  <a:tcPr marL="34290" marR="34290" marT="34290" marB="3429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45" name="Table 244">
            <a:extLst>
              <a:ext uri="{FF2B5EF4-FFF2-40B4-BE49-F238E27FC236}">
                <a16:creationId xmlns:a16="http://schemas.microsoft.com/office/drawing/2014/main" id="{968A2520-DA65-4C11-9C22-672FCA898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90152"/>
              </p:ext>
            </p:extLst>
          </p:nvPr>
        </p:nvGraphicFramePr>
        <p:xfrm>
          <a:off x="5498770" y="2459735"/>
          <a:ext cx="543269" cy="26736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543269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Observation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LKO_Age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46" name="Table 245">
            <a:extLst>
              <a:ext uri="{FF2B5EF4-FFF2-40B4-BE49-F238E27FC236}">
                <a16:creationId xmlns:a16="http://schemas.microsoft.com/office/drawing/2014/main" id="{B06BBA93-9AF4-481A-A8B7-DA0242FC9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57222"/>
              </p:ext>
            </p:extLst>
          </p:nvPr>
        </p:nvGraphicFramePr>
        <p:xfrm>
          <a:off x="5497777" y="1419309"/>
          <a:ext cx="543269" cy="26736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543269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Patient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/>
                        <a:t>011_S_0002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47" name="Table 246">
            <a:extLst>
              <a:ext uri="{FF2B5EF4-FFF2-40B4-BE49-F238E27FC236}">
                <a16:creationId xmlns:a16="http://schemas.microsoft.com/office/drawing/2014/main" id="{50C9602C-F514-4ED4-AEA2-7054D5C1B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46648"/>
              </p:ext>
            </p:extLst>
          </p:nvPr>
        </p:nvGraphicFramePr>
        <p:xfrm>
          <a:off x="4954507" y="2964168"/>
          <a:ext cx="543269" cy="26736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543269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Obs_code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/>
                        <a:t>AGE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48" name="Table 247">
            <a:extLst>
              <a:ext uri="{FF2B5EF4-FFF2-40B4-BE49-F238E27FC236}">
                <a16:creationId xmlns:a16="http://schemas.microsoft.com/office/drawing/2014/main" id="{D20DEC7F-4F0D-42DE-8581-7D40CD625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78947"/>
              </p:ext>
            </p:extLst>
          </p:nvPr>
        </p:nvGraphicFramePr>
        <p:xfrm>
          <a:off x="6044707" y="2959724"/>
          <a:ext cx="543269" cy="26736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543269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Obs_origin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Local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49" name="Table 248">
            <a:extLst>
              <a:ext uri="{FF2B5EF4-FFF2-40B4-BE49-F238E27FC236}">
                <a16:creationId xmlns:a16="http://schemas.microsoft.com/office/drawing/2014/main" id="{39AF1EB3-B8C3-4093-9967-41C53981E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941073"/>
              </p:ext>
            </p:extLst>
          </p:nvPr>
        </p:nvGraphicFramePr>
        <p:xfrm>
          <a:off x="5462602" y="3363624"/>
          <a:ext cx="601885" cy="13368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601885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Measurement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</a:tbl>
          </a:graphicData>
        </a:graphic>
      </p:graphicFrame>
      <p:graphicFrame>
        <p:nvGraphicFramePr>
          <p:cNvPr id="250" name="Table 249">
            <a:extLst>
              <a:ext uri="{FF2B5EF4-FFF2-40B4-BE49-F238E27FC236}">
                <a16:creationId xmlns:a16="http://schemas.microsoft.com/office/drawing/2014/main" id="{DF594E40-582A-4814-BBD9-DA77212A0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099255"/>
              </p:ext>
            </p:extLst>
          </p:nvPr>
        </p:nvGraphicFramePr>
        <p:xfrm>
          <a:off x="5014511" y="3861441"/>
          <a:ext cx="601885" cy="37404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601885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23274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Measurement_value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/>
                        <a:t>74.3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51" name="Table 250">
            <a:extLst>
              <a:ext uri="{FF2B5EF4-FFF2-40B4-BE49-F238E27FC236}">
                <a16:creationId xmlns:a16="http://schemas.microsoft.com/office/drawing/2014/main" id="{D951036B-BF65-4D8E-83A2-C951B4A98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34279"/>
              </p:ext>
            </p:extLst>
          </p:nvPr>
        </p:nvGraphicFramePr>
        <p:xfrm>
          <a:off x="5910692" y="3852989"/>
          <a:ext cx="601885" cy="37404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601885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23274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Measurement_units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Years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52" name="Table 251">
            <a:extLst>
              <a:ext uri="{FF2B5EF4-FFF2-40B4-BE49-F238E27FC236}">
                <a16:creationId xmlns:a16="http://schemas.microsoft.com/office/drawing/2014/main" id="{2BC98D6F-EC90-49D9-A618-678485BD4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922594"/>
              </p:ext>
            </p:extLst>
          </p:nvPr>
        </p:nvGraphicFramePr>
        <p:xfrm>
          <a:off x="4954507" y="1918547"/>
          <a:ext cx="543269" cy="26736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543269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Visit_code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bl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53" name="Table 252">
            <a:extLst>
              <a:ext uri="{FF2B5EF4-FFF2-40B4-BE49-F238E27FC236}">
                <a16:creationId xmlns:a16="http://schemas.microsoft.com/office/drawing/2014/main" id="{98B97FDE-D634-490E-ADF6-6B1998341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260345"/>
              </p:ext>
            </p:extLst>
          </p:nvPr>
        </p:nvGraphicFramePr>
        <p:xfrm>
          <a:off x="6064487" y="1914129"/>
          <a:ext cx="543269" cy="26736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543269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/>
                        <a:t>Data</a:t>
                      </a:r>
                      <a:r>
                        <a:rPr lang="nl-BE" sz="700" baseline="0" dirty="0"/>
                        <a:t> source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/>
                        <a:t>AD</a:t>
                      </a:r>
                      <a:r>
                        <a:rPr lang="nl-BE" sz="700" baseline="0" dirty="0"/>
                        <a:t> Dream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E63764B-65DA-43FA-BD1D-2DA5CE8D0743}"/>
              </a:ext>
            </a:extLst>
          </p:cNvPr>
          <p:cNvCxnSpPr>
            <a:stCxn id="245" idx="0"/>
            <a:endCxn id="246" idx="2"/>
          </p:cNvCxnSpPr>
          <p:nvPr/>
        </p:nvCxnSpPr>
        <p:spPr bwMode="auto">
          <a:xfrm flipH="1" flipV="1">
            <a:off x="5769411" y="1686669"/>
            <a:ext cx="993" cy="773066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2AEFD6DA-3A68-497B-B6FE-B4782B8A34D6}"/>
              </a:ext>
            </a:extLst>
          </p:cNvPr>
          <p:cNvCxnSpPr>
            <a:stCxn id="245" idx="1"/>
            <a:endCxn id="247" idx="0"/>
          </p:cNvCxnSpPr>
          <p:nvPr/>
        </p:nvCxnSpPr>
        <p:spPr bwMode="auto">
          <a:xfrm flipH="1">
            <a:off x="5226141" y="2593415"/>
            <a:ext cx="272629" cy="370753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8753BE02-FC56-42B8-B212-4D5FC550AED5}"/>
              </a:ext>
            </a:extLst>
          </p:cNvPr>
          <p:cNvCxnSpPr>
            <a:stCxn id="245" idx="3"/>
            <a:endCxn id="248" idx="0"/>
          </p:cNvCxnSpPr>
          <p:nvPr/>
        </p:nvCxnSpPr>
        <p:spPr bwMode="auto">
          <a:xfrm>
            <a:off x="6042039" y="2593415"/>
            <a:ext cx="274302" cy="366309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76A1B0C7-B6A8-4091-AC2E-773F6A871EF7}"/>
              </a:ext>
            </a:extLst>
          </p:cNvPr>
          <p:cNvCxnSpPr>
            <a:stCxn id="245" idx="3"/>
            <a:endCxn id="253" idx="2"/>
          </p:cNvCxnSpPr>
          <p:nvPr/>
        </p:nvCxnSpPr>
        <p:spPr bwMode="auto">
          <a:xfrm flipV="1">
            <a:off x="6042039" y="2181489"/>
            <a:ext cx="294082" cy="411926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7B41238B-86C5-451E-9DE9-6535FD9ACE7B}"/>
              </a:ext>
            </a:extLst>
          </p:cNvPr>
          <p:cNvCxnSpPr>
            <a:stCxn id="245" idx="1"/>
            <a:endCxn id="252" idx="2"/>
          </p:cNvCxnSpPr>
          <p:nvPr/>
        </p:nvCxnSpPr>
        <p:spPr bwMode="auto">
          <a:xfrm flipH="1" flipV="1">
            <a:off x="5226141" y="2185907"/>
            <a:ext cx="272629" cy="40750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EC560B10-4F71-47B5-86AE-7C2091DB5555}"/>
              </a:ext>
            </a:extLst>
          </p:cNvPr>
          <p:cNvCxnSpPr>
            <a:stCxn id="245" idx="2"/>
            <a:endCxn id="249" idx="0"/>
          </p:cNvCxnSpPr>
          <p:nvPr/>
        </p:nvCxnSpPr>
        <p:spPr bwMode="auto">
          <a:xfrm flipH="1">
            <a:off x="5763544" y="2727095"/>
            <a:ext cx="6860" cy="636529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8358B3E1-D312-4B84-BD79-AC40AE3CFD45}"/>
              </a:ext>
            </a:extLst>
          </p:cNvPr>
          <p:cNvCxnSpPr>
            <a:stCxn id="249" idx="2"/>
            <a:endCxn id="250" idx="0"/>
          </p:cNvCxnSpPr>
          <p:nvPr/>
        </p:nvCxnSpPr>
        <p:spPr bwMode="auto">
          <a:xfrm flipH="1">
            <a:off x="5315453" y="3497304"/>
            <a:ext cx="448091" cy="364137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9BBF82CF-8093-403D-BD11-6F6B88ECD78F}"/>
              </a:ext>
            </a:extLst>
          </p:cNvPr>
          <p:cNvCxnSpPr>
            <a:stCxn id="249" idx="2"/>
            <a:endCxn id="251" idx="0"/>
          </p:cNvCxnSpPr>
          <p:nvPr/>
        </p:nvCxnSpPr>
        <p:spPr bwMode="auto">
          <a:xfrm>
            <a:off x="5763544" y="3497304"/>
            <a:ext cx="448090" cy="35568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62" name="Table 261">
            <a:extLst>
              <a:ext uri="{FF2B5EF4-FFF2-40B4-BE49-F238E27FC236}">
                <a16:creationId xmlns:a16="http://schemas.microsoft.com/office/drawing/2014/main" id="{79186207-315D-4011-B839-6D3ED1557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64340"/>
              </p:ext>
            </p:extLst>
          </p:nvPr>
        </p:nvGraphicFramePr>
        <p:xfrm>
          <a:off x="7594261" y="2456800"/>
          <a:ext cx="543269" cy="26736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543269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Observation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GKO_Age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63" name="Table 262">
            <a:extLst>
              <a:ext uri="{FF2B5EF4-FFF2-40B4-BE49-F238E27FC236}">
                <a16:creationId xmlns:a16="http://schemas.microsoft.com/office/drawing/2014/main" id="{0C78DFFE-5FAE-4DCA-B982-F4314056B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209064"/>
              </p:ext>
            </p:extLst>
          </p:nvPr>
        </p:nvGraphicFramePr>
        <p:xfrm>
          <a:off x="7593268" y="1416374"/>
          <a:ext cx="543269" cy="26736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543269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Patient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/>
                        <a:t>011_S_0002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64" name="Table 263">
            <a:extLst>
              <a:ext uri="{FF2B5EF4-FFF2-40B4-BE49-F238E27FC236}">
                <a16:creationId xmlns:a16="http://schemas.microsoft.com/office/drawing/2014/main" id="{92AD8AC7-4020-4E91-B880-032071ECE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09512"/>
              </p:ext>
            </p:extLst>
          </p:nvPr>
        </p:nvGraphicFramePr>
        <p:xfrm>
          <a:off x="7049999" y="2961234"/>
          <a:ext cx="543269" cy="37404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543269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Obs_code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/>
                        <a:t>Loinc:30525-0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65" name="Table 264">
            <a:extLst>
              <a:ext uri="{FF2B5EF4-FFF2-40B4-BE49-F238E27FC236}">
                <a16:creationId xmlns:a16="http://schemas.microsoft.com/office/drawing/2014/main" id="{E05A12B8-BD6A-4C81-BE11-D2075B31E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19983"/>
              </p:ext>
            </p:extLst>
          </p:nvPr>
        </p:nvGraphicFramePr>
        <p:xfrm>
          <a:off x="8140199" y="2956789"/>
          <a:ext cx="543269" cy="26736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543269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Obs_origin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/>
                        <a:t>Global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66" name="Table 265">
            <a:extLst>
              <a:ext uri="{FF2B5EF4-FFF2-40B4-BE49-F238E27FC236}">
                <a16:creationId xmlns:a16="http://schemas.microsoft.com/office/drawing/2014/main" id="{E45C788C-A82F-43A7-BCC3-035DCC142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287030"/>
              </p:ext>
            </p:extLst>
          </p:nvPr>
        </p:nvGraphicFramePr>
        <p:xfrm>
          <a:off x="7558094" y="3360690"/>
          <a:ext cx="601885" cy="13368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601885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Measurement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</a:tbl>
          </a:graphicData>
        </a:graphic>
      </p:graphicFrame>
      <p:graphicFrame>
        <p:nvGraphicFramePr>
          <p:cNvPr id="267" name="Table 266">
            <a:extLst>
              <a:ext uri="{FF2B5EF4-FFF2-40B4-BE49-F238E27FC236}">
                <a16:creationId xmlns:a16="http://schemas.microsoft.com/office/drawing/2014/main" id="{5F08D6D6-C611-471E-80D4-6B48B5DFC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20058"/>
              </p:ext>
            </p:extLst>
          </p:nvPr>
        </p:nvGraphicFramePr>
        <p:xfrm>
          <a:off x="7110003" y="3858506"/>
          <a:ext cx="601885" cy="37404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601885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23274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Measurement_value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/>
                        <a:t>74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68" name="Table 267">
            <a:extLst>
              <a:ext uri="{FF2B5EF4-FFF2-40B4-BE49-F238E27FC236}">
                <a16:creationId xmlns:a16="http://schemas.microsoft.com/office/drawing/2014/main" id="{240399AB-830A-48CD-8B6C-BCE5E62B7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92922"/>
              </p:ext>
            </p:extLst>
          </p:nvPr>
        </p:nvGraphicFramePr>
        <p:xfrm>
          <a:off x="8006184" y="3850054"/>
          <a:ext cx="601885" cy="37404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601885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23274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Measurement_units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/>
                        <a:t>CDISC:C29838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69" name="Table 268">
            <a:extLst>
              <a:ext uri="{FF2B5EF4-FFF2-40B4-BE49-F238E27FC236}">
                <a16:creationId xmlns:a16="http://schemas.microsoft.com/office/drawing/2014/main" id="{CF97D3D5-15CD-4815-9DFD-ED1DA4FBD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249050"/>
              </p:ext>
            </p:extLst>
          </p:nvPr>
        </p:nvGraphicFramePr>
        <p:xfrm>
          <a:off x="7049999" y="1915612"/>
          <a:ext cx="543269" cy="37404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543269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Visit_code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 err="1"/>
                        <a:t>Baseline_visit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graphicFrame>
        <p:nvGraphicFramePr>
          <p:cNvPr id="270" name="Table 269">
            <a:extLst>
              <a:ext uri="{FF2B5EF4-FFF2-40B4-BE49-F238E27FC236}">
                <a16:creationId xmlns:a16="http://schemas.microsoft.com/office/drawing/2014/main" id="{38632EDF-D075-421E-9941-005CE828C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1686"/>
              </p:ext>
            </p:extLst>
          </p:nvPr>
        </p:nvGraphicFramePr>
        <p:xfrm>
          <a:off x="8159979" y="1911195"/>
          <a:ext cx="543269" cy="267360"/>
        </p:xfrm>
        <a:graphic>
          <a:graphicData uri="http://schemas.openxmlformats.org/drawingml/2006/table">
            <a:tbl>
              <a:tblPr firstRow="1" bandCol="1">
                <a:tableStyleId>{72833802-FEF1-4C79-8D5D-14CF1EAF98D9}</a:tableStyleId>
              </a:tblPr>
              <a:tblGrid>
                <a:gridCol w="543269">
                  <a:extLst>
                    <a:ext uri="{9D8B030D-6E8A-4147-A177-3AD203B41FA5}">
                      <a16:colId xmlns:a16="http://schemas.microsoft.com/office/drawing/2014/main" val="1188050232"/>
                    </a:ext>
                  </a:extLst>
                </a:gridCol>
              </a:tblGrid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/>
                        <a:t>Data</a:t>
                      </a:r>
                      <a:r>
                        <a:rPr lang="nl-BE" sz="700" baseline="0" dirty="0"/>
                        <a:t> source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2690158606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algn="ctr"/>
                      <a:r>
                        <a:rPr lang="nl-BE" sz="700" dirty="0"/>
                        <a:t>AD</a:t>
                      </a:r>
                      <a:r>
                        <a:rPr lang="nl-BE" sz="700" baseline="0" dirty="0"/>
                        <a:t> Dream</a:t>
                      </a:r>
                      <a:endParaRPr lang="en-US" sz="700" dirty="0"/>
                    </a:p>
                  </a:txBody>
                  <a:tcPr marL="27000" marR="27000" marT="13500" marB="13500"/>
                </a:tc>
                <a:extLst>
                  <a:ext uri="{0D108BD9-81ED-4DB2-BD59-A6C34878D82A}">
                    <a16:rowId xmlns:a16="http://schemas.microsoft.com/office/drawing/2014/main" val="1536228752"/>
                  </a:ext>
                </a:extLst>
              </a:tr>
            </a:tbl>
          </a:graphicData>
        </a:graphic>
      </p:graphicFrame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8C1BCF40-9726-4E85-B7F8-CF3E20F3A411}"/>
              </a:ext>
            </a:extLst>
          </p:cNvPr>
          <p:cNvCxnSpPr>
            <a:stCxn id="262" idx="0"/>
            <a:endCxn id="263" idx="2"/>
          </p:cNvCxnSpPr>
          <p:nvPr/>
        </p:nvCxnSpPr>
        <p:spPr bwMode="auto">
          <a:xfrm flipH="1" flipV="1">
            <a:off x="7864902" y="1683734"/>
            <a:ext cx="993" cy="773066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2" name="Straight Arrow Connector 271">
            <a:extLst>
              <a:ext uri="{FF2B5EF4-FFF2-40B4-BE49-F238E27FC236}">
                <a16:creationId xmlns:a16="http://schemas.microsoft.com/office/drawing/2014/main" id="{7FAA9EDF-E034-43F0-9E43-F8ADD1D45327}"/>
              </a:ext>
            </a:extLst>
          </p:cNvPr>
          <p:cNvCxnSpPr>
            <a:stCxn id="262" idx="1"/>
            <a:endCxn id="264" idx="0"/>
          </p:cNvCxnSpPr>
          <p:nvPr/>
        </p:nvCxnSpPr>
        <p:spPr bwMode="auto">
          <a:xfrm flipH="1">
            <a:off x="7321633" y="2590480"/>
            <a:ext cx="272628" cy="370754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1F83B780-730C-42A4-B5E7-CF82CFF97272}"/>
              </a:ext>
            </a:extLst>
          </p:cNvPr>
          <p:cNvCxnSpPr>
            <a:stCxn id="262" idx="3"/>
            <a:endCxn id="265" idx="0"/>
          </p:cNvCxnSpPr>
          <p:nvPr/>
        </p:nvCxnSpPr>
        <p:spPr bwMode="auto">
          <a:xfrm>
            <a:off x="8137530" y="2590480"/>
            <a:ext cx="274303" cy="366309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0D654755-4FC2-4377-8AB8-3C1946F8B395}"/>
              </a:ext>
            </a:extLst>
          </p:cNvPr>
          <p:cNvCxnSpPr>
            <a:stCxn id="262" idx="3"/>
            <a:endCxn id="270" idx="2"/>
          </p:cNvCxnSpPr>
          <p:nvPr/>
        </p:nvCxnSpPr>
        <p:spPr bwMode="auto">
          <a:xfrm flipV="1">
            <a:off x="8137530" y="2178555"/>
            <a:ext cx="294083" cy="41192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E21B9922-5D1B-4AE2-AA97-D9608AF6B5ED}"/>
              </a:ext>
            </a:extLst>
          </p:cNvPr>
          <p:cNvCxnSpPr>
            <a:stCxn id="262" idx="1"/>
            <a:endCxn id="269" idx="2"/>
          </p:cNvCxnSpPr>
          <p:nvPr/>
        </p:nvCxnSpPr>
        <p:spPr bwMode="auto">
          <a:xfrm flipH="1" flipV="1">
            <a:off x="7321633" y="2289652"/>
            <a:ext cx="272628" cy="30082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129CE36E-1826-44E5-AE69-A1CF2CEB35DB}"/>
              </a:ext>
            </a:extLst>
          </p:cNvPr>
          <p:cNvCxnSpPr>
            <a:stCxn id="262" idx="2"/>
            <a:endCxn id="266" idx="0"/>
          </p:cNvCxnSpPr>
          <p:nvPr/>
        </p:nvCxnSpPr>
        <p:spPr bwMode="auto">
          <a:xfrm flipH="1">
            <a:off x="7859036" y="2724160"/>
            <a:ext cx="6859" cy="63653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BC115FB8-5616-4F6F-B857-EEAC157AAC0B}"/>
              </a:ext>
            </a:extLst>
          </p:cNvPr>
          <p:cNvCxnSpPr>
            <a:stCxn id="266" idx="2"/>
            <a:endCxn id="267" idx="0"/>
          </p:cNvCxnSpPr>
          <p:nvPr/>
        </p:nvCxnSpPr>
        <p:spPr bwMode="auto">
          <a:xfrm flipH="1">
            <a:off x="7410945" y="3494370"/>
            <a:ext cx="448091" cy="364136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B1090B89-4DA4-4E18-B818-3218AB8C182B}"/>
              </a:ext>
            </a:extLst>
          </p:cNvPr>
          <p:cNvCxnSpPr>
            <a:stCxn id="266" idx="2"/>
            <a:endCxn id="268" idx="0"/>
          </p:cNvCxnSpPr>
          <p:nvPr/>
        </p:nvCxnSpPr>
        <p:spPr bwMode="auto">
          <a:xfrm>
            <a:off x="7859036" y="3494370"/>
            <a:ext cx="448090" cy="355684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9" name="Right Arrow 91">
            <a:extLst>
              <a:ext uri="{FF2B5EF4-FFF2-40B4-BE49-F238E27FC236}">
                <a16:creationId xmlns:a16="http://schemas.microsoft.com/office/drawing/2014/main" id="{C20A5A04-963C-4531-9690-CB53DB563986}"/>
              </a:ext>
            </a:extLst>
          </p:cNvPr>
          <p:cNvSpPr/>
          <p:nvPr/>
        </p:nvSpPr>
        <p:spPr>
          <a:xfrm>
            <a:off x="4495334" y="2383946"/>
            <a:ext cx="447877" cy="4644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0" name="Right Arrow 92">
            <a:extLst>
              <a:ext uri="{FF2B5EF4-FFF2-40B4-BE49-F238E27FC236}">
                <a16:creationId xmlns:a16="http://schemas.microsoft.com/office/drawing/2014/main" id="{0EFF49BD-EE06-423F-8613-CCBA31FF4E69}"/>
              </a:ext>
            </a:extLst>
          </p:cNvPr>
          <p:cNvSpPr/>
          <p:nvPr/>
        </p:nvSpPr>
        <p:spPr>
          <a:xfrm>
            <a:off x="6637063" y="2383946"/>
            <a:ext cx="447877" cy="46440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EB21152-4A75-461C-BD23-A11126662A8C}"/>
              </a:ext>
            </a:extLst>
          </p:cNvPr>
          <p:cNvGrpSpPr/>
          <p:nvPr/>
        </p:nvGrpSpPr>
        <p:grpSpPr>
          <a:xfrm>
            <a:off x="2362148" y="2794776"/>
            <a:ext cx="3321000" cy="2087382"/>
            <a:chOff x="41947" y="3888382"/>
            <a:chExt cx="4428000" cy="2783176"/>
          </a:xfrm>
        </p:grpSpPr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3E2C962A-B142-4614-847C-BAC658945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-3" r="41081" b="43178"/>
            <a:stretch/>
          </p:blipFill>
          <p:spPr>
            <a:xfrm>
              <a:off x="41947" y="4187558"/>
              <a:ext cx="4428000" cy="2484000"/>
            </a:xfrm>
            <a:prstGeom prst="rect">
              <a:avLst/>
            </a:prstGeom>
            <a:ln w="12700">
              <a:solidFill>
                <a:schemeClr val="accent4"/>
              </a:solidFill>
            </a:ln>
          </p:spPr>
        </p:pic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1D77AA0E-DF6F-4C6A-B074-92CA2993D195}"/>
                </a:ext>
              </a:extLst>
            </p:cNvPr>
            <p:cNvCxnSpPr/>
            <p:nvPr/>
          </p:nvCxnSpPr>
          <p:spPr>
            <a:xfrm flipV="1">
              <a:off x="2784828" y="3888382"/>
              <a:ext cx="293795" cy="29480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568C2695-4763-43AE-B9AE-A241AA5D9F4C}"/>
              </a:ext>
            </a:extLst>
          </p:cNvPr>
          <p:cNvGrpSpPr/>
          <p:nvPr/>
        </p:nvGrpSpPr>
        <p:grpSpPr>
          <a:xfrm>
            <a:off x="5734661" y="2794998"/>
            <a:ext cx="3375000" cy="2089259"/>
            <a:chOff x="4540436" y="3881506"/>
            <a:chExt cx="4500000" cy="2785678"/>
          </a:xfrm>
        </p:grpSpPr>
        <p:pic>
          <p:nvPicPr>
            <p:cNvPr id="285" name="Picture 284">
              <a:extLst>
                <a:ext uri="{FF2B5EF4-FFF2-40B4-BE49-F238E27FC236}">
                  <a16:creationId xmlns:a16="http://schemas.microsoft.com/office/drawing/2014/main" id="{AD512BA9-D5C4-4BCB-955A-A1E93F0B2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3111" b="50760"/>
            <a:stretch/>
          </p:blipFill>
          <p:spPr>
            <a:xfrm>
              <a:off x="4540436" y="4183184"/>
              <a:ext cx="4500000" cy="2484000"/>
            </a:xfrm>
            <a:prstGeom prst="rect">
              <a:avLst/>
            </a:prstGeom>
            <a:ln w="12700">
              <a:solidFill>
                <a:schemeClr val="accent4"/>
              </a:solidFill>
            </a:ln>
          </p:spPr>
        </p:pic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EF28D91A-95D9-4136-8BDB-E54E1AA9E042}"/>
                </a:ext>
              </a:extLst>
            </p:cNvPr>
            <p:cNvCxnSpPr/>
            <p:nvPr/>
          </p:nvCxnSpPr>
          <p:spPr>
            <a:xfrm flipH="1" flipV="1">
              <a:off x="6266041" y="3881506"/>
              <a:ext cx="152495" cy="30358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63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243" grpId="0" animBg="1"/>
      <p:bldP spid="279" grpId="0" animBg="1"/>
      <p:bldP spid="2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5CD20CB-DBE5-41F3-AF72-8651795CEEC3}"/>
              </a:ext>
            </a:extLst>
          </p:cNvPr>
          <p:cNvGrpSpPr/>
          <p:nvPr/>
        </p:nvGrpSpPr>
        <p:grpSpPr>
          <a:xfrm>
            <a:off x="184501" y="879475"/>
            <a:ext cx="2369500" cy="3487852"/>
            <a:chOff x="3002761" y="901858"/>
            <a:chExt cx="2369500" cy="348785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C8DF367-BCC2-4482-87D1-6C0653D67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2761" y="901858"/>
              <a:ext cx="2369500" cy="3487852"/>
            </a:xfrm>
            <a:prstGeom prst="rect">
              <a:avLst/>
            </a:prstGeom>
            <a:ln w="12700">
              <a:solidFill>
                <a:srgbClr val="426783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211D4C2-8789-47AF-9304-157F4F04C48C}"/>
                </a:ext>
              </a:extLst>
            </p:cNvPr>
            <p:cNvSpPr txBox="1"/>
            <p:nvPr/>
          </p:nvSpPr>
          <p:spPr>
            <a:xfrm>
              <a:off x="4504822" y="4188674"/>
              <a:ext cx="86621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Global library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E65832-A3BE-4BFF-AFFE-976729CB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Harmonizing variables:</a:t>
            </a:r>
            <a:br>
              <a:rPr lang="en-US" dirty="0"/>
            </a:br>
            <a:r>
              <a:rPr lang="en-US" dirty="0"/>
              <a:t>mapping rules execution in Pentaho</a:t>
            </a:r>
          </a:p>
        </p:txBody>
      </p:sp>
      <p:pic>
        <p:nvPicPr>
          <p:cNvPr id="53" name="Picture 52" descr="Screen Clipping">
            <a:extLst>
              <a:ext uri="{FF2B5EF4-FFF2-40B4-BE49-F238E27FC236}">
                <a16:creationId xmlns:a16="http://schemas.microsoft.com/office/drawing/2014/main" id="{90AB5BCF-97A2-40F1-AF8B-2D3CC15AF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07" y="889149"/>
            <a:ext cx="4061074" cy="2260598"/>
          </a:xfrm>
          <a:prstGeom prst="rect">
            <a:avLst/>
          </a:prstGeom>
        </p:spPr>
      </p:pic>
      <p:pic>
        <p:nvPicPr>
          <p:cNvPr id="54" name="Picture 53" descr="Screen Clipping">
            <a:extLst>
              <a:ext uri="{FF2B5EF4-FFF2-40B4-BE49-F238E27FC236}">
                <a16:creationId xmlns:a16="http://schemas.microsoft.com/office/drawing/2014/main" id="{2647CB8F-2FF5-4811-B202-F9CB4018D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2" y="2233215"/>
            <a:ext cx="3040804" cy="2207251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C2DBBD5-9B75-4118-8E18-C2F471DACC5A}"/>
              </a:ext>
            </a:extLst>
          </p:cNvPr>
          <p:cNvCxnSpPr>
            <a:cxnSpLocks/>
          </p:cNvCxnSpPr>
          <p:nvPr/>
        </p:nvCxnSpPr>
        <p:spPr>
          <a:xfrm>
            <a:off x="5531005" y="1304693"/>
            <a:ext cx="1901283" cy="165038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65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205C-1BF0-469F-80AC-1AFCC9BF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43AF6-1BAC-4C8D-AF45-E3674C501E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EF58ABD-EA02-4A07-B945-374E425E1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895118"/>
              </p:ext>
            </p:extLst>
          </p:nvPr>
        </p:nvGraphicFramePr>
        <p:xfrm>
          <a:off x="1491574" y="229129"/>
          <a:ext cx="6401108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DA4AF6D-81A0-4203-B650-5C71A986319A}"/>
              </a:ext>
            </a:extLst>
          </p:cNvPr>
          <p:cNvGrpSpPr/>
          <p:nvPr/>
        </p:nvGrpSpPr>
        <p:grpSpPr>
          <a:xfrm>
            <a:off x="1486627" y="3477941"/>
            <a:ext cx="2233977" cy="1049197"/>
            <a:chOff x="1115616" y="4221088"/>
            <a:chExt cx="2978636" cy="1398929"/>
          </a:xfrm>
        </p:grpSpPr>
        <p:sp>
          <p:nvSpPr>
            <p:cNvPr id="9" name="Text Box 55">
              <a:extLst>
                <a:ext uri="{FF2B5EF4-FFF2-40B4-BE49-F238E27FC236}">
                  <a16:creationId xmlns:a16="http://schemas.microsoft.com/office/drawing/2014/main" id="{189FDFBC-52F6-46C7-A55B-8ECDD80785C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24357" y="4221088"/>
              <a:ext cx="2969895" cy="1349693"/>
            </a:xfrm>
            <a:prstGeom prst="rect">
              <a:avLst/>
            </a:prstGeom>
            <a:noFill/>
            <a:ln w="25400">
              <a:solidFill>
                <a:srgbClr val="385D8A"/>
              </a:solidFill>
            </a:ln>
            <a:effectLst/>
          </p:spPr>
          <p:txBody>
            <a:bodyPr rot="0" spcFirstLastPara="0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fontAlgn="base">
                <a:spcBef>
                  <a:spcPct val="0"/>
                </a:spcBef>
                <a:defRPr/>
              </a:pPr>
              <a:endParaRPr lang="en-US" sz="825" kern="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4109A03C-FBF7-47C7-82E0-08A645870E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8972" y="4294113"/>
              <a:ext cx="539115" cy="539115"/>
            </a:xfrm>
            <a:prstGeom prst="flowChartMagneticDisk">
              <a:avLst/>
            </a:prstGeom>
            <a:solidFill>
              <a:srgbClr val="254CA0"/>
            </a:solidFill>
            <a:ln w="10795" cap="flat" cmpd="sng" algn="ctr">
              <a:solidFill>
                <a:srgbClr val="254CA0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spcBef>
                  <a:spcPct val="0"/>
                </a:spcBef>
                <a:defRPr/>
              </a:pPr>
              <a:r>
                <a:rPr lang="nl-BE" sz="675" kern="0">
                  <a:solidFill>
                    <a:prstClr val="white"/>
                  </a:solidFill>
                  <a:latin typeface="Arial"/>
                  <a:ea typeface="Times New Roman"/>
                </a:rPr>
                <a:t> </a:t>
              </a:r>
              <a:endParaRPr lang="en-US" sz="900" kern="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EC1533FD-045A-4DB8-A139-6CE690A156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6547" y="4294113"/>
              <a:ext cx="539115" cy="539115"/>
            </a:xfrm>
            <a:prstGeom prst="flowChartMagneticDisk">
              <a:avLst/>
            </a:prstGeom>
            <a:solidFill>
              <a:srgbClr val="254CA0"/>
            </a:solidFill>
            <a:ln w="10795" cap="flat" cmpd="sng" algn="ctr">
              <a:solidFill>
                <a:srgbClr val="254CA0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spcBef>
                  <a:spcPct val="0"/>
                </a:spcBef>
                <a:defRPr/>
              </a:pPr>
              <a:r>
                <a:rPr lang="nl-BE" sz="675" kern="0" dirty="0">
                  <a:solidFill>
                    <a:prstClr val="white"/>
                  </a:solidFill>
                  <a:ea typeface="Times New Roman"/>
                </a:rPr>
                <a:t>3</a:t>
              </a:r>
              <a:endParaRPr lang="en-US" sz="900" kern="0" dirty="0">
                <a:solidFill>
                  <a:prstClr val="white"/>
                </a:solidFill>
                <a:ea typeface="Times New Roman"/>
              </a:endParaRPr>
            </a:p>
          </p:txBody>
        </p:sp>
        <p:sp>
          <p:nvSpPr>
            <p:cNvPr id="12" name="Text Box 55">
              <a:extLst>
                <a:ext uri="{FF2B5EF4-FFF2-40B4-BE49-F238E27FC236}">
                  <a16:creationId xmlns:a16="http://schemas.microsoft.com/office/drawing/2014/main" id="{E9C687D1-610A-4429-9EE6-9CE9868D4B9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218970" y="4890060"/>
              <a:ext cx="539115" cy="35941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spcBef>
                  <a:spcPct val="0"/>
                </a:spcBef>
                <a:defRPr/>
              </a:pPr>
              <a:r>
                <a:rPr lang="nl-BE" sz="825" kern="0" dirty="0">
                  <a:solidFill>
                    <a:srgbClr val="000000"/>
                  </a:solidFill>
                  <a:latin typeface="Century Gothic"/>
                  <a:ea typeface="Times New Roman"/>
                </a:rPr>
                <a:t>source</a:t>
              </a:r>
              <a:endParaRPr lang="en-US" sz="825" kern="0" dirty="0">
                <a:solidFill>
                  <a:srgbClr val="000000"/>
                </a:solidFill>
                <a:latin typeface="Century Gothic"/>
                <a:ea typeface="Times New Roman"/>
              </a:endParaRPr>
            </a:p>
            <a:p>
              <a:pPr algn="ctr" defTabSz="685800" fontAlgn="base">
                <a:spcBef>
                  <a:spcPct val="0"/>
                </a:spcBef>
                <a:defRPr/>
              </a:pPr>
              <a:r>
                <a:rPr lang="nl-BE" sz="825" kern="0" dirty="0">
                  <a:solidFill>
                    <a:srgbClr val="000000"/>
                  </a:solidFill>
                  <a:latin typeface="Century Gothic"/>
                  <a:ea typeface="Times New Roman"/>
                </a:rPr>
                <a:t>data</a:t>
              </a:r>
              <a:endParaRPr lang="en-US" sz="825" kern="0" dirty="0">
                <a:solidFill>
                  <a:srgbClr val="000000"/>
                </a:solidFill>
                <a:latin typeface="Century Gothic"/>
                <a:ea typeface="Times New Roman"/>
              </a:endParaRPr>
            </a:p>
          </p:txBody>
        </p: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3FC3B326-B6D6-46C9-B232-D4D05194430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411308" y="4895934"/>
              <a:ext cx="539115" cy="46799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spcBef>
                  <a:spcPct val="0"/>
                </a:spcBef>
                <a:defRPr/>
              </a:pPr>
              <a:r>
                <a:rPr lang="nl-BE" sz="825" kern="0" dirty="0">
                  <a:solidFill>
                    <a:srgbClr val="000000"/>
                  </a:solidFill>
                  <a:latin typeface="Century Gothic"/>
                  <a:ea typeface="Times New Roman"/>
                </a:rPr>
                <a:t>Harmonized triples</a:t>
              </a:r>
              <a:endParaRPr lang="en-US" sz="825" kern="0" dirty="0">
                <a:solidFill>
                  <a:srgbClr val="000000"/>
                </a:solidFill>
                <a:latin typeface="Century Gothic"/>
                <a:ea typeface="Times New Roman"/>
              </a:endParaRPr>
            </a:p>
          </p:txBody>
        </p:sp>
        <p:sp>
          <p:nvSpPr>
            <p:cNvPr id="14" name="Flowchart: Predefined Process 13">
              <a:extLst>
                <a:ext uri="{FF2B5EF4-FFF2-40B4-BE49-F238E27FC236}">
                  <a16:creationId xmlns:a16="http://schemas.microsoft.com/office/drawing/2014/main" id="{9CCEAF18-B3C8-4560-9664-718FBF677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0842" y="4294113"/>
              <a:ext cx="701993" cy="539115"/>
            </a:xfrm>
            <a:prstGeom prst="flowChartPredefinedProcess">
              <a:avLst/>
            </a:prstGeom>
            <a:solidFill>
              <a:srgbClr val="254CA0"/>
            </a:solidFill>
            <a:ln w="10795" cap="flat" cmpd="sng" algn="ctr">
              <a:solidFill>
                <a:srgbClr val="254CA0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5" name="Text Box 55">
              <a:extLst>
                <a:ext uri="{FF2B5EF4-FFF2-40B4-BE49-F238E27FC236}">
                  <a16:creationId xmlns:a16="http://schemas.microsoft.com/office/drawing/2014/main" id="{DE0A720C-60D8-4908-85F6-4C388D6613F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93697" y="4890060"/>
              <a:ext cx="719138" cy="35941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spcBef>
                  <a:spcPct val="0"/>
                </a:spcBef>
                <a:defRPr/>
              </a:pPr>
              <a:r>
                <a:rPr lang="nl-BE" sz="825" kern="0" dirty="0">
                  <a:solidFill>
                    <a:srgbClr val="000000"/>
                  </a:solidFill>
                  <a:latin typeface="Century Gothic"/>
                  <a:ea typeface="Times New Roman"/>
                </a:rPr>
                <a:t>Semantic ETL</a:t>
              </a:r>
              <a:endParaRPr lang="en-US" sz="825" kern="0" dirty="0">
                <a:solidFill>
                  <a:srgbClr val="000000"/>
                </a:solidFill>
                <a:latin typeface="Century Gothic"/>
                <a:ea typeface="Times New Roman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6E7A62B-7949-4521-A62C-989B539AFFDE}"/>
                </a:ext>
              </a:extLst>
            </p:cNvPr>
            <p:cNvCxnSpPr>
              <a:cxnSpLocks noChangeAspect="1"/>
              <a:stCxn id="10" idx="4"/>
              <a:endCxn id="14" idx="1"/>
            </p:cNvCxnSpPr>
            <p:nvPr/>
          </p:nvCxnSpPr>
          <p:spPr>
            <a:xfrm>
              <a:off x="1758087" y="4563671"/>
              <a:ext cx="452755" cy="0"/>
            </a:xfrm>
            <a:prstGeom prst="straightConnector1">
              <a:avLst/>
            </a:prstGeom>
            <a:noFill/>
            <a:ln w="10795" cap="flat" cmpd="sng" algn="ctr">
              <a:solidFill>
                <a:srgbClr val="254CA0"/>
              </a:solidFill>
              <a:prstDash val="solid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995B284-D2EE-4A84-8551-D4F1FA95A178}"/>
                </a:ext>
              </a:extLst>
            </p:cNvPr>
            <p:cNvCxnSpPr>
              <a:cxnSpLocks noChangeAspect="1"/>
              <a:stCxn id="14" idx="3"/>
              <a:endCxn id="11" idx="2"/>
            </p:cNvCxnSpPr>
            <p:nvPr/>
          </p:nvCxnSpPr>
          <p:spPr>
            <a:xfrm>
              <a:off x="2912835" y="4563671"/>
              <a:ext cx="493712" cy="0"/>
            </a:xfrm>
            <a:prstGeom prst="straightConnector1">
              <a:avLst/>
            </a:prstGeom>
            <a:noFill/>
            <a:ln w="10795" cap="flat" cmpd="sng" algn="ctr">
              <a:solidFill>
                <a:srgbClr val="254CA0"/>
              </a:solidFill>
              <a:prstDash val="solid"/>
              <a:tailEnd type="arrow"/>
            </a:ln>
            <a:effectLst/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2FEEF5-0726-4C8F-8276-93D9D7C90404}"/>
                </a:ext>
              </a:extLst>
            </p:cNvPr>
            <p:cNvSpPr/>
            <p:nvPr/>
          </p:nvSpPr>
          <p:spPr>
            <a:xfrm>
              <a:off x="1115616" y="5281462"/>
              <a:ext cx="1366185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defRPr/>
              </a:pPr>
              <a:r>
                <a:rPr lang="nl-BE" sz="1050" kern="0" dirty="0">
                  <a:solidFill>
                    <a:srgbClr val="000000"/>
                  </a:solidFill>
                  <a:latin typeface="Arial"/>
                  <a:ea typeface="Times New Roman"/>
                </a:rPr>
                <a:t>Data </a:t>
              </a:r>
              <a:r>
                <a:rPr lang="nl-BE" sz="1050" kern="0" dirty="0">
                  <a:solidFill>
                    <a:srgbClr val="000000"/>
                  </a:solidFill>
                  <a:latin typeface="Arial" charset="0"/>
                  <a:ea typeface="Times New Roman"/>
                </a:rPr>
                <a:t>source</a:t>
              </a:r>
              <a:r>
                <a:rPr lang="nl-BE" sz="1050" kern="0" dirty="0">
                  <a:solidFill>
                    <a:srgbClr val="000000"/>
                  </a:solidFill>
                  <a:latin typeface="Arial"/>
                  <a:ea typeface="Times New Roman"/>
                </a:rPr>
                <a:t> 1</a:t>
              </a:r>
              <a:endParaRPr lang="en-US" sz="1050" kern="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865B7D-EE98-439D-9178-E4887B39A8C9}"/>
              </a:ext>
            </a:extLst>
          </p:cNvPr>
          <p:cNvGrpSpPr/>
          <p:nvPr/>
        </p:nvGrpSpPr>
        <p:grpSpPr>
          <a:xfrm>
            <a:off x="4179162" y="3477941"/>
            <a:ext cx="2233977" cy="1049197"/>
            <a:chOff x="1115616" y="4221088"/>
            <a:chExt cx="2978636" cy="1398929"/>
          </a:xfrm>
          <a:solidFill>
            <a:schemeClr val="accent5">
              <a:lumMod val="75000"/>
            </a:schemeClr>
          </a:solidFill>
        </p:grpSpPr>
        <p:sp>
          <p:nvSpPr>
            <p:cNvPr id="20" name="Text Box 55">
              <a:extLst>
                <a:ext uri="{FF2B5EF4-FFF2-40B4-BE49-F238E27FC236}">
                  <a16:creationId xmlns:a16="http://schemas.microsoft.com/office/drawing/2014/main" id="{500B657D-96FD-49F4-B82A-193471049C9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24357" y="4221088"/>
              <a:ext cx="2969895" cy="1349693"/>
            </a:xfrm>
            <a:prstGeom prst="rect">
              <a:avLst/>
            </a:prstGeom>
            <a:noFill/>
            <a:ln w="25400">
              <a:solidFill>
                <a:schemeClr val="accent4">
                  <a:lumMod val="50000"/>
                </a:schemeClr>
              </a:solidFill>
            </a:ln>
            <a:effectLst/>
          </p:spPr>
          <p:txBody>
            <a:bodyPr rot="0" spcFirstLastPara="0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fontAlgn="base">
                <a:spcBef>
                  <a:spcPct val="0"/>
                </a:spcBef>
                <a:defRPr/>
              </a:pPr>
              <a:endParaRPr lang="en-US" sz="825" kern="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id="{CBBBAD49-92B1-414D-9E77-81C51C7F85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8972" y="4294113"/>
              <a:ext cx="539115" cy="539115"/>
            </a:xfrm>
            <a:prstGeom prst="flowChartMagneticDisk">
              <a:avLst/>
            </a:prstGeom>
            <a:grpFill/>
            <a:ln w="10795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spcBef>
                  <a:spcPct val="0"/>
                </a:spcBef>
                <a:defRPr/>
              </a:pPr>
              <a:r>
                <a:rPr lang="nl-BE" sz="675" kern="0">
                  <a:solidFill>
                    <a:prstClr val="white"/>
                  </a:solidFill>
                  <a:latin typeface="Arial"/>
                  <a:ea typeface="Times New Roman"/>
                </a:rPr>
                <a:t> </a:t>
              </a:r>
              <a:endParaRPr lang="en-US" sz="900" kern="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id="{B4FADA45-7FE0-440E-AB23-849F05A114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6547" y="4294113"/>
              <a:ext cx="539115" cy="539115"/>
            </a:xfrm>
            <a:prstGeom prst="flowChartMagneticDisk">
              <a:avLst/>
            </a:prstGeom>
            <a:grpFill/>
            <a:ln w="10795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spcBef>
                  <a:spcPct val="0"/>
                </a:spcBef>
                <a:defRPr/>
              </a:pPr>
              <a:r>
                <a:rPr lang="nl-BE" sz="675" kern="0" dirty="0">
                  <a:solidFill>
                    <a:prstClr val="white"/>
                  </a:solidFill>
                  <a:ea typeface="Times New Roman"/>
                </a:rPr>
                <a:t>3</a:t>
              </a:r>
              <a:endParaRPr lang="en-US" sz="900" kern="0" dirty="0">
                <a:solidFill>
                  <a:prstClr val="white"/>
                </a:solidFill>
                <a:ea typeface="Times New Roman"/>
              </a:endParaRPr>
            </a:p>
          </p:txBody>
        </p:sp>
        <p:sp>
          <p:nvSpPr>
            <p:cNvPr id="23" name="Text Box 55">
              <a:extLst>
                <a:ext uri="{FF2B5EF4-FFF2-40B4-BE49-F238E27FC236}">
                  <a16:creationId xmlns:a16="http://schemas.microsoft.com/office/drawing/2014/main" id="{7177D1B5-646D-41C4-B0A8-313A8F005D9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218970" y="4890060"/>
              <a:ext cx="539115" cy="35941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spcBef>
                  <a:spcPct val="0"/>
                </a:spcBef>
                <a:defRPr/>
              </a:pPr>
              <a:r>
                <a:rPr lang="nl-BE" sz="825" kern="0" dirty="0">
                  <a:solidFill>
                    <a:srgbClr val="000000"/>
                  </a:solidFill>
                  <a:latin typeface="Century Gothic"/>
                  <a:ea typeface="Times New Roman"/>
                </a:rPr>
                <a:t>source</a:t>
              </a:r>
              <a:endParaRPr lang="en-US" sz="825" kern="0" dirty="0">
                <a:solidFill>
                  <a:srgbClr val="000000"/>
                </a:solidFill>
                <a:latin typeface="Century Gothic"/>
                <a:ea typeface="Times New Roman"/>
              </a:endParaRPr>
            </a:p>
            <a:p>
              <a:pPr algn="ctr" defTabSz="685800" fontAlgn="base">
                <a:spcBef>
                  <a:spcPct val="0"/>
                </a:spcBef>
                <a:defRPr/>
              </a:pPr>
              <a:r>
                <a:rPr lang="nl-BE" sz="825" kern="0" dirty="0">
                  <a:solidFill>
                    <a:srgbClr val="000000"/>
                  </a:solidFill>
                  <a:latin typeface="Century Gothic"/>
                  <a:ea typeface="Times New Roman"/>
                </a:rPr>
                <a:t>data</a:t>
              </a:r>
              <a:endParaRPr lang="en-US" sz="825" kern="0" dirty="0">
                <a:solidFill>
                  <a:srgbClr val="000000"/>
                </a:solidFill>
                <a:latin typeface="Century Gothic"/>
                <a:ea typeface="Times New Roman"/>
              </a:endParaRPr>
            </a:p>
          </p:txBody>
        </p:sp>
        <p:sp>
          <p:nvSpPr>
            <p:cNvPr id="24" name="Text Box 55">
              <a:extLst>
                <a:ext uri="{FF2B5EF4-FFF2-40B4-BE49-F238E27FC236}">
                  <a16:creationId xmlns:a16="http://schemas.microsoft.com/office/drawing/2014/main" id="{5D8F7488-0591-4B71-A3FD-FD423B86FF4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411308" y="4895934"/>
              <a:ext cx="539115" cy="46799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spcBef>
                  <a:spcPct val="0"/>
                </a:spcBef>
                <a:defRPr/>
              </a:pPr>
              <a:r>
                <a:rPr lang="nl-BE" sz="825" kern="0" dirty="0">
                  <a:solidFill>
                    <a:srgbClr val="000000"/>
                  </a:solidFill>
                  <a:latin typeface="Century Gothic"/>
                  <a:ea typeface="Times New Roman"/>
                </a:rPr>
                <a:t>Harmonized triples</a:t>
              </a:r>
              <a:endParaRPr lang="en-US" sz="825" kern="0" dirty="0">
                <a:solidFill>
                  <a:srgbClr val="000000"/>
                </a:solidFill>
                <a:latin typeface="Century Gothic"/>
                <a:ea typeface="Times New Roman"/>
              </a:endParaRPr>
            </a:p>
          </p:txBody>
        </p:sp>
        <p:sp>
          <p:nvSpPr>
            <p:cNvPr id="25" name="Flowchart: Predefined Process 24">
              <a:extLst>
                <a:ext uri="{FF2B5EF4-FFF2-40B4-BE49-F238E27FC236}">
                  <a16:creationId xmlns:a16="http://schemas.microsoft.com/office/drawing/2014/main" id="{6496BCFD-DE83-4C8E-B059-7D3D5BA1B1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0842" y="4294113"/>
              <a:ext cx="701993" cy="539115"/>
            </a:xfrm>
            <a:prstGeom prst="flowChartPredefinedProcess">
              <a:avLst/>
            </a:prstGeom>
            <a:grpFill/>
            <a:ln w="10795" cap="flat" cmpd="sng" algn="ctr">
              <a:solidFill>
                <a:schemeClr val="accent4">
                  <a:lumMod val="50000"/>
                </a:schemeClr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26" name="Text Box 55">
              <a:extLst>
                <a:ext uri="{FF2B5EF4-FFF2-40B4-BE49-F238E27FC236}">
                  <a16:creationId xmlns:a16="http://schemas.microsoft.com/office/drawing/2014/main" id="{BDCDBFF9-93C1-422F-899D-0C14F74F290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193697" y="4890060"/>
              <a:ext cx="719138" cy="35941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base">
                <a:spcBef>
                  <a:spcPct val="0"/>
                </a:spcBef>
                <a:defRPr/>
              </a:pPr>
              <a:r>
                <a:rPr lang="nl-BE" sz="825" kern="0" dirty="0">
                  <a:solidFill>
                    <a:srgbClr val="000000"/>
                  </a:solidFill>
                  <a:latin typeface="Century Gothic"/>
                  <a:ea typeface="Times New Roman"/>
                </a:rPr>
                <a:t>Semantic ETL</a:t>
              </a:r>
              <a:endParaRPr lang="en-US" sz="825" kern="0" dirty="0">
                <a:solidFill>
                  <a:srgbClr val="000000"/>
                </a:solidFill>
                <a:latin typeface="Century Gothic"/>
                <a:ea typeface="Times New Roman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1D27AF5-B63E-42AE-964C-B86BF61404DD}"/>
                </a:ext>
              </a:extLst>
            </p:cNvPr>
            <p:cNvCxnSpPr>
              <a:cxnSpLocks noChangeAspect="1"/>
              <a:stCxn id="21" idx="4"/>
              <a:endCxn id="25" idx="1"/>
            </p:cNvCxnSpPr>
            <p:nvPr/>
          </p:nvCxnSpPr>
          <p:spPr>
            <a:xfrm>
              <a:off x="1758087" y="4563671"/>
              <a:ext cx="452755" cy="0"/>
            </a:xfrm>
            <a:prstGeom prst="straightConnector1">
              <a:avLst/>
            </a:prstGeom>
            <a:grpFill/>
            <a:ln w="10795" cap="flat" cmpd="sng" algn="ctr">
              <a:solidFill>
                <a:schemeClr val="accent4">
                  <a:lumMod val="50000"/>
                </a:schemeClr>
              </a:solidFill>
              <a:prstDash val="solid"/>
              <a:tailEnd type="arrow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79304B5-22CF-458A-85E2-2B6B9979095B}"/>
                </a:ext>
              </a:extLst>
            </p:cNvPr>
            <p:cNvCxnSpPr>
              <a:cxnSpLocks noChangeAspect="1"/>
              <a:stCxn id="25" idx="3"/>
              <a:endCxn id="22" idx="2"/>
            </p:cNvCxnSpPr>
            <p:nvPr/>
          </p:nvCxnSpPr>
          <p:spPr>
            <a:xfrm>
              <a:off x="2912835" y="4563671"/>
              <a:ext cx="493712" cy="0"/>
            </a:xfrm>
            <a:prstGeom prst="straightConnector1">
              <a:avLst/>
            </a:prstGeom>
            <a:grpFill/>
            <a:ln w="10795" cap="flat" cmpd="sng" algn="ctr">
              <a:solidFill>
                <a:schemeClr val="accent4">
                  <a:lumMod val="50000"/>
                </a:schemeClr>
              </a:solidFill>
              <a:prstDash val="solid"/>
              <a:tailEnd type="arrow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9F95329-F08F-4FDB-89E3-B1B42F9259C6}"/>
                </a:ext>
              </a:extLst>
            </p:cNvPr>
            <p:cNvSpPr/>
            <p:nvPr/>
          </p:nvSpPr>
          <p:spPr>
            <a:xfrm>
              <a:off x="1115616" y="5281462"/>
              <a:ext cx="1366185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685800" fontAlgn="base">
                <a:spcBef>
                  <a:spcPct val="0"/>
                </a:spcBef>
                <a:defRPr/>
              </a:pPr>
              <a:r>
                <a:rPr lang="nl-BE" sz="1050" kern="0" dirty="0">
                  <a:solidFill>
                    <a:srgbClr val="000000"/>
                  </a:solidFill>
                  <a:latin typeface="Arial"/>
                  <a:ea typeface="Times New Roman"/>
                </a:rPr>
                <a:t>Data </a:t>
              </a:r>
              <a:r>
                <a:rPr lang="nl-BE" sz="1050" kern="0" dirty="0">
                  <a:solidFill>
                    <a:srgbClr val="000000"/>
                  </a:solidFill>
                  <a:latin typeface="Arial" charset="0"/>
                  <a:ea typeface="Times New Roman"/>
                </a:rPr>
                <a:t>source</a:t>
              </a:r>
              <a:r>
                <a:rPr lang="nl-BE" sz="1050" kern="0" dirty="0">
                  <a:solidFill>
                    <a:srgbClr val="000000"/>
                  </a:solidFill>
                  <a:latin typeface="Arial"/>
                  <a:ea typeface="Times New Roman"/>
                </a:rPr>
                <a:t> n</a:t>
              </a:r>
              <a:endParaRPr lang="en-US" sz="1050" kern="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2861447-9980-46A1-81E7-B554EB3280F0}"/>
              </a:ext>
            </a:extLst>
          </p:cNvPr>
          <p:cNvSpPr txBox="1"/>
          <p:nvPr/>
        </p:nvSpPr>
        <p:spPr>
          <a:xfrm>
            <a:off x="3793149" y="37778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1" name="Flowchart: Magnetic Disk 30">
            <a:extLst>
              <a:ext uri="{FF2B5EF4-FFF2-40B4-BE49-F238E27FC236}">
                <a16:creationId xmlns:a16="http://schemas.microsoft.com/office/drawing/2014/main" id="{2FC3AD0F-C620-4195-816B-7A2D0899C297}"/>
              </a:ext>
            </a:extLst>
          </p:cNvPr>
          <p:cNvSpPr>
            <a:spLocks noChangeAspect="1"/>
          </p:cNvSpPr>
          <p:nvPr/>
        </p:nvSpPr>
        <p:spPr>
          <a:xfrm>
            <a:off x="483532" y="2867747"/>
            <a:ext cx="607219" cy="809387"/>
          </a:xfrm>
          <a:prstGeom prst="flowChartMagneticDisk">
            <a:avLst/>
          </a:prstGeom>
          <a:solidFill>
            <a:srgbClr val="254CA0"/>
          </a:solidFill>
          <a:ln w="10795" cap="flat" cmpd="sng" algn="ctr">
            <a:solidFill>
              <a:srgbClr val="254CA0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0"/>
              </a:spcBef>
              <a:defRPr/>
            </a:pPr>
            <a:r>
              <a:rPr lang="nl-BE" sz="825" kern="0" dirty="0">
                <a:solidFill>
                  <a:prstClr val="white"/>
                </a:solidFill>
                <a:latin typeface="Century Gothic"/>
                <a:ea typeface="Times New Roman"/>
              </a:rPr>
              <a:t>global library</a:t>
            </a:r>
            <a:endParaRPr lang="en-US" sz="825" kern="0" dirty="0">
              <a:solidFill>
                <a:prstClr val="white"/>
              </a:solidFill>
              <a:latin typeface="Century Gothic"/>
              <a:ea typeface="Times New Roman"/>
            </a:endParaRPr>
          </a:p>
        </p:txBody>
      </p:sp>
      <p:cxnSp>
        <p:nvCxnSpPr>
          <p:cNvPr id="32" name="Elbow Connector 30">
            <a:extLst>
              <a:ext uri="{FF2B5EF4-FFF2-40B4-BE49-F238E27FC236}">
                <a16:creationId xmlns:a16="http://schemas.microsoft.com/office/drawing/2014/main" id="{73E30773-F7F1-412C-AF4E-D5AB57ED0937}"/>
              </a:ext>
            </a:extLst>
          </p:cNvPr>
          <p:cNvCxnSpPr>
            <a:cxnSpLocks noChangeAspect="1"/>
            <a:stCxn id="31" idx="4"/>
            <a:endCxn id="14" idx="0"/>
          </p:cNvCxnSpPr>
          <p:nvPr/>
        </p:nvCxnSpPr>
        <p:spPr>
          <a:xfrm>
            <a:off x="1090751" y="3272441"/>
            <a:ext cx="1480544" cy="260269"/>
          </a:xfrm>
          <a:prstGeom prst="bentConnector2">
            <a:avLst/>
          </a:prstGeom>
          <a:noFill/>
          <a:ln w="15875" cap="flat" cmpd="sng" algn="ctr">
            <a:solidFill>
              <a:srgbClr val="254CA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35" name="Elbow Connector 30">
            <a:extLst>
              <a:ext uri="{FF2B5EF4-FFF2-40B4-BE49-F238E27FC236}">
                <a16:creationId xmlns:a16="http://schemas.microsoft.com/office/drawing/2014/main" id="{9BA6500F-D98E-4A46-91AD-0FE0F7F7E52C}"/>
              </a:ext>
            </a:extLst>
          </p:cNvPr>
          <p:cNvCxnSpPr>
            <a:cxnSpLocks noChangeAspect="1"/>
            <a:stCxn id="31" idx="4"/>
            <a:endCxn id="25" idx="0"/>
          </p:cNvCxnSpPr>
          <p:nvPr/>
        </p:nvCxnSpPr>
        <p:spPr>
          <a:xfrm>
            <a:off x="1090751" y="3272441"/>
            <a:ext cx="4173079" cy="260269"/>
          </a:xfrm>
          <a:prstGeom prst="bentConnector2">
            <a:avLst/>
          </a:prstGeom>
          <a:noFill/>
          <a:ln w="15875" cap="flat" cmpd="sng" algn="ctr">
            <a:solidFill>
              <a:srgbClr val="254CA0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6A3384C-06C6-4655-8CDF-03C03305F040}"/>
              </a:ext>
            </a:extLst>
          </p:cNvPr>
          <p:cNvCxnSpPr/>
          <p:nvPr/>
        </p:nvCxnSpPr>
        <p:spPr>
          <a:xfrm flipH="1">
            <a:off x="2194617" y="3033123"/>
            <a:ext cx="513330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EEAD985-BA78-4443-B0C9-98D481524CC5}"/>
              </a:ext>
            </a:extLst>
          </p:cNvPr>
          <p:cNvCxnSpPr>
            <a:cxnSpLocks/>
          </p:cNvCxnSpPr>
          <p:nvPr/>
        </p:nvCxnSpPr>
        <p:spPr>
          <a:xfrm>
            <a:off x="2194617" y="2501581"/>
            <a:ext cx="0" cy="531542"/>
          </a:xfrm>
          <a:prstGeom prst="line">
            <a:avLst/>
          </a:prstGeom>
          <a:ln w="28575"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6FFB0C5-DB6F-4D53-B1F2-B14193C3D476}"/>
              </a:ext>
            </a:extLst>
          </p:cNvPr>
          <p:cNvCxnSpPr>
            <a:cxnSpLocks/>
          </p:cNvCxnSpPr>
          <p:nvPr/>
        </p:nvCxnSpPr>
        <p:spPr>
          <a:xfrm>
            <a:off x="7333180" y="2501581"/>
            <a:ext cx="0" cy="531542"/>
          </a:xfrm>
          <a:prstGeom prst="line">
            <a:avLst/>
          </a:prstGeom>
          <a:ln w="28575"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3D0268C-3A62-4627-B2B0-C99641619B33}"/>
              </a:ext>
            </a:extLst>
          </p:cNvPr>
          <p:cNvCxnSpPr>
            <a:cxnSpLocks/>
          </p:cNvCxnSpPr>
          <p:nvPr/>
        </p:nvCxnSpPr>
        <p:spPr>
          <a:xfrm>
            <a:off x="3908187" y="2501581"/>
            <a:ext cx="0" cy="531542"/>
          </a:xfrm>
          <a:prstGeom prst="line">
            <a:avLst/>
          </a:prstGeom>
          <a:ln w="28575"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C2CBB1F-2B89-403E-B4B0-01286DE24E4D}"/>
              </a:ext>
            </a:extLst>
          </p:cNvPr>
          <p:cNvCxnSpPr>
            <a:cxnSpLocks/>
          </p:cNvCxnSpPr>
          <p:nvPr/>
        </p:nvCxnSpPr>
        <p:spPr>
          <a:xfrm>
            <a:off x="5642202" y="2501581"/>
            <a:ext cx="0" cy="531542"/>
          </a:xfrm>
          <a:prstGeom prst="line">
            <a:avLst/>
          </a:prstGeom>
          <a:ln w="28575"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57EF61E-81CD-4669-B79D-C249D9BEB44E}"/>
              </a:ext>
            </a:extLst>
          </p:cNvPr>
          <p:cNvCxnSpPr>
            <a:cxnSpLocks/>
          </p:cNvCxnSpPr>
          <p:nvPr/>
        </p:nvCxnSpPr>
        <p:spPr>
          <a:xfrm>
            <a:off x="3400807" y="3033123"/>
            <a:ext cx="0" cy="503218"/>
          </a:xfrm>
          <a:prstGeom prst="line">
            <a:avLst/>
          </a:prstGeom>
          <a:ln w="28575"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C58EC7C-7864-4885-93C9-42B901185A45}"/>
              </a:ext>
            </a:extLst>
          </p:cNvPr>
          <p:cNvCxnSpPr>
            <a:cxnSpLocks/>
          </p:cNvCxnSpPr>
          <p:nvPr/>
        </p:nvCxnSpPr>
        <p:spPr>
          <a:xfrm>
            <a:off x="6095685" y="3029492"/>
            <a:ext cx="0" cy="503218"/>
          </a:xfrm>
          <a:prstGeom prst="line">
            <a:avLst/>
          </a:prstGeom>
          <a:ln w="28575"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56032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horizontal">
  <a:themeElements>
    <a:clrScheme name="Janssen 2018 RGB Cool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3479"/>
      </a:accent1>
      <a:accent2>
        <a:srgbClr val="00A0DF"/>
      </a:accent2>
      <a:accent3>
        <a:srgbClr val="1C75BC"/>
      </a:accent3>
      <a:accent4>
        <a:srgbClr val="349941"/>
      </a:accent4>
      <a:accent5>
        <a:srgbClr val="6EBD44"/>
      </a:accent5>
      <a:accent6>
        <a:srgbClr val="828282"/>
      </a:accent6>
      <a:hlink>
        <a:srgbClr val="00A0DF"/>
      </a:hlink>
      <a:folHlink>
        <a:srgbClr val="1C75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_Artwork_Professional_Widescreen" id="{36E6F6F1-8ACC-BA48-BE17-2FE44C389994}" vid="{0D7A2629-6EE7-204F-86B7-B57FCA515DB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- vertical ">
  <a:themeElements>
    <a:clrScheme name="Janssen 2018 RGB Cool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3479"/>
      </a:accent1>
      <a:accent2>
        <a:srgbClr val="00A0DF"/>
      </a:accent2>
      <a:accent3>
        <a:srgbClr val="1C75BC"/>
      </a:accent3>
      <a:accent4>
        <a:srgbClr val="349941"/>
      </a:accent4>
      <a:accent5>
        <a:srgbClr val="6EBD44"/>
      </a:accent5>
      <a:accent6>
        <a:srgbClr val="828282"/>
      </a:accent6>
      <a:hlink>
        <a:srgbClr val="00A0DF"/>
      </a:hlink>
      <a:folHlink>
        <a:srgbClr val="1C75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_Artwork_Professional_Widescreen" id="{36E6F6F1-8ACC-BA48-BE17-2FE44C389994}" vid="{5D5C8491-A120-024E-9C84-96CF136902BF}"/>
    </a:ext>
  </a:extLst>
</a:theme>
</file>

<file path=ppt/theme/theme3.xml><?xml version="1.0" encoding="utf-8"?>
<a:theme xmlns:a="http://schemas.openxmlformats.org/drawingml/2006/main" name="Title slide - plain">
  <a:themeElements>
    <a:clrScheme name="Janssen 2018 RGB Cool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3479"/>
      </a:accent1>
      <a:accent2>
        <a:srgbClr val="00A0DF"/>
      </a:accent2>
      <a:accent3>
        <a:srgbClr val="1C75BC"/>
      </a:accent3>
      <a:accent4>
        <a:srgbClr val="349941"/>
      </a:accent4>
      <a:accent5>
        <a:srgbClr val="6EBD44"/>
      </a:accent5>
      <a:accent6>
        <a:srgbClr val="828282"/>
      </a:accent6>
      <a:hlink>
        <a:srgbClr val="00A0DF"/>
      </a:hlink>
      <a:folHlink>
        <a:srgbClr val="1C75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_Artwork_Professional_Widescreen" id="{36E6F6F1-8ACC-BA48-BE17-2FE44C389994}" vid="{2F8F9E4D-0AAD-1946-97B7-3B7D0893934E}"/>
    </a:ext>
  </a:extLst>
</a:theme>
</file>

<file path=ppt/theme/theme4.xml><?xml version="1.0" encoding="utf-8"?>
<a:theme xmlns:a="http://schemas.openxmlformats.org/drawingml/2006/main" name="Janssen logo – professional">
  <a:themeElements>
    <a:clrScheme name="Janssen 2018 RGB Cool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3479"/>
      </a:accent1>
      <a:accent2>
        <a:srgbClr val="00A0DF"/>
      </a:accent2>
      <a:accent3>
        <a:srgbClr val="1C75BC"/>
      </a:accent3>
      <a:accent4>
        <a:srgbClr val="349941"/>
      </a:accent4>
      <a:accent5>
        <a:srgbClr val="6EBD44"/>
      </a:accent5>
      <a:accent6>
        <a:srgbClr val="828282"/>
      </a:accent6>
      <a:hlink>
        <a:srgbClr val="00A0DF"/>
      </a:hlink>
      <a:folHlink>
        <a:srgbClr val="1C75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_Artwork_Professional_Widescreen" id="{36E6F6F1-8ACC-BA48-BE17-2FE44C389994}" vid="{C3712573-3766-3842-B2AD-27C05C5CF25E}"/>
    </a:ext>
  </a:extLst>
</a:theme>
</file>

<file path=ppt/theme/theme5.xml><?xml version="1.0" encoding="utf-8"?>
<a:theme xmlns:a="http://schemas.openxmlformats.org/drawingml/2006/main" name="Divider Slide">
  <a:themeElements>
    <a:clrScheme name="Janssen 2018 RGB Cool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3479"/>
      </a:accent1>
      <a:accent2>
        <a:srgbClr val="00A0DF"/>
      </a:accent2>
      <a:accent3>
        <a:srgbClr val="1C75BC"/>
      </a:accent3>
      <a:accent4>
        <a:srgbClr val="349941"/>
      </a:accent4>
      <a:accent5>
        <a:srgbClr val="6EBD44"/>
      </a:accent5>
      <a:accent6>
        <a:srgbClr val="828282"/>
      </a:accent6>
      <a:hlink>
        <a:srgbClr val="00A0DF"/>
      </a:hlink>
      <a:folHlink>
        <a:srgbClr val="1C75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_Artwork_Professional_Widescreen" id="{36E6F6F1-8ACC-BA48-BE17-2FE44C389994}" vid="{E2D03182-47AD-184C-ABB6-F2422425B140}"/>
    </a:ext>
  </a:extLst>
</a:theme>
</file>

<file path=ppt/theme/theme6.xml><?xml version="1.0" encoding="utf-8"?>
<a:theme xmlns:a="http://schemas.openxmlformats.org/drawingml/2006/main" name="Content slide – cool palette">
  <a:themeElements>
    <a:clrScheme name="Janssen 2018 RGB Cool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3479"/>
      </a:accent1>
      <a:accent2>
        <a:srgbClr val="00A0DF"/>
      </a:accent2>
      <a:accent3>
        <a:srgbClr val="1C75BC"/>
      </a:accent3>
      <a:accent4>
        <a:srgbClr val="349941"/>
      </a:accent4>
      <a:accent5>
        <a:srgbClr val="6EBD44"/>
      </a:accent5>
      <a:accent6>
        <a:srgbClr val="828282"/>
      </a:accent6>
      <a:hlink>
        <a:srgbClr val="00A0DF"/>
      </a:hlink>
      <a:folHlink>
        <a:srgbClr val="1C75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_Artwork_Professional_Widescreen" id="{36E6F6F1-8ACC-BA48-BE17-2FE44C389994}" vid="{EF2492AD-5B3D-1545-AFED-39C329E319C6}"/>
    </a:ext>
  </a:extLst>
</a:theme>
</file>

<file path=ppt/theme/theme7.xml><?xml version="1.0" encoding="utf-8"?>
<a:theme xmlns:a="http://schemas.openxmlformats.org/drawingml/2006/main" name="1_Content slide – warm palette">
  <a:themeElements>
    <a:clrScheme name="Janssen 2018 RGB Warm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6F2E38"/>
      </a:accent1>
      <a:accent2>
        <a:srgbClr val="F37820"/>
      </a:accent2>
      <a:accent3>
        <a:srgbClr val="F5AC24"/>
      </a:accent3>
      <a:accent4>
        <a:srgbClr val="828282"/>
      </a:accent4>
      <a:accent5>
        <a:srgbClr val="FFCC00"/>
      </a:accent5>
      <a:accent6>
        <a:srgbClr val="EDEC2F"/>
      </a:accent6>
      <a:hlink>
        <a:srgbClr val="00A0DF"/>
      </a:hlink>
      <a:folHlink>
        <a:srgbClr val="1C75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_Artwork_Professional_Widescreen" id="{36E6F6F1-8ACC-BA48-BE17-2FE44C389994}" vid="{961D321B-05A7-6149-9F16-E5CFEBEA830D}"/>
    </a:ext>
  </a:extLst>
</a:theme>
</file>

<file path=ppt/theme/theme8.xml><?xml version="1.0" encoding="utf-8"?>
<a:theme xmlns:a="http://schemas.openxmlformats.org/drawingml/2006/main" name="Blank slide">
  <a:themeElements>
    <a:clrScheme name="Janssen 2018 RGB Cool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003479"/>
      </a:accent1>
      <a:accent2>
        <a:srgbClr val="00A0DF"/>
      </a:accent2>
      <a:accent3>
        <a:srgbClr val="1C75BC"/>
      </a:accent3>
      <a:accent4>
        <a:srgbClr val="349941"/>
      </a:accent4>
      <a:accent5>
        <a:srgbClr val="6EBD44"/>
      </a:accent5>
      <a:accent6>
        <a:srgbClr val="828282"/>
      </a:accent6>
      <a:hlink>
        <a:srgbClr val="00A0DF"/>
      </a:hlink>
      <a:folHlink>
        <a:srgbClr val="1C75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_Artwork_Professional_Widescreen" id="{36E6F6F1-8ACC-BA48-BE17-2FE44C389994}" vid="{6B357D2E-5746-DE45-B161-9EFC1B529D7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78FBE10324A2488E43A4F9152B5324" ma:contentTypeVersion="5" ma:contentTypeDescription="Create a new document." ma:contentTypeScope="" ma:versionID="2e606d4abf62a9216e0cc89e65b883ce">
  <xsd:schema xmlns:xsd="http://www.w3.org/2001/XMLSchema" xmlns:xs="http://www.w3.org/2001/XMLSchema" xmlns:p="http://schemas.microsoft.com/office/2006/metadata/properties" xmlns:ns2="efe713b7-724a-4720-aa9d-e37655d91088" targetNamespace="http://schemas.microsoft.com/office/2006/metadata/properties" ma:root="true" ma:fieldsID="96213af1b3015043cdc175bbd124fdcb" ns2:_="">
    <xsd:import namespace="efe713b7-724a-4720-aa9d-e37655d91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713b7-724a-4720-aa9d-e37655d910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F19ECE-38B9-4A6B-ADBA-E1C9F6A157A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fe713b7-724a-4720-aa9d-e37655d9108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883E7D-ABC1-4335-A166-17B041732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e713b7-724a-4720-aa9d-e37655d91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299090-32BF-453A-BCBB-E6869C8270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2018_Artwork_Professional_Widescreen</Template>
  <TotalTime>639</TotalTime>
  <Words>705</Words>
  <Application>Microsoft Office PowerPoint</Application>
  <PresentationFormat>On-screen Show (16:9)</PresentationFormat>
  <Paragraphs>234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SimSun</vt:lpstr>
      <vt:lpstr>Arial</vt:lpstr>
      <vt:lpstr>Calibri</vt:lpstr>
      <vt:lpstr>Century Gothic</vt:lpstr>
      <vt:lpstr>Courier New</vt:lpstr>
      <vt:lpstr>Times New Roman</vt:lpstr>
      <vt:lpstr>Verdana</vt:lpstr>
      <vt:lpstr>Wingdings</vt:lpstr>
      <vt:lpstr>Title slide - horizontal</vt:lpstr>
      <vt:lpstr>Title slide - vertical </vt:lpstr>
      <vt:lpstr>Title slide - plain</vt:lpstr>
      <vt:lpstr>Janssen logo – professional</vt:lpstr>
      <vt:lpstr>Divider Slide</vt:lpstr>
      <vt:lpstr>Content slide – cool palette</vt:lpstr>
      <vt:lpstr>1_Content slide – warm palette</vt:lpstr>
      <vt:lpstr>Blank slide</vt:lpstr>
      <vt:lpstr>PowerPoint Presentation</vt:lpstr>
      <vt:lpstr>EMIF: Secondary use of health data to enrich research</vt:lpstr>
      <vt:lpstr>EMIF consortium</vt:lpstr>
      <vt:lpstr>EMIF workflow: drill down to the data</vt:lpstr>
      <vt:lpstr>Harmonizing variables: dependency graph</vt:lpstr>
      <vt:lpstr>Harmonizing variables: ontology</vt:lpstr>
      <vt:lpstr>Harmonizing variables: mapping rules</vt:lpstr>
      <vt:lpstr>Harmonizing variables: mapping rules execution in Pentaho</vt:lpstr>
      <vt:lpstr>Architecture</vt:lpstr>
      <vt:lpstr>Alzheimer cohort results</vt:lpstr>
      <vt:lpstr>Conclusion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Melissa Logan</dc:creator>
  <cp:lastModifiedBy>Verbeeck, Rudi [JRDBE]</cp:lastModifiedBy>
  <cp:revision>28</cp:revision>
  <cp:lastPrinted>2013-09-19T15:32:51Z</cp:lastPrinted>
  <dcterms:created xsi:type="dcterms:W3CDTF">2018-01-15T23:04:29Z</dcterms:created>
  <dcterms:modified xsi:type="dcterms:W3CDTF">2018-11-30T20:36:25Z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0x0101000D78FBE10324A2488E43A4F9152B5324</vt:lpwstr>
  </property>
</Properties>
</file>