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1" r:id="rId4"/>
    <p:sldId id="267" r:id="rId5"/>
    <p:sldId id="262" r:id="rId6"/>
    <p:sldId id="263" r:id="rId7"/>
    <p:sldId id="264" r:id="rId8"/>
    <p:sldId id="265" r:id="rId9"/>
    <p:sldId id="268" r:id="rId10"/>
    <p:sldId id="272" r:id="rId11"/>
    <p:sldId id="270" r:id="rId12"/>
    <p:sldId id="269" r:id="rId13"/>
    <p:sldId id="271" r:id="rId14"/>
    <p:sldId id="274" r:id="rId15"/>
    <p:sldId id="273" r:id="rId16"/>
    <p:sldId id="276" r:id="rId17"/>
    <p:sldId id="275" r:id="rId18"/>
    <p:sldId id="277" r:id="rId19"/>
    <p:sldId id="278" r:id="rId20"/>
    <p:sldId id="279" r:id="rId21"/>
    <p:sldId id="282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2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28D30-842F-434F-BA88-3D5AF6953D3B}" type="datetimeFigureOut">
              <a:rPr lang="da-DK" smtClean="0"/>
              <a:t>30-11-2018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B177F-90C9-40E3-AC00-CD536D9861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6751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3175907" y="1186027"/>
            <a:ext cx="9016093" cy="397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4230E-BF9C-41EA-8379-F7704E2AF780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 smtClean="0">
                <a:solidFill>
                  <a:schemeClr val="bg2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2293C432-3EF4-4CC2-94D1-8F2E65775D92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736B1-AC93-4838-97C1-1C8C4F166E5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 smtClean="0">
                <a:solidFill>
                  <a:schemeClr val="bg2"/>
                </a:solidFill>
                <a:uFillTx/>
                <a:latin typeface="Calibri"/>
              </a:defRPr>
            </a:lvl1pPr>
          </a:lstStyle>
          <a:p>
            <a:pPr algn="r">
              <a:defRPr/>
            </a:pPr>
            <a:r>
              <a:rPr lang="en-US" dirty="0" smtClean="0"/>
              <a:t>Slide </a:t>
            </a:r>
            <a:fld id="{C876D256-9CF7-4026-A807-7340A6352550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6" descr="Bildergebnis fÃ¼r cc-by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0" b="17874"/>
          <a:stretch/>
        </p:blipFill>
        <p:spPr bwMode="auto">
          <a:xfrm>
            <a:off x="5619753" y="6384834"/>
            <a:ext cx="952500" cy="33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ildergebnis fÃ¼r photo allowed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687" y="6408646"/>
            <a:ext cx="475258" cy="33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TU Corporate logo_F_A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1" y="156934"/>
            <a:ext cx="706144" cy="102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43C4A61-0EC4-4268-BA3C-6FB98489654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n-US" sz="6000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693673-C948-423A-A020-0BB67B99829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US" sz="24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13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4230E-BF9C-41EA-8379-F7704E2AF780}"/>
              </a:ext>
            </a:extLst>
          </p:cNvPr>
          <p:cNvSpPr txBox="1">
            <a:spLocks noGrp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 smtClean="0">
                <a:solidFill>
                  <a:schemeClr val="bg2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2293C432-3EF4-4CC2-94D1-8F2E65775D92}" type="datetime1">
              <a:rPr lang="en-US" smtClean="0"/>
              <a:t>11/30/2018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736B1-AC93-4838-97C1-1C8C4F166E5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cap="none" spc="0" baseline="0" smtClean="0">
                <a:solidFill>
                  <a:schemeClr val="bg2"/>
                </a:solidFill>
                <a:uFillTx/>
                <a:latin typeface="Calibri"/>
              </a:defRPr>
            </a:lvl1pPr>
          </a:lstStyle>
          <a:p>
            <a:pPr algn="r">
              <a:defRPr/>
            </a:pPr>
            <a:r>
              <a:rPr lang="en-US" dirty="0" smtClean="0"/>
              <a:t>Slide </a:t>
            </a:r>
            <a:fld id="{C876D256-9CF7-4026-A807-7340A6352550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FEC214-3C71-49B3-A6E5-5F4683E7D9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57549" y="365129"/>
            <a:ext cx="8096253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923BCC-DB92-4150-B4CE-6FBB7A0396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US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6" descr="Bildergebnis fÃ¼r cc-by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0" b="17874"/>
          <a:stretch/>
        </p:blipFill>
        <p:spPr bwMode="auto">
          <a:xfrm>
            <a:off x="5619753" y="6384834"/>
            <a:ext cx="952500" cy="33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ildergebnis fÃ¼r photo allowed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687" y="6408646"/>
            <a:ext cx="475258" cy="33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TU Corporate logo_F_A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1" y="156934"/>
            <a:ext cx="706144" cy="102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5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4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73" r:id="rId3"/>
  </p:sldLayoutIdLst>
  <p:transition spd="slow"/>
  <p:hf sldNum="0"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Histogram with </a:t>
            </a:r>
            <a:r>
              <a:rPr lang="da-DK" dirty="0" err="1" smtClean="0"/>
              <a:t>Otsu</a:t>
            </a:r>
            <a:r>
              <a:rPr lang="da-DK" dirty="0" smtClean="0"/>
              <a:t> </a:t>
            </a:r>
            <a:r>
              <a:rPr lang="da-DK" dirty="0" err="1" smtClean="0"/>
              <a:t>Threshold</a:t>
            </a:r>
            <a:endParaRPr lang="da-D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67" y="1409350"/>
            <a:ext cx="5626650" cy="4905580"/>
          </a:xfrm>
        </p:spPr>
      </p:pic>
    </p:spTree>
    <p:extLst>
      <p:ext uri="{BB962C8B-B14F-4D97-AF65-F5344CB8AC3E}">
        <p14:creationId xmlns:p14="http://schemas.microsoft.com/office/powerpoint/2010/main" val="24418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Gaussian</a:t>
            </a:r>
            <a:r>
              <a:rPr lang="da-DK" dirty="0" smtClean="0"/>
              <a:t> Mixture Model</a:t>
            </a:r>
            <a:endParaRPr lang="da-D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67" y="1409350"/>
            <a:ext cx="5626649" cy="4905579"/>
          </a:xfrm>
        </p:spPr>
      </p:pic>
    </p:spTree>
    <p:extLst>
      <p:ext uri="{BB962C8B-B14F-4D97-AF65-F5344CB8AC3E}">
        <p14:creationId xmlns:p14="http://schemas.microsoft.com/office/powerpoint/2010/main" val="174692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Histogram with </a:t>
            </a:r>
            <a:r>
              <a:rPr lang="da-DK" dirty="0" err="1" smtClean="0"/>
              <a:t>Otsu</a:t>
            </a:r>
            <a:r>
              <a:rPr lang="da-DK" dirty="0" smtClean="0"/>
              <a:t> </a:t>
            </a:r>
            <a:r>
              <a:rPr lang="da-DK" dirty="0" err="1" smtClean="0"/>
              <a:t>Threshold</a:t>
            </a:r>
            <a:endParaRPr lang="da-D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67" y="1409350"/>
            <a:ext cx="5626650" cy="4905579"/>
          </a:xfrm>
        </p:spPr>
      </p:pic>
    </p:spTree>
    <p:extLst>
      <p:ext uri="{BB962C8B-B14F-4D97-AF65-F5344CB8AC3E}">
        <p14:creationId xmlns:p14="http://schemas.microsoft.com/office/powerpoint/2010/main" val="17266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Gaussian</a:t>
            </a:r>
            <a:r>
              <a:rPr lang="da-DK" dirty="0"/>
              <a:t> Mixture Model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67" y="1409350"/>
            <a:ext cx="5626649" cy="4905578"/>
          </a:xfrm>
        </p:spPr>
      </p:pic>
    </p:spTree>
    <p:extLst>
      <p:ext uri="{BB962C8B-B14F-4D97-AF65-F5344CB8AC3E}">
        <p14:creationId xmlns:p14="http://schemas.microsoft.com/office/powerpoint/2010/main" val="103248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How </a:t>
            </a:r>
            <a:r>
              <a:rPr lang="da-DK" dirty="0" err="1" smtClean="0"/>
              <a:t>does</a:t>
            </a:r>
            <a:r>
              <a:rPr lang="da-DK" dirty="0" smtClean="0"/>
              <a:t> it </a:t>
            </a:r>
            <a:r>
              <a:rPr lang="da-DK" dirty="0" err="1" smtClean="0"/>
              <a:t>actually</a:t>
            </a:r>
            <a:r>
              <a:rPr lang="da-DK" dirty="0" smtClean="0"/>
              <a:t> </a:t>
            </a:r>
            <a:r>
              <a:rPr lang="da-DK" dirty="0" err="1" smtClean="0"/>
              <a:t>work</a:t>
            </a:r>
            <a:r>
              <a:rPr lang="da-DK" dirty="0" smtClean="0"/>
              <a:t>?</a:t>
            </a:r>
            <a:endParaRPr lang="da-DK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0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Expectation</a:t>
            </a:r>
            <a:r>
              <a:rPr lang="da-DK" dirty="0" smtClean="0"/>
              <a:t> </a:t>
            </a:r>
            <a:r>
              <a:rPr lang="da-DK" dirty="0" err="1" smtClean="0"/>
              <a:t>Maximization</a:t>
            </a:r>
            <a:endParaRPr lang="da-D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39" y="1825625"/>
            <a:ext cx="5088321" cy="4351338"/>
          </a:xfrm>
        </p:spPr>
      </p:pic>
      <p:sp>
        <p:nvSpPr>
          <p:cNvPr id="5" name="TextBox 4"/>
          <p:cNvSpPr txBox="1"/>
          <p:nvPr/>
        </p:nvSpPr>
        <p:spPr>
          <a:xfrm>
            <a:off x="10715550" y="5807631"/>
            <a:ext cx="127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CC-BY </a:t>
            </a:r>
            <a:r>
              <a:rPr lang="da-DK" dirty="0" err="1" smtClean="0"/>
              <a:t>Chire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254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Mixture of </a:t>
            </a:r>
            <a:r>
              <a:rPr lang="da-DK" dirty="0" err="1" smtClean="0"/>
              <a:t>Gaussians</a:t>
            </a:r>
            <a:endParaRPr lang="da-D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31" y="1395114"/>
            <a:ext cx="4949505" cy="4949505"/>
          </a:xfrm>
        </p:spPr>
      </p:pic>
      <p:sp>
        <p:nvSpPr>
          <p:cNvPr id="7" name="TextBox 6"/>
          <p:cNvSpPr txBox="1"/>
          <p:nvPr/>
        </p:nvSpPr>
        <p:spPr>
          <a:xfrm>
            <a:off x="10136566" y="5975287"/>
            <a:ext cx="205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CC-BY </a:t>
            </a:r>
            <a:r>
              <a:rPr lang="da-DK" dirty="0" err="1" smtClean="0"/>
              <a:t>Muehlenberg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140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Decision </a:t>
            </a:r>
            <a:r>
              <a:rPr lang="da-DK" dirty="0" err="1" smtClean="0"/>
              <a:t>Boundaries</a:t>
            </a:r>
            <a:endParaRPr lang="da-D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49" y="1457387"/>
            <a:ext cx="5020774" cy="4860450"/>
          </a:xfrm>
        </p:spPr>
      </p:pic>
    </p:spTree>
    <p:extLst>
      <p:ext uri="{BB962C8B-B14F-4D97-AF65-F5344CB8AC3E}">
        <p14:creationId xmlns:p14="http://schemas.microsoft.com/office/powerpoint/2010/main" val="198276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Histogram</a:t>
            </a:r>
            <a:endParaRPr lang="da-D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31123"/>
            <a:ext cx="10515600" cy="2140342"/>
          </a:xfrm>
        </p:spPr>
      </p:pic>
    </p:spTree>
    <p:extLst>
      <p:ext uri="{BB962C8B-B14F-4D97-AF65-F5344CB8AC3E}">
        <p14:creationId xmlns:p14="http://schemas.microsoft.com/office/powerpoint/2010/main" val="423404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Mixture of </a:t>
            </a:r>
            <a:r>
              <a:rPr lang="da-DK" dirty="0" err="1" smtClean="0"/>
              <a:t>Gaussians</a:t>
            </a:r>
            <a:endParaRPr lang="da-D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2" y="2931123"/>
            <a:ext cx="10515595" cy="2140342"/>
          </a:xfrm>
        </p:spPr>
      </p:pic>
    </p:spTree>
    <p:extLst>
      <p:ext uri="{BB962C8B-B14F-4D97-AF65-F5344CB8AC3E}">
        <p14:creationId xmlns:p14="http://schemas.microsoft.com/office/powerpoint/2010/main" val="59519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Gaussian Mixture Models for </a:t>
            </a:r>
            <a:r>
              <a:rPr lang="en-US" sz="3600" dirty="0" smtClean="0"/>
              <a:t>Robust </a:t>
            </a:r>
            <a:r>
              <a:rPr lang="en-US" sz="3600" dirty="0"/>
              <a:t>Unsupervised </a:t>
            </a:r>
            <a:r>
              <a:rPr lang="en-US" sz="3600" dirty="0" smtClean="0"/>
              <a:t>Scanning-Electron </a:t>
            </a:r>
            <a:r>
              <a:rPr lang="en-US" sz="3600" dirty="0"/>
              <a:t>Microscopy Image Segmentation of North Sea Chalk </a:t>
            </a:r>
            <a:endParaRPr lang="da-DK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J.S. Dramsch</a:t>
            </a:r>
            <a:r>
              <a:rPr lang="en-US" sz="1800" baseline="30000" dirty="0"/>
              <a:t>1</a:t>
            </a:r>
            <a:r>
              <a:rPr lang="en-US" sz="1800" dirty="0"/>
              <a:t>*, F. </a:t>
            </a:r>
            <a:r>
              <a:rPr lang="en-US" sz="1800" dirty="0" smtClean="0"/>
              <a:t>Amour</a:t>
            </a:r>
            <a:r>
              <a:rPr lang="en-US" sz="1800" baseline="30000" dirty="0"/>
              <a:t>1</a:t>
            </a:r>
            <a:r>
              <a:rPr lang="en-US" sz="1800" dirty="0" smtClean="0"/>
              <a:t>, </a:t>
            </a:r>
            <a:r>
              <a:rPr lang="en-US" sz="1800" dirty="0"/>
              <a:t>M. </a:t>
            </a:r>
            <a:r>
              <a:rPr lang="en-US" sz="1800" dirty="0" smtClean="0"/>
              <a:t>Lüthje</a:t>
            </a:r>
            <a:r>
              <a:rPr lang="en-US" sz="1800" baseline="30000" dirty="0"/>
              <a:t>1</a:t>
            </a:r>
            <a:endParaRPr lang="en-US" sz="1800" dirty="0"/>
          </a:p>
          <a:p>
            <a:r>
              <a:rPr lang="en-US" sz="1400" baseline="30000" dirty="0"/>
              <a:t>1</a:t>
            </a:r>
            <a:r>
              <a:rPr lang="en-US" sz="1400" dirty="0" smtClean="0"/>
              <a:t>Technical </a:t>
            </a:r>
            <a:r>
              <a:rPr lang="en-US" sz="1400" dirty="0"/>
              <a:t>University of Denmark</a:t>
            </a:r>
            <a:endParaRPr lang="da-DK" sz="1400" dirty="0"/>
          </a:p>
        </p:txBody>
      </p:sp>
      <p:sp>
        <p:nvSpPr>
          <p:cNvPr id="8" name="Rectangle 7"/>
          <p:cNvSpPr/>
          <p:nvPr/>
        </p:nvSpPr>
        <p:spPr>
          <a:xfrm>
            <a:off x="11199124" y="0"/>
            <a:ext cx="263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aseline="30000" dirty="0" smtClean="0"/>
              <a:t>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69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Segmentation</a:t>
            </a:r>
            <a:r>
              <a:rPr lang="da-DK" dirty="0" smtClean="0"/>
              <a:t> with GMM</a:t>
            </a:r>
            <a:endParaRPr lang="da-D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85" y="1399244"/>
            <a:ext cx="5654179" cy="4944874"/>
          </a:xfrm>
        </p:spPr>
      </p:pic>
    </p:spTree>
    <p:extLst>
      <p:ext uri="{BB962C8B-B14F-4D97-AF65-F5344CB8AC3E}">
        <p14:creationId xmlns:p14="http://schemas.microsoft.com/office/powerpoint/2010/main" val="22932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Scikit</a:t>
            </a:r>
            <a:r>
              <a:rPr lang="da-DK" dirty="0" smtClean="0"/>
              <a:t> Image for Region </a:t>
            </a:r>
            <a:r>
              <a:rPr lang="da-DK" dirty="0" err="1" smtClean="0"/>
              <a:t>Calculation</a:t>
            </a:r>
            <a:endParaRPr lang="da-DK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6" y="1690688"/>
            <a:ext cx="4391308" cy="4351338"/>
          </a:xfr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13" y="1738234"/>
            <a:ext cx="4391308" cy="4256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7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Conclusions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GMM is</a:t>
            </a:r>
          </a:p>
          <a:p>
            <a:pPr lvl="1"/>
            <a:r>
              <a:rPr lang="da-DK" dirty="0" smtClean="0"/>
              <a:t>Fast, </a:t>
            </a:r>
            <a:r>
              <a:rPr lang="da-DK" dirty="0" err="1" smtClean="0"/>
              <a:t>cheap</a:t>
            </a:r>
            <a:r>
              <a:rPr lang="da-DK" dirty="0" smtClean="0"/>
              <a:t> and </a:t>
            </a:r>
            <a:r>
              <a:rPr lang="da-DK" dirty="0" err="1" smtClean="0"/>
              <a:t>noise</a:t>
            </a:r>
            <a:r>
              <a:rPr lang="da-DK" dirty="0" smtClean="0"/>
              <a:t> robust</a:t>
            </a:r>
          </a:p>
          <a:p>
            <a:pPr lvl="1"/>
            <a:r>
              <a:rPr lang="da-DK" dirty="0" err="1" smtClean="0"/>
              <a:t>Accurate</a:t>
            </a:r>
            <a:endParaRPr lang="da-DK" dirty="0" smtClean="0"/>
          </a:p>
          <a:p>
            <a:pPr lvl="1"/>
            <a:r>
              <a:rPr lang="da-DK" dirty="0" err="1" smtClean="0"/>
              <a:t>Automatable</a:t>
            </a:r>
            <a:endParaRPr lang="da-DK" dirty="0" smtClean="0"/>
          </a:p>
          <a:p>
            <a:pPr lvl="1"/>
            <a:r>
              <a:rPr lang="da-DK" dirty="0" err="1" smtClean="0"/>
              <a:t>Unsupervised</a:t>
            </a:r>
            <a:endParaRPr lang="da-DK" dirty="0" smtClean="0"/>
          </a:p>
          <a:p>
            <a:r>
              <a:rPr lang="da-DK" dirty="0" err="1" smtClean="0"/>
              <a:t>Morphological</a:t>
            </a:r>
            <a:r>
              <a:rPr lang="da-DK" dirty="0" smtClean="0"/>
              <a:t> </a:t>
            </a:r>
            <a:r>
              <a:rPr lang="da-DK" dirty="0" err="1" smtClean="0"/>
              <a:t>Filtering</a:t>
            </a:r>
            <a:r>
              <a:rPr lang="da-DK" dirty="0" smtClean="0"/>
              <a:t> </a:t>
            </a:r>
            <a:r>
              <a:rPr lang="da-DK" dirty="0" err="1" smtClean="0"/>
              <a:t>cleans</a:t>
            </a:r>
            <a:r>
              <a:rPr lang="da-DK" dirty="0" smtClean="0"/>
              <a:t> up </a:t>
            </a:r>
            <a:r>
              <a:rPr lang="da-DK" dirty="0" err="1" smtClean="0"/>
              <a:t>Segmentation</a:t>
            </a:r>
            <a:endParaRPr lang="da-DK" dirty="0"/>
          </a:p>
          <a:p>
            <a:r>
              <a:rPr lang="da-DK" dirty="0" err="1" smtClean="0"/>
              <a:t>Calculate</a:t>
            </a:r>
            <a:r>
              <a:rPr lang="da-DK" dirty="0" smtClean="0"/>
              <a:t> </a:t>
            </a:r>
            <a:r>
              <a:rPr lang="da-DK" dirty="0" err="1" smtClean="0"/>
              <a:t>Grain</a:t>
            </a:r>
            <a:r>
              <a:rPr lang="da-DK" dirty="0" smtClean="0"/>
              <a:t> Properties </a:t>
            </a:r>
            <a:r>
              <a:rPr lang="da-DK" dirty="0" err="1" smtClean="0"/>
              <a:t>easily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30470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Main Tools</a:t>
            </a:r>
            <a:endParaRPr lang="da-DK" dirty="0"/>
          </a:p>
        </p:txBody>
      </p:sp>
      <p:pic>
        <p:nvPicPr>
          <p:cNvPr id="25602" name="Picture 2" descr="Bildergebnis fÃ¼r scikit learn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96" y="1954634"/>
            <a:ext cx="3579755" cy="192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Bildergebnis fÃ¼r scikit imag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4" y="4242631"/>
            <a:ext cx="54102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Bildergebnis fÃ¼r opencv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49" y="1848230"/>
            <a:ext cx="1746323" cy="215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t Beverage on Google Android 9.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48" y="3427207"/>
            <a:ext cx="572551" cy="57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62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Outline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Scanning </a:t>
            </a:r>
            <a:r>
              <a:rPr lang="da-DK" dirty="0" err="1"/>
              <a:t>Electron</a:t>
            </a:r>
            <a:r>
              <a:rPr lang="da-DK" dirty="0"/>
              <a:t> </a:t>
            </a:r>
            <a:r>
              <a:rPr lang="da-DK" dirty="0" err="1"/>
              <a:t>Microscopy</a:t>
            </a:r>
            <a:endParaRPr lang="da-DK" dirty="0"/>
          </a:p>
          <a:p>
            <a:r>
              <a:rPr lang="da-DK" dirty="0" smtClean="0"/>
              <a:t>Neural </a:t>
            </a:r>
            <a:r>
              <a:rPr lang="da-DK" dirty="0" smtClean="0"/>
              <a:t>Networks</a:t>
            </a:r>
          </a:p>
          <a:p>
            <a:r>
              <a:rPr lang="da-DK" dirty="0" smtClean="0"/>
              <a:t>Histogram </a:t>
            </a:r>
            <a:r>
              <a:rPr lang="da-DK" dirty="0" err="1" smtClean="0"/>
              <a:t>Thresholds</a:t>
            </a:r>
            <a:endParaRPr lang="da-DK" dirty="0" smtClean="0"/>
          </a:p>
          <a:p>
            <a:r>
              <a:rPr lang="da-DK" dirty="0" err="1" smtClean="0"/>
              <a:t>Gaussian</a:t>
            </a:r>
            <a:r>
              <a:rPr lang="da-DK" dirty="0" smtClean="0"/>
              <a:t> Mixture Models</a:t>
            </a:r>
          </a:p>
          <a:p>
            <a:r>
              <a:rPr lang="da-DK" dirty="0" err="1" smtClean="0"/>
              <a:t>Coffee</a:t>
            </a:r>
            <a:r>
              <a:rPr lang="da-DK" dirty="0" smtClean="0"/>
              <a:t> </a:t>
            </a:r>
            <a:r>
              <a:rPr lang="da-DK" dirty="0"/>
              <a:t>&amp; </a:t>
            </a:r>
            <a:r>
              <a:rPr lang="da-DK" dirty="0" err="1" smtClean="0"/>
              <a:t>Hubris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236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Scanning </a:t>
            </a:r>
            <a:r>
              <a:rPr lang="da-DK" dirty="0" err="1"/>
              <a:t>Electron</a:t>
            </a:r>
            <a:r>
              <a:rPr lang="da-DK" dirty="0"/>
              <a:t> </a:t>
            </a:r>
            <a:r>
              <a:rPr lang="da-DK" dirty="0" err="1"/>
              <a:t>Microscopy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4121" y="1690688"/>
            <a:ext cx="5959682" cy="4486275"/>
          </a:xfrm>
        </p:spPr>
        <p:txBody>
          <a:bodyPr/>
          <a:lstStyle/>
          <a:p>
            <a:r>
              <a:rPr lang="da-DK" dirty="0" err="1" smtClean="0"/>
              <a:t>Micrometer</a:t>
            </a:r>
            <a:r>
              <a:rPr lang="da-DK" dirty="0" smtClean="0"/>
              <a:t> </a:t>
            </a:r>
            <a:r>
              <a:rPr lang="da-DK" dirty="0" err="1" smtClean="0"/>
              <a:t>Scale</a:t>
            </a:r>
            <a:r>
              <a:rPr lang="da-DK" dirty="0" smtClean="0"/>
              <a:t> Images</a:t>
            </a:r>
          </a:p>
          <a:p>
            <a:r>
              <a:rPr lang="da-DK" dirty="0" smtClean="0"/>
              <a:t>North Sea </a:t>
            </a:r>
            <a:r>
              <a:rPr lang="da-DK" dirty="0" err="1" smtClean="0"/>
              <a:t>Chalk</a:t>
            </a:r>
            <a:endParaRPr lang="da-DK" dirty="0" smtClean="0"/>
          </a:p>
          <a:p>
            <a:r>
              <a:rPr lang="da-DK" dirty="0" smtClean="0"/>
              <a:t>Measure</a:t>
            </a:r>
          </a:p>
          <a:p>
            <a:pPr lvl="1"/>
            <a:r>
              <a:rPr lang="da-DK" dirty="0" err="1" smtClean="0"/>
              <a:t>Area</a:t>
            </a:r>
            <a:endParaRPr lang="da-DK" dirty="0" smtClean="0"/>
          </a:p>
          <a:p>
            <a:pPr lvl="1"/>
            <a:r>
              <a:rPr lang="da-DK" dirty="0" smtClean="0"/>
              <a:t>Perimeter</a:t>
            </a:r>
          </a:p>
          <a:p>
            <a:pPr lvl="1"/>
            <a:r>
              <a:rPr lang="da-DK" dirty="0" err="1" smtClean="0"/>
              <a:t>Orientation</a:t>
            </a:r>
            <a:endParaRPr lang="da-DK" dirty="0" smtClean="0"/>
          </a:p>
          <a:p>
            <a:pPr lvl="2"/>
            <a:r>
              <a:rPr lang="da-DK" dirty="0" smtClean="0"/>
              <a:t>By </a:t>
            </a:r>
            <a:r>
              <a:rPr lang="da-DK" dirty="0" err="1" smtClean="0"/>
              <a:t>Hand</a:t>
            </a:r>
            <a:endParaRPr lang="da-DK" dirty="0" smtClean="0"/>
          </a:p>
          <a:p>
            <a:pPr lvl="2"/>
            <a:r>
              <a:rPr lang="da-DK" dirty="0" smtClean="0"/>
              <a:t>With a </a:t>
            </a:r>
            <a:r>
              <a:rPr lang="da-DK" dirty="0" err="1" smtClean="0"/>
              <a:t>Ruler</a:t>
            </a:r>
            <a:endParaRPr lang="da-DK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5" y="1690688"/>
            <a:ext cx="4760438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25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Why</a:t>
            </a:r>
            <a:r>
              <a:rPr lang="da-DK" dirty="0" smtClean="0"/>
              <a:t> am I </a:t>
            </a:r>
            <a:r>
              <a:rPr lang="da-DK" dirty="0" err="1" smtClean="0"/>
              <a:t>here</a:t>
            </a:r>
            <a:r>
              <a:rPr lang="da-DK" dirty="0" smtClean="0"/>
              <a:t>?</a:t>
            </a:r>
            <a:endParaRPr lang="da-DK" dirty="0"/>
          </a:p>
        </p:txBody>
      </p:sp>
      <p:pic>
        <p:nvPicPr>
          <p:cNvPr id="21506" name="Picture 2" descr="Hot Beverage on Google Android 9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04" y="2565035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8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What</a:t>
            </a:r>
            <a:r>
              <a:rPr lang="da-DK" dirty="0" smtClean="0"/>
              <a:t> has </a:t>
            </a:r>
            <a:r>
              <a:rPr lang="da-DK" dirty="0" err="1" smtClean="0"/>
              <a:t>been</a:t>
            </a:r>
            <a:r>
              <a:rPr lang="da-DK" dirty="0" smtClean="0"/>
              <a:t> done.</a:t>
            </a:r>
            <a:endParaRPr lang="da-DK" dirty="0"/>
          </a:p>
        </p:txBody>
      </p:sp>
      <p:pic>
        <p:nvPicPr>
          <p:cNvPr id="22532" name="Picture 4" descr="https://www.researchgate.net/profile/Alan_Jackson9/publication/323597886/figure/fig2/AS:601386504957959@1520393124691/Convolutional-neural-network-CNN-architecture-based-on-UNET-Ronneberger-et-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55" y="1501629"/>
            <a:ext cx="7190442" cy="455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25511" y="5947795"/>
            <a:ext cx="197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Ronneberger</a:t>
            </a:r>
            <a:r>
              <a:rPr lang="da-DK" dirty="0" smtClean="0"/>
              <a:t> 2015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683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What</a:t>
            </a:r>
            <a:r>
              <a:rPr lang="da-DK" dirty="0" smtClean="0"/>
              <a:t> has </a:t>
            </a:r>
            <a:r>
              <a:rPr lang="da-DK" dirty="0" err="1" smtClean="0"/>
              <a:t>been</a:t>
            </a:r>
            <a:r>
              <a:rPr lang="da-DK" dirty="0" smtClean="0"/>
              <a:t> done.</a:t>
            </a:r>
            <a:endParaRPr lang="da-DK" dirty="0"/>
          </a:p>
        </p:txBody>
      </p:sp>
      <p:pic>
        <p:nvPicPr>
          <p:cNvPr id="22530" name="Picture 2" descr="https://upload.wikimedia.org/wikipedia/commons/a/a4/Misc_poll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455" y="2093359"/>
            <a:ext cx="4204530" cy="320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Misc pollen color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291" y="2094003"/>
            <a:ext cx="4203684" cy="32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5217952" y="3305262"/>
            <a:ext cx="2030136" cy="872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NN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01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Why</a:t>
            </a:r>
            <a:r>
              <a:rPr lang="da-DK" dirty="0" smtClean="0"/>
              <a:t> am I </a:t>
            </a:r>
            <a:r>
              <a:rPr lang="da-DK" dirty="0" err="1" smtClean="0"/>
              <a:t>here</a:t>
            </a:r>
            <a:r>
              <a:rPr lang="da-DK" dirty="0" smtClean="0"/>
              <a:t>?</a:t>
            </a:r>
            <a:endParaRPr lang="da-DK" dirty="0"/>
          </a:p>
        </p:txBody>
      </p:sp>
      <p:sp>
        <p:nvSpPr>
          <p:cNvPr id="4" name="Rectangle 3"/>
          <p:cNvSpPr/>
          <p:nvPr/>
        </p:nvSpPr>
        <p:spPr>
          <a:xfrm rot="1195284">
            <a:off x="5312851" y="1908802"/>
            <a:ext cx="5516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Postdoc Syndrome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3" y="1825627"/>
            <a:ext cx="10515600" cy="4351336"/>
          </a:xfrm>
        </p:spPr>
        <p:txBody>
          <a:bodyPr/>
          <a:lstStyle/>
          <a:p>
            <a:r>
              <a:rPr lang="da-DK" dirty="0" smtClean="0"/>
              <a:t>The Neural Network is </a:t>
            </a:r>
            <a:r>
              <a:rPr lang="da-DK" dirty="0" err="1" smtClean="0"/>
              <a:t>gone</a:t>
            </a:r>
            <a:endParaRPr lang="da-DK" dirty="0" smtClean="0"/>
          </a:p>
          <a:p>
            <a:r>
              <a:rPr lang="da-DK" dirty="0" smtClean="0"/>
              <a:t>The </a:t>
            </a:r>
            <a:r>
              <a:rPr lang="da-DK" dirty="0" err="1" smtClean="0"/>
              <a:t>Postdoc</a:t>
            </a:r>
            <a:r>
              <a:rPr lang="da-DK" dirty="0" smtClean="0"/>
              <a:t> is </a:t>
            </a:r>
            <a:r>
              <a:rPr lang="da-DK" dirty="0" err="1" smtClean="0"/>
              <a:t>gone</a:t>
            </a:r>
            <a:endParaRPr lang="da-DK" dirty="0" smtClean="0"/>
          </a:p>
          <a:p>
            <a:r>
              <a:rPr lang="da-DK" dirty="0" err="1" smtClean="0"/>
              <a:t>There</a:t>
            </a:r>
            <a:r>
              <a:rPr lang="da-DK" dirty="0" smtClean="0"/>
              <a:t> is </a:t>
            </a:r>
            <a:r>
              <a:rPr lang="da-DK" dirty="0" err="1" smtClean="0"/>
              <a:t>no</a:t>
            </a:r>
            <a:r>
              <a:rPr lang="da-DK" dirty="0" smtClean="0"/>
              <a:t> </a:t>
            </a:r>
            <a:r>
              <a:rPr lang="da-DK" dirty="0" err="1" smtClean="0"/>
              <a:t>documentation</a:t>
            </a:r>
            <a:r>
              <a:rPr lang="da-DK" dirty="0" smtClean="0"/>
              <a:t> to </a:t>
            </a:r>
            <a:r>
              <a:rPr lang="da-DK" dirty="0" err="1" smtClean="0"/>
              <a:t>reproduce</a:t>
            </a:r>
            <a:endParaRPr lang="da-DK" dirty="0" smtClean="0"/>
          </a:p>
          <a:p>
            <a:r>
              <a:rPr lang="da-DK" dirty="0" smtClean="0"/>
              <a:t>The </a:t>
            </a:r>
            <a:r>
              <a:rPr lang="da-DK" dirty="0" err="1" smtClean="0"/>
              <a:t>training</a:t>
            </a:r>
            <a:r>
              <a:rPr lang="da-DK" dirty="0" smtClean="0"/>
              <a:t> data </a:t>
            </a:r>
            <a:r>
              <a:rPr lang="da-DK" dirty="0" err="1" smtClean="0"/>
              <a:t>was</a:t>
            </a:r>
            <a:r>
              <a:rPr lang="da-DK" dirty="0" smtClean="0"/>
              <a:t> </a:t>
            </a:r>
            <a:r>
              <a:rPr lang="da-DK" dirty="0" err="1" smtClean="0"/>
              <a:t>external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423242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SEM of North Sea </a:t>
            </a:r>
            <a:r>
              <a:rPr lang="da-DK" dirty="0" err="1" smtClean="0"/>
              <a:t>Chalk</a:t>
            </a:r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49" y="1429728"/>
            <a:ext cx="5492168" cy="480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178</Words>
  <Application>Microsoft Office PowerPoint</Application>
  <PresentationFormat>Widescreen</PresentationFormat>
  <Paragraphs>54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Gaussian Mixture Models for Robust Unsupervised Scanning-Electron Microscopy Image Segmentation of North Sea Chalk </vt:lpstr>
      <vt:lpstr>Outline</vt:lpstr>
      <vt:lpstr>Scanning Electron Microscopy</vt:lpstr>
      <vt:lpstr>Why am I here?</vt:lpstr>
      <vt:lpstr>What has been done.</vt:lpstr>
      <vt:lpstr>What has been done.</vt:lpstr>
      <vt:lpstr>Why am I here?</vt:lpstr>
      <vt:lpstr>SEM of North Sea Chalk</vt:lpstr>
      <vt:lpstr>Histogram with Otsu Threshold</vt:lpstr>
      <vt:lpstr>Gaussian Mixture Model</vt:lpstr>
      <vt:lpstr>Histogram with Otsu Threshold</vt:lpstr>
      <vt:lpstr>Gaussian Mixture Model</vt:lpstr>
      <vt:lpstr>How does it actually work?</vt:lpstr>
      <vt:lpstr>Expectation Maximization</vt:lpstr>
      <vt:lpstr>Mixture of Gaussians</vt:lpstr>
      <vt:lpstr>Decision Boundaries</vt:lpstr>
      <vt:lpstr>Histogram</vt:lpstr>
      <vt:lpstr>Mixture of Gaussians</vt:lpstr>
      <vt:lpstr>Segmentation with GMM</vt:lpstr>
      <vt:lpstr>Scikit Image for Region Calculation</vt:lpstr>
      <vt:lpstr>Conclusions</vt:lpstr>
      <vt:lpstr>Main Tools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de Mattos</dc:creator>
  <cp:lastModifiedBy>Jesper Sören Dramsch</cp:lastModifiedBy>
  <cp:revision>20</cp:revision>
  <dcterms:created xsi:type="dcterms:W3CDTF">2018-06-26T13:14:40Z</dcterms:created>
  <dcterms:modified xsi:type="dcterms:W3CDTF">2018-11-30T06:24:11Z</dcterms:modified>
</cp:coreProperties>
</file>