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D0EF-5A71-417B-A461-E0F3EDBD7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88A7C-540E-4ECB-B6D1-E0229903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3D44-3DE4-47AC-9178-B3BF8B9F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0E86-9C1B-4B24-9A3E-842C9B92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F3AF9-971C-4512-B53A-A99D690D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67D5-F852-4277-9817-DED8619D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63B5F-3BB1-4BDF-9227-6AD503E05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6D18-42E1-4487-9532-E65C3EAC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2AB4-6F63-4BBA-8476-750B2B94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3A63-E8E0-4318-BF14-C2586478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E133D-AF73-4429-BB2D-879112FD5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1297B-8CE8-430D-9C16-60724518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20F7-2E63-49E7-8BFA-59EDF2E2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7523-343C-4ADB-802E-A8B12737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E4EF2-D3B6-4C57-AC01-6BD14EA5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3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6C51-3742-4EC7-B5CF-DB3E2449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D373-91AE-42A5-A9FB-9B2F767AC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B317-9662-4835-BCBC-BBE6D632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7B0-E5D0-49B1-862A-1847FBCB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D9CC-6C01-4F52-B548-6F033222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8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B583-4ECC-4FAF-814D-A2EA127C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B9C6F-2CDC-48AD-BEB9-EC5F1858F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D1B7F-A489-484B-9CDB-34F14D0D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9166-7578-4600-A6ED-A9F341BA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21C5-4E4C-4208-A780-8896714F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2538-5BED-410D-BF8E-46223F3E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7C53-0569-4E66-A3C8-7AF039A36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AF657-4C28-4314-99E5-6B264F75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55E13-9548-4203-9230-5B835A0A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9E382-AE95-400D-B5AF-A31F35AB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8B9DA-618A-43A5-8A5C-7BE41205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AE32-1A89-42A4-A6D1-6881404E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DE0BC-2F90-45FA-9BF0-44A651610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0B4C7-C854-4E98-9CB2-FA21ABC85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7D154-8FF6-47A0-B656-8D56C0022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C11E4A-4652-4A8C-B344-E655052A7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43F5D-BA7B-4D49-9532-3934E0BD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3D5D4-0BD6-4247-AAA5-E41FA944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13706-42A1-4C6A-8917-3191436E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8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321D-06DC-4A25-AD47-E625D7BE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A3674-A0C6-4759-9562-13465C40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75CA4-C1C5-4E2F-9D06-C6CF57EF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FE913-CC35-44FD-9932-E8DE7B55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B20C2-A625-4542-9B9B-EB4DE2FA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50899-0867-497D-93E0-5517A51C8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569C9-D9D7-4349-B02A-A3AC2648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D8B2-8A29-454B-BF98-C32E1BA25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6176F-6615-479A-B8C4-E87DB9A3C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48241-2FBE-4127-B1D4-D95B704D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9D220-8EF9-437E-86D2-8005EF0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2B35-0E9A-41BC-BDD8-B8BC541AF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522F5-D182-4423-A395-0970889F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409A-DA62-49E6-A466-6767DB0A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19E22-F5D7-4234-888A-93195C1FC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22E8-7194-4A6F-9673-D12E7E289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3EC57-9F24-4A33-98F7-CC3E2000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6B7D3-E5C0-4F3F-A9EE-AE2A08E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DD300-DCA5-4417-A724-29C11F74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4F112-CB00-4684-A1AC-00C16CB3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547A-4D2D-4483-99BF-EA685621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170EB-55E9-421E-B2F6-E050EA903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4CC1-EFD2-45D3-A0C5-102C7F2FDB0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63334-6078-4C1D-998A-466517A38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3A77-C7C3-4B31-8F5E-886C44062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322F-3C93-43F8-9190-2A0FAF306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16185EA2-38AE-45CA-9FE6-360F19B00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43" y="1485645"/>
            <a:ext cx="8493590" cy="518130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DFAB218-C8BC-4E09-9F06-F0E2771C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751" y="225153"/>
            <a:ext cx="7662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345D64"/>
                </a:solidFill>
                <a:latin typeface="Cambria" panose="02040503050406030204" pitchFamily="18" charset="0"/>
              </a:rPr>
              <a:t>Leveraging Semantic Technologies to Bring</a:t>
            </a:r>
            <a:br>
              <a:rPr lang="el-GR" altLang="en-US" sz="2800" b="1" dirty="0">
                <a:solidFill>
                  <a:srgbClr val="345D64"/>
                </a:solidFill>
                <a:latin typeface="Cambria" panose="02040503050406030204" pitchFamily="18" charset="0"/>
              </a:rPr>
            </a:br>
            <a:r>
              <a:rPr lang="en-US" altLang="en-US" sz="2800" b="1" dirty="0">
                <a:solidFill>
                  <a:srgbClr val="345D64"/>
                </a:solidFill>
                <a:latin typeface="Cambria" panose="02040503050406030204" pitchFamily="18" charset="0"/>
              </a:rPr>
              <a:t>Active Pharmacovigilance at the Point of Care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27B683-4AA7-423E-BD6A-13BF3FEB9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543" y="1178306"/>
            <a:ext cx="7646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latin typeface="Cambria" panose="02040503050406030204" pitchFamily="18" charset="0"/>
              </a:rPr>
              <a:t>Pantelis Natsiavas, Marie-Christine Jaulent</a:t>
            </a:r>
            <a:r>
              <a:rPr lang="en-US" altLang="en-US" sz="2000" baseline="30000" dirty="0">
                <a:latin typeface="Cambria" panose="02040503050406030204" pitchFamily="18" charset="0"/>
              </a:rPr>
              <a:t> </a:t>
            </a:r>
            <a:r>
              <a:rPr lang="en-US" altLang="en-US" sz="2000" dirty="0">
                <a:latin typeface="Cambria" panose="02040503050406030204" pitchFamily="18" charset="0"/>
              </a:rPr>
              <a:t>and Vassilis Koutkias</a:t>
            </a:r>
            <a:endParaRPr lang="en-US" altLang="en-US" sz="2000" baseline="30000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AA32F-AAE2-4F6C-85C7-157464D46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707" y="321711"/>
            <a:ext cx="1000093" cy="40553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51D143-FE16-42F1-8D25-35B3043FD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7" y="724909"/>
            <a:ext cx="1246802" cy="709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FDB962-34FF-4FE7-849E-F37486369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95" y="283083"/>
            <a:ext cx="1420508" cy="419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66CCB-7FF6-4C60-9659-8968092B1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3961" y="864634"/>
            <a:ext cx="1246802" cy="371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5D8CA-5E99-4986-8EFE-04391023F4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3961" y="1252533"/>
            <a:ext cx="1155712" cy="466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FFF24F-1962-4C39-B319-8FBE7F7CA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95" y="1317232"/>
            <a:ext cx="1106282" cy="7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Pantelis Natsiavas</dc:creator>
  <cp:lastModifiedBy>Pantelis Natsiavas</cp:lastModifiedBy>
  <cp:revision>2</cp:revision>
  <dcterms:created xsi:type="dcterms:W3CDTF">2018-12-03T21:38:36Z</dcterms:created>
  <dcterms:modified xsi:type="dcterms:W3CDTF">2018-12-03T21:49:14Z</dcterms:modified>
</cp:coreProperties>
</file>