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av" ContentType="audio/wav"/>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5"/>
  </p:notesMasterIdLst>
  <p:sldIdLst>
    <p:sldId id="256" r:id="rId2"/>
    <p:sldId id="259" r:id="rId3"/>
    <p:sldId id="261" r:id="rId4"/>
    <p:sldId id="262" r:id="rId5"/>
    <p:sldId id="263" r:id="rId6"/>
    <p:sldId id="264" r:id="rId7"/>
    <p:sldId id="265" r:id="rId8"/>
    <p:sldId id="266" r:id="rId9"/>
    <p:sldId id="267" r:id="rId10"/>
    <p:sldId id="268" r:id="rId11"/>
    <p:sldId id="269" r:id="rId12"/>
    <p:sldId id="270" r:id="rId13"/>
    <p:sldId id="271" r:id="rId14"/>
    <p:sldId id="272" r:id="rId15"/>
    <p:sldId id="273" r:id="rId16"/>
    <p:sldId id="274"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 id="312" r:id="rId55"/>
    <p:sldId id="313" r:id="rId56"/>
    <p:sldId id="314" r:id="rId57"/>
    <p:sldId id="315" r:id="rId58"/>
    <p:sldId id="316" r:id="rId59"/>
    <p:sldId id="317" r:id="rId60"/>
    <p:sldId id="318" r:id="rId61"/>
    <p:sldId id="319" r:id="rId62"/>
    <p:sldId id="257" r:id="rId63"/>
    <p:sldId id="320" r:id="rId6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3D311"/>
    <a:srgbClr val="F3C000"/>
    <a:srgbClr val="E98300"/>
    <a:srgbClr val="D55C1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52891" autoAdjust="0"/>
  </p:normalViewPr>
  <p:slideViewPr>
    <p:cSldViewPr>
      <p:cViewPr varScale="1">
        <p:scale>
          <a:sx n="60" d="100"/>
          <a:sy n="60" d="100"/>
        </p:scale>
        <p:origin x="-3084" y="-84"/>
      </p:cViewPr>
      <p:guideLst>
        <p:guide orient="horz" pos="216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342E0799-A37F-4EBE-A417-69FCB7DF18B1}" type="datetimeFigureOut">
              <a:rPr lang="en-GB" smtClean="0"/>
              <a:t>19/11/2018</a:t>
            </a:fld>
            <a:endParaRPr lang="en-GB"/>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D15BB85-6B87-4303-8541-9D9AD5388E0D}" type="slidenum">
              <a:rPr lang="en-GB" smtClean="0"/>
              <a:t>‹#›</a:t>
            </a:fld>
            <a:endParaRPr lang="en-GB"/>
          </a:p>
        </p:txBody>
      </p:sp>
    </p:spTree>
    <p:extLst>
      <p:ext uri="{BB962C8B-B14F-4D97-AF65-F5344CB8AC3E}">
        <p14:creationId xmlns:p14="http://schemas.microsoft.com/office/powerpoint/2010/main" val="27030453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a:t>
            </a:r>
            <a:r>
              <a:rPr lang="en-GB" sz="1200" kern="1200" dirty="0" smtClean="0">
                <a:solidFill>
                  <a:schemeClr val="tx1"/>
                </a:solidFill>
                <a:effectLst/>
                <a:latin typeface="+mn-lt"/>
                <a:ea typeface="+mn-ea"/>
                <a:cs typeface="+mn-cs"/>
              </a:rPr>
              <a:t>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a:t>
            </a:r>
            <a:r>
              <a:rPr lang="en-GB" sz="1200" kern="1200" dirty="0" smtClean="0">
                <a:solidFill>
                  <a:schemeClr val="tx1"/>
                </a:solidFill>
                <a:effectLst/>
                <a:latin typeface="+mn-lt"/>
                <a:ea typeface="+mn-ea"/>
                <a:cs typeface="+mn-cs"/>
              </a:rPr>
              <a:t>the players make the first choice; Puzzle 1a) or Puzzle </a:t>
            </a:r>
            <a:r>
              <a:rPr lang="en-GB" sz="1200" kern="1200" dirty="0" smtClean="0">
                <a:solidFill>
                  <a:schemeClr val="tx1"/>
                </a:solidFill>
                <a:effectLst/>
                <a:latin typeface="+mn-lt"/>
                <a:ea typeface="+mn-ea"/>
                <a:cs typeface="+mn-cs"/>
              </a:rPr>
              <a:t>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a:t>
            </a:r>
            <a:r>
              <a:rPr lang="en-GB" sz="1200" kern="1200" dirty="0" smtClean="0">
                <a:solidFill>
                  <a:schemeClr val="tx1"/>
                </a:solidFill>
                <a:effectLst/>
                <a:latin typeface="+mn-lt"/>
                <a:ea typeface="+mn-ea"/>
                <a:cs typeface="+mn-cs"/>
              </a:rPr>
              <a:t>the presentation to the second slide. This is done by clicking anywhere </a:t>
            </a:r>
            <a:r>
              <a:rPr lang="en-GB" sz="1200" kern="1200" dirty="0" smtClean="0">
                <a:solidFill>
                  <a:schemeClr val="tx1"/>
                </a:solidFill>
                <a:effectLst/>
                <a:latin typeface="+mn-lt"/>
                <a:ea typeface="+mn-ea"/>
                <a:cs typeface="+mn-cs"/>
              </a:rPr>
              <a:t>or </a:t>
            </a:r>
            <a:r>
              <a:rPr lang="en-GB" sz="1200" kern="1200" dirty="0" smtClean="0">
                <a:solidFill>
                  <a:schemeClr val="tx1"/>
                </a:solidFill>
                <a:effectLst/>
                <a:latin typeface="+mn-lt"/>
                <a:ea typeface="+mn-ea"/>
                <a:cs typeface="+mn-cs"/>
              </a:rPr>
              <a:t>pressing any </a:t>
            </a:r>
            <a:r>
              <a:rPr lang="en-GB" sz="1200" kern="1200" dirty="0" smtClean="0">
                <a:solidFill>
                  <a:schemeClr val="tx1"/>
                </a:solidFill>
                <a:effectLst/>
                <a:latin typeface="+mn-lt"/>
                <a:ea typeface="+mn-ea"/>
                <a:cs typeface="+mn-cs"/>
              </a:rPr>
              <a:t>key (when in slide show view). You </a:t>
            </a:r>
            <a:r>
              <a:rPr lang="en-GB" sz="1200" kern="1200" dirty="0" smtClean="0">
                <a:solidFill>
                  <a:schemeClr val="tx1"/>
                </a:solidFill>
                <a:effectLst/>
                <a:latin typeface="+mn-lt"/>
                <a:ea typeface="+mn-ea"/>
                <a:cs typeface="+mn-cs"/>
              </a:rPr>
              <a:t>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a:t>
            </a:r>
            <a:r>
              <a:rPr lang="en-GB" sz="1200" kern="1200" dirty="0" smtClean="0">
                <a:solidFill>
                  <a:schemeClr val="tx1"/>
                </a:solidFill>
                <a:effectLst/>
                <a:latin typeface="+mn-lt"/>
                <a:ea typeface="+mn-ea"/>
                <a:cs typeface="+mn-cs"/>
              </a:rPr>
              <a:t>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a:t>
            </a:r>
            <a:r>
              <a:rPr lang="en-GB" sz="1200" kern="1200" dirty="0" smtClean="0">
                <a:solidFill>
                  <a:schemeClr val="tx1"/>
                </a:solidFill>
                <a:effectLst/>
                <a:latin typeface="+mn-lt"/>
                <a:ea typeface="+mn-ea"/>
                <a:cs typeface="+mn-cs"/>
              </a:rPr>
              <a:t>If you press the symbol you pressed to make the hint </a:t>
            </a:r>
            <a:r>
              <a:rPr lang="en-GB" sz="1200" kern="1200" dirty="0" smtClean="0">
                <a:solidFill>
                  <a:schemeClr val="tx1"/>
                </a:solidFill>
                <a:effectLst/>
                <a:latin typeface="+mn-lt"/>
                <a:ea typeface="+mn-ea"/>
                <a:cs typeface="+mn-cs"/>
              </a:rPr>
              <a:t>appear, </a:t>
            </a:r>
            <a:r>
              <a:rPr lang="en-GB" sz="1200" kern="1200" dirty="0" smtClean="0">
                <a:solidFill>
                  <a:schemeClr val="tx1"/>
                </a:solidFill>
                <a:effectLst/>
                <a:latin typeface="+mn-lt"/>
                <a:ea typeface="+mn-ea"/>
                <a:cs typeface="+mn-cs"/>
              </a:rPr>
              <a:t>the hint will go away. The hint </a:t>
            </a:r>
            <a:r>
              <a:rPr lang="en-GB" sz="1200" kern="1200" dirty="0" smtClean="0">
                <a:solidFill>
                  <a:schemeClr val="tx1"/>
                </a:solidFill>
                <a:effectLst/>
                <a:latin typeface="+mn-lt"/>
                <a:ea typeface="+mn-ea"/>
                <a:cs typeface="+mn-cs"/>
              </a:rPr>
              <a:t>will also </a:t>
            </a:r>
            <a:r>
              <a:rPr lang="en-GB" sz="1200" kern="1200" dirty="0" smtClean="0">
                <a:solidFill>
                  <a:schemeClr val="tx1"/>
                </a:solidFill>
                <a:effectLst/>
                <a:latin typeface="+mn-lt"/>
                <a:ea typeface="+mn-ea"/>
                <a:cs typeface="+mn-cs"/>
              </a:rPr>
              <a:t>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a:t>
            </a:r>
            <a:r>
              <a:rPr lang="en-GB" sz="1200" kern="1200" dirty="0" smtClean="0">
                <a:solidFill>
                  <a:schemeClr val="tx1"/>
                </a:solidFill>
                <a:effectLst/>
                <a:latin typeface="+mn-lt"/>
                <a:ea typeface="+mn-ea"/>
                <a:cs typeface="+mn-cs"/>
              </a:rPr>
              <a:t>twice. </a:t>
            </a:r>
            <a:endParaRPr lang="en-GB" sz="1200"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a:t>
            </a:r>
            <a:r>
              <a:rPr lang="en-GB" sz="1200" kern="1200" dirty="0" smtClean="0">
                <a:solidFill>
                  <a:schemeClr val="tx1"/>
                </a:solidFill>
                <a:effectLst/>
                <a:latin typeface="+mn-lt"/>
                <a:ea typeface="+mn-ea"/>
                <a:cs typeface="+mn-cs"/>
              </a:rPr>
              <a:t>note down </a:t>
            </a:r>
            <a:r>
              <a:rPr lang="en-GB" sz="1200" kern="1200" dirty="0" smtClean="0">
                <a:solidFill>
                  <a:schemeClr val="tx1"/>
                </a:solidFill>
                <a:effectLst/>
                <a:latin typeface="+mn-lt"/>
                <a:ea typeface="+mn-ea"/>
                <a:cs typeface="+mn-cs"/>
              </a:rPr>
              <a:t>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a:t>
            </a:r>
            <a:r>
              <a:rPr lang="en-GB" sz="1200" kern="1200" dirty="0" smtClean="0">
                <a:solidFill>
                  <a:schemeClr val="tx1"/>
                </a:solidFill>
                <a:effectLst/>
                <a:latin typeface="+mn-lt"/>
                <a:ea typeface="+mn-ea"/>
                <a:cs typeface="+mn-cs"/>
              </a:rPr>
              <a:t>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a:t>
            </a:fld>
            <a:endParaRPr lang="en-GB"/>
          </a:p>
        </p:txBody>
      </p:sp>
    </p:spTree>
    <p:extLst>
      <p:ext uri="{BB962C8B-B14F-4D97-AF65-F5344CB8AC3E}">
        <p14:creationId xmlns:p14="http://schemas.microsoft.com/office/powerpoint/2010/main" val="34055917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10</a:t>
            </a:fld>
            <a:endParaRPr lang="en-GB"/>
          </a:p>
        </p:txBody>
      </p:sp>
    </p:spTree>
    <p:extLst>
      <p:ext uri="{BB962C8B-B14F-4D97-AF65-F5344CB8AC3E}">
        <p14:creationId xmlns:p14="http://schemas.microsoft.com/office/powerpoint/2010/main" val="5479988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11</a:t>
            </a:fld>
            <a:endParaRPr lang="en-GB"/>
          </a:p>
        </p:txBody>
      </p:sp>
    </p:spTree>
    <p:extLst>
      <p:ext uri="{BB962C8B-B14F-4D97-AF65-F5344CB8AC3E}">
        <p14:creationId xmlns:p14="http://schemas.microsoft.com/office/powerpoint/2010/main" val="5716883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12</a:t>
            </a:fld>
            <a:endParaRPr lang="en-GB"/>
          </a:p>
        </p:txBody>
      </p:sp>
    </p:spTree>
    <p:extLst>
      <p:ext uri="{BB962C8B-B14F-4D97-AF65-F5344CB8AC3E}">
        <p14:creationId xmlns:p14="http://schemas.microsoft.com/office/powerpoint/2010/main" val="9584142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13</a:t>
            </a:fld>
            <a:endParaRPr lang="en-GB"/>
          </a:p>
        </p:txBody>
      </p:sp>
    </p:spTree>
    <p:extLst>
      <p:ext uri="{BB962C8B-B14F-4D97-AF65-F5344CB8AC3E}">
        <p14:creationId xmlns:p14="http://schemas.microsoft.com/office/powerpoint/2010/main" val="2656488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14</a:t>
            </a:fld>
            <a:endParaRPr lang="en-GB"/>
          </a:p>
        </p:txBody>
      </p:sp>
    </p:spTree>
    <p:extLst>
      <p:ext uri="{BB962C8B-B14F-4D97-AF65-F5344CB8AC3E}">
        <p14:creationId xmlns:p14="http://schemas.microsoft.com/office/powerpoint/2010/main" val="20870441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16</a:t>
            </a:fld>
            <a:endParaRPr lang="en-GB"/>
          </a:p>
        </p:txBody>
      </p:sp>
    </p:spTree>
    <p:extLst>
      <p:ext uri="{BB962C8B-B14F-4D97-AF65-F5344CB8AC3E}">
        <p14:creationId xmlns:p14="http://schemas.microsoft.com/office/powerpoint/2010/main" val="35196295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17</a:t>
            </a:fld>
            <a:endParaRPr lang="en-GB"/>
          </a:p>
        </p:txBody>
      </p:sp>
    </p:spTree>
    <p:extLst>
      <p:ext uri="{BB962C8B-B14F-4D97-AF65-F5344CB8AC3E}">
        <p14:creationId xmlns:p14="http://schemas.microsoft.com/office/powerpoint/2010/main" val="7901092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18</a:t>
            </a:fld>
            <a:endParaRPr lang="en-GB"/>
          </a:p>
        </p:txBody>
      </p:sp>
    </p:spTree>
    <p:extLst>
      <p:ext uri="{BB962C8B-B14F-4D97-AF65-F5344CB8AC3E}">
        <p14:creationId xmlns:p14="http://schemas.microsoft.com/office/powerpoint/2010/main" val="37787325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19</a:t>
            </a:fld>
            <a:endParaRPr lang="en-GB"/>
          </a:p>
        </p:txBody>
      </p:sp>
    </p:spTree>
    <p:extLst>
      <p:ext uri="{BB962C8B-B14F-4D97-AF65-F5344CB8AC3E}">
        <p14:creationId xmlns:p14="http://schemas.microsoft.com/office/powerpoint/2010/main" val="3700300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20</a:t>
            </a:fld>
            <a:endParaRPr lang="en-GB"/>
          </a:p>
        </p:txBody>
      </p:sp>
    </p:spTree>
    <p:extLst>
      <p:ext uri="{BB962C8B-B14F-4D97-AF65-F5344CB8AC3E}">
        <p14:creationId xmlns:p14="http://schemas.microsoft.com/office/powerpoint/2010/main" val="41922280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a:t>
            </a:fld>
            <a:endParaRPr lang="en-GB"/>
          </a:p>
        </p:txBody>
      </p:sp>
    </p:spTree>
    <p:extLst>
      <p:ext uri="{BB962C8B-B14F-4D97-AF65-F5344CB8AC3E}">
        <p14:creationId xmlns:p14="http://schemas.microsoft.com/office/powerpoint/2010/main" val="15992598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24</a:t>
            </a:fld>
            <a:endParaRPr lang="en-GB"/>
          </a:p>
        </p:txBody>
      </p:sp>
    </p:spTree>
    <p:extLst>
      <p:ext uri="{BB962C8B-B14F-4D97-AF65-F5344CB8AC3E}">
        <p14:creationId xmlns:p14="http://schemas.microsoft.com/office/powerpoint/2010/main" val="18941183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25</a:t>
            </a:fld>
            <a:endParaRPr lang="en-GB"/>
          </a:p>
        </p:txBody>
      </p:sp>
    </p:spTree>
    <p:extLst>
      <p:ext uri="{BB962C8B-B14F-4D97-AF65-F5344CB8AC3E}">
        <p14:creationId xmlns:p14="http://schemas.microsoft.com/office/powerpoint/2010/main" val="25227658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26</a:t>
            </a:fld>
            <a:endParaRPr lang="en-GB"/>
          </a:p>
        </p:txBody>
      </p:sp>
    </p:spTree>
    <p:extLst>
      <p:ext uri="{BB962C8B-B14F-4D97-AF65-F5344CB8AC3E}">
        <p14:creationId xmlns:p14="http://schemas.microsoft.com/office/powerpoint/2010/main" val="7132943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27</a:t>
            </a:fld>
            <a:endParaRPr lang="en-GB"/>
          </a:p>
        </p:txBody>
      </p:sp>
    </p:spTree>
    <p:extLst>
      <p:ext uri="{BB962C8B-B14F-4D97-AF65-F5344CB8AC3E}">
        <p14:creationId xmlns:p14="http://schemas.microsoft.com/office/powerpoint/2010/main" val="34827386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28</a:t>
            </a:fld>
            <a:endParaRPr lang="en-GB"/>
          </a:p>
        </p:txBody>
      </p:sp>
    </p:spTree>
    <p:extLst>
      <p:ext uri="{BB962C8B-B14F-4D97-AF65-F5344CB8AC3E}">
        <p14:creationId xmlns:p14="http://schemas.microsoft.com/office/powerpoint/2010/main" val="38716499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29</a:t>
            </a:fld>
            <a:endParaRPr lang="en-GB"/>
          </a:p>
        </p:txBody>
      </p:sp>
    </p:spTree>
    <p:extLst>
      <p:ext uri="{BB962C8B-B14F-4D97-AF65-F5344CB8AC3E}">
        <p14:creationId xmlns:p14="http://schemas.microsoft.com/office/powerpoint/2010/main" val="2202627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30</a:t>
            </a:fld>
            <a:endParaRPr lang="en-GB"/>
          </a:p>
        </p:txBody>
      </p:sp>
    </p:spTree>
    <p:extLst>
      <p:ext uri="{BB962C8B-B14F-4D97-AF65-F5344CB8AC3E}">
        <p14:creationId xmlns:p14="http://schemas.microsoft.com/office/powerpoint/2010/main" val="11046230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31</a:t>
            </a:fld>
            <a:endParaRPr lang="en-GB"/>
          </a:p>
        </p:txBody>
      </p:sp>
    </p:spTree>
    <p:extLst>
      <p:ext uri="{BB962C8B-B14F-4D97-AF65-F5344CB8AC3E}">
        <p14:creationId xmlns:p14="http://schemas.microsoft.com/office/powerpoint/2010/main" val="36962146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32</a:t>
            </a:fld>
            <a:endParaRPr lang="en-GB"/>
          </a:p>
        </p:txBody>
      </p:sp>
    </p:spTree>
    <p:extLst>
      <p:ext uri="{BB962C8B-B14F-4D97-AF65-F5344CB8AC3E}">
        <p14:creationId xmlns:p14="http://schemas.microsoft.com/office/powerpoint/2010/main" val="28176716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33</a:t>
            </a:fld>
            <a:endParaRPr lang="en-GB"/>
          </a:p>
        </p:txBody>
      </p:sp>
    </p:spTree>
    <p:extLst>
      <p:ext uri="{BB962C8B-B14F-4D97-AF65-F5344CB8AC3E}">
        <p14:creationId xmlns:p14="http://schemas.microsoft.com/office/powerpoint/2010/main" val="30964985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a:t>
            </a:fld>
            <a:endParaRPr lang="en-GB"/>
          </a:p>
        </p:txBody>
      </p:sp>
    </p:spTree>
    <p:extLst>
      <p:ext uri="{BB962C8B-B14F-4D97-AF65-F5344CB8AC3E}">
        <p14:creationId xmlns:p14="http://schemas.microsoft.com/office/powerpoint/2010/main" val="716608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34</a:t>
            </a:fld>
            <a:endParaRPr lang="en-GB"/>
          </a:p>
        </p:txBody>
      </p:sp>
    </p:spTree>
    <p:extLst>
      <p:ext uri="{BB962C8B-B14F-4D97-AF65-F5344CB8AC3E}">
        <p14:creationId xmlns:p14="http://schemas.microsoft.com/office/powerpoint/2010/main" val="109135001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35</a:t>
            </a:fld>
            <a:endParaRPr lang="en-GB"/>
          </a:p>
        </p:txBody>
      </p:sp>
    </p:spTree>
    <p:extLst>
      <p:ext uri="{BB962C8B-B14F-4D97-AF65-F5344CB8AC3E}">
        <p14:creationId xmlns:p14="http://schemas.microsoft.com/office/powerpoint/2010/main" val="1747126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36</a:t>
            </a:fld>
            <a:endParaRPr lang="en-GB"/>
          </a:p>
        </p:txBody>
      </p:sp>
    </p:spTree>
    <p:extLst>
      <p:ext uri="{BB962C8B-B14F-4D97-AF65-F5344CB8AC3E}">
        <p14:creationId xmlns:p14="http://schemas.microsoft.com/office/powerpoint/2010/main" val="3599474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37</a:t>
            </a:fld>
            <a:endParaRPr lang="en-GB"/>
          </a:p>
        </p:txBody>
      </p:sp>
    </p:spTree>
    <p:extLst>
      <p:ext uri="{BB962C8B-B14F-4D97-AF65-F5344CB8AC3E}">
        <p14:creationId xmlns:p14="http://schemas.microsoft.com/office/powerpoint/2010/main" val="16984703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38</a:t>
            </a:fld>
            <a:endParaRPr lang="en-GB"/>
          </a:p>
        </p:txBody>
      </p:sp>
    </p:spTree>
    <p:extLst>
      <p:ext uri="{BB962C8B-B14F-4D97-AF65-F5344CB8AC3E}">
        <p14:creationId xmlns:p14="http://schemas.microsoft.com/office/powerpoint/2010/main" val="13883200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39</a:t>
            </a:fld>
            <a:endParaRPr lang="en-GB"/>
          </a:p>
        </p:txBody>
      </p:sp>
    </p:spTree>
    <p:extLst>
      <p:ext uri="{BB962C8B-B14F-4D97-AF65-F5344CB8AC3E}">
        <p14:creationId xmlns:p14="http://schemas.microsoft.com/office/powerpoint/2010/main" val="290812715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40</a:t>
            </a:fld>
            <a:endParaRPr lang="en-GB"/>
          </a:p>
        </p:txBody>
      </p:sp>
    </p:spTree>
    <p:extLst>
      <p:ext uri="{BB962C8B-B14F-4D97-AF65-F5344CB8AC3E}">
        <p14:creationId xmlns:p14="http://schemas.microsoft.com/office/powerpoint/2010/main" val="38889495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41</a:t>
            </a:fld>
            <a:endParaRPr lang="en-GB"/>
          </a:p>
        </p:txBody>
      </p:sp>
    </p:spTree>
    <p:extLst>
      <p:ext uri="{BB962C8B-B14F-4D97-AF65-F5344CB8AC3E}">
        <p14:creationId xmlns:p14="http://schemas.microsoft.com/office/powerpoint/2010/main" val="23382853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42</a:t>
            </a:fld>
            <a:endParaRPr lang="en-GB"/>
          </a:p>
        </p:txBody>
      </p:sp>
    </p:spTree>
    <p:extLst>
      <p:ext uri="{BB962C8B-B14F-4D97-AF65-F5344CB8AC3E}">
        <p14:creationId xmlns:p14="http://schemas.microsoft.com/office/powerpoint/2010/main" val="192848073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43</a:t>
            </a:fld>
            <a:endParaRPr lang="en-GB"/>
          </a:p>
        </p:txBody>
      </p:sp>
    </p:spTree>
    <p:extLst>
      <p:ext uri="{BB962C8B-B14F-4D97-AF65-F5344CB8AC3E}">
        <p14:creationId xmlns:p14="http://schemas.microsoft.com/office/powerpoint/2010/main" val="39078317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a:t>
            </a:fld>
            <a:endParaRPr lang="en-GB"/>
          </a:p>
        </p:txBody>
      </p:sp>
    </p:spTree>
    <p:extLst>
      <p:ext uri="{BB962C8B-B14F-4D97-AF65-F5344CB8AC3E}">
        <p14:creationId xmlns:p14="http://schemas.microsoft.com/office/powerpoint/2010/main" val="314283993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44</a:t>
            </a:fld>
            <a:endParaRPr lang="en-GB"/>
          </a:p>
        </p:txBody>
      </p:sp>
    </p:spTree>
    <p:extLst>
      <p:ext uri="{BB962C8B-B14F-4D97-AF65-F5344CB8AC3E}">
        <p14:creationId xmlns:p14="http://schemas.microsoft.com/office/powerpoint/2010/main" val="266476315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45</a:t>
            </a:fld>
            <a:endParaRPr lang="en-GB"/>
          </a:p>
        </p:txBody>
      </p:sp>
    </p:spTree>
    <p:extLst>
      <p:ext uri="{BB962C8B-B14F-4D97-AF65-F5344CB8AC3E}">
        <p14:creationId xmlns:p14="http://schemas.microsoft.com/office/powerpoint/2010/main" val="21583250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46</a:t>
            </a:fld>
            <a:endParaRPr lang="en-GB"/>
          </a:p>
        </p:txBody>
      </p:sp>
    </p:spTree>
    <p:extLst>
      <p:ext uri="{BB962C8B-B14F-4D97-AF65-F5344CB8AC3E}">
        <p14:creationId xmlns:p14="http://schemas.microsoft.com/office/powerpoint/2010/main" val="39401169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47</a:t>
            </a:fld>
            <a:endParaRPr lang="en-GB"/>
          </a:p>
        </p:txBody>
      </p:sp>
    </p:spTree>
    <p:extLst>
      <p:ext uri="{BB962C8B-B14F-4D97-AF65-F5344CB8AC3E}">
        <p14:creationId xmlns:p14="http://schemas.microsoft.com/office/powerpoint/2010/main" val="139563960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48</a:t>
            </a:fld>
            <a:endParaRPr lang="en-GB"/>
          </a:p>
        </p:txBody>
      </p:sp>
    </p:spTree>
    <p:extLst>
      <p:ext uri="{BB962C8B-B14F-4D97-AF65-F5344CB8AC3E}">
        <p14:creationId xmlns:p14="http://schemas.microsoft.com/office/powerpoint/2010/main" val="304099654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50</a:t>
            </a:fld>
            <a:endParaRPr lang="en-GB"/>
          </a:p>
        </p:txBody>
      </p:sp>
    </p:spTree>
    <p:extLst>
      <p:ext uri="{BB962C8B-B14F-4D97-AF65-F5344CB8AC3E}">
        <p14:creationId xmlns:p14="http://schemas.microsoft.com/office/powerpoint/2010/main" val="23233288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51</a:t>
            </a:fld>
            <a:endParaRPr lang="en-GB"/>
          </a:p>
        </p:txBody>
      </p:sp>
    </p:spTree>
    <p:extLst>
      <p:ext uri="{BB962C8B-B14F-4D97-AF65-F5344CB8AC3E}">
        <p14:creationId xmlns:p14="http://schemas.microsoft.com/office/powerpoint/2010/main" val="24173096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52</a:t>
            </a:fld>
            <a:endParaRPr lang="en-GB"/>
          </a:p>
        </p:txBody>
      </p:sp>
    </p:spTree>
    <p:extLst>
      <p:ext uri="{BB962C8B-B14F-4D97-AF65-F5344CB8AC3E}">
        <p14:creationId xmlns:p14="http://schemas.microsoft.com/office/powerpoint/2010/main" val="20397464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53</a:t>
            </a:fld>
            <a:endParaRPr lang="en-GB"/>
          </a:p>
        </p:txBody>
      </p:sp>
    </p:spTree>
    <p:extLst>
      <p:ext uri="{BB962C8B-B14F-4D97-AF65-F5344CB8AC3E}">
        <p14:creationId xmlns:p14="http://schemas.microsoft.com/office/powerpoint/2010/main" val="114732281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54</a:t>
            </a:fld>
            <a:endParaRPr lang="en-GB"/>
          </a:p>
        </p:txBody>
      </p:sp>
    </p:spTree>
    <p:extLst>
      <p:ext uri="{BB962C8B-B14F-4D97-AF65-F5344CB8AC3E}">
        <p14:creationId xmlns:p14="http://schemas.microsoft.com/office/powerpoint/2010/main" val="1376979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a:t>
            </a:fld>
            <a:endParaRPr lang="en-GB"/>
          </a:p>
        </p:txBody>
      </p:sp>
    </p:spTree>
    <p:extLst>
      <p:ext uri="{BB962C8B-B14F-4D97-AF65-F5344CB8AC3E}">
        <p14:creationId xmlns:p14="http://schemas.microsoft.com/office/powerpoint/2010/main" val="416983152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55</a:t>
            </a:fld>
            <a:endParaRPr lang="en-GB"/>
          </a:p>
        </p:txBody>
      </p:sp>
    </p:spTree>
    <p:extLst>
      <p:ext uri="{BB962C8B-B14F-4D97-AF65-F5344CB8AC3E}">
        <p14:creationId xmlns:p14="http://schemas.microsoft.com/office/powerpoint/2010/main" val="6681209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56</a:t>
            </a:fld>
            <a:endParaRPr lang="en-GB"/>
          </a:p>
        </p:txBody>
      </p:sp>
    </p:spTree>
    <p:extLst>
      <p:ext uri="{BB962C8B-B14F-4D97-AF65-F5344CB8AC3E}">
        <p14:creationId xmlns:p14="http://schemas.microsoft.com/office/powerpoint/2010/main" val="20776100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57</a:t>
            </a:fld>
            <a:endParaRPr lang="en-GB"/>
          </a:p>
        </p:txBody>
      </p:sp>
    </p:spTree>
    <p:extLst>
      <p:ext uri="{BB962C8B-B14F-4D97-AF65-F5344CB8AC3E}">
        <p14:creationId xmlns:p14="http://schemas.microsoft.com/office/powerpoint/2010/main" val="385048795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58</a:t>
            </a:fld>
            <a:endParaRPr lang="en-GB"/>
          </a:p>
        </p:txBody>
      </p:sp>
    </p:spTree>
    <p:extLst>
      <p:ext uri="{BB962C8B-B14F-4D97-AF65-F5344CB8AC3E}">
        <p14:creationId xmlns:p14="http://schemas.microsoft.com/office/powerpoint/2010/main" val="5658835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59</a:t>
            </a:fld>
            <a:endParaRPr lang="en-GB"/>
          </a:p>
        </p:txBody>
      </p:sp>
    </p:spTree>
    <p:extLst>
      <p:ext uri="{BB962C8B-B14F-4D97-AF65-F5344CB8AC3E}">
        <p14:creationId xmlns:p14="http://schemas.microsoft.com/office/powerpoint/2010/main" val="2405161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60</a:t>
            </a:fld>
            <a:endParaRPr lang="en-GB"/>
          </a:p>
        </p:txBody>
      </p:sp>
    </p:spTree>
    <p:extLst>
      <p:ext uri="{BB962C8B-B14F-4D97-AF65-F5344CB8AC3E}">
        <p14:creationId xmlns:p14="http://schemas.microsoft.com/office/powerpoint/2010/main" val="329885892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61</a:t>
            </a:fld>
            <a:endParaRPr lang="en-GB"/>
          </a:p>
        </p:txBody>
      </p:sp>
    </p:spTree>
    <p:extLst>
      <p:ext uri="{BB962C8B-B14F-4D97-AF65-F5344CB8AC3E}">
        <p14:creationId xmlns:p14="http://schemas.microsoft.com/office/powerpoint/2010/main" val="30938616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6</a:t>
            </a:fld>
            <a:endParaRPr lang="en-GB"/>
          </a:p>
        </p:txBody>
      </p:sp>
    </p:spTree>
    <p:extLst>
      <p:ext uri="{BB962C8B-B14F-4D97-AF65-F5344CB8AC3E}">
        <p14:creationId xmlns:p14="http://schemas.microsoft.com/office/powerpoint/2010/main" val="10795074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7</a:t>
            </a:fld>
            <a:endParaRPr lang="en-GB"/>
          </a:p>
        </p:txBody>
      </p:sp>
    </p:spTree>
    <p:extLst>
      <p:ext uri="{BB962C8B-B14F-4D97-AF65-F5344CB8AC3E}">
        <p14:creationId xmlns:p14="http://schemas.microsoft.com/office/powerpoint/2010/main" val="33746982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8</a:t>
            </a:fld>
            <a:endParaRPr lang="en-GB"/>
          </a:p>
        </p:txBody>
      </p:sp>
    </p:spTree>
    <p:extLst>
      <p:ext uri="{BB962C8B-B14F-4D97-AF65-F5344CB8AC3E}">
        <p14:creationId xmlns:p14="http://schemas.microsoft.com/office/powerpoint/2010/main" val="26695301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600" b="1" kern="1200" dirty="0" smtClean="0">
                <a:solidFill>
                  <a:schemeClr val="tx1"/>
                </a:solidFill>
                <a:effectLst/>
                <a:latin typeface="+mn-lt"/>
                <a:ea typeface="+mn-ea"/>
                <a:cs typeface="+mn-cs"/>
              </a:rPr>
              <a:t>Instructions for the presentation (list of symbols</a:t>
            </a:r>
            <a:r>
              <a:rPr lang="en-GB" sz="1600" b="1" kern="1200" baseline="0" dirty="0" smtClean="0">
                <a:solidFill>
                  <a:schemeClr val="tx1"/>
                </a:solidFill>
                <a:effectLst/>
                <a:latin typeface="+mn-lt"/>
                <a:ea typeface="+mn-ea"/>
                <a:cs typeface="+mn-cs"/>
              </a:rPr>
              <a:t> and corresponding hints below)</a:t>
            </a:r>
            <a:endParaRPr lang="en-GB" sz="1600" b="1" kern="1200" dirty="0" smtClean="0">
              <a:solidFill>
                <a:schemeClr val="tx1"/>
              </a:solidFill>
              <a:effectLst/>
              <a:latin typeface="+mn-lt"/>
              <a:ea typeface="+mn-ea"/>
              <a:cs typeface="+mn-cs"/>
            </a:endParaRP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The presentation should be loaded to a screen before players arrive. The</a:t>
            </a:r>
            <a:r>
              <a:rPr lang="en-GB" sz="1200" kern="1200" baseline="0" dirty="0" smtClean="0">
                <a:solidFill>
                  <a:schemeClr val="tx1"/>
                </a:solidFill>
                <a:effectLst/>
                <a:latin typeface="+mn-lt"/>
                <a:ea typeface="+mn-ea"/>
                <a:cs typeface="+mn-cs"/>
              </a:rPr>
              <a:t> escape room (and timer) starts when</a:t>
            </a:r>
            <a:r>
              <a:rPr lang="en-GB" sz="1200" kern="1200" dirty="0" smtClean="0">
                <a:solidFill>
                  <a:schemeClr val="tx1"/>
                </a:solidFill>
                <a:effectLst/>
                <a:latin typeface="+mn-lt"/>
                <a:ea typeface="+mn-ea"/>
                <a:cs typeface="+mn-cs"/>
              </a:rPr>
              <a:t> the players make the first choice; Puzzle 1a) or Puzzle 1b).</a:t>
            </a:r>
            <a:r>
              <a:rPr lang="en-GB" sz="1200" kern="1200" baseline="0" dirty="0" smtClean="0">
                <a:solidFill>
                  <a:schemeClr val="tx1"/>
                </a:solidFill>
                <a:effectLst/>
                <a:latin typeface="+mn-lt"/>
                <a:ea typeface="+mn-ea"/>
                <a:cs typeface="+mn-cs"/>
              </a:rPr>
              <a:t> The timer will start when the </a:t>
            </a:r>
            <a:r>
              <a:rPr lang="en-GB" sz="1200" kern="1200" dirty="0" smtClean="0">
                <a:solidFill>
                  <a:schemeClr val="tx1"/>
                </a:solidFill>
                <a:effectLst/>
                <a:latin typeface="+mn-lt"/>
                <a:ea typeface="+mn-ea"/>
                <a:cs typeface="+mn-cs"/>
              </a:rPr>
              <a:t>host advances the presentation to the second slide. This is done by clicking anywhere or pressing any key (when in slide show view). You do not need to do anything during the game to keep the timer going.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Several symbols are visible on the screen, when you click on one of these a hint will appear that is either linked to one of the puzzles, or a general hint. When a hint appears, a sound will also appear (chimes), which will notify players that a hint is available on the screen.</a:t>
            </a:r>
            <a:r>
              <a:rPr lang="en-GB" sz="1200" kern="1200" baseline="0" dirty="0" smtClean="0">
                <a:solidFill>
                  <a:schemeClr val="tx1"/>
                </a:solidFill>
                <a:effectLst/>
                <a:latin typeface="+mn-lt"/>
                <a:ea typeface="+mn-ea"/>
                <a:cs typeface="+mn-cs"/>
              </a:rPr>
              <a:t> The host </a:t>
            </a:r>
            <a:r>
              <a:rPr lang="en-GB" sz="1200" kern="1200" dirty="0" smtClean="0">
                <a:solidFill>
                  <a:schemeClr val="tx1"/>
                </a:solidFill>
                <a:effectLst/>
                <a:latin typeface="+mn-lt"/>
                <a:ea typeface="+mn-ea"/>
                <a:cs typeface="+mn-cs"/>
              </a:rPr>
              <a:t>needs to make sure players are aware</a:t>
            </a:r>
            <a:r>
              <a:rPr lang="en-GB" sz="1200" kern="1200" baseline="0" dirty="0" smtClean="0">
                <a:solidFill>
                  <a:schemeClr val="tx1"/>
                </a:solidFill>
                <a:effectLst/>
                <a:latin typeface="+mn-lt"/>
                <a:ea typeface="+mn-ea"/>
                <a:cs typeface="+mn-cs"/>
              </a:rPr>
              <a:t> that a sound appears when they get a hint </a:t>
            </a:r>
            <a:r>
              <a:rPr lang="en-GB" sz="1200" kern="1200" dirty="0" smtClean="0">
                <a:solidFill>
                  <a:schemeClr val="tx1"/>
                </a:solidFill>
                <a:effectLst/>
                <a:latin typeface="+mn-lt"/>
                <a:ea typeface="+mn-ea"/>
                <a:cs typeface="+mn-cs"/>
              </a:rPr>
              <a:t>this before starting</a:t>
            </a:r>
            <a:r>
              <a:rPr lang="en-GB" sz="1200" kern="1200" baseline="0" dirty="0" smtClean="0">
                <a:solidFill>
                  <a:schemeClr val="tx1"/>
                </a:solidFill>
                <a:effectLst/>
                <a:latin typeface="+mn-lt"/>
                <a:ea typeface="+mn-ea"/>
                <a:cs typeface="+mn-cs"/>
              </a:rPr>
              <a:t> the escape room</a:t>
            </a:r>
            <a:r>
              <a:rPr lang="en-GB" sz="1200" kern="1200" dirty="0" smtClean="0">
                <a:solidFill>
                  <a:schemeClr val="tx1"/>
                </a:solidFill>
                <a:effectLst/>
                <a:latin typeface="+mn-lt"/>
                <a:ea typeface="+mn-ea"/>
                <a:cs typeface="+mn-cs"/>
              </a:rPr>
              <a:t>. If you press the symbol you pressed to make the hint appear, the hint will go away. The hint will also disappear by itself when the presentation goes to a new slide.</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Each slide in the presentation lasts 60 seconds, this is important to note as if you want to give players a hint and you give them the hint when the time is e.g. 53:03, the hint will disappear when the timer goes to 52:59 as this will be a new slide. It can therefore be good to be a bit strategic when you show players a hint, or else you will have to click on the relevant symbol twice.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One of the symbols is not a hint, but a way to end the presentation when players finish the game. It’s important that you note down the time and ‘reverse’ this as the presentation will not do this for you. For example, if players finish when the timer is at 16:32, you retract this from a 60 minute timer to give them ‘their time’; 43:28. If you take pictures of the players, this is the time you note down, e.g. on a whiteboard or on a piece of paper</a:t>
            </a:r>
            <a:r>
              <a:rPr lang="en-GB" sz="1200" kern="1200" baseline="0" dirty="0" smtClean="0">
                <a:solidFill>
                  <a:schemeClr val="tx1"/>
                </a:solidFill>
                <a:effectLst/>
                <a:latin typeface="+mn-lt"/>
                <a:ea typeface="+mn-ea"/>
                <a:cs typeface="+mn-cs"/>
              </a:rPr>
              <a:t> for the players to hold up or stand next to. </a:t>
            </a:r>
          </a:p>
          <a:p>
            <a:endParaRPr lang="en-GB"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Below is a list of the symbols and hints, and what puzzles they relate to</a:t>
            </a:r>
          </a:p>
          <a:p>
            <a:endParaRPr lang="en-GB" dirty="0" smtClean="0"/>
          </a:p>
          <a:p>
            <a:endParaRPr lang="en-GB" dirty="0" smtClean="0"/>
          </a:p>
          <a:p>
            <a:r>
              <a:rPr lang="en-GB" dirty="0" smtClean="0"/>
              <a:t>Symbols and hints:</a:t>
            </a:r>
            <a:endParaRPr lang="en-GB" baseline="0" dirty="0" smtClean="0"/>
          </a:p>
          <a:p>
            <a:endParaRPr lang="en-GB" baseline="0" dirty="0" smtClean="0"/>
          </a:p>
          <a:p>
            <a:r>
              <a:rPr lang="en-GB" b="1" baseline="0" dirty="0" smtClean="0"/>
              <a:t>Puzzle 1a) Gold route</a:t>
            </a:r>
            <a:r>
              <a:rPr lang="en-GB" baseline="0" dirty="0" smtClean="0"/>
              <a:t>:  </a:t>
            </a:r>
          </a:p>
          <a:p>
            <a:r>
              <a:rPr lang="en-GB" baseline="0" dirty="0" smtClean="0"/>
              <a:t>Money = “Hint: Can you find the money, pocket and predator?”</a:t>
            </a:r>
          </a:p>
          <a:p>
            <a:endParaRPr lang="en-GB" baseline="0" dirty="0" smtClean="0"/>
          </a:p>
          <a:p>
            <a:r>
              <a:rPr lang="en-GB" b="1" dirty="0" smtClean="0"/>
              <a:t>Puzzle</a:t>
            </a:r>
            <a:r>
              <a:rPr lang="en-GB" b="1" baseline="0" dirty="0" smtClean="0"/>
              <a:t> 1 b) </a:t>
            </a:r>
            <a:r>
              <a:rPr lang="en-GB" b="1" dirty="0" smtClean="0"/>
              <a:t>Green route: </a:t>
            </a:r>
            <a:r>
              <a:rPr lang="en-GB" dirty="0" smtClean="0"/>
              <a:t>Clock = “Hint: Where</a:t>
            </a:r>
            <a:r>
              <a:rPr lang="en-GB" baseline="0" dirty="0" smtClean="0"/>
              <a:t> is the clock?”</a:t>
            </a:r>
          </a:p>
          <a:p>
            <a:endParaRPr lang="en-GB" baseline="0" dirty="0" smtClean="0"/>
          </a:p>
          <a:p>
            <a:r>
              <a:rPr lang="en-GB" b="1" baseline="0" dirty="0" smtClean="0"/>
              <a:t>Puzzle 2: </a:t>
            </a:r>
          </a:p>
          <a:p>
            <a:r>
              <a:rPr lang="en-GB" baseline="0" dirty="0" smtClean="0"/>
              <a:t>Numbers = “Hint: What numbers on the list do the benefits have?”</a:t>
            </a:r>
          </a:p>
          <a:p>
            <a:endParaRPr lang="en-GB" baseline="0" dirty="0" smtClean="0"/>
          </a:p>
          <a:p>
            <a:r>
              <a:rPr lang="en-GB" b="1" baseline="0" dirty="0" smtClean="0"/>
              <a:t>Puzzle 3: </a:t>
            </a:r>
          </a:p>
          <a:p>
            <a:r>
              <a:rPr lang="en-GB" baseline="0" dirty="0" smtClean="0"/>
              <a:t>Colourful circle = “Hint: Use the cipher wheel to decode the messages on the map”</a:t>
            </a:r>
          </a:p>
          <a:p>
            <a:endParaRPr lang="en-GB" baseline="0" dirty="0" smtClean="0"/>
          </a:p>
          <a:p>
            <a:r>
              <a:rPr lang="en-GB" b="1" baseline="0" dirty="0" smtClean="0"/>
              <a:t>Puzzle 4: </a:t>
            </a:r>
          </a:p>
          <a:p>
            <a:r>
              <a:rPr lang="en-GB" baseline="0" dirty="0" smtClean="0"/>
              <a:t>Postcard = “Hint: Can you decode any of the postcards with the decoder?”</a:t>
            </a:r>
          </a:p>
          <a:p>
            <a:endParaRPr lang="en-GB" baseline="0" dirty="0" smtClean="0"/>
          </a:p>
          <a:p>
            <a:r>
              <a:rPr lang="en-GB" b="1" baseline="0" dirty="0" smtClean="0"/>
              <a:t>Puzzle 5: </a:t>
            </a:r>
          </a:p>
          <a:p>
            <a:r>
              <a:rPr lang="en-GB" baseline="0" dirty="0" smtClean="0"/>
              <a:t>Book = “Hint: Can you find the book with the class-mark?”</a:t>
            </a:r>
          </a:p>
          <a:p>
            <a:endParaRPr lang="en-GB" baseline="0" dirty="0" smtClean="0"/>
          </a:p>
          <a:p>
            <a:r>
              <a:rPr lang="en-GB" b="1" dirty="0" smtClean="0"/>
              <a:t>Puzzle 6: </a:t>
            </a:r>
          </a:p>
          <a:p>
            <a:r>
              <a:rPr lang="en-GB" dirty="0" smtClean="0"/>
              <a:t>Glasses = “Hint: What artwork can you</a:t>
            </a:r>
            <a:r>
              <a:rPr lang="en-GB" baseline="0" dirty="0" smtClean="0"/>
              <a:t> decode with the glasses?”</a:t>
            </a:r>
          </a:p>
          <a:p>
            <a:endParaRPr lang="en-GB" baseline="0" dirty="0" smtClean="0"/>
          </a:p>
          <a:p>
            <a:r>
              <a:rPr lang="en-GB" b="1" baseline="0" dirty="0" smtClean="0"/>
              <a:t>Puzzle 7: </a:t>
            </a:r>
          </a:p>
          <a:p>
            <a:r>
              <a:rPr lang="en-GB" baseline="0" dirty="0" smtClean="0"/>
              <a:t>Question mark = “Hint: How many articles, books and conference papers are there? And what number can you find on the data?”</a:t>
            </a:r>
          </a:p>
          <a:p>
            <a:endParaRPr lang="en-GB" baseline="0" dirty="0" smtClean="0"/>
          </a:p>
          <a:p>
            <a:r>
              <a:rPr lang="en-GB" b="1" baseline="0" dirty="0" smtClean="0"/>
              <a:t>General hint: </a:t>
            </a:r>
          </a:p>
          <a:p>
            <a:r>
              <a:rPr lang="en-GB" baseline="0" dirty="0" smtClean="0"/>
              <a:t>Arrow = “Hint: What was the last clue you found?”</a:t>
            </a:r>
          </a:p>
          <a:p>
            <a:endParaRPr lang="en-GB" baseline="0" dirty="0" smtClean="0"/>
          </a:p>
          <a:p>
            <a:r>
              <a:rPr lang="en-GB" b="1" baseline="0" dirty="0" smtClean="0"/>
              <a:t>Medal = Finish the game! </a:t>
            </a:r>
            <a:r>
              <a:rPr lang="en-GB" baseline="0" dirty="0" smtClean="0"/>
              <a:t>(remember to look at the time and write it down before you click this one!)</a:t>
            </a:r>
            <a:endParaRPr lang="en-GB" dirty="0" smtClean="0"/>
          </a:p>
          <a:p>
            <a:endParaRPr lang="en-GB" dirty="0"/>
          </a:p>
        </p:txBody>
      </p:sp>
      <p:sp>
        <p:nvSpPr>
          <p:cNvPr id="4" name="Slide Number Placeholder 3"/>
          <p:cNvSpPr>
            <a:spLocks noGrp="1"/>
          </p:cNvSpPr>
          <p:nvPr>
            <p:ph type="sldNum" sz="quarter" idx="10"/>
          </p:nvPr>
        </p:nvSpPr>
        <p:spPr/>
        <p:txBody>
          <a:bodyPr/>
          <a:lstStyle/>
          <a:p>
            <a:fld id="{6D15BB85-6B87-4303-8541-9D9AD5388E0D}" type="slidenum">
              <a:rPr lang="en-GB" smtClean="0"/>
              <a:t>9</a:t>
            </a:fld>
            <a:endParaRPr lang="en-GB"/>
          </a:p>
        </p:txBody>
      </p:sp>
    </p:spTree>
    <p:extLst>
      <p:ext uri="{BB962C8B-B14F-4D97-AF65-F5344CB8AC3E}">
        <p14:creationId xmlns:p14="http://schemas.microsoft.com/office/powerpoint/2010/main" val="34195089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GB"/>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FFAD1AD6-F516-4580-ABA3-C4CA53FE3130}" type="datetimeFigureOut">
              <a:rPr lang="en-GB" smtClean="0"/>
              <a:t>19/11/2018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8081770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FFAD1AD6-F516-4580-ABA3-C4CA53FE3130}" type="datetimeFigureOut">
              <a:rPr lang="en-GB" smtClean="0"/>
              <a:t>19/11/2018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2300066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FFAD1AD6-F516-4580-ABA3-C4CA53FE3130}" type="datetimeFigureOut">
              <a:rPr lang="en-GB" smtClean="0"/>
              <a:t>19/11/2018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692514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FFAD1AD6-F516-4580-ABA3-C4CA53FE3130}" type="datetimeFigureOut">
              <a:rPr lang="en-GB" smtClean="0"/>
              <a:t>19/11/2018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223828032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FAD1AD6-F516-4580-ABA3-C4CA53FE3130}" type="datetimeFigureOut">
              <a:rPr lang="en-GB" smtClean="0"/>
              <a:t>19/11/2018</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5691566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FFAD1AD6-F516-4580-ABA3-C4CA53FE3130}" type="datetimeFigureOut">
              <a:rPr lang="en-GB" smtClean="0"/>
              <a:t>19/11/2018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983837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FFAD1AD6-F516-4580-ABA3-C4CA53FE3130}" type="datetimeFigureOut">
              <a:rPr lang="en-GB" smtClean="0"/>
              <a:t>19/11/2018</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6702491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FFAD1AD6-F516-4580-ABA3-C4CA53FE3130}" type="datetimeFigureOut">
              <a:rPr lang="en-GB" smtClean="0"/>
              <a:t>19/11/2018</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3908300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FAD1AD6-F516-4580-ABA3-C4CA53FE3130}" type="datetimeFigureOut">
              <a:rPr lang="en-GB" smtClean="0"/>
              <a:t>19/11/2018</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676528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AD1AD6-F516-4580-ABA3-C4CA53FE3130}" type="datetimeFigureOut">
              <a:rPr lang="en-GB" smtClean="0"/>
              <a:t>19/11/2018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19446803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FAD1AD6-F516-4580-ABA3-C4CA53FE3130}" type="datetimeFigureOut">
              <a:rPr lang="en-GB" smtClean="0"/>
              <a:t>19/11/2018</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09DBDF45-02CC-400A-ACC2-3A24CA8F1189}" type="slidenum">
              <a:rPr lang="en-GB" smtClean="0"/>
              <a:t>‹#›</a:t>
            </a:fld>
            <a:endParaRPr lang="en-GB"/>
          </a:p>
        </p:txBody>
      </p:sp>
    </p:spTree>
    <p:extLst>
      <p:ext uri="{BB962C8B-B14F-4D97-AF65-F5344CB8AC3E}">
        <p14:creationId xmlns:p14="http://schemas.microsoft.com/office/powerpoint/2010/main" val="36950715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3000">
              <a:srgbClr val="D55C19"/>
            </a:gs>
            <a:gs pos="91000">
              <a:srgbClr val="F3D311"/>
            </a:gs>
          </a:gsLst>
          <a:lin ang="108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GB"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AD1AD6-F516-4580-ABA3-C4CA53FE3130}" type="datetimeFigureOut">
              <a:rPr lang="en-GB" smtClean="0"/>
              <a:t>19/11/2018</a:t>
            </a:fld>
            <a:endParaRPr lang="en-GB"/>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9DBDF45-02CC-400A-ACC2-3A24CA8F1189}" type="slidenum">
              <a:rPr lang="en-GB" smtClean="0"/>
              <a:t>‹#›</a:t>
            </a:fld>
            <a:endParaRPr lang="en-GB"/>
          </a:p>
        </p:txBody>
      </p:sp>
    </p:spTree>
    <p:extLst>
      <p:ext uri="{BB962C8B-B14F-4D97-AF65-F5344CB8AC3E}">
        <p14:creationId xmlns:p14="http://schemas.microsoft.com/office/powerpoint/2010/main" val="158232753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baseline="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0.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1.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1.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2.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3.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5.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png"/><Relationship Id="rId3" Type="http://schemas.openxmlformats.org/officeDocument/2006/relationships/image" Target="../media/image1.png"/><Relationship Id="rId7" Type="http://schemas.microsoft.com/office/2007/relationships/hdphoto" Target="../media/hdphoto1.wdp"/><Relationship Id="rId12" Type="http://schemas.openxmlformats.org/officeDocument/2006/relationships/slide" Target="slide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8.png"/><Relationship Id="rId5" Type="http://schemas.openxmlformats.org/officeDocument/2006/relationships/image" Target="../media/image3.wmf"/><Relationship Id="rId1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jpeg"/><Relationship Id="rId14" Type="http://schemas.openxmlformats.org/officeDocument/2006/relationships/image" Target="../media/image11.png"/></Relationships>
</file>

<file path=ppt/slides/_rels/slide1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7.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19.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8.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image" Target="../media/image9.png"/><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xml"/><Relationship Id="rId16" Type="http://schemas.openxmlformats.org/officeDocument/2006/relationships/image" Target="../media/image11.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0.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slide" Target="slide63.xml"/></Relationships>
</file>

<file path=ppt/slides/_rels/slide2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1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1.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png"/><Relationship Id="rId3" Type="http://schemas.openxmlformats.org/officeDocument/2006/relationships/image" Target="../media/image1.png"/><Relationship Id="rId7" Type="http://schemas.microsoft.com/office/2007/relationships/hdphoto" Target="../media/hdphoto1.wdp"/><Relationship Id="rId12" Type="http://schemas.openxmlformats.org/officeDocument/2006/relationships/slide" Target="slide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8.png"/><Relationship Id="rId5" Type="http://schemas.openxmlformats.org/officeDocument/2006/relationships/image" Target="../media/image3.wmf"/><Relationship Id="rId1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jpeg"/><Relationship Id="rId14" Type="http://schemas.openxmlformats.org/officeDocument/2006/relationships/image" Target="../media/image11.png"/></Relationships>
</file>

<file path=ppt/slides/_rels/slide22.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png"/><Relationship Id="rId3" Type="http://schemas.openxmlformats.org/officeDocument/2006/relationships/image" Target="../media/image1.png"/><Relationship Id="rId7" Type="http://schemas.microsoft.com/office/2007/relationships/hdphoto" Target="../media/hdphoto1.wdp"/><Relationship Id="rId12" Type="http://schemas.openxmlformats.org/officeDocument/2006/relationships/slide" Target="slide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8.png"/><Relationship Id="rId5" Type="http://schemas.openxmlformats.org/officeDocument/2006/relationships/image" Target="../media/image3.wmf"/><Relationship Id="rId1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jpeg"/><Relationship Id="rId14" Type="http://schemas.openxmlformats.org/officeDocument/2006/relationships/image" Target="../media/image11.png"/></Relationships>
</file>

<file path=ppt/slides/_rels/slide23.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png"/><Relationship Id="rId3" Type="http://schemas.openxmlformats.org/officeDocument/2006/relationships/image" Target="../media/image1.png"/><Relationship Id="rId7" Type="http://schemas.microsoft.com/office/2007/relationships/hdphoto" Target="../media/hdphoto1.wdp"/><Relationship Id="rId12" Type="http://schemas.openxmlformats.org/officeDocument/2006/relationships/slide" Target="slide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8.png"/><Relationship Id="rId5" Type="http://schemas.openxmlformats.org/officeDocument/2006/relationships/image" Target="../media/image3.wmf"/><Relationship Id="rId1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jpeg"/><Relationship Id="rId14" Type="http://schemas.openxmlformats.org/officeDocument/2006/relationships/image" Target="../media/image11.png"/></Relationships>
</file>

<file path=ppt/slides/_rels/slide2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0.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1.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2.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29.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1.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7.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8.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3.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2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0.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5.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1.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2.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39.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1.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7.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8.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3.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3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0.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5.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1.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2.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49.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png"/><Relationship Id="rId3" Type="http://schemas.openxmlformats.org/officeDocument/2006/relationships/image" Target="../media/image1.png"/><Relationship Id="rId7" Type="http://schemas.microsoft.com/office/2007/relationships/hdphoto" Target="../media/hdphoto1.wdp"/><Relationship Id="rId12" Type="http://schemas.openxmlformats.org/officeDocument/2006/relationships/slide" Target="slide63.xml"/><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4.png"/><Relationship Id="rId11" Type="http://schemas.openxmlformats.org/officeDocument/2006/relationships/image" Target="../media/image8.png"/><Relationship Id="rId5" Type="http://schemas.openxmlformats.org/officeDocument/2006/relationships/image" Target="../media/image3.wmf"/><Relationship Id="rId15" Type="http://schemas.openxmlformats.org/officeDocument/2006/relationships/image" Target="../media/image9.png"/><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jpeg"/><Relationship Id="rId14" Type="http://schemas.openxmlformats.org/officeDocument/2006/relationships/image" Target="../media/image11.png"/></Relationships>
</file>

<file path=ppt/slides/_rels/slide5.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1.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7.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3.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8.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4.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4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5.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0.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1.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2.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3.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59.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4.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60.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5.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61.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56.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audio" Target="../media/audio2.wav"/><Relationship Id="rId1" Type="http://schemas.openxmlformats.org/officeDocument/2006/relationships/slideLayout" Target="../slideLayouts/slideLayout2.xml"/><Relationship Id="rId4" Type="http://schemas.openxmlformats.org/officeDocument/2006/relationships/image" Target="../media/image1.png"/></Relationships>
</file>

<file path=ppt/slides/_rels/slide7.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7.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8.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8.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_rels/slide9.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63.xml"/><Relationship Id="rId3" Type="http://schemas.openxmlformats.org/officeDocument/2006/relationships/audio" Target="../media/audio1.wav"/><Relationship Id="rId7" Type="http://schemas.openxmlformats.org/officeDocument/2006/relationships/image" Target="../media/image4.png"/><Relationship Id="rId12" Type="http://schemas.openxmlformats.org/officeDocument/2006/relationships/image" Target="../media/image8.png"/><Relationship Id="rId2" Type="http://schemas.openxmlformats.org/officeDocument/2006/relationships/notesSlide" Target="../notesSlides/notesSlide9.xml"/><Relationship Id="rId16"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wmf"/><Relationship Id="rId11" Type="http://schemas.openxmlformats.org/officeDocument/2006/relationships/image" Target="../media/image7.png"/><Relationship Id="rId5" Type="http://schemas.openxmlformats.org/officeDocument/2006/relationships/image" Target="../media/image2.png"/><Relationship Id="rId15" Type="http://schemas.openxmlformats.org/officeDocument/2006/relationships/image" Target="../media/image11.png"/><Relationship Id="rId10" Type="http://schemas.openxmlformats.org/officeDocument/2006/relationships/image" Target="../media/image6.jpeg"/><Relationship Id="rId4" Type="http://schemas.openxmlformats.org/officeDocument/2006/relationships/image" Target="../media/image1.png"/><Relationship Id="rId9" Type="http://schemas.openxmlformats.org/officeDocument/2006/relationships/image" Target="../media/image5.png"/><Relationship Id="rId1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GB" dirty="0" smtClean="0"/>
              <a:t>Open Access Escape Room</a:t>
            </a:r>
            <a:endParaRPr lang="en-GB" dirty="0"/>
          </a:p>
        </p:txBody>
      </p:sp>
      <p:sp>
        <p:nvSpPr>
          <p:cNvPr id="3" name="Subtitle 2"/>
          <p:cNvSpPr>
            <a:spLocks noGrp="1"/>
          </p:cNvSpPr>
          <p:nvPr>
            <p:ph type="subTitle" idx="1"/>
          </p:nvPr>
        </p:nvSpPr>
        <p:spPr/>
        <p:txBody>
          <a:bodyPr/>
          <a:lstStyle/>
          <a:p>
            <a:r>
              <a:rPr lang="en-GB" dirty="0" smtClean="0">
                <a:solidFill>
                  <a:schemeClr val="bg1"/>
                </a:solidFill>
              </a:rPr>
              <a:t>Are you ready?</a:t>
            </a:r>
            <a:endParaRPr lang="en-GB" dirty="0">
              <a:solidFill>
                <a:schemeClr val="bg1"/>
              </a:solidFill>
            </a:endParaRPr>
          </a:p>
        </p:txBody>
      </p:sp>
      <p:sp>
        <p:nvSpPr>
          <p:cNvPr id="4" name="AutoShape 2"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170841433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51</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50</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49</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48</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a:t>4</a:t>
            </a:r>
            <a:r>
              <a:rPr lang="en-GB" sz="2800" dirty="0" smtClean="0"/>
              <a:t>7</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46</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2" action="ppaction://hlinksldjump"/>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2"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2"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2"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2"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2"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2"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2"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45</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44</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43</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42</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59</a:t>
            </a:r>
            <a:endParaRPr lang="en-GB" sz="2800" dirty="0"/>
          </a:p>
        </p:txBody>
      </p:sp>
      <p:sp>
        <p:nvSpPr>
          <p:cNvPr id="91"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2"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3"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4"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5"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6"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7"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8"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99"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0"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1"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2"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3"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4"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5" name="Question" descr="C:\Users\ksunds\AppData\Local\Microsoft\Windows\INetCache\IE\EOK2956G\Question[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pic>
        <p:nvPicPr>
          <p:cNvPr id="106" name="Medal" descr="C:\Users\ksunds\AppData\Local\Microsoft\Windows\INetCache\IE\EOK2956G\medal[1].png">
            <a:hlinkClick r:id="rId14" action="ppaction://hlinksldjump"/>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7"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pic>
        <p:nvPicPr>
          <p:cNvPr id="108" name="Arrow" descr="C:\Users\ksunds\AppData\Local\Microsoft\Windows\INetCache\IE\BDVW9JLA\Back_Arrow.svg[1].png" title="Arrow"/>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sp>
        <p:nvSpPr>
          <p:cNvPr id="127" name="Hint: Puzzle 1 Clock"/>
          <p:cNvSpPr txBox="1"/>
          <p:nvPr/>
        </p:nvSpPr>
        <p:spPr>
          <a:xfrm>
            <a:off x="2353736" y="581553"/>
            <a:ext cx="3955585" cy="369332"/>
          </a:xfrm>
          <a:prstGeom prst="rect">
            <a:avLst/>
          </a:prstGeom>
          <a:noFill/>
        </p:spPr>
        <p:txBody>
          <a:bodyPr wrap="square" rtlCol="0">
            <a:spAutoFit/>
          </a:bodyPr>
          <a:lstStyle/>
          <a:p>
            <a:r>
              <a:rPr lang="en-GB" dirty="0" smtClean="0"/>
              <a:t>Hint: What was the last clue you found?</a:t>
            </a:r>
            <a:endParaRPr lang="en-GB" dirty="0"/>
          </a:p>
        </p:txBody>
      </p:sp>
    </p:spTree>
    <p:extLst>
      <p:ext uri="{BB962C8B-B14F-4D97-AF65-F5344CB8AC3E}">
        <p14:creationId xmlns:p14="http://schemas.microsoft.com/office/powerpoint/2010/main" val="2084677382"/>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2"/>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1"/>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190" restart="whenNotActive" fill="hold" evtFilter="cancelBubble" nodeType="interactiveSeq">
                <p:stCondLst>
                  <p:cond evt="onClick" delay="0">
                    <p:tgtEl>
                      <p:spTgt spid="93"/>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4"/>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4"/>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9" restart="whenNotActive" fill="hold" evtFilter="cancelBubble" nodeType="interactiveSeq">
                <p:stCondLst>
                  <p:cond evt="onClick" delay="0">
                    <p:tgtEl>
                      <p:spTgt spid="96"/>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5"/>
                                        </p:tgtEl>
                                      </p:cBhvr>
                                    </p:animEffect>
                                    <p:set>
                                      <p:cBhvr>
                                        <p:cTn id="208" dur="1" fill="hold">
                                          <p:stCondLst>
                                            <p:cond delay="499"/>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209" restart="whenNotActive" fill="hold" evtFilter="cancelBubble" nodeType="interactiveSeq">
                <p:stCondLst>
                  <p:cond evt="onClick" delay="0">
                    <p:tgtEl>
                      <p:spTgt spid="98"/>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7"/>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7"/>
                                        </p:tgtEl>
                                      </p:cBhvr>
                                    </p:animEffect>
                                    <p:set>
                                      <p:cBhvr>
                                        <p:cTn id="218" dur="1" fill="hold">
                                          <p:stCondLst>
                                            <p:cond delay="499"/>
                                          </p:stCondLst>
                                        </p:cTn>
                                        <p:tgtEl>
                                          <p:spTgt spid="97"/>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219" restart="whenNotActive" fill="hold" evtFilter="cancelBubble" nodeType="interactiveSeq">
                <p:stCondLst>
                  <p:cond evt="onClick" delay="0">
                    <p:tgtEl>
                      <p:spTgt spid="99"/>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0"/>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0"/>
                                        </p:tgtEl>
                                      </p:cBhvr>
                                    </p:animEffect>
                                    <p:set>
                                      <p:cBhvr>
                                        <p:cTn id="228" dur="1" fill="hold">
                                          <p:stCondLst>
                                            <p:cond delay="499"/>
                                          </p:stCondLst>
                                        </p:cTn>
                                        <p:tgtEl>
                                          <p:spTgt spid="100"/>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29" restart="whenNotActive" fill="hold" evtFilter="cancelBubble" nodeType="interactiveSeq">
                <p:stCondLst>
                  <p:cond evt="onClick" delay="0">
                    <p:tgtEl>
                      <p:spTgt spid="102"/>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1"/>
                                        </p:tgtEl>
                                      </p:cBhvr>
                                    </p:animEffect>
                                    <p:set>
                                      <p:cBhvr>
                                        <p:cTn id="23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2"/>
                  </p:tgtEl>
                </p:cond>
              </p:nextCondLst>
            </p:seq>
            <p:seq concurrent="1" nextAc="seek">
              <p:cTn id="239" restart="whenNotActive" fill="hold" evtFilter="cancelBubble" nodeType="interactiveSeq">
                <p:stCondLst>
                  <p:cond evt="onClick" delay="0">
                    <p:tgtEl>
                      <p:spTgt spid="104"/>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3"/>
                                        </p:tgtEl>
                                      </p:cBhvr>
                                    </p:animEffect>
                                    <p:set>
                                      <p:cBhvr>
                                        <p:cTn id="248" dur="1" fill="hold">
                                          <p:stCondLst>
                                            <p:cond delay="499"/>
                                          </p:stCondLst>
                                        </p:cTn>
                                        <p:tgtEl>
                                          <p:spTgt spid="103"/>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249" restart="whenNotActive" fill="hold" evtFilter="cancelBubble" nodeType="interactiveSeq">
                <p:stCondLst>
                  <p:cond evt="onClick" delay="0">
                    <p:tgtEl>
                      <p:spTgt spid="105"/>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7"/>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0" presetClass="exit" presetSubtype="0" fill="hold" grpId="1" nodeType="clickEffect">
                                  <p:stCondLst>
                                    <p:cond delay="0"/>
                                  </p:stCondLst>
                                  <p:childTnLst>
                                    <p:animEffect transition="out" filter="fade">
                                      <p:cBhvr>
                                        <p:cTn id="257" dur="500"/>
                                        <p:tgtEl>
                                          <p:spTgt spid="107"/>
                                        </p:tgtEl>
                                      </p:cBhvr>
                                    </p:animEffect>
                                    <p:set>
                                      <p:cBhvr>
                                        <p:cTn id="258" dur="1" fill="hold">
                                          <p:stCondLst>
                                            <p:cond delay="499"/>
                                          </p:stCondLst>
                                        </p:cTn>
                                        <p:tgtEl>
                                          <p:spTgt spid="107"/>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59" restart="whenNotActive" fill="hold" evtFilter="cancelBubble" nodeType="interactiveSeq">
                <p:stCondLst>
                  <p:cond evt="onClick" delay="0">
                    <p:tgtEl>
                      <p:spTgt spid="108"/>
                    </p:tgtEl>
                  </p:cond>
                </p:stCondLst>
                <p:endSync evt="end" delay="0">
                  <p:rtn val="all"/>
                </p:endSync>
                <p:childTnLst>
                  <p:par>
                    <p:cTn id="260" fill="hold">
                      <p:stCondLst>
                        <p:cond delay="0"/>
                      </p:stCondLst>
                      <p:childTnLst>
                        <p:par>
                          <p:cTn id="261" fill="hold">
                            <p:stCondLst>
                              <p:cond delay="0"/>
                            </p:stCondLst>
                            <p:childTnLst>
                              <p:par>
                                <p:cTn id="262" presetID="1" presetClass="entr" presetSubtype="0" fill="hold" grpId="0" nodeType="clickEffect">
                                  <p:stCondLst>
                                    <p:cond delay="0"/>
                                  </p:stCondLst>
                                  <p:childTnLst>
                                    <p:set>
                                      <p:cBhvr>
                                        <p:cTn id="263" dur="1" fill="hold">
                                          <p:stCondLst>
                                            <p:cond delay="0"/>
                                          </p:stCondLst>
                                        </p:cTn>
                                        <p:tgtEl>
                                          <p:spTgt spid="127"/>
                                        </p:tgtEl>
                                        <p:attrNameLst>
                                          <p:attrName>style.visibility</p:attrName>
                                        </p:attrNameLst>
                                      </p:cBhvr>
                                      <p:to>
                                        <p:strVal val="visible"/>
                                      </p:to>
                                    </p:set>
                                  </p:childTnLst>
                                  <p:subTnLst>
                                    <p:audio>
                                      <p:cMediaNode>
                                        <p:cTn display="0" masterRel="sameClick">
                                          <p:stCondLst>
                                            <p:cond evt="begin" delay="0">
                                              <p:tn val="262"/>
                                            </p:cond>
                                          </p:stCondLst>
                                          <p:endCondLst>
                                            <p:cond evt="onStopAudio" delay="0">
                                              <p:tgtEl>
                                                <p:sldTgt/>
                                              </p:tgtEl>
                                            </p:cond>
                                          </p:endCondLst>
                                        </p:cTn>
                                        <p:tgtEl>
                                          <p:sndTgt r:embed="rId3" name="chimes.wav"/>
                                        </p:tgtEl>
                                      </p:cMediaNode>
                                    </p:audio>
                                  </p:subTnLst>
                                </p:cTn>
                              </p:par>
                            </p:childTnLst>
                          </p:cTn>
                        </p:par>
                      </p:childTnLst>
                    </p:cTn>
                  </p:par>
                  <p:par>
                    <p:cTn id="264" fill="hold">
                      <p:stCondLst>
                        <p:cond delay="indefinite"/>
                      </p:stCondLst>
                      <p:childTnLst>
                        <p:par>
                          <p:cTn id="265" fill="hold">
                            <p:stCondLst>
                              <p:cond delay="0"/>
                            </p:stCondLst>
                            <p:childTnLst>
                              <p:par>
                                <p:cTn id="266" presetID="1" presetClass="exit" presetSubtype="0" fill="hold" grpId="1" nodeType="clickEffect">
                                  <p:stCondLst>
                                    <p:cond delay="0"/>
                                  </p:stCondLst>
                                  <p:childTnLst>
                                    <p:set>
                                      <p:cBhvr>
                                        <p:cTn id="267" dur="1" fill="hold">
                                          <p:stCondLst>
                                            <p:cond delay="0"/>
                                          </p:stCondLst>
                                        </p:cTn>
                                        <p:tgtEl>
                                          <p:spTgt spid="127"/>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1" grpId="0"/>
      <p:bldP spid="91" grpId="1"/>
      <p:bldP spid="94" grpId="0"/>
      <p:bldP spid="94" grpId="1"/>
      <p:bldP spid="95" grpId="0"/>
      <p:bldP spid="95" grpId="1"/>
      <p:bldP spid="97" grpId="0"/>
      <p:bldP spid="97" grpId="1"/>
      <p:bldP spid="100" grpId="0"/>
      <p:bldP spid="100" grpId="1"/>
      <p:bldP spid="101" grpId="0"/>
      <p:bldP spid="101" grpId="1"/>
      <p:bldP spid="103" grpId="0"/>
      <p:bldP spid="103" grpId="1"/>
      <p:bldP spid="107" grpId="0"/>
      <p:bldP spid="107" grpId="1"/>
      <p:bldP spid="127" grpId="0"/>
      <p:bldP spid="127"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41</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40</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2" action="ppaction://hlinksldjump"/>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255515738"/>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2"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2"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2"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2"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2"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2"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2"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39</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2" action="ppaction://hlinksldjump"/>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470951072"/>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2"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2"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2"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2"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2"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2"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2"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38</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2" action="ppaction://hlinksldjump"/>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2"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2"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2"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2"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2"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2"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2"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37</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36</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35</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34</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33</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32</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58</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1"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2"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14624392"/>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1"/>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2"/>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2"/>
                                        </p:tgtEl>
                                      </p:cBhvr>
                                    </p:animEffect>
                                    <p:set>
                                      <p:cBhvr>
                                        <p:cTn id="267" dur="1" fill="hold">
                                          <p:stCondLst>
                                            <p:cond delay="499"/>
                                          </p:stCondLst>
                                        </p:cTn>
                                        <p:tgtEl>
                                          <p:spTgt spid="112"/>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2" grpId="0"/>
      <p:bldP spid="112" grpId="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31</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30</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a:t>2</a:t>
            </a:r>
            <a:r>
              <a:rPr lang="en-GB" sz="2800" dirty="0" smtClean="0"/>
              <a:t>9</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a:t>
            </a:r>
            <a:r>
              <a:rPr lang="en-GB" sz="2800" dirty="0"/>
              <a:t>8</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539172613"/>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27</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26</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25</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24</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23</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22</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57</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412914702"/>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21</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20</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a:t>
            </a:r>
            <a:r>
              <a:rPr lang="en-GB" sz="2800" dirty="0"/>
              <a:t>9</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a:t>1</a:t>
            </a:r>
            <a:r>
              <a:rPr lang="en-GB" sz="2800" dirty="0" smtClean="0"/>
              <a:t>8</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17</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16</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15</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14</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13</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12</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6" cstate="print">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2" action="ppaction://hlinksldjump"/>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2"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2"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2"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2"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2"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2"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2"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2"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2"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56</a:t>
            </a:r>
            <a:endParaRPr lang="en-GB" sz="2800" dirty="0"/>
          </a:p>
        </p:txBody>
      </p:sp>
      <p:sp>
        <p:nvSpPr>
          <p:cNvPr id="110"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111"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112"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113"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114"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115"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116"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117"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18"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19"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20"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21"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22"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23"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25"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26"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27"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28"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29"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111"/>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110"/>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190" restart="whenNotActive" fill="hold" evtFilter="cancelBubble" nodeType="interactiveSeq">
                <p:stCondLst>
                  <p:cond evt="onClick" delay="0">
                    <p:tgtEl>
                      <p:spTgt spid="112"/>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13"/>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113"/>
                                        </p:tgtEl>
                                        <p:attrNameLst>
                                          <p:attrName>style.visibility</p:attrName>
                                        </p:attrNameLst>
                                      </p:cBhvr>
                                      <p:to>
                                        <p:strVal val="hidden"/>
                                      </p:to>
                                    </p:set>
                                  </p:childTnLst>
                                </p:cTn>
                              </p:par>
                            </p:childTnLst>
                          </p:cTn>
                        </p:par>
                      </p:childTnLst>
                    </p:cTn>
                  </p:par>
                </p:childTnLst>
              </p:cTn>
              <p:nextCondLst>
                <p:cond evt="onClick" delay="0">
                  <p:tgtEl>
                    <p:spTgt spid="112"/>
                  </p:tgtEl>
                </p:cond>
              </p:nextCondLst>
            </p:seq>
            <p:seq concurrent="1" nextAc="seek">
              <p:cTn id="199" restart="whenNotActive" fill="hold" evtFilter="cancelBubble" nodeType="interactiveSeq">
                <p:stCondLst>
                  <p:cond evt="onClick" delay="0">
                    <p:tgtEl>
                      <p:spTgt spid="115"/>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14"/>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114"/>
                                        </p:tgtEl>
                                      </p:cBhvr>
                                    </p:animEffect>
                                    <p:set>
                                      <p:cBhvr>
                                        <p:cTn id="208" dur="1" fill="hold">
                                          <p:stCondLst>
                                            <p:cond delay="499"/>
                                          </p:stCondLst>
                                        </p:cTn>
                                        <p:tgtEl>
                                          <p:spTgt spid="114"/>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209" restart="whenNotActive" fill="hold" evtFilter="cancelBubble" nodeType="interactiveSeq">
                <p:stCondLst>
                  <p:cond evt="onClick" delay="0">
                    <p:tgtEl>
                      <p:spTgt spid="117"/>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116"/>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116"/>
                                        </p:tgtEl>
                                      </p:cBhvr>
                                    </p:animEffect>
                                    <p:set>
                                      <p:cBhvr>
                                        <p:cTn id="218" dur="1" fill="hold">
                                          <p:stCondLst>
                                            <p:cond delay="499"/>
                                          </p:stCondLst>
                                        </p:cTn>
                                        <p:tgtEl>
                                          <p:spTgt spid="116"/>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219" restart="whenNotActive" fill="hold" evtFilter="cancelBubble" nodeType="interactiveSeq">
                <p:stCondLst>
                  <p:cond evt="onClick" delay="0">
                    <p:tgtEl>
                      <p:spTgt spid="118"/>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19"/>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19"/>
                                        </p:tgtEl>
                                      </p:cBhvr>
                                    </p:animEffect>
                                    <p:set>
                                      <p:cBhvr>
                                        <p:cTn id="228" dur="1" fill="hold">
                                          <p:stCondLst>
                                            <p:cond delay="499"/>
                                          </p:stCondLst>
                                        </p:cTn>
                                        <p:tgtEl>
                                          <p:spTgt spid="11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229" restart="whenNotActive" fill="hold" evtFilter="cancelBubble" nodeType="interactiveSeq">
                <p:stCondLst>
                  <p:cond evt="onClick" delay="0">
                    <p:tgtEl>
                      <p:spTgt spid="121"/>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20"/>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20"/>
                                        </p:tgtEl>
                                      </p:cBhvr>
                                    </p:animEffect>
                                    <p:set>
                                      <p:cBhvr>
                                        <p:cTn id="238" dur="1" fill="hold">
                                          <p:stCondLst>
                                            <p:cond delay="499"/>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239" restart="whenNotActive" fill="hold" evtFilter="cancelBubble" nodeType="interactiveSeq">
                <p:stCondLst>
                  <p:cond evt="onClick" delay="0">
                    <p:tgtEl>
                      <p:spTgt spid="123"/>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22"/>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22"/>
                                        </p:tgtEl>
                                      </p:cBhvr>
                                    </p:animEffect>
                                    <p:set>
                                      <p:cBhvr>
                                        <p:cTn id="248" dur="1" fill="hold">
                                          <p:stCondLst>
                                            <p:cond delay="499"/>
                                          </p:stCondLst>
                                        </p:cTn>
                                        <p:tgtEl>
                                          <p:spTgt spid="122"/>
                                        </p:tgtEl>
                                        <p:attrNameLst>
                                          <p:attrName>style.visibility</p:attrName>
                                        </p:attrNameLst>
                                      </p:cBhvr>
                                      <p:to>
                                        <p:strVal val="hidden"/>
                                      </p:to>
                                    </p:set>
                                  </p:childTnLst>
                                </p:cTn>
                              </p:par>
                            </p:childTnLst>
                          </p:cTn>
                        </p:par>
                      </p:childTnLst>
                    </p:cTn>
                  </p:par>
                </p:childTnLst>
              </p:cTn>
              <p:nextCondLst>
                <p:cond evt="onClick" delay="0">
                  <p:tgtEl>
                    <p:spTgt spid="123"/>
                  </p:tgtEl>
                </p:cond>
              </p:nextCondLst>
            </p:seq>
            <p:seq concurrent="1" nextAc="seek">
              <p:cTn id="249" restart="whenNotActive" fill="hold" evtFilter="cancelBubble" nodeType="interactiveSeq">
                <p:stCondLst>
                  <p:cond evt="onClick" delay="0">
                    <p:tgtEl>
                      <p:spTgt spid="127"/>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26"/>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26"/>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258" restart="whenNotActive" fill="hold" evtFilter="cancelBubble" nodeType="interactiveSeq">
                <p:stCondLst>
                  <p:cond evt="onClick" delay="0">
                    <p:tgtEl>
                      <p:spTgt spid="128"/>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29"/>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29"/>
                                        </p:tgtEl>
                                      </p:cBhvr>
                                    </p:animEffect>
                                    <p:set>
                                      <p:cBhvr>
                                        <p:cTn id="267" dur="1" fill="hold">
                                          <p:stCondLst>
                                            <p:cond delay="499"/>
                                          </p:stCondLst>
                                        </p:cTn>
                                        <p:tgtEl>
                                          <p:spTgt spid="12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110" grpId="0"/>
      <p:bldP spid="110" grpId="1"/>
      <p:bldP spid="113" grpId="0"/>
      <p:bldP spid="113" grpId="1"/>
      <p:bldP spid="114" grpId="0"/>
      <p:bldP spid="114" grpId="1"/>
      <p:bldP spid="116" grpId="0"/>
      <p:bldP spid="116" grpId="1"/>
      <p:bldP spid="119" grpId="0"/>
      <p:bldP spid="119" grpId="1"/>
      <p:bldP spid="120" grpId="0"/>
      <p:bldP spid="120" grpId="1"/>
      <p:bldP spid="122" grpId="0"/>
      <p:bldP spid="122" grpId="1"/>
      <p:bldP spid="126" grpId="0"/>
      <p:bldP spid="126" grpId="1"/>
      <p:bldP spid="129" grpId="0"/>
      <p:bldP spid="129"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11</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10</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09</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a:t>0</a:t>
            </a:r>
            <a:r>
              <a:rPr lang="en-GB" sz="2800" dirty="0" smtClean="0"/>
              <a:t>8</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146759106"/>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7</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6</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5</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4</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3</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2</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55</a:t>
            </a:r>
            <a:endParaRPr lang="en-GB" sz="2800" dirty="0"/>
          </a:p>
        </p:txBody>
      </p:sp>
      <p:sp>
        <p:nvSpPr>
          <p:cNvPr id="110"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111"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112"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113"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114"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115"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116"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117"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18"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19"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20"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21"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22"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23"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25"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26"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27"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28"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29"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111"/>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110"/>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190" restart="whenNotActive" fill="hold" evtFilter="cancelBubble" nodeType="interactiveSeq">
                <p:stCondLst>
                  <p:cond evt="onClick" delay="0">
                    <p:tgtEl>
                      <p:spTgt spid="112"/>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13"/>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113"/>
                                        </p:tgtEl>
                                        <p:attrNameLst>
                                          <p:attrName>style.visibility</p:attrName>
                                        </p:attrNameLst>
                                      </p:cBhvr>
                                      <p:to>
                                        <p:strVal val="hidden"/>
                                      </p:to>
                                    </p:set>
                                  </p:childTnLst>
                                </p:cTn>
                              </p:par>
                            </p:childTnLst>
                          </p:cTn>
                        </p:par>
                      </p:childTnLst>
                    </p:cTn>
                  </p:par>
                </p:childTnLst>
              </p:cTn>
              <p:nextCondLst>
                <p:cond evt="onClick" delay="0">
                  <p:tgtEl>
                    <p:spTgt spid="112"/>
                  </p:tgtEl>
                </p:cond>
              </p:nextCondLst>
            </p:seq>
            <p:seq concurrent="1" nextAc="seek">
              <p:cTn id="199" restart="whenNotActive" fill="hold" evtFilter="cancelBubble" nodeType="interactiveSeq">
                <p:stCondLst>
                  <p:cond evt="onClick" delay="0">
                    <p:tgtEl>
                      <p:spTgt spid="115"/>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14"/>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114"/>
                                        </p:tgtEl>
                                      </p:cBhvr>
                                    </p:animEffect>
                                    <p:set>
                                      <p:cBhvr>
                                        <p:cTn id="208" dur="1" fill="hold">
                                          <p:stCondLst>
                                            <p:cond delay="499"/>
                                          </p:stCondLst>
                                        </p:cTn>
                                        <p:tgtEl>
                                          <p:spTgt spid="114"/>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209" restart="whenNotActive" fill="hold" evtFilter="cancelBubble" nodeType="interactiveSeq">
                <p:stCondLst>
                  <p:cond evt="onClick" delay="0">
                    <p:tgtEl>
                      <p:spTgt spid="117"/>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116"/>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116"/>
                                        </p:tgtEl>
                                      </p:cBhvr>
                                    </p:animEffect>
                                    <p:set>
                                      <p:cBhvr>
                                        <p:cTn id="218" dur="1" fill="hold">
                                          <p:stCondLst>
                                            <p:cond delay="499"/>
                                          </p:stCondLst>
                                        </p:cTn>
                                        <p:tgtEl>
                                          <p:spTgt spid="116"/>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219" restart="whenNotActive" fill="hold" evtFilter="cancelBubble" nodeType="interactiveSeq">
                <p:stCondLst>
                  <p:cond evt="onClick" delay="0">
                    <p:tgtEl>
                      <p:spTgt spid="118"/>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19"/>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19"/>
                                        </p:tgtEl>
                                      </p:cBhvr>
                                    </p:animEffect>
                                    <p:set>
                                      <p:cBhvr>
                                        <p:cTn id="228" dur="1" fill="hold">
                                          <p:stCondLst>
                                            <p:cond delay="499"/>
                                          </p:stCondLst>
                                        </p:cTn>
                                        <p:tgtEl>
                                          <p:spTgt spid="11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229" restart="whenNotActive" fill="hold" evtFilter="cancelBubble" nodeType="interactiveSeq">
                <p:stCondLst>
                  <p:cond evt="onClick" delay="0">
                    <p:tgtEl>
                      <p:spTgt spid="121"/>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20"/>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20"/>
                                        </p:tgtEl>
                                      </p:cBhvr>
                                    </p:animEffect>
                                    <p:set>
                                      <p:cBhvr>
                                        <p:cTn id="238" dur="1" fill="hold">
                                          <p:stCondLst>
                                            <p:cond delay="499"/>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239" restart="whenNotActive" fill="hold" evtFilter="cancelBubble" nodeType="interactiveSeq">
                <p:stCondLst>
                  <p:cond evt="onClick" delay="0">
                    <p:tgtEl>
                      <p:spTgt spid="123"/>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22"/>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22"/>
                                        </p:tgtEl>
                                      </p:cBhvr>
                                    </p:animEffect>
                                    <p:set>
                                      <p:cBhvr>
                                        <p:cTn id="248" dur="1" fill="hold">
                                          <p:stCondLst>
                                            <p:cond delay="499"/>
                                          </p:stCondLst>
                                        </p:cTn>
                                        <p:tgtEl>
                                          <p:spTgt spid="122"/>
                                        </p:tgtEl>
                                        <p:attrNameLst>
                                          <p:attrName>style.visibility</p:attrName>
                                        </p:attrNameLst>
                                      </p:cBhvr>
                                      <p:to>
                                        <p:strVal val="hidden"/>
                                      </p:to>
                                    </p:set>
                                  </p:childTnLst>
                                </p:cTn>
                              </p:par>
                            </p:childTnLst>
                          </p:cTn>
                        </p:par>
                      </p:childTnLst>
                    </p:cTn>
                  </p:par>
                </p:childTnLst>
              </p:cTn>
              <p:nextCondLst>
                <p:cond evt="onClick" delay="0">
                  <p:tgtEl>
                    <p:spTgt spid="123"/>
                  </p:tgtEl>
                </p:cond>
              </p:nextCondLst>
            </p:seq>
            <p:seq concurrent="1" nextAc="seek">
              <p:cTn id="249" restart="whenNotActive" fill="hold" evtFilter="cancelBubble" nodeType="interactiveSeq">
                <p:stCondLst>
                  <p:cond evt="onClick" delay="0">
                    <p:tgtEl>
                      <p:spTgt spid="127"/>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26"/>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26"/>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258" restart="whenNotActive" fill="hold" evtFilter="cancelBubble" nodeType="interactiveSeq">
                <p:stCondLst>
                  <p:cond evt="onClick" delay="0">
                    <p:tgtEl>
                      <p:spTgt spid="128"/>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29"/>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29"/>
                                        </p:tgtEl>
                                      </p:cBhvr>
                                    </p:animEffect>
                                    <p:set>
                                      <p:cBhvr>
                                        <p:cTn id="267" dur="1" fill="hold">
                                          <p:stCondLst>
                                            <p:cond delay="499"/>
                                          </p:stCondLst>
                                        </p:cTn>
                                        <p:tgtEl>
                                          <p:spTgt spid="12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110" grpId="0"/>
      <p:bldP spid="110" grpId="1"/>
      <p:bldP spid="113" grpId="0"/>
      <p:bldP spid="113" grpId="1"/>
      <p:bldP spid="114" grpId="0"/>
      <p:bldP spid="114" grpId="1"/>
      <p:bldP spid="116" grpId="0"/>
      <p:bldP spid="116" grpId="1"/>
      <p:bldP spid="119" grpId="0"/>
      <p:bldP spid="119" grpId="1"/>
      <p:bldP spid="120" grpId="0"/>
      <p:bldP spid="120" grpId="1"/>
      <p:bldP spid="122" grpId="0"/>
      <p:bldP spid="122" grpId="1"/>
      <p:bldP spid="126" grpId="0"/>
      <p:bldP spid="126" grpId="1"/>
      <p:bldP spid="129" grpId="0"/>
      <p:bldP spid="129"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1</a:t>
            </a:r>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0</a:t>
            </a:r>
            <a:r>
              <a:rPr lang="en-GB" sz="2800" dirty="0"/>
              <a:t>0</a:t>
            </a:r>
          </a:p>
        </p:txBody>
      </p:sp>
      <p:sp>
        <p:nvSpPr>
          <p:cNvPr id="91"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2"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3"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4"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5"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6"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7"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8"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99"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0"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1"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2"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3"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4"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6"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7"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8"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09"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0"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2057786700"/>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2"/>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1"/>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1"/>
                                        </p:tgtEl>
                                        <p:attrNameLst>
                                          <p:attrName>style.visibility</p:attrName>
                                        </p:attrNameLst>
                                      </p:cBhvr>
                                      <p:to>
                                        <p:strVal val="hidden"/>
                                      </p:to>
                                    </p:set>
                                  </p:childTnLst>
                                </p:cTn>
                              </p:par>
                            </p:childTnLst>
                          </p:cTn>
                        </p:par>
                      </p:childTnLst>
                    </p:cTn>
                  </p:par>
                </p:childTnLst>
              </p:cTn>
              <p:nextCondLst>
                <p:cond evt="onClick" delay="0">
                  <p:tgtEl>
                    <p:spTgt spid="92"/>
                  </p:tgtEl>
                </p:cond>
              </p:nextCondLst>
            </p:seq>
            <p:seq concurrent="1" nextAc="seek">
              <p:cTn id="190" restart="whenNotActive" fill="hold" evtFilter="cancelBubble" nodeType="interactiveSeq">
                <p:stCondLst>
                  <p:cond evt="onClick" delay="0">
                    <p:tgtEl>
                      <p:spTgt spid="93"/>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4"/>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4"/>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9" restart="whenNotActive" fill="hold" evtFilter="cancelBubble" nodeType="interactiveSeq">
                <p:stCondLst>
                  <p:cond evt="onClick" delay="0">
                    <p:tgtEl>
                      <p:spTgt spid="96"/>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5"/>
                                        </p:tgtEl>
                                      </p:cBhvr>
                                    </p:animEffect>
                                    <p:set>
                                      <p:cBhvr>
                                        <p:cTn id="208" dur="1" fill="hold">
                                          <p:stCondLst>
                                            <p:cond delay="499"/>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6"/>
                  </p:tgtEl>
                </p:cond>
              </p:nextCondLst>
            </p:seq>
            <p:seq concurrent="1" nextAc="seek">
              <p:cTn id="209" restart="whenNotActive" fill="hold" evtFilter="cancelBubble" nodeType="interactiveSeq">
                <p:stCondLst>
                  <p:cond evt="onClick" delay="0">
                    <p:tgtEl>
                      <p:spTgt spid="98"/>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7"/>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7"/>
                                        </p:tgtEl>
                                      </p:cBhvr>
                                    </p:animEffect>
                                    <p:set>
                                      <p:cBhvr>
                                        <p:cTn id="218" dur="1" fill="hold">
                                          <p:stCondLst>
                                            <p:cond delay="499"/>
                                          </p:stCondLst>
                                        </p:cTn>
                                        <p:tgtEl>
                                          <p:spTgt spid="97"/>
                                        </p:tgtEl>
                                        <p:attrNameLst>
                                          <p:attrName>style.visibility</p:attrName>
                                        </p:attrNameLst>
                                      </p:cBhvr>
                                      <p:to>
                                        <p:strVal val="hidden"/>
                                      </p:to>
                                    </p:set>
                                  </p:childTnLst>
                                </p:cTn>
                              </p:par>
                            </p:childTnLst>
                          </p:cTn>
                        </p:par>
                      </p:childTnLst>
                    </p:cTn>
                  </p:par>
                </p:childTnLst>
              </p:cTn>
              <p:nextCondLst>
                <p:cond evt="onClick" delay="0">
                  <p:tgtEl>
                    <p:spTgt spid="98"/>
                  </p:tgtEl>
                </p:cond>
              </p:nextCondLst>
            </p:seq>
            <p:seq concurrent="1" nextAc="seek">
              <p:cTn id="219" restart="whenNotActive" fill="hold" evtFilter="cancelBubble" nodeType="interactiveSeq">
                <p:stCondLst>
                  <p:cond evt="onClick" delay="0">
                    <p:tgtEl>
                      <p:spTgt spid="99"/>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0"/>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0"/>
                                        </p:tgtEl>
                                      </p:cBhvr>
                                    </p:animEffect>
                                    <p:set>
                                      <p:cBhvr>
                                        <p:cTn id="228" dur="1" fill="hold">
                                          <p:stCondLst>
                                            <p:cond delay="499"/>
                                          </p:stCondLst>
                                        </p:cTn>
                                        <p:tgtEl>
                                          <p:spTgt spid="100"/>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29" restart="whenNotActive" fill="hold" evtFilter="cancelBubble" nodeType="interactiveSeq">
                <p:stCondLst>
                  <p:cond evt="onClick" delay="0">
                    <p:tgtEl>
                      <p:spTgt spid="102"/>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1"/>
                                        </p:tgtEl>
                                      </p:cBhvr>
                                    </p:animEffect>
                                    <p:set>
                                      <p:cBhvr>
                                        <p:cTn id="23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2"/>
                  </p:tgtEl>
                </p:cond>
              </p:nextCondLst>
            </p:seq>
            <p:seq concurrent="1" nextAc="seek">
              <p:cTn id="239" restart="whenNotActive" fill="hold" evtFilter="cancelBubble" nodeType="interactiveSeq">
                <p:stCondLst>
                  <p:cond evt="onClick" delay="0">
                    <p:tgtEl>
                      <p:spTgt spid="104"/>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3"/>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3"/>
                                        </p:tgtEl>
                                      </p:cBhvr>
                                    </p:animEffect>
                                    <p:set>
                                      <p:cBhvr>
                                        <p:cTn id="248" dur="1" fill="hold">
                                          <p:stCondLst>
                                            <p:cond delay="499"/>
                                          </p:stCondLst>
                                        </p:cTn>
                                        <p:tgtEl>
                                          <p:spTgt spid="103"/>
                                        </p:tgtEl>
                                        <p:attrNameLst>
                                          <p:attrName>style.visibility</p:attrName>
                                        </p:attrNameLst>
                                      </p:cBhvr>
                                      <p:to>
                                        <p:strVal val="hidden"/>
                                      </p:to>
                                    </p:set>
                                  </p:childTnLst>
                                </p:cTn>
                              </p:par>
                            </p:childTnLst>
                          </p:cTn>
                        </p:par>
                      </p:childTnLst>
                    </p:cTn>
                  </p:par>
                </p:childTnLst>
              </p:cTn>
              <p:nextCondLst>
                <p:cond evt="onClick" delay="0">
                  <p:tgtEl>
                    <p:spTgt spid="104"/>
                  </p:tgtEl>
                </p:cond>
              </p:nextCondLst>
            </p:seq>
            <p:seq concurrent="1" nextAc="seek">
              <p:cTn id="249" restart="whenNotActive" fill="hold" evtFilter="cancelBubble" nodeType="interactiveSeq">
                <p:stCondLst>
                  <p:cond evt="onClick" delay="0">
                    <p:tgtEl>
                      <p:spTgt spid="108"/>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7"/>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7"/>
                                        </p:tgtEl>
                                        <p:attrNameLst>
                                          <p:attrName>style.visibility</p:attrName>
                                        </p:attrNameLst>
                                      </p:cBhvr>
                                      <p:to>
                                        <p:strVal val="hidden"/>
                                      </p:to>
                                    </p:set>
                                  </p:childTnLst>
                                </p:cTn>
                              </p:par>
                            </p:childTnLst>
                          </p:cTn>
                        </p:par>
                      </p:childTnLst>
                    </p:cTn>
                  </p:par>
                </p:childTnLst>
              </p:cTn>
              <p:nextCondLst>
                <p:cond evt="onClick" delay="0">
                  <p:tgtEl>
                    <p:spTgt spid="108"/>
                  </p:tgtEl>
                </p:cond>
              </p:nextCondLst>
            </p:seq>
            <p:seq concurrent="1" nextAc="seek">
              <p:cTn id="258" restart="whenNotActive" fill="hold" evtFilter="cancelBubble" nodeType="interactiveSeq">
                <p:stCondLst>
                  <p:cond evt="onClick" delay="0">
                    <p:tgtEl>
                      <p:spTgt spid="109"/>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0"/>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0"/>
                                        </p:tgtEl>
                                      </p:cBhvr>
                                    </p:animEffect>
                                    <p:set>
                                      <p:cBhvr>
                                        <p:cTn id="267" dur="1" fill="hold">
                                          <p:stCondLst>
                                            <p:cond delay="499"/>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1" grpId="0"/>
      <p:bldP spid="91" grpId="1"/>
      <p:bldP spid="94" grpId="0"/>
      <p:bldP spid="94" grpId="1"/>
      <p:bldP spid="95" grpId="0"/>
      <p:bldP spid="95" grpId="1"/>
      <p:bldP spid="97" grpId="0"/>
      <p:bldP spid="97" grpId="1"/>
      <p:bldP spid="100" grpId="0"/>
      <p:bldP spid="100" grpId="1"/>
      <p:bldP spid="101" grpId="0"/>
      <p:bldP spid="101" grpId="1"/>
      <p:bldP spid="103" grpId="0"/>
      <p:bldP spid="103" grpId="1"/>
      <p:bldP spid="107" grpId="0"/>
      <p:bldP spid="107" grpId="1"/>
      <p:bldP spid="110" grpId="0"/>
      <p:bldP spid="110" grpId="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descr="Image result for open acces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TIME’S UP!</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 name="AutoShape 15" descr="Image result for open access"/>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 name="Content Placeholder 2"/>
          <p:cNvSpPr>
            <a:spLocks noGrp="1"/>
          </p:cNvSpPr>
          <p:nvPr>
            <p:ph idx="1"/>
          </p:nvPr>
        </p:nvSpPr>
        <p:spPr>
          <a:xfrm>
            <a:off x="253640" y="242254"/>
            <a:ext cx="1150008" cy="499974"/>
          </a:xfrm>
        </p:spPr>
        <p:txBody>
          <a:bodyPr>
            <a:noAutofit/>
          </a:bodyPr>
          <a:lstStyle/>
          <a:p>
            <a:pPr marL="0" indent="0">
              <a:buNone/>
            </a:pPr>
            <a:r>
              <a:rPr lang="en-GB" sz="2800" dirty="0"/>
              <a:t>0</a:t>
            </a:r>
            <a:r>
              <a:rPr lang="en-GB" sz="2800" dirty="0" smtClean="0"/>
              <a:t>0:00</a:t>
            </a:r>
            <a:endParaRPr lang="en-GB" sz="2800" dirty="0"/>
          </a:p>
        </p:txBody>
      </p:sp>
    </p:spTree>
    <p:extLst>
      <p:ext uri="{BB962C8B-B14F-4D97-AF65-F5344CB8AC3E}">
        <p14:creationId xmlns:p14="http://schemas.microsoft.com/office/powerpoint/2010/main" val="11696151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ksunds\AppData\Local\Microsoft\Windows\INetCache\IE\A9HP6CUM\1280px-Fireworks_2[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91546" y="-144463"/>
            <a:ext cx="4752454" cy="278092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CONGRATULATIONS!</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 name="AutoShape 15" descr="Image result for open access"/>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 name="Title 1"/>
          <p:cNvSpPr txBox="1">
            <a:spLocks/>
          </p:cNvSpPr>
          <p:nvPr/>
        </p:nvSpPr>
        <p:spPr>
          <a:xfrm>
            <a:off x="683965" y="3562961"/>
            <a:ext cx="8229600" cy="11430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baseline="0">
                <a:solidFill>
                  <a:schemeClr val="tx1"/>
                </a:solidFill>
                <a:latin typeface="+mj-lt"/>
                <a:ea typeface="+mj-ea"/>
                <a:cs typeface="+mj-cs"/>
              </a:defRPr>
            </a:lvl1pPr>
          </a:lstStyle>
          <a:p>
            <a:r>
              <a:rPr lang="en-GB" sz="4000" dirty="0" smtClean="0"/>
              <a:t>You stopped the villain and made all research open again</a:t>
            </a:r>
            <a:endParaRPr lang="en-GB" sz="4000" dirty="0"/>
          </a:p>
        </p:txBody>
      </p:sp>
    </p:spTree>
    <p:extLst>
      <p:ext uri="{BB962C8B-B14F-4D97-AF65-F5344CB8AC3E}">
        <p14:creationId xmlns:p14="http://schemas.microsoft.com/office/powerpoint/2010/main" val="2005614123"/>
      </p:ext>
    </p:extLst>
  </p:cSld>
  <p:clrMapOvr>
    <a:masterClrMapping/>
  </p:clrMapOvr>
  <p:transition spd="med">
    <p:fade/>
    <p:sndAc>
      <p:stSnd>
        <p:snd r:embed="rId2" name="applause.wav"/>
      </p:stSnd>
    </p:sndAc>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54</a:t>
            </a:r>
            <a:endParaRPr lang="en-GB" sz="2800" dirty="0"/>
          </a:p>
        </p:txBody>
      </p:sp>
      <p:sp>
        <p:nvSpPr>
          <p:cNvPr id="110"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111"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112"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113"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114"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115"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116"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117"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18"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19"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20"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21"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22"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23"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25"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26"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27"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28"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29"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111"/>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110"/>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110"/>
                                        </p:tgtEl>
                                        <p:attrNameLst>
                                          <p:attrName>style.visibility</p:attrName>
                                        </p:attrNameLst>
                                      </p:cBhvr>
                                      <p:to>
                                        <p:strVal val="hidden"/>
                                      </p:to>
                                    </p:set>
                                  </p:childTnLst>
                                </p:cTn>
                              </p:par>
                            </p:childTnLst>
                          </p:cTn>
                        </p:par>
                      </p:childTnLst>
                    </p:cTn>
                  </p:par>
                </p:childTnLst>
              </p:cTn>
              <p:nextCondLst>
                <p:cond evt="onClick" delay="0">
                  <p:tgtEl>
                    <p:spTgt spid="111"/>
                  </p:tgtEl>
                </p:cond>
              </p:nextCondLst>
            </p:seq>
            <p:seq concurrent="1" nextAc="seek">
              <p:cTn id="190" restart="whenNotActive" fill="hold" evtFilter="cancelBubble" nodeType="interactiveSeq">
                <p:stCondLst>
                  <p:cond evt="onClick" delay="0">
                    <p:tgtEl>
                      <p:spTgt spid="112"/>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113"/>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113"/>
                                        </p:tgtEl>
                                        <p:attrNameLst>
                                          <p:attrName>style.visibility</p:attrName>
                                        </p:attrNameLst>
                                      </p:cBhvr>
                                      <p:to>
                                        <p:strVal val="hidden"/>
                                      </p:to>
                                    </p:set>
                                  </p:childTnLst>
                                </p:cTn>
                              </p:par>
                            </p:childTnLst>
                          </p:cTn>
                        </p:par>
                      </p:childTnLst>
                    </p:cTn>
                  </p:par>
                </p:childTnLst>
              </p:cTn>
              <p:nextCondLst>
                <p:cond evt="onClick" delay="0">
                  <p:tgtEl>
                    <p:spTgt spid="112"/>
                  </p:tgtEl>
                </p:cond>
              </p:nextCondLst>
            </p:seq>
            <p:seq concurrent="1" nextAc="seek">
              <p:cTn id="199" restart="whenNotActive" fill="hold" evtFilter="cancelBubble" nodeType="interactiveSeq">
                <p:stCondLst>
                  <p:cond evt="onClick" delay="0">
                    <p:tgtEl>
                      <p:spTgt spid="115"/>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14"/>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114"/>
                                        </p:tgtEl>
                                      </p:cBhvr>
                                    </p:animEffect>
                                    <p:set>
                                      <p:cBhvr>
                                        <p:cTn id="208" dur="1" fill="hold">
                                          <p:stCondLst>
                                            <p:cond delay="499"/>
                                          </p:stCondLst>
                                        </p:cTn>
                                        <p:tgtEl>
                                          <p:spTgt spid="114"/>
                                        </p:tgtEl>
                                        <p:attrNameLst>
                                          <p:attrName>style.visibility</p:attrName>
                                        </p:attrNameLst>
                                      </p:cBhvr>
                                      <p:to>
                                        <p:strVal val="hidden"/>
                                      </p:to>
                                    </p:set>
                                  </p:childTnLst>
                                </p:cTn>
                              </p:par>
                            </p:childTnLst>
                          </p:cTn>
                        </p:par>
                      </p:childTnLst>
                    </p:cTn>
                  </p:par>
                </p:childTnLst>
              </p:cTn>
              <p:nextCondLst>
                <p:cond evt="onClick" delay="0">
                  <p:tgtEl>
                    <p:spTgt spid="115"/>
                  </p:tgtEl>
                </p:cond>
              </p:nextCondLst>
            </p:seq>
            <p:seq concurrent="1" nextAc="seek">
              <p:cTn id="209" restart="whenNotActive" fill="hold" evtFilter="cancelBubble" nodeType="interactiveSeq">
                <p:stCondLst>
                  <p:cond evt="onClick" delay="0">
                    <p:tgtEl>
                      <p:spTgt spid="117"/>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116"/>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116"/>
                                        </p:tgtEl>
                                      </p:cBhvr>
                                    </p:animEffect>
                                    <p:set>
                                      <p:cBhvr>
                                        <p:cTn id="218" dur="1" fill="hold">
                                          <p:stCondLst>
                                            <p:cond delay="499"/>
                                          </p:stCondLst>
                                        </p:cTn>
                                        <p:tgtEl>
                                          <p:spTgt spid="116"/>
                                        </p:tgtEl>
                                        <p:attrNameLst>
                                          <p:attrName>style.visibility</p:attrName>
                                        </p:attrNameLst>
                                      </p:cBhvr>
                                      <p:to>
                                        <p:strVal val="hidden"/>
                                      </p:to>
                                    </p:set>
                                  </p:childTnLst>
                                </p:cTn>
                              </p:par>
                            </p:childTnLst>
                          </p:cTn>
                        </p:par>
                      </p:childTnLst>
                    </p:cTn>
                  </p:par>
                </p:childTnLst>
              </p:cTn>
              <p:nextCondLst>
                <p:cond evt="onClick" delay="0">
                  <p:tgtEl>
                    <p:spTgt spid="117"/>
                  </p:tgtEl>
                </p:cond>
              </p:nextCondLst>
            </p:seq>
            <p:seq concurrent="1" nextAc="seek">
              <p:cTn id="219" restart="whenNotActive" fill="hold" evtFilter="cancelBubble" nodeType="interactiveSeq">
                <p:stCondLst>
                  <p:cond evt="onClick" delay="0">
                    <p:tgtEl>
                      <p:spTgt spid="118"/>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19"/>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19"/>
                                        </p:tgtEl>
                                      </p:cBhvr>
                                    </p:animEffect>
                                    <p:set>
                                      <p:cBhvr>
                                        <p:cTn id="228" dur="1" fill="hold">
                                          <p:stCondLst>
                                            <p:cond delay="499"/>
                                          </p:stCondLst>
                                        </p:cTn>
                                        <p:tgtEl>
                                          <p:spTgt spid="119"/>
                                        </p:tgtEl>
                                        <p:attrNameLst>
                                          <p:attrName>style.visibility</p:attrName>
                                        </p:attrNameLst>
                                      </p:cBhvr>
                                      <p:to>
                                        <p:strVal val="hidden"/>
                                      </p:to>
                                    </p:set>
                                  </p:childTnLst>
                                </p:cTn>
                              </p:par>
                            </p:childTnLst>
                          </p:cTn>
                        </p:par>
                      </p:childTnLst>
                    </p:cTn>
                  </p:par>
                </p:childTnLst>
              </p:cTn>
              <p:nextCondLst>
                <p:cond evt="onClick" delay="0">
                  <p:tgtEl>
                    <p:spTgt spid="118"/>
                  </p:tgtEl>
                </p:cond>
              </p:nextCondLst>
            </p:seq>
            <p:seq concurrent="1" nextAc="seek">
              <p:cTn id="229" restart="whenNotActive" fill="hold" evtFilter="cancelBubble" nodeType="interactiveSeq">
                <p:stCondLst>
                  <p:cond evt="onClick" delay="0">
                    <p:tgtEl>
                      <p:spTgt spid="121"/>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20"/>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20"/>
                                        </p:tgtEl>
                                      </p:cBhvr>
                                    </p:animEffect>
                                    <p:set>
                                      <p:cBhvr>
                                        <p:cTn id="238" dur="1" fill="hold">
                                          <p:stCondLst>
                                            <p:cond delay="499"/>
                                          </p:stCondLst>
                                        </p:cTn>
                                        <p:tgtEl>
                                          <p:spTgt spid="120"/>
                                        </p:tgtEl>
                                        <p:attrNameLst>
                                          <p:attrName>style.visibility</p:attrName>
                                        </p:attrNameLst>
                                      </p:cBhvr>
                                      <p:to>
                                        <p:strVal val="hidden"/>
                                      </p:to>
                                    </p:set>
                                  </p:childTnLst>
                                </p:cTn>
                              </p:par>
                            </p:childTnLst>
                          </p:cTn>
                        </p:par>
                      </p:childTnLst>
                    </p:cTn>
                  </p:par>
                </p:childTnLst>
              </p:cTn>
              <p:nextCondLst>
                <p:cond evt="onClick" delay="0">
                  <p:tgtEl>
                    <p:spTgt spid="121"/>
                  </p:tgtEl>
                </p:cond>
              </p:nextCondLst>
            </p:seq>
            <p:seq concurrent="1" nextAc="seek">
              <p:cTn id="239" restart="whenNotActive" fill="hold" evtFilter="cancelBubble" nodeType="interactiveSeq">
                <p:stCondLst>
                  <p:cond evt="onClick" delay="0">
                    <p:tgtEl>
                      <p:spTgt spid="123"/>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22"/>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22"/>
                                        </p:tgtEl>
                                      </p:cBhvr>
                                    </p:animEffect>
                                    <p:set>
                                      <p:cBhvr>
                                        <p:cTn id="248" dur="1" fill="hold">
                                          <p:stCondLst>
                                            <p:cond delay="499"/>
                                          </p:stCondLst>
                                        </p:cTn>
                                        <p:tgtEl>
                                          <p:spTgt spid="122"/>
                                        </p:tgtEl>
                                        <p:attrNameLst>
                                          <p:attrName>style.visibility</p:attrName>
                                        </p:attrNameLst>
                                      </p:cBhvr>
                                      <p:to>
                                        <p:strVal val="hidden"/>
                                      </p:to>
                                    </p:set>
                                  </p:childTnLst>
                                </p:cTn>
                              </p:par>
                            </p:childTnLst>
                          </p:cTn>
                        </p:par>
                      </p:childTnLst>
                    </p:cTn>
                  </p:par>
                </p:childTnLst>
              </p:cTn>
              <p:nextCondLst>
                <p:cond evt="onClick" delay="0">
                  <p:tgtEl>
                    <p:spTgt spid="123"/>
                  </p:tgtEl>
                </p:cond>
              </p:nextCondLst>
            </p:seq>
            <p:seq concurrent="1" nextAc="seek">
              <p:cTn id="249" restart="whenNotActive" fill="hold" evtFilter="cancelBubble" nodeType="interactiveSeq">
                <p:stCondLst>
                  <p:cond evt="onClick" delay="0">
                    <p:tgtEl>
                      <p:spTgt spid="127"/>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26"/>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26"/>
                                        </p:tgtEl>
                                        <p:attrNameLst>
                                          <p:attrName>style.visibility</p:attrName>
                                        </p:attrNameLst>
                                      </p:cBhvr>
                                      <p:to>
                                        <p:strVal val="hidden"/>
                                      </p:to>
                                    </p:set>
                                  </p:childTnLst>
                                </p:cTn>
                              </p:par>
                            </p:childTnLst>
                          </p:cTn>
                        </p:par>
                      </p:childTnLst>
                    </p:cTn>
                  </p:par>
                </p:childTnLst>
              </p:cTn>
              <p:nextCondLst>
                <p:cond evt="onClick" delay="0">
                  <p:tgtEl>
                    <p:spTgt spid="127"/>
                  </p:tgtEl>
                </p:cond>
              </p:nextCondLst>
            </p:seq>
            <p:seq concurrent="1" nextAc="seek">
              <p:cTn id="258" restart="whenNotActive" fill="hold" evtFilter="cancelBubble" nodeType="interactiveSeq">
                <p:stCondLst>
                  <p:cond evt="onClick" delay="0">
                    <p:tgtEl>
                      <p:spTgt spid="128"/>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29"/>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29"/>
                                        </p:tgtEl>
                                      </p:cBhvr>
                                    </p:animEffect>
                                    <p:set>
                                      <p:cBhvr>
                                        <p:cTn id="267" dur="1" fill="hold">
                                          <p:stCondLst>
                                            <p:cond delay="499"/>
                                          </p:stCondLst>
                                        </p:cTn>
                                        <p:tgtEl>
                                          <p:spTgt spid="129"/>
                                        </p:tgtEl>
                                        <p:attrNameLst>
                                          <p:attrName>style.visibility</p:attrName>
                                        </p:attrNameLst>
                                      </p:cBhvr>
                                      <p:to>
                                        <p:strVal val="hidden"/>
                                      </p:to>
                                    </p:set>
                                  </p:childTnLst>
                                </p:cTn>
                              </p:par>
                            </p:childTnLst>
                          </p:cTn>
                        </p:par>
                      </p:childTnLst>
                    </p:cTn>
                  </p:par>
                </p:childTnLst>
              </p:cTn>
              <p:nextCondLst>
                <p:cond evt="onClick" delay="0">
                  <p:tgtEl>
                    <p:spTgt spid="128"/>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110" grpId="0"/>
      <p:bldP spid="110" grpId="1"/>
      <p:bldP spid="113" grpId="0"/>
      <p:bldP spid="113" grpId="1"/>
      <p:bldP spid="114" grpId="0"/>
      <p:bldP spid="114" grpId="1"/>
      <p:bldP spid="116" grpId="0"/>
      <p:bldP spid="116" grpId="1"/>
      <p:bldP spid="119" grpId="0"/>
      <p:bldP spid="119" grpId="1"/>
      <p:bldP spid="120" grpId="0"/>
      <p:bldP spid="120" grpId="1"/>
      <p:bldP spid="122" grpId="0"/>
      <p:bldP spid="122" grpId="1"/>
      <p:bldP spid="126" grpId="0"/>
      <p:bldP spid="126" grpId="1"/>
      <p:bldP spid="129" grpId="0"/>
      <p:bldP spid="129"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53</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 result for open acces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846" y="989668"/>
            <a:ext cx="2857976" cy="446449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555263" y="1484784"/>
            <a:ext cx="8229600" cy="1143000"/>
          </a:xfrm>
        </p:spPr>
        <p:txBody>
          <a:bodyPr>
            <a:normAutofit/>
          </a:bodyPr>
          <a:lstStyle/>
          <a:p>
            <a:r>
              <a:rPr lang="en-GB" sz="4800" dirty="0" smtClean="0">
                <a:solidFill>
                  <a:schemeClr val="bg1"/>
                </a:solidFill>
              </a:rPr>
              <a:t>Make research open again!</a:t>
            </a:r>
            <a:endParaRPr lang="en-GB" sz="4800" dirty="0">
              <a:solidFill>
                <a:schemeClr val="bg1"/>
              </a:solidFill>
            </a:endParaRPr>
          </a:p>
        </p:txBody>
      </p:sp>
      <p:sp>
        <p:nvSpPr>
          <p:cNvPr id="6" name="Content Placeholder 2"/>
          <p:cNvSpPr txBox="1">
            <a:spLocks/>
          </p:cNvSpPr>
          <p:nvPr/>
        </p:nvSpPr>
        <p:spPr>
          <a:xfrm>
            <a:off x="539552" y="5305312"/>
            <a:ext cx="1224136" cy="50405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endParaRPr lang="en-GB" sz="2000" dirty="0"/>
          </a:p>
        </p:txBody>
      </p:sp>
      <p:sp>
        <p:nvSpPr>
          <p:cNvPr id="7" name="Rectangle 6"/>
          <p:cNvSpPr/>
          <p:nvPr/>
        </p:nvSpPr>
        <p:spPr>
          <a:xfrm>
            <a:off x="107504" y="116632"/>
            <a:ext cx="1296144" cy="720080"/>
          </a:xfrm>
          <a:prstGeom prst="rect">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GB"/>
          </a:p>
        </p:txBody>
      </p:sp>
      <p:sp>
        <p:nvSpPr>
          <p:cNvPr id="8" name="AutoShape 4" descr="Image result for open acces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 name="AutoShape 9" descr="Image result for open access"/>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 name="AutoShape 11" descr="Image result for open access"/>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 name="AutoShape 13" descr="Image result for open access"/>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 name="Content Placeholder 2"/>
          <p:cNvSpPr txBox="1">
            <a:spLocks/>
          </p:cNvSpPr>
          <p:nvPr/>
        </p:nvSpPr>
        <p:spPr>
          <a:xfrm>
            <a:off x="586708" y="242254"/>
            <a:ext cx="673200"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:59</a:t>
            </a:r>
            <a:endParaRPr lang="en-GB" sz="2800" dirty="0"/>
          </a:p>
        </p:txBody>
      </p:sp>
      <p:sp>
        <p:nvSpPr>
          <p:cNvPr id="13" name="Content Placeholder 2"/>
          <p:cNvSpPr txBox="1">
            <a:spLocks/>
          </p:cNvSpPr>
          <p:nvPr/>
        </p:nvSpPr>
        <p:spPr>
          <a:xfrm>
            <a:off x="586541" y="242254"/>
            <a:ext cx="671965"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:58</a:t>
            </a:r>
            <a:endParaRPr lang="en-GB" sz="2800" dirty="0"/>
          </a:p>
        </p:txBody>
      </p:sp>
      <p:sp>
        <p:nvSpPr>
          <p:cNvPr id="1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:57</a:t>
            </a:r>
            <a:endParaRPr lang="en-GB" sz="2800" dirty="0"/>
          </a:p>
        </p:txBody>
      </p:sp>
      <p:sp>
        <p:nvSpPr>
          <p:cNvPr id="1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:56</a:t>
            </a:r>
            <a:endParaRPr lang="en-GB" sz="2800" dirty="0"/>
          </a:p>
        </p:txBody>
      </p:sp>
      <p:sp>
        <p:nvSpPr>
          <p:cNvPr id="1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:55</a:t>
            </a:r>
            <a:endParaRPr lang="en-GB" sz="2800" dirty="0"/>
          </a:p>
        </p:txBody>
      </p:sp>
      <p:sp>
        <p:nvSpPr>
          <p:cNvPr id="1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:54</a:t>
            </a:r>
            <a:endParaRPr lang="en-GB" sz="2800" dirty="0"/>
          </a:p>
        </p:txBody>
      </p:sp>
      <p:sp>
        <p:nvSpPr>
          <p:cNvPr id="1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:53</a:t>
            </a:r>
            <a:endParaRPr lang="en-GB" sz="2800" dirty="0"/>
          </a:p>
        </p:txBody>
      </p:sp>
      <p:sp>
        <p:nvSpPr>
          <p:cNvPr id="1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:52</a:t>
            </a:r>
            <a:endParaRPr lang="en-GB" sz="2800" dirty="0"/>
          </a:p>
        </p:txBody>
      </p:sp>
      <p:sp>
        <p:nvSpPr>
          <p:cNvPr id="2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:51</a:t>
            </a:r>
            <a:endParaRPr lang="en-GB" sz="2800" dirty="0"/>
          </a:p>
        </p:txBody>
      </p:sp>
      <p:sp>
        <p:nvSpPr>
          <p:cNvPr id="2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:50</a:t>
            </a:r>
            <a:endParaRPr lang="en-GB" sz="2800" dirty="0"/>
          </a:p>
        </p:txBody>
      </p:sp>
      <p:sp>
        <p:nvSpPr>
          <p:cNvPr id="2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:49</a:t>
            </a:r>
            <a:endParaRPr lang="en-GB" sz="2800" dirty="0"/>
          </a:p>
        </p:txBody>
      </p:sp>
      <p:sp>
        <p:nvSpPr>
          <p:cNvPr id="2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:48</a:t>
            </a:r>
            <a:endParaRPr lang="en-GB" sz="2800" dirty="0"/>
          </a:p>
        </p:txBody>
      </p:sp>
      <p:sp>
        <p:nvSpPr>
          <p:cNvPr id="2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:47</a:t>
            </a:r>
            <a:endParaRPr lang="en-GB" sz="2800" dirty="0"/>
          </a:p>
        </p:txBody>
      </p:sp>
      <p:sp>
        <p:nvSpPr>
          <p:cNvPr id="2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:46</a:t>
            </a:r>
            <a:endParaRPr lang="en-GB" sz="2800" dirty="0"/>
          </a:p>
        </p:txBody>
      </p:sp>
      <p:sp>
        <p:nvSpPr>
          <p:cNvPr id="2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:45</a:t>
            </a:r>
            <a:endParaRPr lang="en-GB" sz="2800" dirty="0"/>
          </a:p>
        </p:txBody>
      </p:sp>
      <p:sp>
        <p:nvSpPr>
          <p:cNvPr id="2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:44</a:t>
            </a:r>
            <a:endParaRPr lang="en-GB" sz="2800" dirty="0"/>
          </a:p>
        </p:txBody>
      </p:sp>
      <p:sp>
        <p:nvSpPr>
          <p:cNvPr id="2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:43</a:t>
            </a:r>
            <a:endParaRPr lang="en-GB" sz="2800" dirty="0"/>
          </a:p>
        </p:txBody>
      </p:sp>
      <p:sp>
        <p:nvSpPr>
          <p:cNvPr id="3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:42</a:t>
            </a:r>
            <a:endParaRPr lang="en-GB" sz="2800" dirty="0"/>
          </a:p>
        </p:txBody>
      </p:sp>
      <p:sp>
        <p:nvSpPr>
          <p:cNvPr id="3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:41</a:t>
            </a:r>
            <a:endParaRPr lang="en-GB" sz="2800" dirty="0"/>
          </a:p>
        </p:txBody>
      </p:sp>
      <p:sp>
        <p:nvSpPr>
          <p:cNvPr id="3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:40</a:t>
            </a:r>
            <a:endParaRPr lang="en-GB" sz="2800" dirty="0"/>
          </a:p>
        </p:txBody>
      </p:sp>
      <p:sp>
        <p:nvSpPr>
          <p:cNvPr id="3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:39</a:t>
            </a:r>
            <a:endParaRPr lang="en-GB" sz="2800" dirty="0"/>
          </a:p>
        </p:txBody>
      </p:sp>
      <p:sp>
        <p:nvSpPr>
          <p:cNvPr id="3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:38</a:t>
            </a:r>
            <a:endParaRPr lang="en-GB" sz="2800" dirty="0"/>
          </a:p>
        </p:txBody>
      </p:sp>
      <p:sp>
        <p:nvSpPr>
          <p:cNvPr id="3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:37</a:t>
            </a:r>
            <a:endParaRPr lang="en-GB" sz="2800" dirty="0"/>
          </a:p>
        </p:txBody>
      </p:sp>
      <p:sp>
        <p:nvSpPr>
          <p:cNvPr id="3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:36</a:t>
            </a:r>
            <a:endParaRPr lang="en-GB" sz="2800" dirty="0"/>
          </a:p>
        </p:txBody>
      </p:sp>
      <p:sp>
        <p:nvSpPr>
          <p:cNvPr id="3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:35</a:t>
            </a:r>
            <a:endParaRPr lang="en-GB" sz="2800" dirty="0"/>
          </a:p>
        </p:txBody>
      </p:sp>
      <p:sp>
        <p:nvSpPr>
          <p:cNvPr id="3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:34</a:t>
            </a:r>
            <a:endParaRPr lang="en-GB" sz="2800" dirty="0"/>
          </a:p>
        </p:txBody>
      </p:sp>
      <p:sp>
        <p:nvSpPr>
          <p:cNvPr id="3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:33</a:t>
            </a:r>
            <a:endParaRPr lang="en-GB" sz="2800" dirty="0"/>
          </a:p>
        </p:txBody>
      </p:sp>
      <p:sp>
        <p:nvSpPr>
          <p:cNvPr id="4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:32</a:t>
            </a:r>
            <a:endParaRPr lang="en-GB" sz="2800" dirty="0"/>
          </a:p>
        </p:txBody>
      </p:sp>
      <p:sp>
        <p:nvSpPr>
          <p:cNvPr id="4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:31</a:t>
            </a:r>
            <a:endParaRPr lang="en-GB" sz="2800" dirty="0"/>
          </a:p>
        </p:txBody>
      </p:sp>
      <p:sp>
        <p:nvSpPr>
          <p:cNvPr id="4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:30</a:t>
            </a:r>
            <a:endParaRPr lang="en-GB" sz="2800" dirty="0"/>
          </a:p>
        </p:txBody>
      </p:sp>
      <p:sp>
        <p:nvSpPr>
          <p:cNvPr id="4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:29</a:t>
            </a:r>
            <a:endParaRPr lang="en-GB" sz="2800" dirty="0"/>
          </a:p>
        </p:txBody>
      </p:sp>
      <p:sp>
        <p:nvSpPr>
          <p:cNvPr id="4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:28</a:t>
            </a:r>
            <a:endParaRPr lang="en-GB" sz="2800" dirty="0"/>
          </a:p>
        </p:txBody>
      </p:sp>
      <p:sp>
        <p:nvSpPr>
          <p:cNvPr id="4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:27</a:t>
            </a:r>
            <a:endParaRPr lang="en-GB" sz="2800" dirty="0"/>
          </a:p>
        </p:txBody>
      </p:sp>
      <p:sp>
        <p:nvSpPr>
          <p:cNvPr id="4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:26</a:t>
            </a:r>
            <a:endParaRPr lang="en-GB" sz="2800" dirty="0"/>
          </a:p>
        </p:txBody>
      </p:sp>
      <p:sp>
        <p:nvSpPr>
          <p:cNvPr id="4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:25</a:t>
            </a:r>
            <a:endParaRPr lang="en-GB" sz="2800" dirty="0"/>
          </a:p>
        </p:txBody>
      </p:sp>
      <p:sp>
        <p:nvSpPr>
          <p:cNvPr id="4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:24</a:t>
            </a:r>
            <a:endParaRPr lang="en-GB" sz="2800" dirty="0"/>
          </a:p>
        </p:txBody>
      </p:sp>
      <p:sp>
        <p:nvSpPr>
          <p:cNvPr id="4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:23</a:t>
            </a:r>
            <a:endParaRPr lang="en-GB" sz="2800" dirty="0"/>
          </a:p>
        </p:txBody>
      </p:sp>
      <p:sp>
        <p:nvSpPr>
          <p:cNvPr id="5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:22</a:t>
            </a:r>
            <a:endParaRPr lang="en-GB" sz="2800" dirty="0"/>
          </a:p>
        </p:txBody>
      </p:sp>
      <p:sp>
        <p:nvSpPr>
          <p:cNvPr id="5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:21</a:t>
            </a:r>
            <a:endParaRPr lang="en-GB" sz="2800" dirty="0"/>
          </a:p>
        </p:txBody>
      </p:sp>
      <p:sp>
        <p:nvSpPr>
          <p:cNvPr id="5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:20</a:t>
            </a:r>
            <a:endParaRPr lang="en-GB" sz="2800" dirty="0"/>
          </a:p>
        </p:txBody>
      </p:sp>
      <p:sp>
        <p:nvSpPr>
          <p:cNvPr id="5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:19</a:t>
            </a:r>
            <a:endParaRPr lang="en-GB" sz="2800" dirty="0"/>
          </a:p>
        </p:txBody>
      </p:sp>
      <p:sp>
        <p:nvSpPr>
          <p:cNvPr id="5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:18</a:t>
            </a:r>
            <a:endParaRPr lang="en-GB" sz="2800" dirty="0"/>
          </a:p>
        </p:txBody>
      </p:sp>
      <p:sp>
        <p:nvSpPr>
          <p:cNvPr id="5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:17</a:t>
            </a:r>
            <a:endParaRPr lang="en-GB" sz="2800" dirty="0"/>
          </a:p>
        </p:txBody>
      </p:sp>
      <p:sp>
        <p:nvSpPr>
          <p:cNvPr id="59"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:16</a:t>
            </a:r>
            <a:endParaRPr lang="en-GB" sz="2800" dirty="0"/>
          </a:p>
        </p:txBody>
      </p:sp>
      <p:sp>
        <p:nvSpPr>
          <p:cNvPr id="6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:15</a:t>
            </a:r>
            <a:endParaRPr lang="en-GB" sz="2800" dirty="0"/>
          </a:p>
        </p:txBody>
      </p:sp>
      <p:sp>
        <p:nvSpPr>
          <p:cNvPr id="6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:14</a:t>
            </a:r>
            <a:endParaRPr lang="en-GB" sz="2800" dirty="0"/>
          </a:p>
        </p:txBody>
      </p:sp>
      <p:sp>
        <p:nvSpPr>
          <p:cNvPr id="6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:13</a:t>
            </a:r>
            <a:endParaRPr lang="en-GB" sz="2800" dirty="0"/>
          </a:p>
        </p:txBody>
      </p:sp>
      <p:sp>
        <p:nvSpPr>
          <p:cNvPr id="6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:12</a:t>
            </a:r>
            <a:endParaRPr lang="en-GB" sz="2800" dirty="0"/>
          </a:p>
        </p:txBody>
      </p:sp>
      <p:sp>
        <p:nvSpPr>
          <p:cNvPr id="6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:11</a:t>
            </a:r>
            <a:endParaRPr lang="en-GB" sz="2800" dirty="0"/>
          </a:p>
        </p:txBody>
      </p:sp>
      <p:sp>
        <p:nvSpPr>
          <p:cNvPr id="6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:10</a:t>
            </a:r>
            <a:endParaRPr lang="en-GB" sz="2800" dirty="0"/>
          </a:p>
        </p:txBody>
      </p:sp>
      <p:sp>
        <p:nvSpPr>
          <p:cNvPr id="6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:09</a:t>
            </a:r>
            <a:endParaRPr lang="en-GB" sz="2800" dirty="0"/>
          </a:p>
        </p:txBody>
      </p:sp>
      <p:sp>
        <p:nvSpPr>
          <p:cNvPr id="68"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:08</a:t>
            </a:r>
            <a:endParaRPr lang="en-GB" sz="2800" dirty="0"/>
          </a:p>
        </p:txBody>
      </p:sp>
      <p:sp>
        <p:nvSpPr>
          <p:cNvPr id="70"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:07</a:t>
            </a:r>
            <a:endParaRPr lang="en-GB" sz="2800" dirty="0"/>
          </a:p>
        </p:txBody>
      </p:sp>
      <p:sp>
        <p:nvSpPr>
          <p:cNvPr id="71"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:06</a:t>
            </a:r>
            <a:endParaRPr lang="en-GB" sz="2800" dirty="0"/>
          </a:p>
        </p:txBody>
      </p:sp>
      <p:sp>
        <p:nvSpPr>
          <p:cNvPr id="72"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:05</a:t>
            </a:r>
            <a:endParaRPr lang="en-GB" sz="2800" dirty="0"/>
          </a:p>
        </p:txBody>
      </p:sp>
      <p:sp>
        <p:nvSpPr>
          <p:cNvPr id="73"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:04</a:t>
            </a:r>
            <a:endParaRPr lang="en-GB" sz="2800" dirty="0"/>
          </a:p>
        </p:txBody>
      </p:sp>
      <p:sp>
        <p:nvSpPr>
          <p:cNvPr id="74"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:03</a:t>
            </a:r>
            <a:endParaRPr lang="en-GB" sz="2800" dirty="0"/>
          </a:p>
        </p:txBody>
      </p:sp>
      <p:sp>
        <p:nvSpPr>
          <p:cNvPr id="75"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:02</a:t>
            </a:r>
            <a:endParaRPr lang="en-GB" sz="2800" dirty="0"/>
          </a:p>
        </p:txBody>
      </p:sp>
      <p:sp>
        <p:nvSpPr>
          <p:cNvPr id="76"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:01</a:t>
            </a:r>
            <a:endParaRPr lang="en-GB" sz="2800" dirty="0"/>
          </a:p>
        </p:txBody>
      </p:sp>
      <p:sp>
        <p:nvSpPr>
          <p:cNvPr id="77" name="Content Placeholder 2"/>
          <p:cNvSpPr txBox="1">
            <a:spLocks/>
          </p:cNvSpPr>
          <p:nvPr/>
        </p:nvSpPr>
        <p:spPr>
          <a:xfrm>
            <a:off x="586708" y="242254"/>
            <a:ext cx="671631" cy="504056"/>
          </a:xfrm>
          <a:prstGeom prst="rect">
            <a:avLst/>
          </a:prstGeom>
          <a:solidFill>
            <a:srgbClr val="F3D311"/>
          </a:solidFill>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buFont typeface="Arial" panose="020B0604020202020204" pitchFamily="34" charset="0"/>
              <a:buNone/>
            </a:pPr>
            <a:r>
              <a:rPr lang="en-GB" sz="2800" dirty="0" smtClean="0"/>
              <a:t>:00</a:t>
            </a:r>
            <a:endParaRPr lang="en-GB" sz="2800" dirty="0"/>
          </a:p>
        </p:txBody>
      </p:sp>
      <p:sp>
        <p:nvSpPr>
          <p:cNvPr id="79" name="Content Placeholder 2"/>
          <p:cNvSpPr>
            <a:spLocks noGrp="1"/>
          </p:cNvSpPr>
          <p:nvPr>
            <p:ph idx="1"/>
          </p:nvPr>
        </p:nvSpPr>
        <p:spPr>
          <a:xfrm>
            <a:off x="253641" y="242254"/>
            <a:ext cx="556612" cy="499974"/>
          </a:xfrm>
        </p:spPr>
        <p:txBody>
          <a:bodyPr>
            <a:noAutofit/>
          </a:bodyPr>
          <a:lstStyle/>
          <a:p>
            <a:pPr marL="0" indent="0">
              <a:buNone/>
            </a:pPr>
            <a:r>
              <a:rPr lang="en-GB" sz="2800" dirty="0" smtClean="0"/>
              <a:t>52</a:t>
            </a:r>
            <a:endParaRPr lang="en-GB" sz="2800" dirty="0"/>
          </a:p>
        </p:txBody>
      </p:sp>
      <p:sp>
        <p:nvSpPr>
          <p:cNvPr id="92" name="Hint: Puzzle 1 Clock"/>
          <p:cNvSpPr txBox="1"/>
          <p:nvPr/>
        </p:nvSpPr>
        <p:spPr>
          <a:xfrm>
            <a:off x="1979508" y="258388"/>
            <a:ext cx="3528392" cy="369332"/>
          </a:xfrm>
          <a:prstGeom prst="rect">
            <a:avLst/>
          </a:prstGeom>
          <a:noFill/>
        </p:spPr>
        <p:txBody>
          <a:bodyPr wrap="square" rtlCol="0">
            <a:spAutoFit/>
          </a:bodyPr>
          <a:lstStyle/>
          <a:p>
            <a:r>
              <a:rPr lang="en-GB" dirty="0" smtClean="0"/>
              <a:t>Hint: Where is the clock?</a:t>
            </a:r>
            <a:endParaRPr lang="en-GB" dirty="0"/>
          </a:p>
        </p:txBody>
      </p:sp>
      <p:pic>
        <p:nvPicPr>
          <p:cNvPr id="93" name="Clock" descr="C:\Users\ksunds\AppData\Local\Microsoft\Windows\INetCache\IE\BDVW9JLA\alarm-clock[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341824">
            <a:off x="7637720" y="2303097"/>
            <a:ext cx="877435" cy="877435"/>
          </a:xfrm>
          <a:prstGeom prst="rect">
            <a:avLst/>
          </a:prstGeom>
          <a:noFill/>
          <a:extLst>
            <a:ext uri="{909E8E84-426E-40DD-AFC4-6F175D3DCCD1}">
              <a14:hiddenFill xmlns:a14="http://schemas.microsoft.com/office/drawing/2010/main">
                <a:solidFill>
                  <a:srgbClr val="FFFFFF"/>
                </a:solidFill>
              </a14:hiddenFill>
            </a:ext>
          </a:extLst>
        </p:spPr>
      </p:pic>
      <p:pic>
        <p:nvPicPr>
          <p:cNvPr id="94" name="Money" descr="C:\Program Files (x86)\Microsoft Office\MEDIA\CAGCAT10\j0222015.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1238977">
            <a:off x="8436251" y="5528275"/>
            <a:ext cx="674145" cy="676569"/>
          </a:xfrm>
          <a:prstGeom prst="rect">
            <a:avLst/>
          </a:prstGeom>
          <a:noFill/>
          <a:extLst>
            <a:ext uri="{909E8E84-426E-40DD-AFC4-6F175D3DCCD1}">
              <a14:hiddenFill xmlns:a14="http://schemas.microsoft.com/office/drawing/2010/main">
                <a:solidFill>
                  <a:srgbClr val="FFFFFF"/>
                </a:solidFill>
              </a14:hiddenFill>
            </a:ext>
          </a:extLst>
        </p:spPr>
      </p:pic>
      <p:sp>
        <p:nvSpPr>
          <p:cNvPr id="95" name="Hint: Puzzle 1 Clock"/>
          <p:cNvSpPr txBox="1"/>
          <p:nvPr/>
        </p:nvSpPr>
        <p:spPr>
          <a:xfrm>
            <a:off x="1979508" y="432872"/>
            <a:ext cx="5112567" cy="369332"/>
          </a:xfrm>
          <a:prstGeom prst="rect">
            <a:avLst/>
          </a:prstGeom>
          <a:noFill/>
        </p:spPr>
        <p:txBody>
          <a:bodyPr wrap="square" rtlCol="0">
            <a:spAutoFit/>
          </a:bodyPr>
          <a:lstStyle/>
          <a:p>
            <a:r>
              <a:rPr lang="en-GB" dirty="0" smtClean="0"/>
              <a:t>Hint: Can you find the money, pocket and predator?</a:t>
            </a:r>
            <a:endParaRPr lang="en-GB" dirty="0"/>
          </a:p>
        </p:txBody>
      </p:sp>
      <p:sp>
        <p:nvSpPr>
          <p:cNvPr id="96" name="Hint: Puzzle 1 Clock"/>
          <p:cNvSpPr txBox="1"/>
          <p:nvPr/>
        </p:nvSpPr>
        <p:spPr>
          <a:xfrm>
            <a:off x="2060014" y="280472"/>
            <a:ext cx="5112567" cy="369332"/>
          </a:xfrm>
          <a:prstGeom prst="rect">
            <a:avLst/>
          </a:prstGeom>
          <a:noFill/>
        </p:spPr>
        <p:txBody>
          <a:bodyPr wrap="square" rtlCol="0">
            <a:spAutoFit/>
          </a:bodyPr>
          <a:lstStyle/>
          <a:p>
            <a:r>
              <a:rPr lang="en-GB" dirty="0" smtClean="0"/>
              <a:t>Hint: What numbers on the list do the benefits have?</a:t>
            </a:r>
            <a:endParaRPr lang="en-GB" dirty="0"/>
          </a:p>
        </p:txBody>
      </p:sp>
      <p:pic>
        <p:nvPicPr>
          <p:cNvPr id="97" name="Numbers" descr="C:\Users\ksunds\AppData\Local\Microsoft\Windows\INetCache\IE\A9HP6CUM\632px-Number_theory_symbol.svg[1].png"/>
          <p:cNvPicPr>
            <a:picLocks noChangeAspect="1" noChangeArrowheads="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a:stretch>
            <a:fillRect/>
          </a:stretch>
        </p:blipFill>
        <p:spPr bwMode="auto">
          <a:xfrm rot="21292358">
            <a:off x="330112" y="5601488"/>
            <a:ext cx="1031829" cy="979584"/>
          </a:xfrm>
          <a:prstGeom prst="rect">
            <a:avLst/>
          </a:prstGeom>
          <a:noFill/>
          <a:extLst>
            <a:ext uri="{909E8E84-426E-40DD-AFC4-6F175D3DCCD1}">
              <a14:hiddenFill xmlns:a14="http://schemas.microsoft.com/office/drawing/2010/main">
                <a:solidFill>
                  <a:srgbClr val="FFFFFF"/>
                </a:solidFill>
              </a14:hiddenFill>
            </a:ext>
          </a:extLst>
        </p:spPr>
      </p:pic>
      <p:sp>
        <p:nvSpPr>
          <p:cNvPr id="98" name="Hint: Puzzle 1 Clock"/>
          <p:cNvSpPr txBox="1"/>
          <p:nvPr/>
        </p:nvSpPr>
        <p:spPr>
          <a:xfrm>
            <a:off x="2195734" y="240456"/>
            <a:ext cx="5112567" cy="646331"/>
          </a:xfrm>
          <a:prstGeom prst="rect">
            <a:avLst/>
          </a:prstGeom>
          <a:noFill/>
        </p:spPr>
        <p:txBody>
          <a:bodyPr wrap="square" rtlCol="0">
            <a:spAutoFit/>
          </a:bodyPr>
          <a:lstStyle/>
          <a:p>
            <a:r>
              <a:rPr lang="en-GB" dirty="0" smtClean="0"/>
              <a:t>Hint: Use the cipher wheel to decode the messages on the map</a:t>
            </a:r>
            <a:endParaRPr lang="en-GB" dirty="0"/>
          </a:p>
        </p:txBody>
      </p:sp>
      <p:pic>
        <p:nvPicPr>
          <p:cNvPr id="99" name="Cipher wheel" descr="C:\Users\ksunds\AppData\Local\Microsoft\Windows\INetCache\IE\EOK2956G\current_wheel_template_by_leafman813-d6yu9u7[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424699" y="6264326"/>
            <a:ext cx="792088" cy="792088"/>
          </a:xfrm>
          <a:prstGeom prst="rect">
            <a:avLst/>
          </a:prstGeom>
          <a:noFill/>
          <a:extLst>
            <a:ext uri="{909E8E84-426E-40DD-AFC4-6F175D3DCCD1}">
              <a14:hiddenFill xmlns:a14="http://schemas.microsoft.com/office/drawing/2010/main">
                <a:solidFill>
                  <a:srgbClr val="FFFFFF"/>
                </a:solidFill>
              </a14:hiddenFill>
            </a:ext>
          </a:extLst>
        </p:spPr>
      </p:pic>
      <p:pic>
        <p:nvPicPr>
          <p:cNvPr id="100" name="Postcard" descr="C:\Users\ksunds\AppData\Local\Microsoft\Windows\INetCache\IE\BDVW9JLA\Darling_Cabins_and_Hotel_Bettina_Clifton_Hill_Niagara_Falls_postcard_back[1].jp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514782">
            <a:off x="3600248" y="3243004"/>
            <a:ext cx="1161126" cy="742801"/>
          </a:xfrm>
          <a:prstGeom prst="rect">
            <a:avLst/>
          </a:prstGeom>
          <a:noFill/>
          <a:extLst>
            <a:ext uri="{909E8E84-426E-40DD-AFC4-6F175D3DCCD1}">
              <a14:hiddenFill xmlns:a14="http://schemas.microsoft.com/office/drawing/2010/main">
                <a:solidFill>
                  <a:srgbClr val="FFFFFF"/>
                </a:solidFill>
              </a14:hiddenFill>
            </a:ext>
          </a:extLst>
        </p:spPr>
      </p:pic>
      <p:sp>
        <p:nvSpPr>
          <p:cNvPr id="101" name="Hint: Puzzle 1 Clock"/>
          <p:cNvSpPr txBox="1"/>
          <p:nvPr/>
        </p:nvSpPr>
        <p:spPr>
          <a:xfrm>
            <a:off x="1763688" y="309616"/>
            <a:ext cx="6181868" cy="369332"/>
          </a:xfrm>
          <a:prstGeom prst="rect">
            <a:avLst/>
          </a:prstGeom>
          <a:noFill/>
        </p:spPr>
        <p:txBody>
          <a:bodyPr wrap="square" rtlCol="0">
            <a:spAutoFit/>
          </a:bodyPr>
          <a:lstStyle/>
          <a:p>
            <a:r>
              <a:rPr lang="en-GB" dirty="0" smtClean="0"/>
              <a:t>Hint: Can you decode any of the postcards with the decoder?</a:t>
            </a:r>
            <a:endParaRPr lang="en-GB" dirty="0"/>
          </a:p>
        </p:txBody>
      </p:sp>
      <p:sp>
        <p:nvSpPr>
          <p:cNvPr id="102" name="Hint: Puzzle 1 Clock"/>
          <p:cNvSpPr txBox="1"/>
          <p:nvPr/>
        </p:nvSpPr>
        <p:spPr>
          <a:xfrm>
            <a:off x="2060012" y="407544"/>
            <a:ext cx="5112567" cy="369332"/>
          </a:xfrm>
          <a:prstGeom prst="rect">
            <a:avLst/>
          </a:prstGeom>
          <a:noFill/>
        </p:spPr>
        <p:txBody>
          <a:bodyPr wrap="square" rtlCol="0">
            <a:spAutoFit/>
          </a:bodyPr>
          <a:lstStyle/>
          <a:p>
            <a:r>
              <a:rPr lang="en-GB" dirty="0" smtClean="0"/>
              <a:t>Hint: Can you find the book with the class-mark?</a:t>
            </a:r>
            <a:endParaRPr lang="en-GB" dirty="0"/>
          </a:p>
        </p:txBody>
      </p:sp>
      <p:pic>
        <p:nvPicPr>
          <p:cNvPr id="103" name="Book" descr="C:\Users\ksunds\AppData\Local\Microsoft\Windows\INetCache\IE\P9UFJ6YI\activity[1].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5941128" y="3217864"/>
            <a:ext cx="1367173" cy="1096017"/>
          </a:xfrm>
          <a:prstGeom prst="rect">
            <a:avLst/>
          </a:prstGeom>
          <a:noFill/>
          <a:extLst>
            <a:ext uri="{909E8E84-426E-40DD-AFC4-6F175D3DCCD1}">
              <a14:hiddenFill xmlns:a14="http://schemas.microsoft.com/office/drawing/2010/main">
                <a:solidFill>
                  <a:srgbClr val="FFFFFF"/>
                </a:solidFill>
              </a14:hiddenFill>
            </a:ext>
          </a:extLst>
        </p:spPr>
      </p:pic>
      <p:sp>
        <p:nvSpPr>
          <p:cNvPr id="104" name="Hint: Puzzle 1 Clock"/>
          <p:cNvSpPr txBox="1"/>
          <p:nvPr/>
        </p:nvSpPr>
        <p:spPr>
          <a:xfrm>
            <a:off x="2060013" y="258388"/>
            <a:ext cx="5112567" cy="646331"/>
          </a:xfrm>
          <a:prstGeom prst="rect">
            <a:avLst/>
          </a:prstGeom>
          <a:noFill/>
        </p:spPr>
        <p:txBody>
          <a:bodyPr wrap="square" rtlCol="0">
            <a:spAutoFit/>
          </a:bodyPr>
          <a:lstStyle/>
          <a:p>
            <a:r>
              <a:rPr lang="en-GB" dirty="0" smtClean="0"/>
              <a:t>Hint: What artwork can you decode with the glasses?</a:t>
            </a:r>
            <a:endParaRPr lang="en-GB" dirty="0"/>
          </a:p>
        </p:txBody>
      </p:sp>
      <p:pic>
        <p:nvPicPr>
          <p:cNvPr id="105" name="Glasses" descr="C:\Users\ksunds\AppData\Local\Microsoft\Windows\INetCache\IE\EOK2956G\16236-illustration-of-a-pair-of-glasses-pv[1].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84660" y="4286177"/>
            <a:ext cx="1371879" cy="1208628"/>
          </a:xfrm>
          <a:prstGeom prst="rect">
            <a:avLst/>
          </a:prstGeom>
          <a:noFill/>
          <a:extLst>
            <a:ext uri="{909E8E84-426E-40DD-AFC4-6F175D3DCCD1}">
              <a14:hiddenFill xmlns:a14="http://schemas.microsoft.com/office/drawing/2010/main">
                <a:solidFill>
                  <a:srgbClr val="FFFFFF"/>
                </a:solidFill>
              </a14:hiddenFill>
            </a:ext>
          </a:extLst>
        </p:spPr>
      </p:pic>
      <p:pic>
        <p:nvPicPr>
          <p:cNvPr id="107" name="Medal" descr="C:\Users\ksunds\AppData\Local\Microsoft\Windows\INetCache\IE\EOK2956G\medal[1].png">
            <a:hlinkClick r:id="rId13" action="ppaction://hlinksldjump"/>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8216787" y="-40842"/>
            <a:ext cx="1070248" cy="1070248"/>
          </a:xfrm>
          <a:prstGeom prst="rect">
            <a:avLst/>
          </a:prstGeom>
          <a:noFill/>
          <a:extLst>
            <a:ext uri="{909E8E84-426E-40DD-AFC4-6F175D3DCCD1}">
              <a14:hiddenFill xmlns:a14="http://schemas.microsoft.com/office/drawing/2010/main">
                <a:solidFill>
                  <a:srgbClr val="FFFFFF"/>
                </a:solidFill>
              </a14:hiddenFill>
            </a:ext>
          </a:extLst>
        </p:spPr>
      </p:pic>
      <p:sp>
        <p:nvSpPr>
          <p:cNvPr id="108" name="Hint: Puzzle 1 Clock"/>
          <p:cNvSpPr txBox="1"/>
          <p:nvPr/>
        </p:nvSpPr>
        <p:spPr>
          <a:xfrm>
            <a:off x="2086434" y="396887"/>
            <a:ext cx="3955585" cy="369332"/>
          </a:xfrm>
          <a:prstGeom prst="rect">
            <a:avLst/>
          </a:prstGeom>
          <a:noFill/>
        </p:spPr>
        <p:txBody>
          <a:bodyPr wrap="square" rtlCol="0">
            <a:spAutoFit/>
          </a:bodyPr>
          <a:lstStyle/>
          <a:p>
            <a:r>
              <a:rPr lang="en-GB" dirty="0" smtClean="0"/>
              <a:t>Hint: What was the last clue you found?</a:t>
            </a:r>
            <a:endParaRPr lang="en-GB" dirty="0"/>
          </a:p>
        </p:txBody>
      </p:sp>
      <p:pic>
        <p:nvPicPr>
          <p:cNvPr id="109" name="Arrow" descr="C:\Users\ksunds\AppData\Local\Microsoft\Windows\INetCache\IE\BDVW9JLA\Back_Arrow.svg[1].png" title="Arrow"/>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5572935" y="5624133"/>
            <a:ext cx="736386" cy="736386"/>
          </a:xfrm>
          <a:prstGeom prst="rect">
            <a:avLst/>
          </a:prstGeom>
          <a:noFill/>
          <a:extLst>
            <a:ext uri="{909E8E84-426E-40DD-AFC4-6F175D3DCCD1}">
              <a14:hiddenFill xmlns:a14="http://schemas.microsoft.com/office/drawing/2010/main">
                <a:solidFill>
                  <a:srgbClr val="FFFFFF"/>
                </a:solidFill>
              </a14:hiddenFill>
            </a:ext>
          </a:extLst>
        </p:spPr>
      </p:pic>
      <p:pic>
        <p:nvPicPr>
          <p:cNvPr id="110" name="Question" descr="C:\Users\ksunds\AppData\Local\Microsoft\Windows\INetCache\IE\EOK2956G\Question[1].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065247" y="4725144"/>
            <a:ext cx="941090" cy="941090"/>
          </a:xfrm>
          <a:prstGeom prst="rect">
            <a:avLst/>
          </a:prstGeom>
          <a:noFill/>
          <a:extLst>
            <a:ext uri="{909E8E84-426E-40DD-AFC4-6F175D3DCCD1}">
              <a14:hiddenFill xmlns:a14="http://schemas.microsoft.com/office/drawing/2010/main">
                <a:solidFill>
                  <a:srgbClr val="FFFFFF"/>
                </a:solidFill>
              </a14:hiddenFill>
            </a:ext>
          </a:extLst>
        </p:spPr>
      </p:pic>
      <p:sp>
        <p:nvSpPr>
          <p:cNvPr id="111" name="Hint: Puzzle 1 Clock"/>
          <p:cNvSpPr txBox="1"/>
          <p:nvPr/>
        </p:nvSpPr>
        <p:spPr>
          <a:xfrm>
            <a:off x="1847628" y="407544"/>
            <a:ext cx="5537334" cy="646331"/>
          </a:xfrm>
          <a:prstGeom prst="rect">
            <a:avLst/>
          </a:prstGeom>
          <a:noFill/>
        </p:spPr>
        <p:txBody>
          <a:bodyPr wrap="square" rtlCol="0">
            <a:spAutoFit/>
          </a:bodyPr>
          <a:lstStyle/>
          <a:p>
            <a:r>
              <a:rPr lang="en-GB" dirty="0" smtClean="0"/>
              <a:t>Hint: How many articles, books and conference papers are there? And what number can you find on the data?</a:t>
            </a:r>
            <a:endParaRPr lang="en-GB" dirty="0"/>
          </a:p>
        </p:txBody>
      </p:sp>
    </p:spTree>
    <p:extLst>
      <p:ext uri="{BB962C8B-B14F-4D97-AF65-F5344CB8AC3E}">
        <p14:creationId xmlns:p14="http://schemas.microsoft.com/office/powerpoint/2010/main" val="1329200739"/>
      </p:ext>
    </p:extLst>
  </p:cSld>
  <p:clrMapOvr>
    <a:masterClrMapping/>
  </p:clrMapOvr>
  <p:transition spd="slow" advClick="0" advTm="60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999"/>
                                          </p:stCondLst>
                                        </p:cTn>
                                        <p:tgtEl>
                                          <p:spTgt spid="13"/>
                                        </p:tgtEl>
                                        <p:attrNameLst>
                                          <p:attrName>style.visibility</p:attrName>
                                        </p:attrNameLst>
                                      </p:cBhvr>
                                      <p:to>
                                        <p:strVal val="visible"/>
                                      </p:to>
                                    </p:set>
                                  </p:childTnLst>
                                </p:cTn>
                              </p:par>
                            </p:childTnLst>
                          </p:cTn>
                        </p:par>
                        <p:par>
                          <p:cTn id="7" fill="hold">
                            <p:stCondLst>
                              <p:cond delay="1000"/>
                            </p:stCondLst>
                            <p:childTnLst>
                              <p:par>
                                <p:cTn id="8" presetID="1" presetClass="entr" presetSubtype="0" fill="hold" grpId="0" nodeType="afterEffect">
                                  <p:stCondLst>
                                    <p:cond delay="0"/>
                                  </p:stCondLst>
                                  <p:childTnLst>
                                    <p:set>
                                      <p:cBhvr>
                                        <p:cTn id="9" dur="1" fill="hold">
                                          <p:stCondLst>
                                            <p:cond delay="999"/>
                                          </p:stCondLst>
                                        </p:cTn>
                                        <p:tgtEl>
                                          <p:spTgt spid="14"/>
                                        </p:tgtEl>
                                        <p:attrNameLst>
                                          <p:attrName>style.visibility</p:attrName>
                                        </p:attrNameLst>
                                      </p:cBhvr>
                                      <p:to>
                                        <p:strVal val="visible"/>
                                      </p:to>
                                    </p:set>
                                  </p:childTnLst>
                                </p:cTn>
                              </p:par>
                            </p:childTnLst>
                          </p:cTn>
                        </p:par>
                        <p:par>
                          <p:cTn id="10" fill="hold">
                            <p:stCondLst>
                              <p:cond delay="2000"/>
                            </p:stCondLst>
                            <p:childTnLst>
                              <p:par>
                                <p:cTn id="11" presetID="1" presetClass="entr" presetSubtype="0" fill="hold" grpId="0" nodeType="afterEffect">
                                  <p:stCondLst>
                                    <p:cond delay="0"/>
                                  </p:stCondLst>
                                  <p:childTnLst>
                                    <p:set>
                                      <p:cBhvr>
                                        <p:cTn id="12" dur="1" fill="hold">
                                          <p:stCondLst>
                                            <p:cond delay="999"/>
                                          </p:stCondLst>
                                        </p:cTn>
                                        <p:tgtEl>
                                          <p:spTgt spid="15"/>
                                        </p:tgtEl>
                                        <p:attrNameLst>
                                          <p:attrName>style.visibility</p:attrName>
                                        </p:attrNameLst>
                                      </p:cBhvr>
                                      <p:to>
                                        <p:strVal val="visible"/>
                                      </p:to>
                                    </p:set>
                                  </p:childTnLst>
                                </p:cTn>
                              </p:par>
                            </p:childTnLst>
                          </p:cTn>
                        </p:par>
                        <p:par>
                          <p:cTn id="13" fill="hold">
                            <p:stCondLst>
                              <p:cond delay="3000"/>
                            </p:stCondLst>
                            <p:childTnLst>
                              <p:par>
                                <p:cTn id="14" presetID="1" presetClass="entr" presetSubtype="0" fill="hold" grpId="0" nodeType="afterEffect">
                                  <p:stCondLst>
                                    <p:cond delay="0"/>
                                  </p:stCondLst>
                                  <p:childTnLst>
                                    <p:set>
                                      <p:cBhvr>
                                        <p:cTn id="15" dur="1" fill="hold">
                                          <p:stCondLst>
                                            <p:cond delay="999"/>
                                          </p:stCondLst>
                                        </p:cTn>
                                        <p:tgtEl>
                                          <p:spTgt spid="16"/>
                                        </p:tgtEl>
                                        <p:attrNameLst>
                                          <p:attrName>style.visibility</p:attrName>
                                        </p:attrNameLst>
                                      </p:cBhvr>
                                      <p:to>
                                        <p:strVal val="visible"/>
                                      </p:to>
                                    </p:set>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999"/>
                                          </p:stCondLst>
                                        </p:cTn>
                                        <p:tgtEl>
                                          <p:spTgt spid="17"/>
                                        </p:tgtEl>
                                        <p:attrNameLst>
                                          <p:attrName>style.visibility</p:attrName>
                                        </p:attrNameLst>
                                      </p:cBhvr>
                                      <p:to>
                                        <p:strVal val="visible"/>
                                      </p:to>
                                    </p:set>
                                  </p:childTnLst>
                                </p:cTn>
                              </p:par>
                            </p:childTnLst>
                          </p:cTn>
                        </p:par>
                        <p:par>
                          <p:cTn id="19" fill="hold">
                            <p:stCondLst>
                              <p:cond delay="5000"/>
                            </p:stCondLst>
                            <p:childTnLst>
                              <p:par>
                                <p:cTn id="20" presetID="1" presetClass="entr" presetSubtype="0" fill="hold" grpId="0" nodeType="afterEffect">
                                  <p:stCondLst>
                                    <p:cond delay="0"/>
                                  </p:stCondLst>
                                  <p:childTnLst>
                                    <p:set>
                                      <p:cBhvr>
                                        <p:cTn id="21" dur="1" fill="hold">
                                          <p:stCondLst>
                                            <p:cond delay="999"/>
                                          </p:stCondLst>
                                        </p:cTn>
                                        <p:tgtEl>
                                          <p:spTgt spid="18"/>
                                        </p:tgtEl>
                                        <p:attrNameLst>
                                          <p:attrName>style.visibility</p:attrName>
                                        </p:attrNameLst>
                                      </p:cBhvr>
                                      <p:to>
                                        <p:strVal val="visible"/>
                                      </p:to>
                                    </p:set>
                                  </p:childTnLst>
                                </p:cTn>
                              </p:par>
                            </p:childTnLst>
                          </p:cTn>
                        </p:par>
                        <p:par>
                          <p:cTn id="22" fill="hold">
                            <p:stCondLst>
                              <p:cond delay="6000"/>
                            </p:stCondLst>
                            <p:childTnLst>
                              <p:par>
                                <p:cTn id="23" presetID="1" presetClass="entr" presetSubtype="0" fill="hold" grpId="0" nodeType="afterEffect">
                                  <p:stCondLst>
                                    <p:cond delay="0"/>
                                  </p:stCondLst>
                                  <p:childTnLst>
                                    <p:set>
                                      <p:cBhvr>
                                        <p:cTn id="24" dur="1" fill="hold">
                                          <p:stCondLst>
                                            <p:cond delay="999"/>
                                          </p:stCondLst>
                                        </p:cTn>
                                        <p:tgtEl>
                                          <p:spTgt spid="19"/>
                                        </p:tgtEl>
                                        <p:attrNameLst>
                                          <p:attrName>style.visibility</p:attrName>
                                        </p:attrNameLst>
                                      </p:cBhvr>
                                      <p:to>
                                        <p:strVal val="visible"/>
                                      </p:to>
                                    </p:set>
                                  </p:childTnLst>
                                </p:cTn>
                              </p:par>
                            </p:childTnLst>
                          </p:cTn>
                        </p:par>
                        <p:par>
                          <p:cTn id="25" fill="hold">
                            <p:stCondLst>
                              <p:cond delay="7000"/>
                            </p:stCondLst>
                            <p:childTnLst>
                              <p:par>
                                <p:cTn id="26" presetID="1" presetClass="entr" presetSubtype="0" fill="hold" grpId="0" nodeType="afterEffect">
                                  <p:stCondLst>
                                    <p:cond delay="0"/>
                                  </p:stCondLst>
                                  <p:childTnLst>
                                    <p:set>
                                      <p:cBhvr>
                                        <p:cTn id="27" dur="1" fill="hold">
                                          <p:stCondLst>
                                            <p:cond delay="999"/>
                                          </p:stCondLst>
                                        </p:cTn>
                                        <p:tgtEl>
                                          <p:spTgt spid="21"/>
                                        </p:tgtEl>
                                        <p:attrNameLst>
                                          <p:attrName>style.visibility</p:attrName>
                                        </p:attrNameLst>
                                      </p:cBhvr>
                                      <p:to>
                                        <p:strVal val="visible"/>
                                      </p:to>
                                    </p:set>
                                  </p:childTnLst>
                                </p:cTn>
                              </p:par>
                            </p:childTnLst>
                          </p:cTn>
                        </p:par>
                        <p:par>
                          <p:cTn id="28" fill="hold">
                            <p:stCondLst>
                              <p:cond delay="8000"/>
                            </p:stCondLst>
                            <p:childTnLst>
                              <p:par>
                                <p:cTn id="29" presetID="1" presetClass="entr" presetSubtype="0" fill="hold" grpId="0" nodeType="afterEffect">
                                  <p:stCondLst>
                                    <p:cond delay="0"/>
                                  </p:stCondLst>
                                  <p:childTnLst>
                                    <p:set>
                                      <p:cBhvr>
                                        <p:cTn id="30" dur="1" fill="hold">
                                          <p:stCondLst>
                                            <p:cond delay="999"/>
                                          </p:stCondLst>
                                        </p:cTn>
                                        <p:tgtEl>
                                          <p:spTgt spid="22"/>
                                        </p:tgtEl>
                                        <p:attrNameLst>
                                          <p:attrName>style.visibility</p:attrName>
                                        </p:attrNameLst>
                                      </p:cBhvr>
                                      <p:to>
                                        <p:strVal val="visible"/>
                                      </p:to>
                                    </p:set>
                                  </p:childTnLst>
                                </p:cTn>
                              </p:par>
                            </p:childTnLst>
                          </p:cTn>
                        </p:par>
                        <p:par>
                          <p:cTn id="31" fill="hold">
                            <p:stCondLst>
                              <p:cond delay="9000"/>
                            </p:stCondLst>
                            <p:childTnLst>
                              <p:par>
                                <p:cTn id="32" presetID="1" presetClass="entr" presetSubtype="0" fill="hold" grpId="0" nodeType="afterEffect">
                                  <p:stCondLst>
                                    <p:cond delay="0"/>
                                  </p:stCondLst>
                                  <p:childTnLst>
                                    <p:set>
                                      <p:cBhvr>
                                        <p:cTn id="33" dur="1" fill="hold">
                                          <p:stCondLst>
                                            <p:cond delay="999"/>
                                          </p:stCondLst>
                                        </p:cTn>
                                        <p:tgtEl>
                                          <p:spTgt spid="23"/>
                                        </p:tgtEl>
                                        <p:attrNameLst>
                                          <p:attrName>style.visibility</p:attrName>
                                        </p:attrNameLst>
                                      </p:cBhvr>
                                      <p:to>
                                        <p:strVal val="visible"/>
                                      </p:to>
                                    </p:set>
                                  </p:childTnLst>
                                </p:cTn>
                              </p:par>
                            </p:childTnLst>
                          </p:cTn>
                        </p:par>
                        <p:par>
                          <p:cTn id="34" fill="hold">
                            <p:stCondLst>
                              <p:cond delay="10000"/>
                            </p:stCondLst>
                            <p:childTnLst>
                              <p:par>
                                <p:cTn id="35" presetID="1" presetClass="entr" presetSubtype="0" fill="hold" grpId="0" nodeType="afterEffect">
                                  <p:stCondLst>
                                    <p:cond delay="0"/>
                                  </p:stCondLst>
                                  <p:childTnLst>
                                    <p:set>
                                      <p:cBhvr>
                                        <p:cTn id="36" dur="1" fill="hold">
                                          <p:stCondLst>
                                            <p:cond delay="999"/>
                                          </p:stCondLst>
                                        </p:cTn>
                                        <p:tgtEl>
                                          <p:spTgt spid="24"/>
                                        </p:tgtEl>
                                        <p:attrNameLst>
                                          <p:attrName>style.visibility</p:attrName>
                                        </p:attrNameLst>
                                      </p:cBhvr>
                                      <p:to>
                                        <p:strVal val="visible"/>
                                      </p:to>
                                    </p:set>
                                  </p:childTnLst>
                                </p:cTn>
                              </p:par>
                            </p:childTnLst>
                          </p:cTn>
                        </p:par>
                        <p:par>
                          <p:cTn id="37" fill="hold">
                            <p:stCondLst>
                              <p:cond delay="11000"/>
                            </p:stCondLst>
                            <p:childTnLst>
                              <p:par>
                                <p:cTn id="38" presetID="1" presetClass="entr" presetSubtype="0" fill="hold" grpId="0" nodeType="afterEffect">
                                  <p:stCondLst>
                                    <p:cond delay="0"/>
                                  </p:stCondLst>
                                  <p:childTnLst>
                                    <p:set>
                                      <p:cBhvr>
                                        <p:cTn id="39" dur="1" fill="hold">
                                          <p:stCondLst>
                                            <p:cond delay="999"/>
                                          </p:stCondLst>
                                        </p:cTn>
                                        <p:tgtEl>
                                          <p:spTgt spid="25"/>
                                        </p:tgtEl>
                                        <p:attrNameLst>
                                          <p:attrName>style.visibility</p:attrName>
                                        </p:attrNameLst>
                                      </p:cBhvr>
                                      <p:to>
                                        <p:strVal val="visible"/>
                                      </p:to>
                                    </p:se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999"/>
                                          </p:stCondLst>
                                        </p:cTn>
                                        <p:tgtEl>
                                          <p:spTgt spid="26"/>
                                        </p:tgtEl>
                                        <p:attrNameLst>
                                          <p:attrName>style.visibility</p:attrName>
                                        </p:attrNameLst>
                                      </p:cBhvr>
                                      <p:to>
                                        <p:strVal val="visible"/>
                                      </p:to>
                                    </p:set>
                                  </p:childTnLst>
                                </p:cTn>
                              </p:par>
                            </p:childTnLst>
                          </p:cTn>
                        </p:par>
                        <p:par>
                          <p:cTn id="43" fill="hold">
                            <p:stCondLst>
                              <p:cond delay="13000"/>
                            </p:stCondLst>
                            <p:childTnLst>
                              <p:par>
                                <p:cTn id="44" presetID="1" presetClass="entr" presetSubtype="0" fill="hold" grpId="0" nodeType="afterEffect">
                                  <p:stCondLst>
                                    <p:cond delay="0"/>
                                  </p:stCondLst>
                                  <p:childTnLst>
                                    <p:set>
                                      <p:cBhvr>
                                        <p:cTn id="45" dur="1" fill="hold">
                                          <p:stCondLst>
                                            <p:cond delay="999"/>
                                          </p:stCondLst>
                                        </p:cTn>
                                        <p:tgtEl>
                                          <p:spTgt spid="27"/>
                                        </p:tgtEl>
                                        <p:attrNameLst>
                                          <p:attrName>style.visibility</p:attrName>
                                        </p:attrNameLst>
                                      </p:cBhvr>
                                      <p:to>
                                        <p:strVal val="visible"/>
                                      </p:to>
                                    </p:set>
                                  </p:childTnLst>
                                </p:cTn>
                              </p:par>
                            </p:childTnLst>
                          </p:cTn>
                        </p:par>
                        <p:par>
                          <p:cTn id="46" fill="hold">
                            <p:stCondLst>
                              <p:cond delay="14000"/>
                            </p:stCondLst>
                            <p:childTnLst>
                              <p:par>
                                <p:cTn id="47" presetID="1" presetClass="entr" presetSubtype="0" fill="hold" grpId="0" nodeType="afterEffect">
                                  <p:stCondLst>
                                    <p:cond delay="0"/>
                                  </p:stCondLst>
                                  <p:childTnLst>
                                    <p:set>
                                      <p:cBhvr>
                                        <p:cTn id="48" dur="1" fill="hold">
                                          <p:stCondLst>
                                            <p:cond delay="999"/>
                                          </p:stCondLst>
                                        </p:cTn>
                                        <p:tgtEl>
                                          <p:spTgt spid="28"/>
                                        </p:tgtEl>
                                        <p:attrNameLst>
                                          <p:attrName>style.visibility</p:attrName>
                                        </p:attrNameLst>
                                      </p:cBhvr>
                                      <p:to>
                                        <p:strVal val="visible"/>
                                      </p:to>
                                    </p:set>
                                  </p:childTnLst>
                                </p:cTn>
                              </p:par>
                            </p:childTnLst>
                          </p:cTn>
                        </p:par>
                        <p:par>
                          <p:cTn id="49" fill="hold">
                            <p:stCondLst>
                              <p:cond delay="15000"/>
                            </p:stCondLst>
                            <p:childTnLst>
                              <p:par>
                                <p:cTn id="50" presetID="1" presetClass="entr" presetSubtype="0" fill="hold" grpId="0" nodeType="afterEffect">
                                  <p:stCondLst>
                                    <p:cond delay="0"/>
                                  </p:stCondLst>
                                  <p:childTnLst>
                                    <p:set>
                                      <p:cBhvr>
                                        <p:cTn id="51" dur="1" fill="hold">
                                          <p:stCondLst>
                                            <p:cond delay="999"/>
                                          </p:stCondLst>
                                        </p:cTn>
                                        <p:tgtEl>
                                          <p:spTgt spid="29"/>
                                        </p:tgtEl>
                                        <p:attrNameLst>
                                          <p:attrName>style.visibility</p:attrName>
                                        </p:attrNameLst>
                                      </p:cBhvr>
                                      <p:to>
                                        <p:strVal val="visible"/>
                                      </p:to>
                                    </p:set>
                                  </p:childTnLst>
                                </p:cTn>
                              </p:par>
                            </p:childTnLst>
                          </p:cTn>
                        </p:par>
                        <p:par>
                          <p:cTn id="52" fill="hold">
                            <p:stCondLst>
                              <p:cond delay="16000"/>
                            </p:stCondLst>
                            <p:childTnLst>
                              <p:par>
                                <p:cTn id="53" presetID="1" presetClass="entr" presetSubtype="0" fill="hold" grpId="0" nodeType="afterEffect">
                                  <p:stCondLst>
                                    <p:cond delay="0"/>
                                  </p:stCondLst>
                                  <p:childTnLst>
                                    <p:set>
                                      <p:cBhvr>
                                        <p:cTn id="54" dur="1" fill="hold">
                                          <p:stCondLst>
                                            <p:cond delay="999"/>
                                          </p:stCondLst>
                                        </p:cTn>
                                        <p:tgtEl>
                                          <p:spTgt spid="30"/>
                                        </p:tgtEl>
                                        <p:attrNameLst>
                                          <p:attrName>style.visibility</p:attrName>
                                        </p:attrNameLst>
                                      </p:cBhvr>
                                      <p:to>
                                        <p:strVal val="visible"/>
                                      </p:to>
                                    </p:set>
                                  </p:childTnLst>
                                </p:cTn>
                              </p:par>
                            </p:childTnLst>
                          </p:cTn>
                        </p:par>
                        <p:par>
                          <p:cTn id="55" fill="hold">
                            <p:stCondLst>
                              <p:cond delay="17000"/>
                            </p:stCondLst>
                            <p:childTnLst>
                              <p:par>
                                <p:cTn id="56" presetID="1" presetClass="entr" presetSubtype="0" fill="hold" grpId="0" nodeType="afterEffect">
                                  <p:stCondLst>
                                    <p:cond delay="0"/>
                                  </p:stCondLst>
                                  <p:childTnLst>
                                    <p:set>
                                      <p:cBhvr>
                                        <p:cTn id="57" dur="1" fill="hold">
                                          <p:stCondLst>
                                            <p:cond delay="999"/>
                                          </p:stCondLst>
                                        </p:cTn>
                                        <p:tgtEl>
                                          <p:spTgt spid="31"/>
                                        </p:tgtEl>
                                        <p:attrNameLst>
                                          <p:attrName>style.visibility</p:attrName>
                                        </p:attrNameLst>
                                      </p:cBhvr>
                                      <p:to>
                                        <p:strVal val="visible"/>
                                      </p:to>
                                    </p:set>
                                  </p:childTnLst>
                                </p:cTn>
                              </p:par>
                            </p:childTnLst>
                          </p:cTn>
                        </p:par>
                        <p:par>
                          <p:cTn id="58" fill="hold">
                            <p:stCondLst>
                              <p:cond delay="18000"/>
                            </p:stCondLst>
                            <p:childTnLst>
                              <p:par>
                                <p:cTn id="59" presetID="1" presetClass="entr" presetSubtype="0" fill="hold" grpId="0" nodeType="afterEffect">
                                  <p:stCondLst>
                                    <p:cond delay="0"/>
                                  </p:stCondLst>
                                  <p:childTnLst>
                                    <p:set>
                                      <p:cBhvr>
                                        <p:cTn id="60" dur="1" fill="hold">
                                          <p:stCondLst>
                                            <p:cond delay="999"/>
                                          </p:stCondLst>
                                        </p:cTn>
                                        <p:tgtEl>
                                          <p:spTgt spid="32"/>
                                        </p:tgtEl>
                                        <p:attrNameLst>
                                          <p:attrName>style.visibility</p:attrName>
                                        </p:attrNameLst>
                                      </p:cBhvr>
                                      <p:to>
                                        <p:strVal val="visible"/>
                                      </p:to>
                                    </p:set>
                                  </p:childTnLst>
                                </p:cTn>
                              </p:par>
                            </p:childTnLst>
                          </p:cTn>
                        </p:par>
                        <p:par>
                          <p:cTn id="61" fill="hold">
                            <p:stCondLst>
                              <p:cond delay="19000"/>
                            </p:stCondLst>
                            <p:childTnLst>
                              <p:par>
                                <p:cTn id="62" presetID="1" presetClass="entr" presetSubtype="0" fill="hold" grpId="0" nodeType="afterEffect">
                                  <p:stCondLst>
                                    <p:cond delay="0"/>
                                  </p:stCondLst>
                                  <p:childTnLst>
                                    <p:set>
                                      <p:cBhvr>
                                        <p:cTn id="63" dur="1" fill="hold">
                                          <p:stCondLst>
                                            <p:cond delay="999"/>
                                          </p:stCondLst>
                                        </p:cTn>
                                        <p:tgtEl>
                                          <p:spTgt spid="33"/>
                                        </p:tgtEl>
                                        <p:attrNameLst>
                                          <p:attrName>style.visibility</p:attrName>
                                        </p:attrNameLst>
                                      </p:cBhvr>
                                      <p:to>
                                        <p:strVal val="visible"/>
                                      </p:to>
                                    </p:set>
                                  </p:childTnLst>
                                </p:cTn>
                              </p:par>
                            </p:childTnLst>
                          </p:cTn>
                        </p:par>
                        <p:par>
                          <p:cTn id="64" fill="hold">
                            <p:stCondLst>
                              <p:cond delay="20000"/>
                            </p:stCondLst>
                            <p:childTnLst>
                              <p:par>
                                <p:cTn id="65" presetID="1" presetClass="entr" presetSubtype="0" fill="hold" grpId="0" nodeType="afterEffect">
                                  <p:stCondLst>
                                    <p:cond delay="0"/>
                                  </p:stCondLst>
                                  <p:childTnLst>
                                    <p:set>
                                      <p:cBhvr>
                                        <p:cTn id="66" dur="1" fill="hold">
                                          <p:stCondLst>
                                            <p:cond delay="999"/>
                                          </p:stCondLst>
                                        </p:cTn>
                                        <p:tgtEl>
                                          <p:spTgt spid="34"/>
                                        </p:tgtEl>
                                        <p:attrNameLst>
                                          <p:attrName>style.visibility</p:attrName>
                                        </p:attrNameLst>
                                      </p:cBhvr>
                                      <p:to>
                                        <p:strVal val="visible"/>
                                      </p:to>
                                    </p:set>
                                  </p:childTnLst>
                                </p:cTn>
                              </p:par>
                            </p:childTnLst>
                          </p:cTn>
                        </p:par>
                        <p:par>
                          <p:cTn id="67" fill="hold">
                            <p:stCondLst>
                              <p:cond delay="21000"/>
                            </p:stCondLst>
                            <p:childTnLst>
                              <p:par>
                                <p:cTn id="68" presetID="1" presetClass="entr" presetSubtype="0" fill="hold" grpId="0" nodeType="afterEffect">
                                  <p:stCondLst>
                                    <p:cond delay="0"/>
                                  </p:stCondLst>
                                  <p:childTnLst>
                                    <p:set>
                                      <p:cBhvr>
                                        <p:cTn id="69" dur="1" fill="hold">
                                          <p:stCondLst>
                                            <p:cond delay="999"/>
                                          </p:stCondLst>
                                        </p:cTn>
                                        <p:tgtEl>
                                          <p:spTgt spid="35"/>
                                        </p:tgtEl>
                                        <p:attrNameLst>
                                          <p:attrName>style.visibility</p:attrName>
                                        </p:attrNameLst>
                                      </p:cBhvr>
                                      <p:to>
                                        <p:strVal val="visible"/>
                                      </p:to>
                                    </p:set>
                                  </p:childTnLst>
                                </p:cTn>
                              </p:par>
                            </p:childTnLst>
                          </p:cTn>
                        </p:par>
                        <p:par>
                          <p:cTn id="70" fill="hold">
                            <p:stCondLst>
                              <p:cond delay="22000"/>
                            </p:stCondLst>
                            <p:childTnLst>
                              <p:par>
                                <p:cTn id="71" presetID="1" presetClass="entr" presetSubtype="0" fill="hold" grpId="0" nodeType="afterEffect">
                                  <p:stCondLst>
                                    <p:cond delay="0"/>
                                  </p:stCondLst>
                                  <p:childTnLst>
                                    <p:set>
                                      <p:cBhvr>
                                        <p:cTn id="72" dur="1" fill="hold">
                                          <p:stCondLst>
                                            <p:cond delay="999"/>
                                          </p:stCondLst>
                                        </p:cTn>
                                        <p:tgtEl>
                                          <p:spTgt spid="36"/>
                                        </p:tgtEl>
                                        <p:attrNameLst>
                                          <p:attrName>style.visibility</p:attrName>
                                        </p:attrNameLst>
                                      </p:cBhvr>
                                      <p:to>
                                        <p:strVal val="visible"/>
                                      </p:to>
                                    </p:set>
                                  </p:childTnLst>
                                </p:cTn>
                              </p:par>
                            </p:childTnLst>
                          </p:cTn>
                        </p:par>
                        <p:par>
                          <p:cTn id="73" fill="hold">
                            <p:stCondLst>
                              <p:cond delay="23000"/>
                            </p:stCondLst>
                            <p:childTnLst>
                              <p:par>
                                <p:cTn id="74" presetID="1" presetClass="entr" presetSubtype="0" fill="hold" grpId="0" nodeType="afterEffect">
                                  <p:stCondLst>
                                    <p:cond delay="0"/>
                                  </p:stCondLst>
                                  <p:childTnLst>
                                    <p:set>
                                      <p:cBhvr>
                                        <p:cTn id="75" dur="1" fill="hold">
                                          <p:stCondLst>
                                            <p:cond delay="999"/>
                                          </p:stCondLst>
                                        </p:cTn>
                                        <p:tgtEl>
                                          <p:spTgt spid="37"/>
                                        </p:tgtEl>
                                        <p:attrNameLst>
                                          <p:attrName>style.visibility</p:attrName>
                                        </p:attrNameLst>
                                      </p:cBhvr>
                                      <p:to>
                                        <p:strVal val="visible"/>
                                      </p:to>
                                    </p:set>
                                  </p:childTnLst>
                                </p:cTn>
                              </p:par>
                            </p:childTnLst>
                          </p:cTn>
                        </p:par>
                        <p:par>
                          <p:cTn id="76" fill="hold">
                            <p:stCondLst>
                              <p:cond delay="24000"/>
                            </p:stCondLst>
                            <p:childTnLst>
                              <p:par>
                                <p:cTn id="77" presetID="1" presetClass="entr" presetSubtype="0" fill="hold" grpId="0" nodeType="afterEffect">
                                  <p:stCondLst>
                                    <p:cond delay="0"/>
                                  </p:stCondLst>
                                  <p:childTnLst>
                                    <p:set>
                                      <p:cBhvr>
                                        <p:cTn id="78" dur="1" fill="hold">
                                          <p:stCondLst>
                                            <p:cond delay="999"/>
                                          </p:stCondLst>
                                        </p:cTn>
                                        <p:tgtEl>
                                          <p:spTgt spid="38"/>
                                        </p:tgtEl>
                                        <p:attrNameLst>
                                          <p:attrName>style.visibility</p:attrName>
                                        </p:attrNameLst>
                                      </p:cBhvr>
                                      <p:to>
                                        <p:strVal val="visible"/>
                                      </p:to>
                                    </p:set>
                                  </p:childTnLst>
                                </p:cTn>
                              </p:par>
                            </p:childTnLst>
                          </p:cTn>
                        </p:par>
                        <p:par>
                          <p:cTn id="79" fill="hold">
                            <p:stCondLst>
                              <p:cond delay="25000"/>
                            </p:stCondLst>
                            <p:childTnLst>
                              <p:par>
                                <p:cTn id="80" presetID="1" presetClass="entr" presetSubtype="0" fill="hold" grpId="0" nodeType="afterEffect">
                                  <p:stCondLst>
                                    <p:cond delay="0"/>
                                  </p:stCondLst>
                                  <p:childTnLst>
                                    <p:set>
                                      <p:cBhvr>
                                        <p:cTn id="81" dur="1" fill="hold">
                                          <p:stCondLst>
                                            <p:cond delay="999"/>
                                          </p:stCondLst>
                                        </p:cTn>
                                        <p:tgtEl>
                                          <p:spTgt spid="39"/>
                                        </p:tgtEl>
                                        <p:attrNameLst>
                                          <p:attrName>style.visibility</p:attrName>
                                        </p:attrNameLst>
                                      </p:cBhvr>
                                      <p:to>
                                        <p:strVal val="visible"/>
                                      </p:to>
                                    </p:set>
                                  </p:childTnLst>
                                </p:cTn>
                              </p:par>
                            </p:childTnLst>
                          </p:cTn>
                        </p:par>
                        <p:par>
                          <p:cTn id="82" fill="hold">
                            <p:stCondLst>
                              <p:cond delay="26000"/>
                            </p:stCondLst>
                            <p:childTnLst>
                              <p:par>
                                <p:cTn id="83" presetID="1" presetClass="entr" presetSubtype="0" fill="hold" grpId="0" nodeType="afterEffect">
                                  <p:stCondLst>
                                    <p:cond delay="0"/>
                                  </p:stCondLst>
                                  <p:childTnLst>
                                    <p:set>
                                      <p:cBhvr>
                                        <p:cTn id="84" dur="1" fill="hold">
                                          <p:stCondLst>
                                            <p:cond delay="999"/>
                                          </p:stCondLst>
                                        </p:cTn>
                                        <p:tgtEl>
                                          <p:spTgt spid="40"/>
                                        </p:tgtEl>
                                        <p:attrNameLst>
                                          <p:attrName>style.visibility</p:attrName>
                                        </p:attrNameLst>
                                      </p:cBhvr>
                                      <p:to>
                                        <p:strVal val="visible"/>
                                      </p:to>
                                    </p:set>
                                  </p:childTnLst>
                                </p:cTn>
                              </p:par>
                            </p:childTnLst>
                          </p:cTn>
                        </p:par>
                        <p:par>
                          <p:cTn id="85" fill="hold">
                            <p:stCondLst>
                              <p:cond delay="27000"/>
                            </p:stCondLst>
                            <p:childTnLst>
                              <p:par>
                                <p:cTn id="86" presetID="1" presetClass="entr" presetSubtype="0" fill="hold" grpId="0" nodeType="afterEffect">
                                  <p:stCondLst>
                                    <p:cond delay="0"/>
                                  </p:stCondLst>
                                  <p:childTnLst>
                                    <p:set>
                                      <p:cBhvr>
                                        <p:cTn id="87" dur="1" fill="hold">
                                          <p:stCondLst>
                                            <p:cond delay="999"/>
                                          </p:stCondLst>
                                        </p:cTn>
                                        <p:tgtEl>
                                          <p:spTgt spid="41"/>
                                        </p:tgtEl>
                                        <p:attrNameLst>
                                          <p:attrName>style.visibility</p:attrName>
                                        </p:attrNameLst>
                                      </p:cBhvr>
                                      <p:to>
                                        <p:strVal val="visible"/>
                                      </p:to>
                                    </p:set>
                                  </p:childTnLst>
                                </p:cTn>
                              </p:par>
                            </p:childTnLst>
                          </p:cTn>
                        </p:par>
                        <p:par>
                          <p:cTn id="88" fill="hold">
                            <p:stCondLst>
                              <p:cond delay="28000"/>
                            </p:stCondLst>
                            <p:childTnLst>
                              <p:par>
                                <p:cTn id="89" presetID="1" presetClass="entr" presetSubtype="0" fill="hold" grpId="0" nodeType="afterEffect">
                                  <p:stCondLst>
                                    <p:cond delay="0"/>
                                  </p:stCondLst>
                                  <p:childTnLst>
                                    <p:set>
                                      <p:cBhvr>
                                        <p:cTn id="90" dur="1" fill="hold">
                                          <p:stCondLst>
                                            <p:cond delay="999"/>
                                          </p:stCondLst>
                                        </p:cTn>
                                        <p:tgtEl>
                                          <p:spTgt spid="42"/>
                                        </p:tgtEl>
                                        <p:attrNameLst>
                                          <p:attrName>style.visibility</p:attrName>
                                        </p:attrNameLst>
                                      </p:cBhvr>
                                      <p:to>
                                        <p:strVal val="visible"/>
                                      </p:to>
                                    </p:set>
                                  </p:childTnLst>
                                </p:cTn>
                              </p:par>
                            </p:childTnLst>
                          </p:cTn>
                        </p:par>
                        <p:par>
                          <p:cTn id="91" fill="hold">
                            <p:stCondLst>
                              <p:cond delay="29000"/>
                            </p:stCondLst>
                            <p:childTnLst>
                              <p:par>
                                <p:cTn id="92" presetID="1" presetClass="entr" presetSubtype="0" fill="hold" grpId="0" nodeType="afterEffect">
                                  <p:stCondLst>
                                    <p:cond delay="0"/>
                                  </p:stCondLst>
                                  <p:childTnLst>
                                    <p:set>
                                      <p:cBhvr>
                                        <p:cTn id="93" dur="1" fill="hold">
                                          <p:stCondLst>
                                            <p:cond delay="999"/>
                                          </p:stCondLst>
                                        </p:cTn>
                                        <p:tgtEl>
                                          <p:spTgt spid="43"/>
                                        </p:tgtEl>
                                        <p:attrNameLst>
                                          <p:attrName>style.visibility</p:attrName>
                                        </p:attrNameLst>
                                      </p:cBhvr>
                                      <p:to>
                                        <p:strVal val="visible"/>
                                      </p:to>
                                    </p:set>
                                  </p:childTnLst>
                                </p:cTn>
                              </p:par>
                            </p:childTnLst>
                          </p:cTn>
                        </p:par>
                        <p:par>
                          <p:cTn id="94" fill="hold">
                            <p:stCondLst>
                              <p:cond delay="30000"/>
                            </p:stCondLst>
                            <p:childTnLst>
                              <p:par>
                                <p:cTn id="95" presetID="1" presetClass="entr" presetSubtype="0" fill="hold" grpId="0" nodeType="afterEffect">
                                  <p:stCondLst>
                                    <p:cond delay="0"/>
                                  </p:stCondLst>
                                  <p:childTnLst>
                                    <p:set>
                                      <p:cBhvr>
                                        <p:cTn id="96" dur="1" fill="hold">
                                          <p:stCondLst>
                                            <p:cond delay="999"/>
                                          </p:stCondLst>
                                        </p:cTn>
                                        <p:tgtEl>
                                          <p:spTgt spid="44"/>
                                        </p:tgtEl>
                                        <p:attrNameLst>
                                          <p:attrName>style.visibility</p:attrName>
                                        </p:attrNameLst>
                                      </p:cBhvr>
                                      <p:to>
                                        <p:strVal val="visible"/>
                                      </p:to>
                                    </p:set>
                                  </p:childTnLst>
                                </p:cTn>
                              </p:par>
                            </p:childTnLst>
                          </p:cTn>
                        </p:par>
                        <p:par>
                          <p:cTn id="97" fill="hold">
                            <p:stCondLst>
                              <p:cond delay="31000"/>
                            </p:stCondLst>
                            <p:childTnLst>
                              <p:par>
                                <p:cTn id="98" presetID="1" presetClass="entr" presetSubtype="0" fill="hold" grpId="0" nodeType="afterEffect">
                                  <p:stCondLst>
                                    <p:cond delay="0"/>
                                  </p:stCondLst>
                                  <p:childTnLst>
                                    <p:set>
                                      <p:cBhvr>
                                        <p:cTn id="99" dur="1" fill="hold">
                                          <p:stCondLst>
                                            <p:cond delay="999"/>
                                          </p:stCondLst>
                                        </p:cTn>
                                        <p:tgtEl>
                                          <p:spTgt spid="45"/>
                                        </p:tgtEl>
                                        <p:attrNameLst>
                                          <p:attrName>style.visibility</p:attrName>
                                        </p:attrNameLst>
                                      </p:cBhvr>
                                      <p:to>
                                        <p:strVal val="visible"/>
                                      </p:to>
                                    </p:set>
                                  </p:childTnLst>
                                </p:cTn>
                              </p:par>
                            </p:childTnLst>
                          </p:cTn>
                        </p:par>
                        <p:par>
                          <p:cTn id="100" fill="hold">
                            <p:stCondLst>
                              <p:cond delay="32000"/>
                            </p:stCondLst>
                            <p:childTnLst>
                              <p:par>
                                <p:cTn id="101" presetID="1" presetClass="entr" presetSubtype="0" fill="hold" grpId="0" nodeType="afterEffect">
                                  <p:stCondLst>
                                    <p:cond delay="0"/>
                                  </p:stCondLst>
                                  <p:childTnLst>
                                    <p:set>
                                      <p:cBhvr>
                                        <p:cTn id="102" dur="1" fill="hold">
                                          <p:stCondLst>
                                            <p:cond delay="999"/>
                                          </p:stCondLst>
                                        </p:cTn>
                                        <p:tgtEl>
                                          <p:spTgt spid="46"/>
                                        </p:tgtEl>
                                        <p:attrNameLst>
                                          <p:attrName>style.visibility</p:attrName>
                                        </p:attrNameLst>
                                      </p:cBhvr>
                                      <p:to>
                                        <p:strVal val="visible"/>
                                      </p:to>
                                    </p:set>
                                  </p:childTnLst>
                                </p:cTn>
                              </p:par>
                            </p:childTnLst>
                          </p:cTn>
                        </p:par>
                        <p:par>
                          <p:cTn id="103" fill="hold">
                            <p:stCondLst>
                              <p:cond delay="33000"/>
                            </p:stCondLst>
                            <p:childTnLst>
                              <p:par>
                                <p:cTn id="104" presetID="1" presetClass="entr" presetSubtype="0" fill="hold" grpId="0" nodeType="afterEffect">
                                  <p:stCondLst>
                                    <p:cond delay="0"/>
                                  </p:stCondLst>
                                  <p:childTnLst>
                                    <p:set>
                                      <p:cBhvr>
                                        <p:cTn id="105" dur="1" fill="hold">
                                          <p:stCondLst>
                                            <p:cond delay="999"/>
                                          </p:stCondLst>
                                        </p:cTn>
                                        <p:tgtEl>
                                          <p:spTgt spid="47"/>
                                        </p:tgtEl>
                                        <p:attrNameLst>
                                          <p:attrName>style.visibility</p:attrName>
                                        </p:attrNameLst>
                                      </p:cBhvr>
                                      <p:to>
                                        <p:strVal val="visible"/>
                                      </p:to>
                                    </p:set>
                                  </p:childTnLst>
                                </p:cTn>
                              </p:par>
                            </p:childTnLst>
                          </p:cTn>
                        </p:par>
                        <p:par>
                          <p:cTn id="106" fill="hold">
                            <p:stCondLst>
                              <p:cond delay="34000"/>
                            </p:stCondLst>
                            <p:childTnLst>
                              <p:par>
                                <p:cTn id="107" presetID="1" presetClass="entr" presetSubtype="0" fill="hold" grpId="0" nodeType="afterEffect">
                                  <p:stCondLst>
                                    <p:cond delay="0"/>
                                  </p:stCondLst>
                                  <p:childTnLst>
                                    <p:set>
                                      <p:cBhvr>
                                        <p:cTn id="108" dur="1" fill="hold">
                                          <p:stCondLst>
                                            <p:cond delay="999"/>
                                          </p:stCondLst>
                                        </p:cTn>
                                        <p:tgtEl>
                                          <p:spTgt spid="48"/>
                                        </p:tgtEl>
                                        <p:attrNameLst>
                                          <p:attrName>style.visibility</p:attrName>
                                        </p:attrNameLst>
                                      </p:cBhvr>
                                      <p:to>
                                        <p:strVal val="visible"/>
                                      </p:to>
                                    </p:set>
                                  </p:childTnLst>
                                </p:cTn>
                              </p:par>
                            </p:childTnLst>
                          </p:cTn>
                        </p:par>
                        <p:par>
                          <p:cTn id="109" fill="hold">
                            <p:stCondLst>
                              <p:cond delay="35000"/>
                            </p:stCondLst>
                            <p:childTnLst>
                              <p:par>
                                <p:cTn id="110" presetID="1" presetClass="entr" presetSubtype="0" fill="hold" grpId="0" nodeType="afterEffect">
                                  <p:stCondLst>
                                    <p:cond delay="0"/>
                                  </p:stCondLst>
                                  <p:childTnLst>
                                    <p:set>
                                      <p:cBhvr>
                                        <p:cTn id="111" dur="1" fill="hold">
                                          <p:stCondLst>
                                            <p:cond delay="999"/>
                                          </p:stCondLst>
                                        </p:cTn>
                                        <p:tgtEl>
                                          <p:spTgt spid="49"/>
                                        </p:tgtEl>
                                        <p:attrNameLst>
                                          <p:attrName>style.visibility</p:attrName>
                                        </p:attrNameLst>
                                      </p:cBhvr>
                                      <p:to>
                                        <p:strVal val="visible"/>
                                      </p:to>
                                    </p:set>
                                  </p:childTnLst>
                                </p:cTn>
                              </p:par>
                            </p:childTnLst>
                          </p:cTn>
                        </p:par>
                        <p:par>
                          <p:cTn id="112" fill="hold">
                            <p:stCondLst>
                              <p:cond delay="36000"/>
                            </p:stCondLst>
                            <p:childTnLst>
                              <p:par>
                                <p:cTn id="113" presetID="1" presetClass="entr" presetSubtype="0" fill="hold" grpId="0" nodeType="afterEffect">
                                  <p:stCondLst>
                                    <p:cond delay="0"/>
                                  </p:stCondLst>
                                  <p:childTnLst>
                                    <p:set>
                                      <p:cBhvr>
                                        <p:cTn id="114" dur="1" fill="hold">
                                          <p:stCondLst>
                                            <p:cond delay="999"/>
                                          </p:stCondLst>
                                        </p:cTn>
                                        <p:tgtEl>
                                          <p:spTgt spid="50"/>
                                        </p:tgtEl>
                                        <p:attrNameLst>
                                          <p:attrName>style.visibility</p:attrName>
                                        </p:attrNameLst>
                                      </p:cBhvr>
                                      <p:to>
                                        <p:strVal val="visible"/>
                                      </p:to>
                                    </p:set>
                                  </p:childTnLst>
                                </p:cTn>
                              </p:par>
                            </p:childTnLst>
                          </p:cTn>
                        </p:par>
                        <p:par>
                          <p:cTn id="115" fill="hold">
                            <p:stCondLst>
                              <p:cond delay="37000"/>
                            </p:stCondLst>
                            <p:childTnLst>
                              <p:par>
                                <p:cTn id="116" presetID="1" presetClass="entr" presetSubtype="0" fill="hold" grpId="0" nodeType="afterEffect">
                                  <p:stCondLst>
                                    <p:cond delay="0"/>
                                  </p:stCondLst>
                                  <p:childTnLst>
                                    <p:set>
                                      <p:cBhvr>
                                        <p:cTn id="117" dur="1" fill="hold">
                                          <p:stCondLst>
                                            <p:cond delay="999"/>
                                          </p:stCondLst>
                                        </p:cTn>
                                        <p:tgtEl>
                                          <p:spTgt spid="51"/>
                                        </p:tgtEl>
                                        <p:attrNameLst>
                                          <p:attrName>style.visibility</p:attrName>
                                        </p:attrNameLst>
                                      </p:cBhvr>
                                      <p:to>
                                        <p:strVal val="visible"/>
                                      </p:to>
                                    </p:set>
                                  </p:childTnLst>
                                </p:cTn>
                              </p:par>
                            </p:childTnLst>
                          </p:cTn>
                        </p:par>
                        <p:par>
                          <p:cTn id="118" fill="hold">
                            <p:stCondLst>
                              <p:cond delay="38000"/>
                            </p:stCondLst>
                            <p:childTnLst>
                              <p:par>
                                <p:cTn id="119" presetID="1" presetClass="entr" presetSubtype="0" fill="hold" grpId="0" nodeType="afterEffect">
                                  <p:stCondLst>
                                    <p:cond delay="0"/>
                                  </p:stCondLst>
                                  <p:childTnLst>
                                    <p:set>
                                      <p:cBhvr>
                                        <p:cTn id="120" dur="1" fill="hold">
                                          <p:stCondLst>
                                            <p:cond delay="999"/>
                                          </p:stCondLst>
                                        </p:cTn>
                                        <p:tgtEl>
                                          <p:spTgt spid="52"/>
                                        </p:tgtEl>
                                        <p:attrNameLst>
                                          <p:attrName>style.visibility</p:attrName>
                                        </p:attrNameLst>
                                      </p:cBhvr>
                                      <p:to>
                                        <p:strVal val="visible"/>
                                      </p:to>
                                    </p:set>
                                  </p:childTnLst>
                                </p:cTn>
                              </p:par>
                            </p:childTnLst>
                          </p:cTn>
                        </p:par>
                        <p:par>
                          <p:cTn id="121" fill="hold">
                            <p:stCondLst>
                              <p:cond delay="39000"/>
                            </p:stCondLst>
                            <p:childTnLst>
                              <p:par>
                                <p:cTn id="122" presetID="1" presetClass="entr" presetSubtype="0" fill="hold" grpId="0" nodeType="afterEffect">
                                  <p:stCondLst>
                                    <p:cond delay="0"/>
                                  </p:stCondLst>
                                  <p:childTnLst>
                                    <p:set>
                                      <p:cBhvr>
                                        <p:cTn id="123" dur="1" fill="hold">
                                          <p:stCondLst>
                                            <p:cond delay="999"/>
                                          </p:stCondLst>
                                        </p:cTn>
                                        <p:tgtEl>
                                          <p:spTgt spid="53"/>
                                        </p:tgtEl>
                                        <p:attrNameLst>
                                          <p:attrName>style.visibility</p:attrName>
                                        </p:attrNameLst>
                                      </p:cBhvr>
                                      <p:to>
                                        <p:strVal val="visible"/>
                                      </p:to>
                                    </p:set>
                                  </p:childTnLst>
                                </p:cTn>
                              </p:par>
                            </p:childTnLst>
                          </p:cTn>
                        </p:par>
                        <p:par>
                          <p:cTn id="124" fill="hold">
                            <p:stCondLst>
                              <p:cond delay="40000"/>
                            </p:stCondLst>
                            <p:childTnLst>
                              <p:par>
                                <p:cTn id="125" presetID="1" presetClass="entr" presetSubtype="0" fill="hold" grpId="0" nodeType="afterEffect">
                                  <p:stCondLst>
                                    <p:cond delay="0"/>
                                  </p:stCondLst>
                                  <p:childTnLst>
                                    <p:set>
                                      <p:cBhvr>
                                        <p:cTn id="126" dur="1" fill="hold">
                                          <p:stCondLst>
                                            <p:cond delay="999"/>
                                          </p:stCondLst>
                                        </p:cTn>
                                        <p:tgtEl>
                                          <p:spTgt spid="54"/>
                                        </p:tgtEl>
                                        <p:attrNameLst>
                                          <p:attrName>style.visibility</p:attrName>
                                        </p:attrNameLst>
                                      </p:cBhvr>
                                      <p:to>
                                        <p:strVal val="visible"/>
                                      </p:to>
                                    </p:set>
                                  </p:childTnLst>
                                </p:cTn>
                              </p:par>
                            </p:childTnLst>
                          </p:cTn>
                        </p:par>
                        <p:par>
                          <p:cTn id="127" fill="hold">
                            <p:stCondLst>
                              <p:cond delay="41000"/>
                            </p:stCondLst>
                            <p:childTnLst>
                              <p:par>
                                <p:cTn id="128" presetID="1" presetClass="entr" presetSubtype="0" fill="hold" grpId="0" nodeType="afterEffect">
                                  <p:stCondLst>
                                    <p:cond delay="0"/>
                                  </p:stCondLst>
                                  <p:childTnLst>
                                    <p:set>
                                      <p:cBhvr>
                                        <p:cTn id="129" dur="1" fill="hold">
                                          <p:stCondLst>
                                            <p:cond delay="999"/>
                                          </p:stCondLst>
                                        </p:cTn>
                                        <p:tgtEl>
                                          <p:spTgt spid="58"/>
                                        </p:tgtEl>
                                        <p:attrNameLst>
                                          <p:attrName>style.visibility</p:attrName>
                                        </p:attrNameLst>
                                      </p:cBhvr>
                                      <p:to>
                                        <p:strVal val="visible"/>
                                      </p:to>
                                    </p:set>
                                  </p:childTnLst>
                                </p:cTn>
                              </p:par>
                            </p:childTnLst>
                          </p:cTn>
                        </p:par>
                        <p:par>
                          <p:cTn id="130" fill="hold">
                            <p:stCondLst>
                              <p:cond delay="42000"/>
                            </p:stCondLst>
                            <p:childTnLst>
                              <p:par>
                                <p:cTn id="131" presetID="1" presetClass="entr" presetSubtype="0" fill="hold" grpId="0" nodeType="afterEffect">
                                  <p:stCondLst>
                                    <p:cond delay="0"/>
                                  </p:stCondLst>
                                  <p:childTnLst>
                                    <p:set>
                                      <p:cBhvr>
                                        <p:cTn id="132" dur="1" fill="hold">
                                          <p:stCondLst>
                                            <p:cond delay="999"/>
                                          </p:stCondLst>
                                        </p:cTn>
                                        <p:tgtEl>
                                          <p:spTgt spid="59"/>
                                        </p:tgtEl>
                                        <p:attrNameLst>
                                          <p:attrName>style.visibility</p:attrName>
                                        </p:attrNameLst>
                                      </p:cBhvr>
                                      <p:to>
                                        <p:strVal val="visible"/>
                                      </p:to>
                                    </p:set>
                                  </p:childTnLst>
                                </p:cTn>
                              </p:par>
                            </p:childTnLst>
                          </p:cTn>
                        </p:par>
                        <p:par>
                          <p:cTn id="133" fill="hold">
                            <p:stCondLst>
                              <p:cond delay="43000"/>
                            </p:stCondLst>
                            <p:childTnLst>
                              <p:par>
                                <p:cTn id="134" presetID="1" presetClass="entr" presetSubtype="0" fill="hold" grpId="0" nodeType="afterEffect">
                                  <p:stCondLst>
                                    <p:cond delay="0"/>
                                  </p:stCondLst>
                                  <p:childTnLst>
                                    <p:set>
                                      <p:cBhvr>
                                        <p:cTn id="135" dur="1" fill="hold">
                                          <p:stCondLst>
                                            <p:cond delay="999"/>
                                          </p:stCondLst>
                                        </p:cTn>
                                        <p:tgtEl>
                                          <p:spTgt spid="61"/>
                                        </p:tgtEl>
                                        <p:attrNameLst>
                                          <p:attrName>style.visibility</p:attrName>
                                        </p:attrNameLst>
                                      </p:cBhvr>
                                      <p:to>
                                        <p:strVal val="visible"/>
                                      </p:to>
                                    </p:set>
                                  </p:childTnLst>
                                </p:cTn>
                              </p:par>
                            </p:childTnLst>
                          </p:cTn>
                        </p:par>
                        <p:par>
                          <p:cTn id="136" fill="hold">
                            <p:stCondLst>
                              <p:cond delay="44000"/>
                            </p:stCondLst>
                            <p:childTnLst>
                              <p:par>
                                <p:cTn id="137" presetID="1" presetClass="entr" presetSubtype="0" fill="hold" grpId="0" nodeType="afterEffect">
                                  <p:stCondLst>
                                    <p:cond delay="0"/>
                                  </p:stCondLst>
                                  <p:childTnLst>
                                    <p:set>
                                      <p:cBhvr>
                                        <p:cTn id="138" dur="1" fill="hold">
                                          <p:stCondLst>
                                            <p:cond delay="999"/>
                                          </p:stCondLst>
                                        </p:cTn>
                                        <p:tgtEl>
                                          <p:spTgt spid="62"/>
                                        </p:tgtEl>
                                        <p:attrNameLst>
                                          <p:attrName>style.visibility</p:attrName>
                                        </p:attrNameLst>
                                      </p:cBhvr>
                                      <p:to>
                                        <p:strVal val="visible"/>
                                      </p:to>
                                    </p:set>
                                  </p:childTnLst>
                                </p:cTn>
                              </p:par>
                            </p:childTnLst>
                          </p:cTn>
                        </p:par>
                        <p:par>
                          <p:cTn id="139" fill="hold">
                            <p:stCondLst>
                              <p:cond delay="45000"/>
                            </p:stCondLst>
                            <p:childTnLst>
                              <p:par>
                                <p:cTn id="140" presetID="1" presetClass="entr" presetSubtype="0" fill="hold" grpId="0" nodeType="afterEffect">
                                  <p:stCondLst>
                                    <p:cond delay="0"/>
                                  </p:stCondLst>
                                  <p:childTnLst>
                                    <p:set>
                                      <p:cBhvr>
                                        <p:cTn id="141" dur="1" fill="hold">
                                          <p:stCondLst>
                                            <p:cond delay="999"/>
                                          </p:stCondLst>
                                        </p:cTn>
                                        <p:tgtEl>
                                          <p:spTgt spid="63"/>
                                        </p:tgtEl>
                                        <p:attrNameLst>
                                          <p:attrName>style.visibility</p:attrName>
                                        </p:attrNameLst>
                                      </p:cBhvr>
                                      <p:to>
                                        <p:strVal val="visible"/>
                                      </p:to>
                                    </p:set>
                                  </p:childTnLst>
                                </p:cTn>
                              </p:par>
                            </p:childTnLst>
                          </p:cTn>
                        </p:par>
                        <p:par>
                          <p:cTn id="142" fill="hold">
                            <p:stCondLst>
                              <p:cond delay="46000"/>
                            </p:stCondLst>
                            <p:childTnLst>
                              <p:par>
                                <p:cTn id="143" presetID="1" presetClass="entr" presetSubtype="0" fill="hold" grpId="0" nodeType="afterEffect">
                                  <p:stCondLst>
                                    <p:cond delay="0"/>
                                  </p:stCondLst>
                                  <p:childTnLst>
                                    <p:set>
                                      <p:cBhvr>
                                        <p:cTn id="144" dur="1" fill="hold">
                                          <p:stCondLst>
                                            <p:cond delay="999"/>
                                          </p:stCondLst>
                                        </p:cTn>
                                        <p:tgtEl>
                                          <p:spTgt spid="64"/>
                                        </p:tgtEl>
                                        <p:attrNameLst>
                                          <p:attrName>style.visibility</p:attrName>
                                        </p:attrNameLst>
                                      </p:cBhvr>
                                      <p:to>
                                        <p:strVal val="visible"/>
                                      </p:to>
                                    </p:set>
                                  </p:childTnLst>
                                </p:cTn>
                              </p:par>
                            </p:childTnLst>
                          </p:cTn>
                        </p:par>
                        <p:par>
                          <p:cTn id="145" fill="hold">
                            <p:stCondLst>
                              <p:cond delay="47000"/>
                            </p:stCondLst>
                            <p:childTnLst>
                              <p:par>
                                <p:cTn id="146" presetID="1" presetClass="entr" presetSubtype="0" fill="hold" grpId="0" nodeType="afterEffect">
                                  <p:stCondLst>
                                    <p:cond delay="0"/>
                                  </p:stCondLst>
                                  <p:childTnLst>
                                    <p:set>
                                      <p:cBhvr>
                                        <p:cTn id="147" dur="1" fill="hold">
                                          <p:stCondLst>
                                            <p:cond delay="999"/>
                                          </p:stCondLst>
                                        </p:cTn>
                                        <p:tgtEl>
                                          <p:spTgt spid="65"/>
                                        </p:tgtEl>
                                        <p:attrNameLst>
                                          <p:attrName>style.visibility</p:attrName>
                                        </p:attrNameLst>
                                      </p:cBhvr>
                                      <p:to>
                                        <p:strVal val="visible"/>
                                      </p:to>
                                    </p:set>
                                  </p:childTnLst>
                                </p:cTn>
                              </p:par>
                            </p:childTnLst>
                          </p:cTn>
                        </p:par>
                        <p:par>
                          <p:cTn id="148" fill="hold">
                            <p:stCondLst>
                              <p:cond delay="48000"/>
                            </p:stCondLst>
                            <p:childTnLst>
                              <p:par>
                                <p:cTn id="149" presetID="1" presetClass="entr" presetSubtype="0" fill="hold" grpId="0" nodeType="afterEffect">
                                  <p:stCondLst>
                                    <p:cond delay="0"/>
                                  </p:stCondLst>
                                  <p:childTnLst>
                                    <p:set>
                                      <p:cBhvr>
                                        <p:cTn id="150" dur="1" fill="hold">
                                          <p:stCondLst>
                                            <p:cond delay="999"/>
                                          </p:stCondLst>
                                        </p:cTn>
                                        <p:tgtEl>
                                          <p:spTgt spid="66"/>
                                        </p:tgtEl>
                                        <p:attrNameLst>
                                          <p:attrName>style.visibility</p:attrName>
                                        </p:attrNameLst>
                                      </p:cBhvr>
                                      <p:to>
                                        <p:strVal val="visible"/>
                                      </p:to>
                                    </p:set>
                                  </p:childTnLst>
                                </p:cTn>
                              </p:par>
                            </p:childTnLst>
                          </p:cTn>
                        </p:par>
                        <p:par>
                          <p:cTn id="151" fill="hold">
                            <p:stCondLst>
                              <p:cond delay="49000"/>
                            </p:stCondLst>
                            <p:childTnLst>
                              <p:par>
                                <p:cTn id="152" presetID="1" presetClass="entr" presetSubtype="0" fill="hold" grpId="0" nodeType="afterEffect">
                                  <p:stCondLst>
                                    <p:cond delay="0"/>
                                  </p:stCondLst>
                                  <p:childTnLst>
                                    <p:set>
                                      <p:cBhvr>
                                        <p:cTn id="153" dur="1" fill="hold">
                                          <p:stCondLst>
                                            <p:cond delay="999"/>
                                          </p:stCondLst>
                                        </p:cTn>
                                        <p:tgtEl>
                                          <p:spTgt spid="67"/>
                                        </p:tgtEl>
                                        <p:attrNameLst>
                                          <p:attrName>style.visibility</p:attrName>
                                        </p:attrNameLst>
                                      </p:cBhvr>
                                      <p:to>
                                        <p:strVal val="visible"/>
                                      </p:to>
                                    </p:set>
                                  </p:childTnLst>
                                </p:cTn>
                              </p:par>
                            </p:childTnLst>
                          </p:cTn>
                        </p:par>
                        <p:par>
                          <p:cTn id="154" fill="hold">
                            <p:stCondLst>
                              <p:cond delay="50000"/>
                            </p:stCondLst>
                            <p:childTnLst>
                              <p:par>
                                <p:cTn id="155" presetID="1" presetClass="entr" presetSubtype="0" fill="hold" grpId="0" nodeType="afterEffect">
                                  <p:stCondLst>
                                    <p:cond delay="0"/>
                                  </p:stCondLst>
                                  <p:childTnLst>
                                    <p:set>
                                      <p:cBhvr>
                                        <p:cTn id="156" dur="1" fill="hold">
                                          <p:stCondLst>
                                            <p:cond delay="999"/>
                                          </p:stCondLst>
                                        </p:cTn>
                                        <p:tgtEl>
                                          <p:spTgt spid="68"/>
                                        </p:tgtEl>
                                        <p:attrNameLst>
                                          <p:attrName>style.visibility</p:attrName>
                                        </p:attrNameLst>
                                      </p:cBhvr>
                                      <p:to>
                                        <p:strVal val="visible"/>
                                      </p:to>
                                    </p:set>
                                  </p:childTnLst>
                                </p:cTn>
                              </p:par>
                            </p:childTnLst>
                          </p:cTn>
                        </p:par>
                        <p:par>
                          <p:cTn id="157" fill="hold">
                            <p:stCondLst>
                              <p:cond delay="51000"/>
                            </p:stCondLst>
                            <p:childTnLst>
                              <p:par>
                                <p:cTn id="158" presetID="1" presetClass="entr" presetSubtype="0" fill="hold" grpId="0" nodeType="afterEffect">
                                  <p:stCondLst>
                                    <p:cond delay="0"/>
                                  </p:stCondLst>
                                  <p:childTnLst>
                                    <p:set>
                                      <p:cBhvr>
                                        <p:cTn id="159" dur="1" fill="hold">
                                          <p:stCondLst>
                                            <p:cond delay="999"/>
                                          </p:stCondLst>
                                        </p:cTn>
                                        <p:tgtEl>
                                          <p:spTgt spid="70"/>
                                        </p:tgtEl>
                                        <p:attrNameLst>
                                          <p:attrName>style.visibility</p:attrName>
                                        </p:attrNameLst>
                                      </p:cBhvr>
                                      <p:to>
                                        <p:strVal val="visible"/>
                                      </p:to>
                                    </p:set>
                                  </p:childTnLst>
                                </p:cTn>
                              </p:par>
                            </p:childTnLst>
                          </p:cTn>
                        </p:par>
                        <p:par>
                          <p:cTn id="160" fill="hold">
                            <p:stCondLst>
                              <p:cond delay="52000"/>
                            </p:stCondLst>
                            <p:childTnLst>
                              <p:par>
                                <p:cTn id="161" presetID="1" presetClass="entr" presetSubtype="0" fill="hold" grpId="0" nodeType="afterEffect">
                                  <p:stCondLst>
                                    <p:cond delay="0"/>
                                  </p:stCondLst>
                                  <p:childTnLst>
                                    <p:set>
                                      <p:cBhvr>
                                        <p:cTn id="162" dur="1" fill="hold">
                                          <p:stCondLst>
                                            <p:cond delay="999"/>
                                          </p:stCondLst>
                                        </p:cTn>
                                        <p:tgtEl>
                                          <p:spTgt spid="71"/>
                                        </p:tgtEl>
                                        <p:attrNameLst>
                                          <p:attrName>style.visibility</p:attrName>
                                        </p:attrNameLst>
                                      </p:cBhvr>
                                      <p:to>
                                        <p:strVal val="visible"/>
                                      </p:to>
                                    </p:set>
                                  </p:childTnLst>
                                </p:cTn>
                              </p:par>
                            </p:childTnLst>
                          </p:cTn>
                        </p:par>
                        <p:par>
                          <p:cTn id="163" fill="hold">
                            <p:stCondLst>
                              <p:cond delay="53000"/>
                            </p:stCondLst>
                            <p:childTnLst>
                              <p:par>
                                <p:cTn id="164" presetID="1" presetClass="entr" presetSubtype="0" fill="hold" grpId="0" nodeType="afterEffect">
                                  <p:stCondLst>
                                    <p:cond delay="0"/>
                                  </p:stCondLst>
                                  <p:childTnLst>
                                    <p:set>
                                      <p:cBhvr>
                                        <p:cTn id="165" dur="1" fill="hold">
                                          <p:stCondLst>
                                            <p:cond delay="999"/>
                                          </p:stCondLst>
                                        </p:cTn>
                                        <p:tgtEl>
                                          <p:spTgt spid="72"/>
                                        </p:tgtEl>
                                        <p:attrNameLst>
                                          <p:attrName>style.visibility</p:attrName>
                                        </p:attrNameLst>
                                      </p:cBhvr>
                                      <p:to>
                                        <p:strVal val="visible"/>
                                      </p:to>
                                    </p:set>
                                  </p:childTnLst>
                                </p:cTn>
                              </p:par>
                            </p:childTnLst>
                          </p:cTn>
                        </p:par>
                        <p:par>
                          <p:cTn id="166" fill="hold">
                            <p:stCondLst>
                              <p:cond delay="54000"/>
                            </p:stCondLst>
                            <p:childTnLst>
                              <p:par>
                                <p:cTn id="167" presetID="1" presetClass="entr" presetSubtype="0" fill="hold" grpId="0" nodeType="afterEffect">
                                  <p:stCondLst>
                                    <p:cond delay="0"/>
                                  </p:stCondLst>
                                  <p:childTnLst>
                                    <p:set>
                                      <p:cBhvr>
                                        <p:cTn id="168" dur="1" fill="hold">
                                          <p:stCondLst>
                                            <p:cond delay="999"/>
                                          </p:stCondLst>
                                        </p:cTn>
                                        <p:tgtEl>
                                          <p:spTgt spid="73"/>
                                        </p:tgtEl>
                                        <p:attrNameLst>
                                          <p:attrName>style.visibility</p:attrName>
                                        </p:attrNameLst>
                                      </p:cBhvr>
                                      <p:to>
                                        <p:strVal val="visible"/>
                                      </p:to>
                                    </p:set>
                                  </p:childTnLst>
                                </p:cTn>
                              </p:par>
                            </p:childTnLst>
                          </p:cTn>
                        </p:par>
                        <p:par>
                          <p:cTn id="169" fill="hold">
                            <p:stCondLst>
                              <p:cond delay="55000"/>
                            </p:stCondLst>
                            <p:childTnLst>
                              <p:par>
                                <p:cTn id="170" presetID="1" presetClass="entr" presetSubtype="0" fill="hold" grpId="0" nodeType="afterEffect">
                                  <p:stCondLst>
                                    <p:cond delay="0"/>
                                  </p:stCondLst>
                                  <p:childTnLst>
                                    <p:set>
                                      <p:cBhvr>
                                        <p:cTn id="171" dur="1" fill="hold">
                                          <p:stCondLst>
                                            <p:cond delay="999"/>
                                          </p:stCondLst>
                                        </p:cTn>
                                        <p:tgtEl>
                                          <p:spTgt spid="74"/>
                                        </p:tgtEl>
                                        <p:attrNameLst>
                                          <p:attrName>style.visibility</p:attrName>
                                        </p:attrNameLst>
                                      </p:cBhvr>
                                      <p:to>
                                        <p:strVal val="visible"/>
                                      </p:to>
                                    </p:set>
                                  </p:childTnLst>
                                </p:cTn>
                              </p:par>
                            </p:childTnLst>
                          </p:cTn>
                        </p:par>
                        <p:par>
                          <p:cTn id="172" fill="hold">
                            <p:stCondLst>
                              <p:cond delay="56000"/>
                            </p:stCondLst>
                            <p:childTnLst>
                              <p:par>
                                <p:cTn id="173" presetID="1" presetClass="entr" presetSubtype="0" fill="hold" grpId="0" nodeType="afterEffect">
                                  <p:stCondLst>
                                    <p:cond delay="0"/>
                                  </p:stCondLst>
                                  <p:childTnLst>
                                    <p:set>
                                      <p:cBhvr>
                                        <p:cTn id="174" dur="1" fill="hold">
                                          <p:stCondLst>
                                            <p:cond delay="999"/>
                                          </p:stCondLst>
                                        </p:cTn>
                                        <p:tgtEl>
                                          <p:spTgt spid="75"/>
                                        </p:tgtEl>
                                        <p:attrNameLst>
                                          <p:attrName>style.visibility</p:attrName>
                                        </p:attrNameLst>
                                      </p:cBhvr>
                                      <p:to>
                                        <p:strVal val="visible"/>
                                      </p:to>
                                    </p:set>
                                  </p:childTnLst>
                                </p:cTn>
                              </p:par>
                            </p:childTnLst>
                          </p:cTn>
                        </p:par>
                        <p:par>
                          <p:cTn id="175" fill="hold">
                            <p:stCondLst>
                              <p:cond delay="57000"/>
                            </p:stCondLst>
                            <p:childTnLst>
                              <p:par>
                                <p:cTn id="176" presetID="1" presetClass="entr" presetSubtype="0" fill="hold" grpId="0" nodeType="afterEffect">
                                  <p:stCondLst>
                                    <p:cond delay="0"/>
                                  </p:stCondLst>
                                  <p:childTnLst>
                                    <p:set>
                                      <p:cBhvr>
                                        <p:cTn id="177" dur="1" fill="hold">
                                          <p:stCondLst>
                                            <p:cond delay="999"/>
                                          </p:stCondLst>
                                        </p:cTn>
                                        <p:tgtEl>
                                          <p:spTgt spid="76"/>
                                        </p:tgtEl>
                                        <p:attrNameLst>
                                          <p:attrName>style.visibility</p:attrName>
                                        </p:attrNameLst>
                                      </p:cBhvr>
                                      <p:to>
                                        <p:strVal val="visible"/>
                                      </p:to>
                                    </p:set>
                                  </p:childTnLst>
                                </p:cTn>
                              </p:par>
                            </p:childTnLst>
                          </p:cTn>
                        </p:par>
                        <p:par>
                          <p:cTn id="178" fill="hold">
                            <p:stCondLst>
                              <p:cond delay="58000"/>
                            </p:stCondLst>
                            <p:childTnLst>
                              <p:par>
                                <p:cTn id="179" presetID="1" presetClass="entr" presetSubtype="0" fill="hold" grpId="0" nodeType="afterEffect">
                                  <p:stCondLst>
                                    <p:cond delay="0"/>
                                  </p:stCondLst>
                                  <p:childTnLst>
                                    <p:set>
                                      <p:cBhvr>
                                        <p:cTn id="180" dur="1" fill="hold">
                                          <p:stCondLst>
                                            <p:cond delay="999"/>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81" restart="whenNotActive" fill="hold" evtFilter="cancelBubble" nodeType="interactiveSeq">
                <p:stCondLst>
                  <p:cond evt="onClick" delay="0">
                    <p:tgtEl>
                      <p:spTgt spid="93"/>
                    </p:tgtEl>
                  </p:cond>
                </p:stCondLst>
                <p:endSync evt="end" delay="0">
                  <p:rtn val="all"/>
                </p:endSync>
                <p:childTnLst>
                  <p:par>
                    <p:cTn id="182" fill="hold">
                      <p:stCondLst>
                        <p:cond delay="0"/>
                      </p:stCondLst>
                      <p:childTnLst>
                        <p:par>
                          <p:cTn id="183" fill="hold">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92"/>
                                        </p:tgtEl>
                                        <p:attrNameLst>
                                          <p:attrName>style.visibility</p:attrName>
                                        </p:attrNameLst>
                                      </p:cBhvr>
                                      <p:to>
                                        <p:strVal val="visible"/>
                                      </p:to>
                                    </p:set>
                                  </p:childTnLst>
                                  <p:subTnLst>
                                    <p:audio>
                                      <p:cMediaNode>
                                        <p:cTn display="0" masterRel="sameClick">
                                          <p:stCondLst>
                                            <p:cond evt="begin" delay="0">
                                              <p:tn val="184"/>
                                            </p:cond>
                                          </p:stCondLst>
                                          <p:endCondLst>
                                            <p:cond evt="onStopAudio" delay="0">
                                              <p:tgtEl>
                                                <p:sldTgt/>
                                              </p:tgtEl>
                                            </p:cond>
                                          </p:endCondLst>
                                        </p:cTn>
                                        <p:tgtEl>
                                          <p:sndTgt r:embed="rId3" name="chimes.wav"/>
                                        </p:tgtEl>
                                      </p:cMediaNode>
                                    </p:audio>
                                  </p:subTnLst>
                                </p:cTn>
                              </p:par>
                            </p:childTnLst>
                          </p:cTn>
                        </p:par>
                      </p:childTnLst>
                    </p:cTn>
                  </p:par>
                  <p:par>
                    <p:cTn id="186" fill="hold">
                      <p:stCondLst>
                        <p:cond delay="indefinite"/>
                      </p:stCondLst>
                      <p:childTnLst>
                        <p:par>
                          <p:cTn id="187" fill="hold">
                            <p:stCondLst>
                              <p:cond delay="0"/>
                            </p:stCondLst>
                            <p:childTnLst>
                              <p:par>
                                <p:cTn id="188" presetID="1" presetClass="exit" presetSubtype="0" fill="hold" grpId="1" nodeType="clickEffect">
                                  <p:stCondLst>
                                    <p:cond delay="0"/>
                                  </p:stCondLst>
                                  <p:childTnLst>
                                    <p:set>
                                      <p:cBhvr>
                                        <p:cTn id="189" dur="1" fill="hold">
                                          <p:stCondLst>
                                            <p:cond delay="0"/>
                                          </p:stCondLst>
                                        </p:cTn>
                                        <p:tgtEl>
                                          <p:spTgt spid="92"/>
                                        </p:tgtEl>
                                        <p:attrNameLst>
                                          <p:attrName>style.visibility</p:attrName>
                                        </p:attrNameLst>
                                      </p:cBhvr>
                                      <p:to>
                                        <p:strVal val="hidden"/>
                                      </p:to>
                                    </p:set>
                                  </p:childTnLst>
                                </p:cTn>
                              </p:par>
                            </p:childTnLst>
                          </p:cTn>
                        </p:par>
                      </p:childTnLst>
                    </p:cTn>
                  </p:par>
                </p:childTnLst>
              </p:cTn>
              <p:nextCondLst>
                <p:cond evt="onClick" delay="0">
                  <p:tgtEl>
                    <p:spTgt spid="93"/>
                  </p:tgtEl>
                </p:cond>
              </p:nextCondLst>
            </p:seq>
            <p:seq concurrent="1" nextAc="seek">
              <p:cTn id="190" restart="whenNotActive" fill="hold" evtFilter="cancelBubble" nodeType="interactiveSeq">
                <p:stCondLst>
                  <p:cond evt="onClick" delay="0">
                    <p:tgtEl>
                      <p:spTgt spid="94"/>
                    </p:tgtEl>
                  </p:cond>
                </p:stCondLst>
                <p:endSync evt="end" delay="0">
                  <p:rtn val="all"/>
                </p:endSync>
                <p:childTnLst>
                  <p:par>
                    <p:cTn id="191" fill="hold">
                      <p:stCondLst>
                        <p:cond delay="0"/>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95"/>
                                        </p:tgtEl>
                                        <p:attrNameLst>
                                          <p:attrName>style.visibility</p:attrName>
                                        </p:attrNameLst>
                                      </p:cBhvr>
                                      <p:to>
                                        <p:strVal val="visible"/>
                                      </p:to>
                                    </p:set>
                                  </p:childTnLst>
                                  <p:subTnLst>
                                    <p:audio>
                                      <p:cMediaNode>
                                        <p:cTn display="0" masterRel="sameClick">
                                          <p:stCondLst>
                                            <p:cond evt="begin" delay="0">
                                              <p:tn val="193"/>
                                            </p:cond>
                                          </p:stCondLst>
                                          <p:endCondLst>
                                            <p:cond evt="onStopAudio" delay="0">
                                              <p:tgtEl>
                                                <p:sldTgt/>
                                              </p:tgtEl>
                                            </p:cond>
                                          </p:endCondLst>
                                        </p:cTn>
                                        <p:tgtEl>
                                          <p:sndTgt r:embed="rId3" name="chimes.wav"/>
                                        </p:tgtEl>
                                      </p:cMediaNode>
                                    </p:audio>
                                  </p:subTnLst>
                                </p:cTn>
                              </p:par>
                            </p:childTnLst>
                          </p:cTn>
                        </p:par>
                      </p:childTnLst>
                    </p:cTn>
                  </p:par>
                  <p:par>
                    <p:cTn id="195" fill="hold">
                      <p:stCondLst>
                        <p:cond delay="indefinite"/>
                      </p:stCondLst>
                      <p:childTnLst>
                        <p:par>
                          <p:cTn id="196" fill="hold">
                            <p:stCondLst>
                              <p:cond delay="0"/>
                            </p:stCondLst>
                            <p:childTnLst>
                              <p:par>
                                <p:cTn id="197" presetID="1" presetClass="exit" presetSubtype="0" fill="hold" grpId="1" nodeType="clickEffect">
                                  <p:stCondLst>
                                    <p:cond delay="0"/>
                                  </p:stCondLst>
                                  <p:childTnLst>
                                    <p:set>
                                      <p:cBhvr>
                                        <p:cTn id="198" dur="1" fill="hold">
                                          <p:stCondLst>
                                            <p:cond delay="0"/>
                                          </p:stCondLst>
                                        </p:cTn>
                                        <p:tgtEl>
                                          <p:spTgt spid="95"/>
                                        </p:tgtEl>
                                        <p:attrNameLst>
                                          <p:attrName>style.visibility</p:attrName>
                                        </p:attrNameLst>
                                      </p:cBhvr>
                                      <p:to>
                                        <p:strVal val="hidden"/>
                                      </p:to>
                                    </p:set>
                                  </p:childTnLst>
                                </p:cTn>
                              </p:par>
                            </p:childTnLst>
                          </p:cTn>
                        </p:par>
                      </p:childTnLst>
                    </p:cTn>
                  </p:par>
                </p:childTnLst>
              </p:cTn>
              <p:nextCondLst>
                <p:cond evt="onClick" delay="0">
                  <p:tgtEl>
                    <p:spTgt spid="94"/>
                  </p:tgtEl>
                </p:cond>
              </p:nextCondLst>
            </p:seq>
            <p:seq concurrent="1" nextAc="seek">
              <p:cTn id="199" restart="whenNotActive" fill="hold" evtFilter="cancelBubble" nodeType="interactiveSeq">
                <p:stCondLst>
                  <p:cond evt="onClick" delay="0">
                    <p:tgtEl>
                      <p:spTgt spid="97"/>
                    </p:tgtEl>
                  </p:cond>
                </p:stCondLst>
                <p:endSync evt="end" delay="0">
                  <p:rtn val="all"/>
                </p:endSync>
                <p:childTnLst>
                  <p:par>
                    <p:cTn id="200" fill="hold">
                      <p:stCondLst>
                        <p:cond delay="0"/>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96"/>
                                        </p:tgtEl>
                                        <p:attrNameLst>
                                          <p:attrName>style.visibility</p:attrName>
                                        </p:attrNameLst>
                                      </p:cBhvr>
                                      <p:to>
                                        <p:strVal val="visible"/>
                                      </p:to>
                                    </p:set>
                                  </p:childTnLst>
                                  <p:subTnLst>
                                    <p:audio>
                                      <p:cMediaNode>
                                        <p:cTn display="0" masterRel="sameClick">
                                          <p:stCondLst>
                                            <p:cond evt="begin" delay="0">
                                              <p:tn val="202"/>
                                            </p:cond>
                                          </p:stCondLst>
                                          <p:endCondLst>
                                            <p:cond evt="onStopAudio" delay="0">
                                              <p:tgtEl>
                                                <p:sldTgt/>
                                              </p:tgtEl>
                                            </p:cond>
                                          </p:endCondLst>
                                        </p:cTn>
                                        <p:tgtEl>
                                          <p:sndTgt r:embed="rId3" name="chimes.wav"/>
                                        </p:tgtEl>
                                      </p:cMediaNode>
                                    </p:audio>
                                  </p:subTnLst>
                                </p:cTn>
                              </p:par>
                            </p:childTnLst>
                          </p:cTn>
                        </p:par>
                      </p:childTnLst>
                    </p:cTn>
                  </p:par>
                  <p:par>
                    <p:cTn id="204" fill="hold">
                      <p:stCondLst>
                        <p:cond delay="indefinite"/>
                      </p:stCondLst>
                      <p:childTnLst>
                        <p:par>
                          <p:cTn id="205" fill="hold">
                            <p:stCondLst>
                              <p:cond delay="0"/>
                            </p:stCondLst>
                            <p:childTnLst>
                              <p:par>
                                <p:cTn id="206" presetID="10" presetClass="exit" presetSubtype="0" fill="hold" grpId="1" nodeType="clickEffect">
                                  <p:stCondLst>
                                    <p:cond delay="0"/>
                                  </p:stCondLst>
                                  <p:childTnLst>
                                    <p:animEffect transition="out" filter="fade">
                                      <p:cBhvr>
                                        <p:cTn id="207" dur="500"/>
                                        <p:tgtEl>
                                          <p:spTgt spid="96"/>
                                        </p:tgtEl>
                                      </p:cBhvr>
                                    </p:animEffect>
                                    <p:set>
                                      <p:cBhvr>
                                        <p:cTn id="208" dur="1" fill="hold">
                                          <p:stCondLst>
                                            <p:cond delay="499"/>
                                          </p:stCondLst>
                                        </p:cTn>
                                        <p:tgtEl>
                                          <p:spTgt spid="96"/>
                                        </p:tgtEl>
                                        <p:attrNameLst>
                                          <p:attrName>style.visibility</p:attrName>
                                        </p:attrNameLst>
                                      </p:cBhvr>
                                      <p:to>
                                        <p:strVal val="hidden"/>
                                      </p:to>
                                    </p:set>
                                  </p:childTnLst>
                                </p:cTn>
                              </p:par>
                            </p:childTnLst>
                          </p:cTn>
                        </p:par>
                      </p:childTnLst>
                    </p:cTn>
                  </p:par>
                </p:childTnLst>
              </p:cTn>
              <p:nextCondLst>
                <p:cond evt="onClick" delay="0">
                  <p:tgtEl>
                    <p:spTgt spid="97"/>
                  </p:tgtEl>
                </p:cond>
              </p:nextCondLst>
            </p:seq>
            <p:seq concurrent="1" nextAc="seek">
              <p:cTn id="209" restart="whenNotActive" fill="hold" evtFilter="cancelBubble" nodeType="interactiveSeq">
                <p:stCondLst>
                  <p:cond evt="onClick" delay="0">
                    <p:tgtEl>
                      <p:spTgt spid="99"/>
                    </p:tgtEl>
                  </p:cond>
                </p:stCondLst>
                <p:endSync evt="end" delay="0">
                  <p:rtn val="all"/>
                </p:endSync>
                <p:childTnLst>
                  <p:par>
                    <p:cTn id="210" fill="hold">
                      <p:stCondLst>
                        <p:cond delay="0"/>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98"/>
                                        </p:tgtEl>
                                        <p:attrNameLst>
                                          <p:attrName>style.visibility</p:attrName>
                                        </p:attrNameLst>
                                      </p:cBhvr>
                                      <p:to>
                                        <p:strVal val="visible"/>
                                      </p:to>
                                    </p:set>
                                  </p:childTnLst>
                                  <p:subTnLst>
                                    <p:audio>
                                      <p:cMediaNode>
                                        <p:cTn display="0" masterRel="sameClick">
                                          <p:stCondLst>
                                            <p:cond evt="begin" delay="0">
                                              <p:tn val="212"/>
                                            </p:cond>
                                          </p:stCondLst>
                                          <p:endCondLst>
                                            <p:cond evt="onStopAudio" delay="0">
                                              <p:tgtEl>
                                                <p:sldTgt/>
                                              </p:tgtEl>
                                            </p:cond>
                                          </p:endCondLst>
                                        </p:cTn>
                                        <p:tgtEl>
                                          <p:sndTgt r:embed="rId3" name="chimes.wav"/>
                                        </p:tgtEl>
                                      </p:cMediaNode>
                                    </p:audio>
                                  </p:subTnLst>
                                </p:cTn>
                              </p:par>
                            </p:childTnLst>
                          </p:cTn>
                        </p:par>
                      </p:childTnLst>
                    </p:cTn>
                  </p:par>
                  <p:par>
                    <p:cTn id="214" fill="hold">
                      <p:stCondLst>
                        <p:cond delay="indefinite"/>
                      </p:stCondLst>
                      <p:childTnLst>
                        <p:par>
                          <p:cTn id="215" fill="hold">
                            <p:stCondLst>
                              <p:cond delay="0"/>
                            </p:stCondLst>
                            <p:childTnLst>
                              <p:par>
                                <p:cTn id="216" presetID="10" presetClass="exit" presetSubtype="0" fill="hold" grpId="1" nodeType="clickEffect">
                                  <p:stCondLst>
                                    <p:cond delay="0"/>
                                  </p:stCondLst>
                                  <p:childTnLst>
                                    <p:animEffect transition="out" filter="fade">
                                      <p:cBhvr>
                                        <p:cTn id="217" dur="500"/>
                                        <p:tgtEl>
                                          <p:spTgt spid="98"/>
                                        </p:tgtEl>
                                      </p:cBhvr>
                                    </p:animEffect>
                                    <p:set>
                                      <p:cBhvr>
                                        <p:cTn id="218" dur="1" fill="hold">
                                          <p:stCondLst>
                                            <p:cond delay="499"/>
                                          </p:stCondLst>
                                        </p:cTn>
                                        <p:tgtEl>
                                          <p:spTgt spid="98"/>
                                        </p:tgtEl>
                                        <p:attrNameLst>
                                          <p:attrName>style.visibility</p:attrName>
                                        </p:attrNameLst>
                                      </p:cBhvr>
                                      <p:to>
                                        <p:strVal val="hidden"/>
                                      </p:to>
                                    </p:set>
                                  </p:childTnLst>
                                </p:cTn>
                              </p:par>
                            </p:childTnLst>
                          </p:cTn>
                        </p:par>
                      </p:childTnLst>
                    </p:cTn>
                  </p:par>
                </p:childTnLst>
              </p:cTn>
              <p:nextCondLst>
                <p:cond evt="onClick" delay="0">
                  <p:tgtEl>
                    <p:spTgt spid="99"/>
                  </p:tgtEl>
                </p:cond>
              </p:nextCondLst>
            </p:seq>
            <p:seq concurrent="1" nextAc="seek">
              <p:cTn id="219" restart="whenNotActive" fill="hold" evtFilter="cancelBubble" nodeType="interactiveSeq">
                <p:stCondLst>
                  <p:cond evt="onClick" delay="0">
                    <p:tgtEl>
                      <p:spTgt spid="100"/>
                    </p:tgtEl>
                  </p:cond>
                </p:stCondLst>
                <p:endSync evt="end" delay="0">
                  <p:rtn val="all"/>
                </p:endSync>
                <p:childTnLst>
                  <p:par>
                    <p:cTn id="220" fill="hold">
                      <p:stCondLst>
                        <p:cond delay="0"/>
                      </p:stCondLst>
                      <p:childTnLst>
                        <p:par>
                          <p:cTn id="221" fill="hold">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101"/>
                                        </p:tgtEl>
                                        <p:attrNameLst>
                                          <p:attrName>style.visibility</p:attrName>
                                        </p:attrNameLst>
                                      </p:cBhvr>
                                      <p:to>
                                        <p:strVal val="visible"/>
                                      </p:to>
                                    </p:set>
                                  </p:childTnLst>
                                  <p:subTnLst>
                                    <p:audio>
                                      <p:cMediaNode>
                                        <p:cTn display="0" masterRel="sameClick">
                                          <p:stCondLst>
                                            <p:cond evt="begin" delay="0">
                                              <p:tn val="222"/>
                                            </p:cond>
                                          </p:stCondLst>
                                          <p:endCondLst>
                                            <p:cond evt="onStopAudio" delay="0">
                                              <p:tgtEl>
                                                <p:sldTgt/>
                                              </p:tgtEl>
                                            </p:cond>
                                          </p:endCondLst>
                                        </p:cTn>
                                        <p:tgtEl>
                                          <p:sndTgt r:embed="rId3" name="chimes.wav"/>
                                        </p:tgtEl>
                                      </p:cMediaNode>
                                    </p:audio>
                                  </p:subTnLst>
                                </p:cTn>
                              </p:par>
                            </p:childTnLst>
                          </p:cTn>
                        </p:par>
                      </p:childTnLst>
                    </p:cTn>
                  </p:par>
                  <p:par>
                    <p:cTn id="224" fill="hold">
                      <p:stCondLst>
                        <p:cond delay="indefinite"/>
                      </p:stCondLst>
                      <p:childTnLst>
                        <p:par>
                          <p:cTn id="225" fill="hold">
                            <p:stCondLst>
                              <p:cond delay="0"/>
                            </p:stCondLst>
                            <p:childTnLst>
                              <p:par>
                                <p:cTn id="226" presetID="10" presetClass="exit" presetSubtype="0" fill="hold" grpId="1" nodeType="clickEffect">
                                  <p:stCondLst>
                                    <p:cond delay="0"/>
                                  </p:stCondLst>
                                  <p:childTnLst>
                                    <p:animEffect transition="out" filter="fade">
                                      <p:cBhvr>
                                        <p:cTn id="227" dur="500"/>
                                        <p:tgtEl>
                                          <p:spTgt spid="101"/>
                                        </p:tgtEl>
                                      </p:cBhvr>
                                    </p:animEffect>
                                    <p:set>
                                      <p:cBhvr>
                                        <p:cTn id="228" dur="1" fill="hold">
                                          <p:stCondLst>
                                            <p:cond delay="499"/>
                                          </p:stCondLst>
                                        </p:cTn>
                                        <p:tgtEl>
                                          <p:spTgt spid="101"/>
                                        </p:tgtEl>
                                        <p:attrNameLst>
                                          <p:attrName>style.visibility</p:attrName>
                                        </p:attrNameLst>
                                      </p:cBhvr>
                                      <p:to>
                                        <p:strVal val="hidden"/>
                                      </p:to>
                                    </p:set>
                                  </p:childTnLst>
                                </p:cTn>
                              </p:par>
                            </p:childTnLst>
                          </p:cTn>
                        </p:par>
                      </p:childTnLst>
                    </p:cTn>
                  </p:par>
                </p:childTnLst>
              </p:cTn>
              <p:nextCondLst>
                <p:cond evt="onClick" delay="0">
                  <p:tgtEl>
                    <p:spTgt spid="100"/>
                  </p:tgtEl>
                </p:cond>
              </p:nextCondLst>
            </p:seq>
            <p:seq concurrent="1" nextAc="seek">
              <p:cTn id="229" restart="whenNotActive" fill="hold" evtFilter="cancelBubble" nodeType="interactiveSeq">
                <p:stCondLst>
                  <p:cond evt="onClick" delay="0">
                    <p:tgtEl>
                      <p:spTgt spid="103"/>
                    </p:tgtEl>
                  </p:cond>
                </p:stCondLst>
                <p:endSync evt="end" delay="0">
                  <p:rtn val="all"/>
                </p:endSync>
                <p:childTnLst>
                  <p:par>
                    <p:cTn id="230" fill="hold">
                      <p:stCondLst>
                        <p:cond delay="0"/>
                      </p:stCondLst>
                      <p:childTnLst>
                        <p:par>
                          <p:cTn id="231" fill="hold">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102"/>
                                        </p:tgtEl>
                                        <p:attrNameLst>
                                          <p:attrName>style.visibility</p:attrName>
                                        </p:attrNameLst>
                                      </p:cBhvr>
                                      <p:to>
                                        <p:strVal val="visible"/>
                                      </p:to>
                                    </p:set>
                                  </p:childTnLst>
                                  <p:subTnLst>
                                    <p:audio>
                                      <p:cMediaNode>
                                        <p:cTn display="0" masterRel="sameClick">
                                          <p:stCondLst>
                                            <p:cond evt="begin" delay="0">
                                              <p:tn val="232"/>
                                            </p:cond>
                                          </p:stCondLst>
                                          <p:endCondLst>
                                            <p:cond evt="onStopAudio" delay="0">
                                              <p:tgtEl>
                                                <p:sldTgt/>
                                              </p:tgtEl>
                                            </p:cond>
                                          </p:endCondLst>
                                        </p:cTn>
                                        <p:tgtEl>
                                          <p:sndTgt r:embed="rId3" name="chimes.wav"/>
                                        </p:tgtEl>
                                      </p:cMediaNode>
                                    </p:audio>
                                  </p:subTnLst>
                                </p:cTn>
                              </p:par>
                            </p:childTnLst>
                          </p:cTn>
                        </p:par>
                      </p:childTnLst>
                    </p:cTn>
                  </p:par>
                  <p:par>
                    <p:cTn id="234" fill="hold">
                      <p:stCondLst>
                        <p:cond delay="indefinite"/>
                      </p:stCondLst>
                      <p:childTnLst>
                        <p:par>
                          <p:cTn id="235" fill="hold">
                            <p:stCondLst>
                              <p:cond delay="0"/>
                            </p:stCondLst>
                            <p:childTnLst>
                              <p:par>
                                <p:cTn id="236" presetID="10" presetClass="exit" presetSubtype="0" fill="hold" grpId="1" nodeType="clickEffect">
                                  <p:stCondLst>
                                    <p:cond delay="0"/>
                                  </p:stCondLst>
                                  <p:childTnLst>
                                    <p:animEffect transition="out" filter="fade">
                                      <p:cBhvr>
                                        <p:cTn id="237" dur="500"/>
                                        <p:tgtEl>
                                          <p:spTgt spid="102"/>
                                        </p:tgtEl>
                                      </p:cBhvr>
                                    </p:animEffect>
                                    <p:set>
                                      <p:cBhvr>
                                        <p:cTn id="238" dur="1" fill="hold">
                                          <p:stCondLst>
                                            <p:cond delay="499"/>
                                          </p:stCondLst>
                                        </p:cTn>
                                        <p:tgtEl>
                                          <p:spTgt spid="102"/>
                                        </p:tgtEl>
                                        <p:attrNameLst>
                                          <p:attrName>style.visibility</p:attrName>
                                        </p:attrNameLst>
                                      </p:cBhvr>
                                      <p:to>
                                        <p:strVal val="hidden"/>
                                      </p:to>
                                    </p:set>
                                  </p:childTnLst>
                                </p:cTn>
                              </p:par>
                            </p:childTnLst>
                          </p:cTn>
                        </p:par>
                      </p:childTnLst>
                    </p:cTn>
                  </p:par>
                </p:childTnLst>
              </p:cTn>
              <p:nextCondLst>
                <p:cond evt="onClick" delay="0">
                  <p:tgtEl>
                    <p:spTgt spid="103"/>
                  </p:tgtEl>
                </p:cond>
              </p:nextCondLst>
            </p:seq>
            <p:seq concurrent="1" nextAc="seek">
              <p:cTn id="239" restart="whenNotActive" fill="hold" evtFilter="cancelBubble" nodeType="interactiveSeq">
                <p:stCondLst>
                  <p:cond evt="onClick" delay="0">
                    <p:tgtEl>
                      <p:spTgt spid="105"/>
                    </p:tgtEl>
                  </p:cond>
                </p:stCondLst>
                <p:endSync evt="end" delay="0">
                  <p:rtn val="all"/>
                </p:endSync>
                <p:childTnLst>
                  <p:par>
                    <p:cTn id="240" fill="hold">
                      <p:stCondLst>
                        <p:cond delay="0"/>
                      </p:stCondLst>
                      <p:childTnLst>
                        <p:par>
                          <p:cTn id="241" fill="hold">
                            <p:stCondLst>
                              <p:cond delay="0"/>
                            </p:stCondLst>
                            <p:childTnLst>
                              <p:par>
                                <p:cTn id="242" presetID="1" presetClass="entr" presetSubtype="0" fill="hold" grpId="0" nodeType="clickEffect">
                                  <p:stCondLst>
                                    <p:cond delay="0"/>
                                  </p:stCondLst>
                                  <p:childTnLst>
                                    <p:set>
                                      <p:cBhvr>
                                        <p:cTn id="243" dur="1" fill="hold">
                                          <p:stCondLst>
                                            <p:cond delay="0"/>
                                          </p:stCondLst>
                                        </p:cTn>
                                        <p:tgtEl>
                                          <p:spTgt spid="104"/>
                                        </p:tgtEl>
                                        <p:attrNameLst>
                                          <p:attrName>style.visibility</p:attrName>
                                        </p:attrNameLst>
                                      </p:cBhvr>
                                      <p:to>
                                        <p:strVal val="visible"/>
                                      </p:to>
                                    </p:set>
                                  </p:childTnLst>
                                  <p:subTnLst>
                                    <p:audio>
                                      <p:cMediaNode>
                                        <p:cTn display="0" masterRel="sameClick">
                                          <p:stCondLst>
                                            <p:cond evt="begin" delay="0">
                                              <p:tn val="242"/>
                                            </p:cond>
                                          </p:stCondLst>
                                          <p:endCondLst>
                                            <p:cond evt="onStopAudio" delay="0">
                                              <p:tgtEl>
                                                <p:sldTgt/>
                                              </p:tgtEl>
                                            </p:cond>
                                          </p:endCondLst>
                                        </p:cTn>
                                        <p:tgtEl>
                                          <p:sndTgt r:embed="rId3" name="chimes.wav"/>
                                        </p:tgtEl>
                                      </p:cMediaNode>
                                    </p:audio>
                                  </p:subTnLst>
                                </p:cTn>
                              </p:par>
                            </p:childTnLst>
                          </p:cTn>
                        </p:par>
                      </p:childTnLst>
                    </p:cTn>
                  </p:par>
                  <p:par>
                    <p:cTn id="244" fill="hold">
                      <p:stCondLst>
                        <p:cond delay="indefinite"/>
                      </p:stCondLst>
                      <p:childTnLst>
                        <p:par>
                          <p:cTn id="245" fill="hold">
                            <p:stCondLst>
                              <p:cond delay="0"/>
                            </p:stCondLst>
                            <p:childTnLst>
                              <p:par>
                                <p:cTn id="246" presetID="10" presetClass="exit" presetSubtype="0" fill="hold" grpId="1" nodeType="clickEffect">
                                  <p:stCondLst>
                                    <p:cond delay="0"/>
                                  </p:stCondLst>
                                  <p:childTnLst>
                                    <p:animEffect transition="out" filter="fade">
                                      <p:cBhvr>
                                        <p:cTn id="247" dur="500"/>
                                        <p:tgtEl>
                                          <p:spTgt spid="104"/>
                                        </p:tgtEl>
                                      </p:cBhvr>
                                    </p:animEffect>
                                    <p:set>
                                      <p:cBhvr>
                                        <p:cTn id="248" dur="1" fill="hold">
                                          <p:stCondLst>
                                            <p:cond delay="499"/>
                                          </p:stCondLst>
                                        </p:cTn>
                                        <p:tgtEl>
                                          <p:spTgt spid="104"/>
                                        </p:tgtEl>
                                        <p:attrNameLst>
                                          <p:attrName>style.visibility</p:attrName>
                                        </p:attrNameLst>
                                      </p:cBhvr>
                                      <p:to>
                                        <p:strVal val="hidden"/>
                                      </p:to>
                                    </p:set>
                                  </p:childTnLst>
                                </p:cTn>
                              </p:par>
                            </p:childTnLst>
                          </p:cTn>
                        </p:par>
                      </p:childTnLst>
                    </p:cTn>
                  </p:par>
                </p:childTnLst>
              </p:cTn>
              <p:nextCondLst>
                <p:cond evt="onClick" delay="0">
                  <p:tgtEl>
                    <p:spTgt spid="105"/>
                  </p:tgtEl>
                </p:cond>
              </p:nextCondLst>
            </p:seq>
            <p:seq concurrent="1" nextAc="seek">
              <p:cTn id="249" restart="whenNotActive" fill="hold" evtFilter="cancelBubble" nodeType="interactiveSeq">
                <p:stCondLst>
                  <p:cond evt="onClick" delay="0">
                    <p:tgtEl>
                      <p:spTgt spid="109"/>
                    </p:tgtEl>
                  </p:cond>
                </p:stCondLst>
                <p:endSync evt="end" delay="0">
                  <p:rtn val="all"/>
                </p:endSync>
                <p:childTnLst>
                  <p:par>
                    <p:cTn id="250" fill="hold">
                      <p:stCondLst>
                        <p:cond delay="0"/>
                      </p:stCondLst>
                      <p:childTnLst>
                        <p:par>
                          <p:cTn id="251" fill="hold">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108"/>
                                        </p:tgtEl>
                                        <p:attrNameLst>
                                          <p:attrName>style.visibility</p:attrName>
                                        </p:attrNameLst>
                                      </p:cBhvr>
                                      <p:to>
                                        <p:strVal val="visible"/>
                                      </p:to>
                                    </p:set>
                                  </p:childTnLst>
                                  <p:subTnLst>
                                    <p:audio>
                                      <p:cMediaNode>
                                        <p:cTn display="0" masterRel="sameClick">
                                          <p:stCondLst>
                                            <p:cond evt="begin" delay="0">
                                              <p:tn val="252"/>
                                            </p:cond>
                                          </p:stCondLst>
                                          <p:endCondLst>
                                            <p:cond evt="onStopAudio" delay="0">
                                              <p:tgtEl>
                                                <p:sldTgt/>
                                              </p:tgtEl>
                                            </p:cond>
                                          </p:endCondLst>
                                        </p:cTn>
                                        <p:tgtEl>
                                          <p:sndTgt r:embed="rId3" name="chimes.wav"/>
                                        </p:tgtEl>
                                      </p:cMediaNode>
                                    </p:audio>
                                  </p:subTnLst>
                                </p:cTn>
                              </p:par>
                            </p:childTnLst>
                          </p:cTn>
                        </p:par>
                      </p:childTnLst>
                    </p:cTn>
                  </p:par>
                  <p:par>
                    <p:cTn id="254" fill="hold">
                      <p:stCondLst>
                        <p:cond delay="indefinite"/>
                      </p:stCondLst>
                      <p:childTnLst>
                        <p:par>
                          <p:cTn id="255" fill="hold">
                            <p:stCondLst>
                              <p:cond delay="0"/>
                            </p:stCondLst>
                            <p:childTnLst>
                              <p:par>
                                <p:cTn id="256" presetID="1" presetClass="exit" presetSubtype="0" fill="hold" grpId="1" nodeType="clickEffect">
                                  <p:stCondLst>
                                    <p:cond delay="0"/>
                                  </p:stCondLst>
                                  <p:childTnLst>
                                    <p:set>
                                      <p:cBhvr>
                                        <p:cTn id="257" dur="1" fill="hold">
                                          <p:stCondLst>
                                            <p:cond delay="0"/>
                                          </p:stCondLst>
                                        </p:cTn>
                                        <p:tgtEl>
                                          <p:spTgt spid="108"/>
                                        </p:tgtEl>
                                        <p:attrNameLst>
                                          <p:attrName>style.visibility</p:attrName>
                                        </p:attrNameLst>
                                      </p:cBhvr>
                                      <p:to>
                                        <p:strVal val="hidden"/>
                                      </p:to>
                                    </p:set>
                                  </p:childTnLst>
                                </p:cTn>
                              </p:par>
                            </p:childTnLst>
                          </p:cTn>
                        </p:par>
                      </p:childTnLst>
                    </p:cTn>
                  </p:par>
                </p:childTnLst>
              </p:cTn>
              <p:nextCondLst>
                <p:cond evt="onClick" delay="0">
                  <p:tgtEl>
                    <p:spTgt spid="109"/>
                  </p:tgtEl>
                </p:cond>
              </p:nextCondLst>
            </p:seq>
            <p:seq concurrent="1" nextAc="seek">
              <p:cTn id="258" restart="whenNotActive" fill="hold" evtFilter="cancelBubble" nodeType="interactiveSeq">
                <p:stCondLst>
                  <p:cond evt="onClick" delay="0">
                    <p:tgtEl>
                      <p:spTgt spid="110"/>
                    </p:tgtEl>
                  </p:cond>
                </p:stCondLst>
                <p:endSync evt="end" delay="0">
                  <p:rtn val="all"/>
                </p:endSync>
                <p:childTnLst>
                  <p:par>
                    <p:cTn id="259" fill="hold">
                      <p:stCondLst>
                        <p:cond delay="0"/>
                      </p:stCondLst>
                      <p:childTnLst>
                        <p:par>
                          <p:cTn id="260" fill="hold">
                            <p:stCondLst>
                              <p:cond delay="0"/>
                            </p:stCondLst>
                            <p:childTnLst>
                              <p:par>
                                <p:cTn id="261" presetID="1" presetClass="entr" presetSubtype="0" fill="hold" grpId="0" nodeType="clickEffect">
                                  <p:stCondLst>
                                    <p:cond delay="0"/>
                                  </p:stCondLst>
                                  <p:childTnLst>
                                    <p:set>
                                      <p:cBhvr>
                                        <p:cTn id="262" dur="1" fill="hold">
                                          <p:stCondLst>
                                            <p:cond delay="0"/>
                                          </p:stCondLst>
                                        </p:cTn>
                                        <p:tgtEl>
                                          <p:spTgt spid="111"/>
                                        </p:tgtEl>
                                        <p:attrNameLst>
                                          <p:attrName>style.visibility</p:attrName>
                                        </p:attrNameLst>
                                      </p:cBhvr>
                                      <p:to>
                                        <p:strVal val="visible"/>
                                      </p:to>
                                    </p:set>
                                  </p:childTnLst>
                                  <p:subTnLst>
                                    <p:audio>
                                      <p:cMediaNode>
                                        <p:cTn display="0" masterRel="sameClick">
                                          <p:stCondLst>
                                            <p:cond evt="begin" delay="0">
                                              <p:tn val="261"/>
                                            </p:cond>
                                          </p:stCondLst>
                                          <p:endCondLst>
                                            <p:cond evt="onStopAudio" delay="0">
                                              <p:tgtEl>
                                                <p:sldTgt/>
                                              </p:tgtEl>
                                            </p:cond>
                                          </p:endCondLst>
                                        </p:cTn>
                                        <p:tgtEl>
                                          <p:sndTgt r:embed="rId3" name="chimes.wav"/>
                                        </p:tgtEl>
                                      </p:cMediaNode>
                                    </p:audio>
                                  </p:subTnLst>
                                </p:cTn>
                              </p:par>
                            </p:childTnLst>
                          </p:cTn>
                        </p:par>
                      </p:childTnLst>
                    </p:cTn>
                  </p:par>
                  <p:par>
                    <p:cTn id="263" fill="hold">
                      <p:stCondLst>
                        <p:cond delay="indefinite"/>
                      </p:stCondLst>
                      <p:childTnLst>
                        <p:par>
                          <p:cTn id="264" fill="hold">
                            <p:stCondLst>
                              <p:cond delay="0"/>
                            </p:stCondLst>
                            <p:childTnLst>
                              <p:par>
                                <p:cTn id="265" presetID="10" presetClass="exit" presetSubtype="0" fill="hold" grpId="1" nodeType="clickEffect">
                                  <p:stCondLst>
                                    <p:cond delay="0"/>
                                  </p:stCondLst>
                                  <p:childTnLst>
                                    <p:animEffect transition="out" filter="fade">
                                      <p:cBhvr>
                                        <p:cTn id="266" dur="500"/>
                                        <p:tgtEl>
                                          <p:spTgt spid="111"/>
                                        </p:tgtEl>
                                      </p:cBhvr>
                                    </p:animEffect>
                                    <p:set>
                                      <p:cBhvr>
                                        <p:cTn id="267" dur="1" fill="hold">
                                          <p:stCondLst>
                                            <p:cond delay="499"/>
                                          </p:stCondLst>
                                        </p:cTn>
                                        <p:tgtEl>
                                          <p:spTgt spid="111"/>
                                        </p:tgtEl>
                                        <p:attrNameLst>
                                          <p:attrName>style.visibility</p:attrName>
                                        </p:attrNameLst>
                                      </p:cBhvr>
                                      <p:to>
                                        <p:strVal val="hidden"/>
                                      </p:to>
                                    </p:set>
                                  </p:childTnLst>
                                </p:cTn>
                              </p:par>
                            </p:childTnLst>
                          </p:cTn>
                        </p:par>
                      </p:childTnLst>
                    </p:cTn>
                  </p:par>
                </p:childTnLst>
              </p:cTn>
              <p:nextCondLst>
                <p:cond evt="onClick" delay="0">
                  <p:tgtEl>
                    <p:spTgt spid="110"/>
                  </p:tgtEl>
                </p:cond>
              </p:nextCondLst>
            </p:seq>
          </p:childTnLst>
        </p:cTn>
      </p:par>
    </p:tnLst>
    <p:bldLst>
      <p:bldP spid="13" grpId="0" animBg="1"/>
      <p:bldP spid="14" grpId="0" animBg="1"/>
      <p:bldP spid="15" grpId="0" animBg="1"/>
      <p:bldP spid="16" grpId="0" animBg="1"/>
      <p:bldP spid="17" grpId="0" animBg="1"/>
      <p:bldP spid="18" grpId="0" animBg="1"/>
      <p:bldP spid="19"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92" grpId="0"/>
      <p:bldP spid="92" grpId="1"/>
      <p:bldP spid="95" grpId="0"/>
      <p:bldP spid="95" grpId="1"/>
      <p:bldP spid="96" grpId="0"/>
      <p:bldP spid="96" grpId="1"/>
      <p:bldP spid="98" grpId="0"/>
      <p:bldP spid="98" grpId="1"/>
      <p:bldP spid="101" grpId="0"/>
      <p:bldP spid="101" grpId="1"/>
      <p:bldP spid="102" grpId="0"/>
      <p:bldP spid="102" grpId="1"/>
      <p:bldP spid="104" grpId="0"/>
      <p:bldP spid="104" grpId="1"/>
      <p:bldP spid="108" grpId="0"/>
      <p:bldP spid="108" grpId="1"/>
      <p:bldP spid="111" grpId="0"/>
      <p:bldP spid="111" grpId="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734</TotalTime>
  <Words>49808</Words>
  <Application>Microsoft Office PowerPoint</Application>
  <PresentationFormat>On-screen Show (4:3)</PresentationFormat>
  <Paragraphs>6674</Paragraphs>
  <Slides>63</Slides>
  <Notes>56</Notes>
  <HiddenSlides>0</HiddenSlides>
  <MMClips>0</MMClips>
  <ScaleCrop>false</ScaleCrop>
  <HeadingPairs>
    <vt:vector size="4" baseType="variant">
      <vt:variant>
        <vt:lpstr>Theme</vt:lpstr>
      </vt:variant>
      <vt:variant>
        <vt:i4>1</vt:i4>
      </vt:variant>
      <vt:variant>
        <vt:lpstr>Slide Titles</vt:lpstr>
      </vt:variant>
      <vt:variant>
        <vt:i4>63</vt:i4>
      </vt:variant>
    </vt:vector>
  </HeadingPairs>
  <TitlesOfParts>
    <vt:vector size="64" baseType="lpstr">
      <vt:lpstr>Office Theme</vt:lpstr>
      <vt:lpstr>Open Access Escape Room</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Make research open again!</vt:lpstr>
      <vt:lpstr>TIME’S UP!</vt:lpstr>
      <vt:lpstr>CONGRATULATIONS!</vt:lpstr>
    </vt:vector>
  </TitlesOfParts>
  <Company>University of Essex</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Sundsbo, Katrine</dc:creator>
  <cp:lastModifiedBy>Sundsbo, Katrine</cp:lastModifiedBy>
  <cp:revision>48</cp:revision>
  <dcterms:created xsi:type="dcterms:W3CDTF">2018-09-21T08:17:43Z</dcterms:created>
  <dcterms:modified xsi:type="dcterms:W3CDTF">2018-11-19T11:25:23Z</dcterms:modified>
</cp:coreProperties>
</file>