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8D535-F328-455E-8A4F-F99779765C08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37A20-B5D6-4499-BC6E-A95FB667F1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98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dirty="0" smtClean="0"/>
              <a:t>Fluorescent identify result</a:t>
            </a:r>
            <a:r>
              <a:rPr lang="en-US" altLang="zh-CN" sz="1200" b="1" baseline="0" dirty="0" smtClean="0"/>
              <a:t> </a:t>
            </a:r>
            <a:r>
              <a:rPr lang="en-US" altLang="zh-CN" sz="1200" b="1" dirty="0" smtClean="0"/>
              <a:t>showed that all these</a:t>
            </a:r>
            <a:r>
              <a:rPr lang="en-US" altLang="zh-CN" sz="1200" b="1" baseline="0" dirty="0" smtClean="0"/>
              <a:t> </a:t>
            </a:r>
            <a:r>
              <a:rPr lang="en-US" altLang="zh-CN" sz="1200" b="1" dirty="0" smtClean="0"/>
              <a:t>recombinant plasmids were</a:t>
            </a:r>
            <a:r>
              <a:rPr lang="en-US" altLang="zh-CN" sz="1200" b="1" baseline="0" dirty="0" smtClean="0"/>
              <a:t> correctly constructed.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bright green fluorescence was observed from these recombinant plasmids-transfected cells, although the expression efficiency of each recombinant plasmid is different due to individual gene specificity.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37A20-B5D6-4499-BC6E-A95FB667F1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56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5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65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4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35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03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7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07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04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9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98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67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0C9B-DFD4-4B1C-B89A-421629DCFCF3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59BF-BB87-4FFD-9749-5373F7BE5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77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tiff"/><Relationship Id="rId18" Type="http://schemas.openxmlformats.org/officeDocument/2006/relationships/image" Target="../media/image16.tiff"/><Relationship Id="rId26" Type="http://schemas.openxmlformats.org/officeDocument/2006/relationships/image" Target="../media/image24.jpeg"/><Relationship Id="rId3" Type="http://schemas.openxmlformats.org/officeDocument/2006/relationships/image" Target="../media/image1.tiff"/><Relationship Id="rId21" Type="http://schemas.openxmlformats.org/officeDocument/2006/relationships/image" Target="../media/image19.tiff"/><Relationship Id="rId7" Type="http://schemas.openxmlformats.org/officeDocument/2006/relationships/image" Target="../media/image5.jpeg"/><Relationship Id="rId12" Type="http://schemas.openxmlformats.org/officeDocument/2006/relationships/image" Target="../media/image10.tiff"/><Relationship Id="rId17" Type="http://schemas.openxmlformats.org/officeDocument/2006/relationships/image" Target="../media/image15.tiff"/><Relationship Id="rId25" Type="http://schemas.openxmlformats.org/officeDocument/2006/relationships/image" Target="../media/image23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tiff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24" Type="http://schemas.openxmlformats.org/officeDocument/2006/relationships/image" Target="../media/image22.tiff"/><Relationship Id="rId5" Type="http://schemas.openxmlformats.org/officeDocument/2006/relationships/image" Target="../media/image3.tiff"/><Relationship Id="rId15" Type="http://schemas.openxmlformats.org/officeDocument/2006/relationships/image" Target="../media/image13.jpeg"/><Relationship Id="rId23" Type="http://schemas.openxmlformats.org/officeDocument/2006/relationships/image" Target="../media/image21.tiff"/><Relationship Id="rId28" Type="http://schemas.openxmlformats.org/officeDocument/2006/relationships/image" Target="../media/image26.tiff"/><Relationship Id="rId10" Type="http://schemas.openxmlformats.org/officeDocument/2006/relationships/image" Target="../media/image8.tiff"/><Relationship Id="rId19" Type="http://schemas.openxmlformats.org/officeDocument/2006/relationships/image" Target="../media/image17.jpeg"/><Relationship Id="rId4" Type="http://schemas.openxmlformats.org/officeDocument/2006/relationships/image" Target="../media/image2.tiff"/><Relationship Id="rId9" Type="http://schemas.openxmlformats.org/officeDocument/2006/relationships/image" Target="../media/image7.tiff"/><Relationship Id="rId14" Type="http://schemas.openxmlformats.org/officeDocument/2006/relationships/image" Target="../media/image12.tiff"/><Relationship Id="rId22" Type="http://schemas.openxmlformats.org/officeDocument/2006/relationships/image" Target="../media/image20.tiff"/><Relationship Id="rId27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9799" y="491145"/>
            <a:ext cx="6024692" cy="6061118"/>
            <a:chOff x="1409799" y="491145"/>
            <a:chExt cx="6024692" cy="6061118"/>
          </a:xfrm>
        </p:grpSpPr>
        <p:pic>
          <p:nvPicPr>
            <p:cNvPr id="1026" name="Picture 2" descr="C:\Users\YF\Desktop\M-2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821" y="3493450"/>
              <a:ext cx="1497966" cy="1020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1409799" y="491145"/>
              <a:ext cx="6024692" cy="6061118"/>
              <a:chOff x="1933080" y="495930"/>
              <a:chExt cx="5328971" cy="4862099"/>
            </a:xfrm>
          </p:grpSpPr>
          <p:pic>
            <p:nvPicPr>
              <p:cNvPr id="2086" name="Picture 38" descr="C:\Users\YF\Desktop\新建文件夹 (3)\16.t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2201" y="3732899"/>
                <a:ext cx="1329850" cy="813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C:\Users\YF\Desktop\新建文件夹 (3)\4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9689" y="495930"/>
                <a:ext cx="1321932" cy="78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 descr="C:\Users\YF\Desktop\新建文件夹 (3)\1.t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7251" y="4564412"/>
                <a:ext cx="1326207" cy="785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" name="Picture 5" descr="C:\Users\YF\Desktop\新建文件夹 (3)\3.ti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2891" y="495931"/>
                <a:ext cx="1329159" cy="78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C:\Users\YF\Desktop\新建文件夹 (3)\8.t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7099" y="1289480"/>
                <a:ext cx="1324523" cy="785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5" name="Picture 7" descr="C:\Users\YF\Desktop\新建文件夹 (3)\5.ti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2891" y="1289480"/>
                <a:ext cx="1329160" cy="785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C:\Users\YF\Desktop\新建文件夹 (3)\6.ti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4355" y="1289481"/>
                <a:ext cx="1319103" cy="785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7" name="Picture 9" descr="C:\Users\YF\Desktop\新建文件夹 (3)\7.t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4769" y="1289481"/>
                <a:ext cx="1321934" cy="785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4" descr="C:\Users\YF\Desktop\新建文件夹 (3)\12.t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2682" y="2083226"/>
                <a:ext cx="1329369" cy="812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3" name="Picture 15" descr="C:\Users\YF\Desktop\新建文件夹 (3)\9.t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4355" y="2083226"/>
                <a:ext cx="1319103" cy="812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4" name="Picture 16" descr="C:\Users\YF\Desktop\新建文件夹 (3)\10.tif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4769" y="2083226"/>
                <a:ext cx="1321935" cy="812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5" name="Picture 17" descr="C:\Users\YF\Desktop\新建文件夹 (3)\11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3080" y="2083226"/>
                <a:ext cx="1328543" cy="812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7" name="Picture 19" descr="C:\Users\YF\Desktop\新建文件夹 (3)\13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4769" y="2904315"/>
                <a:ext cx="1321934" cy="818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2" name="Picture 24" descr="C:\Users\YF\Desktop\新建文件夹 (3)\N.tif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2891" y="2903940"/>
                <a:ext cx="1329160" cy="816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3" name="Picture 25" descr="C:\Users\YF\Desktop\新建文件夹 (3)\EN.tif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4355" y="2904315"/>
                <a:ext cx="1319103" cy="818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7" name="Picture 29" descr="C:\Users\YF\Desktop\新建文件夹 (3)\GFP-SS1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6156" y="2650541"/>
                <a:ext cx="38523" cy="23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8" name="Picture 30" descr="C:\Users\YF\Desktop\新建文件夹 (3)\M.tif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650" y="2658338"/>
                <a:ext cx="14576" cy="8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9" name="Picture 31" descr="C:\Users\YF\Desktop\新建文件夹 (3)\N.tif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650" y="2658338"/>
                <a:ext cx="14576" cy="8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0" name="Picture 32" descr="C:\Users\YF\Desktop\新建文件夹 (3)\S2.tif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650" y="2658338"/>
                <a:ext cx="14576" cy="8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6" descr="C:\Users\YF\Desktop\新建文件夹 (3)\ORF3.tif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4564411"/>
                <a:ext cx="1320847" cy="793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7" descr="C:\Users\YF\Desktop\新建文件夹 (3)\EN.tif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3233" y="4564411"/>
                <a:ext cx="1328390" cy="793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8" descr="C:\Users\YF\Desktop\新建文件夹 (3)\GFP.tif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2009" y="495930"/>
                <a:ext cx="1323860" cy="78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3" descr="C:\Users\YF\Desktop\新建文件夹 (3)\GFP-SS1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3233" y="3732900"/>
                <a:ext cx="1328390" cy="813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34" descr="C:\Users\YF\Desktop\新建文件夹 (3)\M.tif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2928" y="3732899"/>
                <a:ext cx="1323775" cy="813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36" descr="C:\Users\YF\Desktop\新建文件夹 (3)\S2.ti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4355" y="3732900"/>
                <a:ext cx="1319103" cy="813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7" descr="F:\U\u盘\0802荧光\拍摄 20x SARS1-1.jp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4636" y="495930"/>
                <a:ext cx="1318822" cy="784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1939689" y="1047961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GFP-NSP1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282003" y="1032369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GFP-NSP2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602939" y="1029863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GFP-NSP3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5859" y="1830529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GFP-NSP5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932824" y="1029254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GFP-NSP4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284869" y="1828922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GFP-NSP6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611755" y="1822578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GFP-NSP7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916324" y="1830529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GFP-NSP8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55859" y="2650541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GFP-NSP9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604253" y="3471260"/>
                <a:ext cx="9050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GFP-NSP15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603804" y="2636912"/>
                <a:ext cx="79142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GFP-NSP11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940152" y="2636912"/>
                <a:ext cx="792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GFP-NSP12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272009" y="2649651"/>
                <a:ext cx="8397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GFP-NSP10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939508" y="3470811"/>
                <a:ext cx="8451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GFP-NSP13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275856" y="3470811"/>
                <a:ext cx="8337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GFP-NSP14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932201" y="3470811"/>
                <a:ext cx="8386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GFP-NSP16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939508" y="4293096"/>
                <a:ext cx="82609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GFP-ORF3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275856" y="4311054"/>
                <a:ext cx="10012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GFP-M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932201" y="4287201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GFP-E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39957" y="5102693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GFP-S1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267905" y="5103142"/>
                <a:ext cx="720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GFP-S2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645821" y="5095191"/>
                <a:ext cx="5022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595869" y="4293096"/>
                <a:ext cx="8724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chemeClr val="bg1"/>
                    </a:solidFill>
                  </a:rPr>
                  <a:t>GFP-N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4" name="标题 1"/>
          <p:cNvSpPr>
            <a:spLocks noGrp="1"/>
          </p:cNvSpPr>
          <p:nvPr/>
        </p:nvSpPr>
        <p:spPr>
          <a:xfrm>
            <a:off x="1547663" y="-99392"/>
            <a:ext cx="5976665" cy="5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US" altLang="zh-CN" sz="1600" b="1" dirty="0" smtClean="0"/>
              <a:t>Fig. Fluorescent identify of recombinant plasmids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09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72</Words>
  <Application>Microsoft Office PowerPoint</Application>
  <PresentationFormat>全屏显示(4:3)</PresentationFormat>
  <Paragraphs>26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YF chen</dc:creator>
  <cp:lastModifiedBy>YF chen</cp:lastModifiedBy>
  <cp:revision>41</cp:revision>
  <dcterms:created xsi:type="dcterms:W3CDTF">2018-03-08T14:33:23Z</dcterms:created>
  <dcterms:modified xsi:type="dcterms:W3CDTF">2018-09-19T17:36:38Z</dcterms:modified>
</cp:coreProperties>
</file>