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0" r:id="rId3"/>
    <p:sldId id="257" r:id="rId4"/>
    <p:sldId id="258" r:id="rId5"/>
    <p:sldId id="259" r:id="rId6"/>
  </p:sldIdLst>
  <p:sldSz cx="12188825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118" y="-924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E221C5-2A8B-4915-898B-8512BB7CE0DC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0C09EE-5C6B-42B6-AEE0-1747762589A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075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S1</a:t>
            </a:r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C09EE-5C6B-42B6-AEE0-1747762589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475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S2</a:t>
            </a:r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C09EE-5C6B-42B6-AEE0-1747762589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475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S3</a:t>
            </a:r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C09EE-5C6B-42B6-AEE0-1747762589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475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S4</a:t>
            </a:r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C09EE-5C6B-42B6-AEE0-1747762589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475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Figure S5</a:t>
            </a:r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C09EE-5C6B-42B6-AEE0-1747762589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475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14.04.2017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‹Nr.›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14.04.2017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‹Nr.›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14.04.2017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‹Nr.›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14.04.2017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‹Nr.›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14.04.2017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‹Nr.›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14.04.2017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‹Nr.›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14.04.2017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‹Nr.›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14.04.2017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‹Nr.›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14.04.2017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‹Nr.›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14.04.2017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‹Nr.›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14.04.2017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‹Nr.›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14.04.2017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‹Nr.›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Nesne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9149374"/>
              </p:ext>
            </p:extLst>
          </p:nvPr>
        </p:nvGraphicFramePr>
        <p:xfrm>
          <a:off x="2494012" y="564912"/>
          <a:ext cx="7327811" cy="60376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Prism 6" r:id="rId4" imgW="8327058" imgH="6860934" progId="Prism6.Document">
                  <p:embed/>
                </p:oleObj>
              </mc:Choice>
              <mc:Fallback>
                <p:oleObj name="Prism 6" r:id="rId4" imgW="8327058" imgH="6860934" progId="Prism6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94012" y="564912"/>
                        <a:ext cx="7327811" cy="60376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Metin kutusu 6"/>
          <p:cNvSpPr txBox="1"/>
          <p:nvPr/>
        </p:nvSpPr>
        <p:spPr>
          <a:xfrm>
            <a:off x="5806380" y="15301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PN1</a:t>
            </a:r>
            <a:endParaRPr lang="en-US" dirty="0"/>
          </a:p>
        </p:txBody>
      </p:sp>
      <p:cxnSp>
        <p:nvCxnSpPr>
          <p:cNvPr id="8" name="Düz Bağlayıcı 7"/>
          <p:cNvCxnSpPr/>
          <p:nvPr/>
        </p:nvCxnSpPr>
        <p:spPr>
          <a:xfrm>
            <a:off x="1989956" y="548680"/>
            <a:ext cx="8352928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Metin kutusu 1"/>
          <p:cNvSpPr txBox="1"/>
          <p:nvPr/>
        </p:nvSpPr>
        <p:spPr>
          <a:xfrm>
            <a:off x="1989956" y="68976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A.</a:t>
            </a:r>
            <a:endParaRPr lang="en-US" dirty="0"/>
          </a:p>
        </p:txBody>
      </p:sp>
      <p:sp>
        <p:nvSpPr>
          <p:cNvPr id="9" name="Metin kutusu 8"/>
          <p:cNvSpPr txBox="1"/>
          <p:nvPr/>
        </p:nvSpPr>
        <p:spPr>
          <a:xfrm>
            <a:off x="6202424" y="69987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0" name="Metin kutusu 9"/>
          <p:cNvSpPr txBox="1"/>
          <p:nvPr/>
        </p:nvSpPr>
        <p:spPr>
          <a:xfrm>
            <a:off x="2065310" y="355281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6277778" y="356291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D.</a:t>
            </a:r>
            <a:endParaRPr lang="en-US" dirty="0"/>
          </a:p>
        </p:txBody>
      </p:sp>
      <p:sp>
        <p:nvSpPr>
          <p:cNvPr id="12" name="Metin kutusu 9"/>
          <p:cNvSpPr txBox="1"/>
          <p:nvPr/>
        </p:nvSpPr>
        <p:spPr>
          <a:xfrm>
            <a:off x="98146" y="116632"/>
            <a:ext cx="29719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Supplementary Figure </a:t>
            </a:r>
            <a:r>
              <a:rPr lang="en-US" sz="1600" b="1" dirty="0" smtClean="0"/>
              <a:t>1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04478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6490346"/>
              </p:ext>
            </p:extLst>
          </p:nvPr>
        </p:nvGraphicFramePr>
        <p:xfrm>
          <a:off x="2422004" y="579408"/>
          <a:ext cx="7325276" cy="6035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Prism 6" r:id="rId4" imgW="8324177" imgH="6858053" progId="Prism6.Document">
                  <p:embed/>
                </p:oleObj>
              </mc:Choice>
              <mc:Fallback>
                <p:oleObj name="Prism 6" r:id="rId4" imgW="8324177" imgH="6858053" progId="Prism6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22004" y="579408"/>
                        <a:ext cx="7325276" cy="6035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Metin kutusu 5"/>
          <p:cNvSpPr txBox="1"/>
          <p:nvPr/>
        </p:nvSpPr>
        <p:spPr>
          <a:xfrm>
            <a:off x="5806380" y="15301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PN2</a:t>
            </a:r>
            <a:endParaRPr lang="en-US" dirty="0"/>
          </a:p>
        </p:txBody>
      </p:sp>
      <p:cxnSp>
        <p:nvCxnSpPr>
          <p:cNvPr id="7" name="Düz Bağlayıcı 6"/>
          <p:cNvCxnSpPr/>
          <p:nvPr/>
        </p:nvCxnSpPr>
        <p:spPr>
          <a:xfrm>
            <a:off x="1989956" y="548680"/>
            <a:ext cx="8352928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etin kutusu 4"/>
          <p:cNvSpPr txBox="1"/>
          <p:nvPr/>
        </p:nvSpPr>
        <p:spPr>
          <a:xfrm>
            <a:off x="1989956" y="68976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A.</a:t>
            </a:r>
            <a:endParaRPr lang="en-US" dirty="0"/>
          </a:p>
        </p:txBody>
      </p:sp>
      <p:sp>
        <p:nvSpPr>
          <p:cNvPr id="8" name="Metin kutusu 7"/>
          <p:cNvSpPr txBox="1"/>
          <p:nvPr/>
        </p:nvSpPr>
        <p:spPr>
          <a:xfrm>
            <a:off x="6202424" y="69987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9" name="Metin kutusu 8"/>
          <p:cNvSpPr txBox="1"/>
          <p:nvPr/>
        </p:nvSpPr>
        <p:spPr>
          <a:xfrm>
            <a:off x="2065310" y="355281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0" name="Metin kutusu 9"/>
          <p:cNvSpPr txBox="1"/>
          <p:nvPr/>
        </p:nvSpPr>
        <p:spPr>
          <a:xfrm>
            <a:off x="6277778" y="356291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D.</a:t>
            </a:r>
            <a:endParaRPr lang="en-US" dirty="0"/>
          </a:p>
        </p:txBody>
      </p:sp>
      <p:sp>
        <p:nvSpPr>
          <p:cNvPr id="11" name="Metin kutusu 9"/>
          <p:cNvSpPr txBox="1"/>
          <p:nvPr/>
        </p:nvSpPr>
        <p:spPr>
          <a:xfrm>
            <a:off x="98146" y="116632"/>
            <a:ext cx="29719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Supplementary Figure </a:t>
            </a:r>
            <a:r>
              <a:rPr lang="en-US" sz="1600" b="1" dirty="0" smtClean="0"/>
              <a:t>2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34408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Nesne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3616477"/>
              </p:ext>
            </p:extLst>
          </p:nvPr>
        </p:nvGraphicFramePr>
        <p:xfrm>
          <a:off x="2422004" y="594055"/>
          <a:ext cx="7325276" cy="6035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Prism 6" r:id="rId4" imgW="8324177" imgH="6858053" progId="Prism6.Document">
                  <p:embed/>
                </p:oleObj>
              </mc:Choice>
              <mc:Fallback>
                <p:oleObj name="Prism 6" r:id="rId4" imgW="8324177" imgH="6858053" progId="Prism6.Document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2004" y="594055"/>
                        <a:ext cx="7325276" cy="6035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Metin kutusu 2"/>
          <p:cNvSpPr txBox="1"/>
          <p:nvPr/>
        </p:nvSpPr>
        <p:spPr>
          <a:xfrm>
            <a:off x="5806380" y="15301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PN3</a:t>
            </a:r>
            <a:endParaRPr lang="en-US" dirty="0"/>
          </a:p>
        </p:txBody>
      </p:sp>
      <p:cxnSp>
        <p:nvCxnSpPr>
          <p:cNvPr id="5" name="Düz Bağlayıcı 4"/>
          <p:cNvCxnSpPr/>
          <p:nvPr/>
        </p:nvCxnSpPr>
        <p:spPr>
          <a:xfrm>
            <a:off x="1989956" y="548680"/>
            <a:ext cx="8352928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etin kutusu 5"/>
          <p:cNvSpPr txBox="1"/>
          <p:nvPr/>
        </p:nvSpPr>
        <p:spPr>
          <a:xfrm>
            <a:off x="1989956" y="68976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A.</a:t>
            </a:r>
            <a:endParaRPr lang="en-US" dirty="0"/>
          </a:p>
        </p:txBody>
      </p:sp>
      <p:sp>
        <p:nvSpPr>
          <p:cNvPr id="7" name="Metin kutusu 6"/>
          <p:cNvSpPr txBox="1"/>
          <p:nvPr/>
        </p:nvSpPr>
        <p:spPr>
          <a:xfrm>
            <a:off x="6202424" y="69987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Metin kutusu 7"/>
          <p:cNvSpPr txBox="1"/>
          <p:nvPr/>
        </p:nvSpPr>
        <p:spPr>
          <a:xfrm>
            <a:off x="2065310" y="355281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9" name="Metin kutusu 8"/>
          <p:cNvSpPr txBox="1"/>
          <p:nvPr/>
        </p:nvSpPr>
        <p:spPr>
          <a:xfrm>
            <a:off x="6277778" y="356291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D.</a:t>
            </a:r>
            <a:endParaRPr lang="en-US" dirty="0"/>
          </a:p>
        </p:txBody>
      </p:sp>
      <p:sp>
        <p:nvSpPr>
          <p:cNvPr id="10" name="Metin kutusu 9"/>
          <p:cNvSpPr txBox="1"/>
          <p:nvPr/>
        </p:nvSpPr>
        <p:spPr>
          <a:xfrm>
            <a:off x="98146" y="116632"/>
            <a:ext cx="29719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Supplementary Figure </a:t>
            </a:r>
            <a:r>
              <a:rPr lang="en-US" sz="1600" b="1" dirty="0" smtClean="0"/>
              <a:t>3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15569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Nesne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1619158"/>
              </p:ext>
            </p:extLst>
          </p:nvPr>
        </p:nvGraphicFramePr>
        <p:xfrm>
          <a:off x="2422004" y="476672"/>
          <a:ext cx="7327811" cy="60376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Prism 6" r:id="rId4" imgW="8327058" imgH="6860934" progId="Prism6.Document">
                  <p:embed/>
                </p:oleObj>
              </mc:Choice>
              <mc:Fallback>
                <p:oleObj name="Prism 6" r:id="rId4" imgW="8327058" imgH="6860934" progId="Prism6.Document">
                  <p:embed/>
                  <p:pic>
                    <p:nvPicPr>
                      <p:cNvPr id="0" name="Nesn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2004" y="476672"/>
                        <a:ext cx="7327811" cy="60376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Metin kutusu 4"/>
          <p:cNvSpPr txBox="1"/>
          <p:nvPr/>
        </p:nvSpPr>
        <p:spPr>
          <a:xfrm>
            <a:off x="5806380" y="15301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PN4</a:t>
            </a:r>
            <a:endParaRPr lang="en-US" dirty="0"/>
          </a:p>
        </p:txBody>
      </p:sp>
      <p:cxnSp>
        <p:nvCxnSpPr>
          <p:cNvPr id="6" name="Düz Bağlayıcı 5"/>
          <p:cNvCxnSpPr/>
          <p:nvPr/>
        </p:nvCxnSpPr>
        <p:spPr>
          <a:xfrm>
            <a:off x="1989956" y="548680"/>
            <a:ext cx="8352928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etin kutusu 6"/>
          <p:cNvSpPr txBox="1"/>
          <p:nvPr/>
        </p:nvSpPr>
        <p:spPr>
          <a:xfrm>
            <a:off x="1989956" y="68976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A.</a:t>
            </a:r>
            <a:endParaRPr lang="en-US" dirty="0"/>
          </a:p>
        </p:txBody>
      </p:sp>
      <p:sp>
        <p:nvSpPr>
          <p:cNvPr id="8" name="Metin kutusu 7"/>
          <p:cNvSpPr txBox="1"/>
          <p:nvPr/>
        </p:nvSpPr>
        <p:spPr>
          <a:xfrm>
            <a:off x="6202424" y="69987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9" name="Metin kutusu 8"/>
          <p:cNvSpPr txBox="1"/>
          <p:nvPr/>
        </p:nvSpPr>
        <p:spPr>
          <a:xfrm>
            <a:off x="2065310" y="355281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0" name="Metin kutusu 9"/>
          <p:cNvSpPr txBox="1"/>
          <p:nvPr/>
        </p:nvSpPr>
        <p:spPr>
          <a:xfrm>
            <a:off x="6277778" y="356291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D.</a:t>
            </a:r>
            <a:endParaRPr lang="en-US" dirty="0"/>
          </a:p>
        </p:txBody>
      </p:sp>
      <p:sp>
        <p:nvSpPr>
          <p:cNvPr id="11" name="Metin kutusu 9"/>
          <p:cNvSpPr txBox="1"/>
          <p:nvPr/>
        </p:nvSpPr>
        <p:spPr>
          <a:xfrm>
            <a:off x="98146" y="116632"/>
            <a:ext cx="29719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Supplementary Figure </a:t>
            </a:r>
            <a:r>
              <a:rPr lang="en-US" sz="1600" b="1" dirty="0" smtClean="0"/>
              <a:t>4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7187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7634395"/>
              </p:ext>
            </p:extLst>
          </p:nvPr>
        </p:nvGraphicFramePr>
        <p:xfrm>
          <a:off x="2566020" y="749578"/>
          <a:ext cx="7044998" cy="57359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Prism 5" r:id="rId4" imgW="8005680" imgH="6518160" progId="Prism5.Document">
                  <p:embed/>
                </p:oleObj>
              </mc:Choice>
              <mc:Fallback>
                <p:oleObj name="Prism 5" r:id="rId4" imgW="8005680" imgH="6518160" progId="Prism5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66020" y="749578"/>
                        <a:ext cx="7044998" cy="57359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Metin kutusu 3"/>
          <p:cNvSpPr txBox="1"/>
          <p:nvPr/>
        </p:nvSpPr>
        <p:spPr>
          <a:xfrm>
            <a:off x="5806380" y="15301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PN5</a:t>
            </a:r>
            <a:endParaRPr lang="en-US" dirty="0"/>
          </a:p>
        </p:txBody>
      </p:sp>
      <p:cxnSp>
        <p:nvCxnSpPr>
          <p:cNvPr id="5" name="Düz Bağlayıcı 4"/>
          <p:cNvCxnSpPr/>
          <p:nvPr/>
        </p:nvCxnSpPr>
        <p:spPr>
          <a:xfrm>
            <a:off x="1989956" y="548680"/>
            <a:ext cx="8352928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etin kutusu 5"/>
          <p:cNvSpPr txBox="1"/>
          <p:nvPr/>
        </p:nvSpPr>
        <p:spPr>
          <a:xfrm>
            <a:off x="1989956" y="68976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A.</a:t>
            </a:r>
            <a:endParaRPr lang="en-US" dirty="0"/>
          </a:p>
        </p:txBody>
      </p:sp>
      <p:sp>
        <p:nvSpPr>
          <p:cNvPr id="7" name="Metin kutusu 6"/>
          <p:cNvSpPr txBox="1"/>
          <p:nvPr/>
        </p:nvSpPr>
        <p:spPr>
          <a:xfrm>
            <a:off x="6202424" y="69987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Metin kutusu 7"/>
          <p:cNvSpPr txBox="1"/>
          <p:nvPr/>
        </p:nvSpPr>
        <p:spPr>
          <a:xfrm>
            <a:off x="2065310" y="355281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9" name="Metin kutusu 8"/>
          <p:cNvSpPr txBox="1"/>
          <p:nvPr/>
        </p:nvSpPr>
        <p:spPr>
          <a:xfrm>
            <a:off x="6277778" y="356291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D.</a:t>
            </a:r>
            <a:endParaRPr lang="en-US" dirty="0"/>
          </a:p>
        </p:txBody>
      </p:sp>
      <p:sp>
        <p:nvSpPr>
          <p:cNvPr id="10" name="Metin kutusu 9"/>
          <p:cNvSpPr txBox="1"/>
          <p:nvPr/>
        </p:nvSpPr>
        <p:spPr>
          <a:xfrm>
            <a:off x="98146" y="116632"/>
            <a:ext cx="29719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Supplementary </a:t>
            </a:r>
            <a:r>
              <a:rPr lang="en-US" sz="1600" b="1" smtClean="0"/>
              <a:t>Figure </a:t>
            </a:r>
            <a:r>
              <a:rPr lang="en-US" sz="1600" b="1" smtClean="0"/>
              <a:t>5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539078539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</Words>
  <Application>Microsoft Office PowerPoint</Application>
  <PresentationFormat>Benutzerdefiniert</PresentationFormat>
  <Paragraphs>40</Paragraphs>
  <Slides>5</Slides>
  <Notes>5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5</vt:i4>
      </vt:variant>
    </vt:vector>
  </HeadingPairs>
  <TitlesOfParts>
    <vt:vector size="8" baseType="lpstr">
      <vt:lpstr>Ofis Teması</vt:lpstr>
      <vt:lpstr>Prism 6</vt:lpstr>
      <vt:lpstr>Prism 5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Elif Sögütcü</dc:creator>
  <cp:lastModifiedBy>Zechner, Ulrich</cp:lastModifiedBy>
  <cp:revision>6</cp:revision>
  <dcterms:created xsi:type="dcterms:W3CDTF">2016-12-07T13:02:58Z</dcterms:created>
  <dcterms:modified xsi:type="dcterms:W3CDTF">2017-04-14T11:49:06Z</dcterms:modified>
</cp:coreProperties>
</file>