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4"/>
    <p:sldMasterId id="2147483745" r:id="rId5"/>
  </p:sldMasterIdLst>
  <p:notesMasterIdLst>
    <p:notesMasterId r:id="rId8"/>
  </p:notesMasterIdLst>
  <p:handoutMasterIdLst>
    <p:handoutMasterId r:id="rId9"/>
  </p:handoutMasterIdLst>
  <p:sldIdLst>
    <p:sldId id="258" r:id="rId6"/>
    <p:sldId id="262" r:id="rId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5647" userDrawn="1">
          <p15:clr>
            <a:srgbClr val="A4A3A4"/>
          </p15:clr>
        </p15:guide>
        <p15:guide id="3" orient="horz" pos="391" userDrawn="1">
          <p15:clr>
            <a:srgbClr val="A4A3A4"/>
          </p15:clr>
        </p15:guide>
        <p15:guide id="4" orient="horz" pos="73" userDrawn="1">
          <p15:clr>
            <a:srgbClr val="A4A3A4"/>
          </p15:clr>
        </p15:guide>
        <p15:guide id="5" pos="43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360"/>
    <a:srgbClr val="7F7F7F"/>
    <a:srgbClr val="0099C4"/>
    <a:srgbClr val="0C406D"/>
    <a:srgbClr val="2F444E"/>
    <a:srgbClr val="354248"/>
    <a:srgbClr val="091932"/>
    <a:srgbClr val="344248"/>
    <a:srgbClr val="384A50"/>
    <a:srgbClr val="633E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9" autoAdjust="0"/>
    <p:restoredTop sz="86501" autoAdjust="0"/>
  </p:normalViewPr>
  <p:slideViewPr>
    <p:cSldViewPr snapToGrid="0">
      <p:cViewPr varScale="1">
        <p:scale>
          <a:sx n="124" d="100"/>
          <a:sy n="124" d="100"/>
        </p:scale>
        <p:origin x="96" y="288"/>
      </p:cViewPr>
      <p:guideLst>
        <p:guide orient="horz" pos="1117"/>
        <p:guide pos="5647"/>
        <p:guide orient="horz" pos="391"/>
        <p:guide orient="horz" pos="73"/>
        <p:guide pos="43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212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8EA1D-728A-4E5F-9A4B-D1A7FD31BCED}" type="datetimeFigureOut">
              <a:rPr lang="en-GB" smtClean="0">
                <a:latin typeface="Arial" charset="0"/>
                <a:ea typeface="Arial" charset="0"/>
                <a:cs typeface="Arial" charset="0"/>
              </a:rPr>
              <a:t>13/09/2018</a:t>
            </a:fld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8912-DC56-4920-85F1-EA9817C1761F}" type="slidenum">
              <a:rPr lang="en-GB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024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CE1C2-7DC9-FC47-9848-69281FD2BD1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1FC8D-FEAC-3A4D-B17B-284E661AD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8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53898" y="1700460"/>
            <a:ext cx="4698522" cy="21605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 i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Presentation or Chapter Title, Arial Bold 28pt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53898" y="4149080"/>
            <a:ext cx="4698522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 i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Presenter’s Name and Title, </a:t>
            </a:r>
            <a:br>
              <a:rPr lang="en-GB" dirty="0" smtClean="0"/>
            </a:br>
            <a:r>
              <a:rPr lang="en-GB" dirty="0" smtClean="0"/>
              <a:t>Arial Bold 20pt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55102" y="5229200"/>
            <a:ext cx="4698522" cy="5040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Date, Arial Bold 18pt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>
          <a:xfrm>
            <a:off x="3653898" y="6021288"/>
            <a:ext cx="4698522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 smtClean="0"/>
              <a:t>www.cranfield.ac.uk</a:t>
            </a:r>
            <a:endParaRPr lang="en-GB" sz="1800" b="0" dirty="0" smtClean="0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517472"/>
            <a:ext cx="2556750" cy="25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3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5"/>
          </p:nvPr>
        </p:nvSpPr>
        <p:spPr>
          <a:xfrm>
            <a:off x="306000" y="2348880"/>
            <a:ext cx="8532000" cy="385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6000" y="403200"/>
            <a:ext cx="8532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Slide Title, Arial Bold 24pt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06000" y="1412875"/>
            <a:ext cx="8532000" cy="79216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rgbClr val="0099C4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sz="2200" dirty="0" smtClean="0"/>
              <a:t>Sub-header, Arial Bold 22pt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09435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1412777"/>
            <a:ext cx="3401616" cy="4788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5"/>
          </p:nvPr>
        </p:nvSpPr>
        <p:spPr>
          <a:xfrm>
            <a:off x="306000" y="2348880"/>
            <a:ext cx="5022000" cy="385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6000" y="403200"/>
            <a:ext cx="8532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Slide Title, Arial Bold 24pt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06000" y="1412875"/>
            <a:ext cx="5022000" cy="79216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rgbClr val="0099C4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sz="2200" dirty="0" smtClean="0"/>
              <a:t>Sub-header, Arial Bold 22pt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66702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5"/>
          </p:nvPr>
        </p:nvSpPr>
        <p:spPr>
          <a:xfrm>
            <a:off x="306000" y="1412776"/>
            <a:ext cx="5022000" cy="478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1412777"/>
            <a:ext cx="3401616" cy="4788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6000" y="403200"/>
            <a:ext cx="8532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22986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305526" y="1412777"/>
            <a:ext cx="8532484" cy="47521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6000" y="403200"/>
            <a:ext cx="8532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580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5"/>
          </p:nvPr>
        </p:nvSpPr>
        <p:spPr>
          <a:xfrm>
            <a:off x="306000" y="404664"/>
            <a:ext cx="5022000" cy="5796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404664"/>
            <a:ext cx="3401616" cy="57961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22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306000" y="404664"/>
            <a:ext cx="8532000" cy="5796112"/>
          </a:xfrm>
          <a:prstGeom prst="rect">
            <a:avLst/>
          </a:prstGeom>
          <a:noFill/>
          <a:ln>
            <a:noFill/>
          </a:ln>
        </p:spPr>
        <p:txBody>
          <a:bodyPr numCol="1"/>
          <a:lstStyle>
            <a:lvl1pPr>
              <a:lnSpc>
                <a:spcPct val="100000"/>
              </a:lnSpc>
              <a:defRPr baseline="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299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306000" y="404664"/>
            <a:ext cx="4193992" cy="5796112"/>
          </a:xfrm>
          <a:prstGeom prst="rect">
            <a:avLst/>
          </a:prstGeom>
          <a:noFill/>
          <a:ln>
            <a:noFill/>
          </a:ln>
        </p:spPr>
        <p:txBody>
          <a:bodyPr numCol="1"/>
          <a:lstStyle>
            <a:lvl1pPr>
              <a:lnSpc>
                <a:spcPct val="100000"/>
              </a:lnSpc>
              <a:defRPr baseline="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Image/media area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4644008" y="404664"/>
            <a:ext cx="4193992" cy="5796112"/>
          </a:xfrm>
          <a:prstGeom prst="rect">
            <a:avLst/>
          </a:prstGeom>
          <a:noFill/>
          <a:ln>
            <a:noFill/>
          </a:ln>
        </p:spPr>
        <p:txBody>
          <a:bodyPr numCol="1"/>
          <a:lstStyle>
            <a:lvl1pPr>
              <a:lnSpc>
                <a:spcPct val="100000"/>
              </a:lnSpc>
              <a:defRPr baseline="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034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05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517472"/>
            <a:ext cx="2556750" cy="255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77072"/>
            <a:ext cx="3309496" cy="183644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607746" y="2504884"/>
            <a:ext cx="4780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 smtClean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3200" b="1" dirty="0" smtClean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3607747" y="341161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smtClean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rPr>
              <a:t>T: +44 (0)1234 750111</a:t>
            </a:r>
            <a:endParaRPr lang="en-US" sz="2800" b="1" dirty="0" smtClean="0">
              <a:solidFill>
                <a:srgbClr val="0099C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483768" y="6309320"/>
            <a:ext cx="3816424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306000" y="2348880"/>
            <a:ext cx="8532000" cy="40324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Title, Arial Bold 24pt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06000" y="1412875"/>
            <a:ext cx="8532000" cy="79216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rgbClr val="0099C4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sz="2200" dirty="0" smtClean="0"/>
              <a:t>Sub-header, Arial Bold 22pt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52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Title, Arial Bold 24pt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306000" y="2348880"/>
            <a:ext cx="5022000" cy="40324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1412776"/>
            <a:ext cx="3401616" cy="496855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06000" y="1412875"/>
            <a:ext cx="5022000" cy="79216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rgbClr val="0099C4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sz="2200" dirty="0" smtClean="0"/>
              <a:t>Sub-header, Arial Bold 22pt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226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Title, Arial Bold 24pt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5"/>
          </p:nvPr>
        </p:nvSpPr>
        <p:spPr>
          <a:xfrm>
            <a:off x="306000" y="1412776"/>
            <a:ext cx="5022000" cy="496855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1412776"/>
            <a:ext cx="3401616" cy="496855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93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Title, Arial Bold 24pt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306000" y="1412776"/>
            <a:ext cx="8532000" cy="4968552"/>
          </a:xfrm>
          <a:prstGeom prst="rect">
            <a:avLst/>
          </a:prstGeom>
          <a:noFill/>
          <a:ln>
            <a:noFill/>
          </a:ln>
        </p:spPr>
        <p:txBody>
          <a:bodyPr numCol="1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904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Title, Arial Bold 24pt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306000" y="1412776"/>
            <a:ext cx="4193992" cy="4968552"/>
          </a:xfrm>
          <a:prstGeom prst="rect">
            <a:avLst/>
          </a:prstGeom>
          <a:noFill/>
          <a:ln>
            <a:noFill/>
          </a:ln>
        </p:spPr>
        <p:txBody>
          <a:bodyPr numCol="1"/>
          <a:lstStyle>
            <a:lvl1pPr>
              <a:lnSpc>
                <a:spcPct val="100000"/>
              </a:lnSpc>
              <a:defRPr baseline="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Image/media area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4644008" y="1412776"/>
            <a:ext cx="4193992" cy="4968552"/>
          </a:xfrm>
          <a:prstGeom prst="rect">
            <a:avLst/>
          </a:prstGeom>
          <a:noFill/>
          <a:ln>
            <a:noFill/>
          </a:ln>
        </p:spPr>
        <p:txBody>
          <a:bodyPr numCol="1"/>
          <a:lstStyle>
            <a:lvl1pPr>
              <a:lnSpc>
                <a:spcPct val="100000"/>
              </a:lnSpc>
              <a:defRPr baseline="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90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909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517472"/>
            <a:ext cx="2556750" cy="255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77072"/>
            <a:ext cx="3309496" cy="183644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607746" y="2504884"/>
            <a:ext cx="4780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 smtClean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3200" b="1" dirty="0" smtClean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607747" y="341161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smtClean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rPr>
              <a:t>T: +44 (0)1234 750111</a:t>
            </a:r>
            <a:endParaRPr lang="en-US" sz="2800" b="1" dirty="0" smtClean="0">
              <a:solidFill>
                <a:srgbClr val="0099C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4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53898" y="1700460"/>
            <a:ext cx="4698522" cy="21605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 i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Presentation or Chapter Title, Arial Bold 28pt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53898" y="4005064"/>
            <a:ext cx="4698522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 i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Presenter’s Name and Title, </a:t>
            </a:r>
            <a:br>
              <a:rPr lang="en-GB" dirty="0" smtClean="0"/>
            </a:br>
            <a:r>
              <a:rPr lang="en-GB" dirty="0" smtClean="0"/>
              <a:t>Arial Bold 20pt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55102" y="4941168"/>
            <a:ext cx="4698522" cy="5040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Date, Arial 20pt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>
          <a:xfrm>
            <a:off x="3653898" y="5661248"/>
            <a:ext cx="4698522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 smtClean="0"/>
              <a:t>www.cranfield.ac.uk</a:t>
            </a:r>
            <a:endParaRPr lang="en-GB" sz="1800" b="0" dirty="0" smtClean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517472"/>
            <a:ext cx="2556750" cy="25596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483768" y="6309320"/>
            <a:ext cx="3816424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93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" y="324000"/>
            <a:ext cx="972000" cy="972000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4382979" y="6414383"/>
            <a:ext cx="378042" cy="32698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1B87E66-6AAE-F643-B8FD-9355C1B5527C}" type="slidenum">
              <a:rPr lang="en-US" sz="1400" smtClean="0"/>
              <a:pPr algn="ctr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2120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1" r:id="rId5"/>
    <p:sldLayoutId id="2147483742" r:id="rId6"/>
    <p:sldLayoutId id="2147483743" r:id="rId7"/>
    <p:sldLayoutId id="2147483744" r:id="rId8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rgbClr val="0C4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2200" y="6414384"/>
            <a:ext cx="2466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dirty="0" err="1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 University 2018</a:t>
            </a:r>
            <a:endParaRPr lang="en-US" sz="1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Footer Placeholder 16"/>
          <p:cNvSpPr txBox="1">
            <a:spLocks/>
          </p:cNvSpPr>
          <p:nvPr/>
        </p:nvSpPr>
        <p:spPr>
          <a:xfrm>
            <a:off x="3028950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67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08" r:id="rId2"/>
    <p:sldLayoutId id="2147483729" r:id="rId3"/>
    <p:sldLayoutId id="2147483709" r:id="rId4"/>
    <p:sldLayoutId id="2147483712" r:id="rId5"/>
    <p:sldLayoutId id="2147483717" r:id="rId6"/>
    <p:sldLayoutId id="2147483714" r:id="rId7"/>
    <p:sldLayoutId id="2147483727" r:id="rId8"/>
    <p:sldLayoutId id="2147483711" r:id="rId9"/>
    <p:sldLayoutId id="2147483733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rgbClr val="0C4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Konstantinos Kentrotis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Water &amp; Design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19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1" name="Elbow Connector 150"/>
          <p:cNvCxnSpPr>
            <a:stCxn id="39" idx="1"/>
            <a:endCxn id="148" idx="2"/>
          </p:cNvCxnSpPr>
          <p:nvPr/>
        </p:nvCxnSpPr>
        <p:spPr>
          <a:xfrm rot="5400000" flipH="1" flipV="1">
            <a:off x="3403019" y="1110588"/>
            <a:ext cx="1371333" cy="1186299"/>
          </a:xfrm>
          <a:prstGeom prst="bentConnector5">
            <a:avLst>
              <a:gd name="adj1" fmla="val -16670"/>
              <a:gd name="adj2" fmla="val 53416"/>
              <a:gd name="adj3" fmla="val 116670"/>
            </a:avLst>
          </a:prstGeom>
          <a:ln w="7620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5373216"/>
            <a:ext cx="3635896" cy="148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THIS AREA OF YOUR SLIDE WILL BE COVERED BY A TIMER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506371" y="99003"/>
            <a:ext cx="41312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solidFill>
                  <a:srgbClr val="3243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makes us good inventors?</a:t>
            </a:r>
            <a:endParaRPr lang="en-GB" sz="2000" b="1" dirty="0">
              <a:solidFill>
                <a:srgbClr val="3243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C:\Users\s228622\Downloads\butterfly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9895"/>
          <a:stretch/>
        </p:blipFill>
        <p:spPr bwMode="auto">
          <a:xfrm>
            <a:off x="177406" y="542161"/>
            <a:ext cx="2501752" cy="26186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Elbow Connector 8"/>
          <p:cNvCxnSpPr>
            <a:stCxn id="10" idx="0"/>
            <a:endCxn id="11" idx="1"/>
          </p:cNvCxnSpPr>
          <p:nvPr/>
        </p:nvCxnSpPr>
        <p:spPr>
          <a:xfrm rot="16200000" flipV="1">
            <a:off x="2022258" y="1115320"/>
            <a:ext cx="673829" cy="238710"/>
          </a:xfrm>
          <a:prstGeom prst="bentConnector4">
            <a:avLst>
              <a:gd name="adj1" fmla="val 63177"/>
              <a:gd name="adj2" fmla="val 163574"/>
            </a:avLst>
          </a:prstGeom>
          <a:ln w="12700">
            <a:solidFill>
              <a:srgbClr val="30415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440437" y="1571589"/>
            <a:ext cx="76180" cy="78081"/>
          </a:xfrm>
          <a:prstGeom prst="ellipse">
            <a:avLst/>
          </a:prstGeom>
          <a:solidFill>
            <a:schemeClr val="bg1"/>
          </a:solidFill>
          <a:ln>
            <a:solidFill>
              <a:srgbClr val="3041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2239817" y="798724"/>
            <a:ext cx="1039222" cy="1980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 smtClean="0">
                <a:solidFill>
                  <a:srgbClr val="3243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Dryer/Pelletizer</a:t>
            </a:r>
            <a:endParaRPr lang="en-GB" sz="900" b="1" dirty="0">
              <a:solidFill>
                <a:srgbClr val="3243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8" name="Trapezoid 37"/>
          <p:cNvSpPr/>
          <p:nvPr/>
        </p:nvSpPr>
        <p:spPr>
          <a:xfrm rot="10800000">
            <a:off x="3285485" y="675296"/>
            <a:ext cx="413256" cy="308872"/>
          </a:xfrm>
          <a:prstGeom prst="trapezoid">
            <a:avLst/>
          </a:prstGeom>
          <a:solidFill>
            <a:schemeClr val="bg1"/>
          </a:solidFill>
          <a:ln w="31750">
            <a:solidFill>
              <a:srgbClr val="3243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324360"/>
              </a:solidFill>
              <a:latin typeface="Helvetica Ligh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91821" y="706621"/>
            <a:ext cx="2005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solidFill>
                  <a:srgbClr val="3041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endParaRPr lang="en-GB" sz="1100" b="1" dirty="0">
              <a:solidFill>
                <a:srgbClr val="3041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237" name="Straight Arrow Connector 236"/>
          <p:cNvCxnSpPr/>
          <p:nvPr/>
        </p:nvCxnSpPr>
        <p:spPr>
          <a:xfrm flipV="1">
            <a:off x="4130127" y="1351159"/>
            <a:ext cx="607" cy="856753"/>
          </a:xfrm>
          <a:prstGeom prst="straightConnector1">
            <a:avLst/>
          </a:prstGeom>
          <a:ln w="76200">
            <a:solidFill>
              <a:srgbClr val="7F7F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 rot="16200000">
            <a:off x="2792918" y="1466747"/>
            <a:ext cx="1405237" cy="440077"/>
          </a:xfrm>
          <a:prstGeom prst="roundRect">
            <a:avLst/>
          </a:prstGeom>
          <a:solidFill>
            <a:srgbClr val="32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Real-world invention</a:t>
            </a:r>
            <a:endParaRPr lang="en-GB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0" name="Rounded Rectangle 149"/>
          <p:cNvSpPr/>
          <p:nvPr/>
        </p:nvSpPr>
        <p:spPr>
          <a:xfrm rot="16200000">
            <a:off x="3947488" y="1841251"/>
            <a:ext cx="1468695" cy="440077"/>
          </a:xfrm>
          <a:prstGeom prst="roundRect">
            <a:avLst/>
          </a:prstGeom>
          <a:solidFill>
            <a:srgbClr val="32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Understanding the cognitive process</a:t>
            </a:r>
            <a:endParaRPr lang="en-GB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5" name="Rounded Rectangle 224"/>
          <p:cNvSpPr/>
          <p:nvPr/>
        </p:nvSpPr>
        <p:spPr>
          <a:xfrm rot="16200000">
            <a:off x="2583698" y="4050832"/>
            <a:ext cx="1585814" cy="440077"/>
          </a:xfrm>
          <a:prstGeom prst="roundRect">
            <a:avLst/>
          </a:prstGeom>
          <a:solidFill>
            <a:srgbClr val="32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What makes us good inventors?</a:t>
            </a:r>
            <a:endParaRPr lang="en-GB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8" name="Trapezoid 147"/>
          <p:cNvSpPr/>
          <p:nvPr/>
        </p:nvSpPr>
        <p:spPr>
          <a:xfrm rot="10800000">
            <a:off x="4475208" y="1018071"/>
            <a:ext cx="413256" cy="308872"/>
          </a:xfrm>
          <a:prstGeom prst="trapezoid">
            <a:avLst/>
          </a:prstGeom>
          <a:solidFill>
            <a:schemeClr val="bg1"/>
          </a:solidFill>
          <a:ln w="31750">
            <a:solidFill>
              <a:srgbClr val="3243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324360"/>
              </a:solidFill>
              <a:latin typeface="Helvetica Light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4581544" y="1049396"/>
            <a:ext cx="2005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solidFill>
                  <a:srgbClr val="3041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endParaRPr lang="en-GB" sz="1100" b="1" dirty="0">
              <a:solidFill>
                <a:srgbClr val="3041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320" name="Elbow Connector 319"/>
          <p:cNvCxnSpPr>
            <a:endCxn id="150" idx="1"/>
          </p:cNvCxnSpPr>
          <p:nvPr/>
        </p:nvCxnSpPr>
        <p:spPr>
          <a:xfrm rot="5400000" flipH="1" flipV="1">
            <a:off x="3856915" y="3155892"/>
            <a:ext cx="1185175" cy="464667"/>
          </a:xfrm>
          <a:prstGeom prst="bentConnector3">
            <a:avLst>
              <a:gd name="adj1" fmla="val 50000"/>
            </a:avLst>
          </a:prstGeom>
          <a:ln w="7620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rapezoid 161"/>
          <p:cNvSpPr/>
          <p:nvPr/>
        </p:nvSpPr>
        <p:spPr>
          <a:xfrm rot="10800000">
            <a:off x="4010541" y="3949485"/>
            <a:ext cx="413256" cy="308872"/>
          </a:xfrm>
          <a:prstGeom prst="trapezoid">
            <a:avLst/>
          </a:prstGeom>
          <a:solidFill>
            <a:schemeClr val="bg1"/>
          </a:solidFill>
          <a:ln w="31750">
            <a:solidFill>
              <a:srgbClr val="3243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324360"/>
              </a:solidFill>
              <a:latin typeface="Helvetica Light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4116877" y="3980810"/>
            <a:ext cx="2005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solidFill>
                  <a:srgbClr val="3041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endParaRPr lang="en-GB" sz="1100" b="1" dirty="0">
              <a:solidFill>
                <a:srgbClr val="3041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321" name="Straight Arrow Connector 320"/>
          <p:cNvCxnSpPr/>
          <p:nvPr/>
        </p:nvCxnSpPr>
        <p:spPr>
          <a:xfrm flipH="1" flipV="1">
            <a:off x="3845775" y="4373207"/>
            <a:ext cx="2084" cy="818711"/>
          </a:xfrm>
          <a:prstGeom prst="straightConnector1">
            <a:avLst/>
          </a:prstGeom>
          <a:ln w="76200">
            <a:solidFill>
              <a:srgbClr val="7F7F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Arrow Connector 322"/>
          <p:cNvCxnSpPr/>
          <p:nvPr/>
        </p:nvCxnSpPr>
        <p:spPr>
          <a:xfrm flipH="1">
            <a:off x="4248987" y="3387392"/>
            <a:ext cx="323013" cy="4600"/>
          </a:xfrm>
          <a:prstGeom prst="straightConnector1">
            <a:avLst/>
          </a:prstGeom>
          <a:ln w="76200">
            <a:solidFill>
              <a:srgbClr val="7F7F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Elbow Connector 329"/>
          <p:cNvCxnSpPr>
            <a:stCxn id="224" idx="0"/>
            <a:endCxn id="164" idx="1"/>
          </p:cNvCxnSpPr>
          <p:nvPr/>
        </p:nvCxnSpPr>
        <p:spPr>
          <a:xfrm rot="16200000" flipH="1">
            <a:off x="2513877" y="4063144"/>
            <a:ext cx="2566018" cy="840567"/>
          </a:xfrm>
          <a:prstGeom prst="bentConnector5">
            <a:avLst>
              <a:gd name="adj1" fmla="val -8909"/>
              <a:gd name="adj2" fmla="val 56012"/>
              <a:gd name="adj3" fmla="val 108909"/>
            </a:avLst>
          </a:prstGeom>
          <a:ln w="7620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Trapezoid 222"/>
          <p:cNvSpPr/>
          <p:nvPr/>
        </p:nvSpPr>
        <p:spPr>
          <a:xfrm rot="10800000">
            <a:off x="3169976" y="3169093"/>
            <a:ext cx="413256" cy="308872"/>
          </a:xfrm>
          <a:prstGeom prst="trapezoid">
            <a:avLst/>
          </a:prstGeom>
          <a:solidFill>
            <a:schemeClr val="bg1"/>
          </a:solidFill>
          <a:ln w="31750">
            <a:solidFill>
              <a:srgbClr val="3243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324360"/>
              </a:solidFill>
              <a:latin typeface="Helvetica Light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3276312" y="3200418"/>
            <a:ext cx="2005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solidFill>
                  <a:srgbClr val="3041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endParaRPr lang="en-GB" sz="1100" b="1" dirty="0">
              <a:solidFill>
                <a:srgbClr val="3041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4" name="Rounded Rectangle 163"/>
          <p:cNvSpPr/>
          <p:nvPr/>
        </p:nvSpPr>
        <p:spPr>
          <a:xfrm rot="16200000">
            <a:off x="3463129" y="4792357"/>
            <a:ext cx="1508080" cy="440077"/>
          </a:xfrm>
          <a:prstGeom prst="roundRect">
            <a:avLst/>
          </a:prstGeom>
          <a:solidFill>
            <a:srgbClr val="32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Linking with modern Design Theory</a:t>
            </a:r>
            <a:endParaRPr lang="en-GB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383" y="934082"/>
            <a:ext cx="4173540" cy="25083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1795" y="3916712"/>
            <a:ext cx="4626128" cy="22988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33" y="3208014"/>
            <a:ext cx="3027214" cy="209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6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-Template-4x3-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MTTemplate-4x3 (002) [Read-Only]" id="{5A51B8DA-BFAA-4D55-A4B0-724952C2779C}" vid="{C11DE673-6B45-4D8F-8E5E-11389051C0F7}"/>
    </a:ext>
  </a:extLst>
</a:theme>
</file>

<file path=ppt/theme/theme2.xml><?xml version="1.0" encoding="utf-8"?>
<a:theme xmlns:a="http://schemas.openxmlformats.org/drawingml/2006/main" name="No Logo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MTTemplate-4x3 (002) [Read-Only]" id="{5A51B8DA-BFAA-4D55-A4B0-724952C2779C}" vid="{C1A6E777-421A-4450-B96B-E6C413821B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F9A780F40D6D43967DF6A0E4BBBC14" ma:contentTypeVersion="3" ma:contentTypeDescription="Create a new document." ma:contentTypeScope="" ma:versionID="46084dd6e4eb7f4e55e22b01662baf7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022916f55ab85163ee9a5069dec31d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A593576-92A5-45AE-98E8-8A326243FB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F2FDF69-5A1A-4E32-A5EE-49837B6134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29D86A-3AF6-48A4-855F-0A95E6AF055E}">
  <ds:schemaRefs>
    <ds:schemaRef ds:uri="http://schemas.openxmlformats.org/package/2006/metadata/core-properties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3MTTemplate-4x3 (002)</Template>
  <TotalTime>756</TotalTime>
  <Words>44</Words>
  <Application>Microsoft Office PowerPoint</Application>
  <PresentationFormat>On-screen Show (4:3)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Helvetica Light</vt:lpstr>
      <vt:lpstr>Times New Roman</vt:lpstr>
      <vt:lpstr>Academic-Template-4x3-01</vt:lpstr>
      <vt:lpstr>No Logo Master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Kentrotis, Konstantinos</dc:creator>
  <cp:lastModifiedBy>Kentrotis, Konstantinos</cp:lastModifiedBy>
  <cp:revision>71</cp:revision>
  <cp:lastPrinted>2014-09-02T09:13:37Z</cp:lastPrinted>
  <dcterms:created xsi:type="dcterms:W3CDTF">2018-09-11T12:09:53Z</dcterms:created>
  <dcterms:modified xsi:type="dcterms:W3CDTF">2018-09-13T11:05:36Z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0x01010029F9A780F40D6D43967DF6A0E4BBBC14</vt:lpwstr>
  </property>
</Properties>
</file>