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8"/>
  </p:notesMasterIdLst>
  <p:handoutMasterIdLst>
    <p:handoutMasterId r:id="rId9"/>
  </p:handoutMasterIdLst>
  <p:sldIdLst>
    <p:sldId id="258" r:id="rId6"/>
    <p:sldId id="264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99C4"/>
    <a:srgbClr val="0C406D"/>
    <a:srgbClr val="2F444E"/>
    <a:srgbClr val="354248"/>
    <a:srgbClr val="091932"/>
    <a:srgbClr val="344248"/>
    <a:srgbClr val="384A50"/>
    <a:srgbClr val="633E88"/>
    <a:srgbClr val="2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501" autoAdjust="0"/>
  </p:normalViewPr>
  <p:slideViewPr>
    <p:cSldViewPr>
      <p:cViewPr varScale="1">
        <p:scale>
          <a:sx n="69" d="100"/>
          <a:sy n="69" d="100"/>
        </p:scale>
        <p:origin x="1272" y="66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13/09/2018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9685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8532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44008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/>
              <a:pPr algn="ct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 2018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1700460"/>
            <a:ext cx="5400600" cy="2160588"/>
          </a:xfrm>
        </p:spPr>
        <p:txBody>
          <a:bodyPr/>
          <a:lstStyle/>
          <a:p>
            <a:r>
              <a:rPr lang="en-GB" dirty="0"/>
              <a:t>Alban </a:t>
            </a:r>
            <a:r>
              <a:rPr lang="en-GB" dirty="0" err="1"/>
              <a:t>Echchelh</a:t>
            </a:r>
            <a:endParaRPr lang="en-GB" dirty="0"/>
          </a:p>
          <a:p>
            <a:endParaRPr lang="en-GB" sz="900" dirty="0"/>
          </a:p>
          <a:p>
            <a:r>
              <a:rPr lang="en-GB" sz="2400" i="1" dirty="0"/>
              <a:t>Sustainable reuse of oil wastewater for irrigation in drylands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Water and design</a:t>
            </a:r>
          </a:p>
        </p:txBody>
      </p:sp>
    </p:spTree>
    <p:extLst>
      <p:ext uri="{BB962C8B-B14F-4D97-AF65-F5344CB8AC3E}">
        <p14:creationId xmlns:p14="http://schemas.microsoft.com/office/powerpoint/2010/main" val="59819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73216"/>
            <a:ext cx="363589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AREA OF YOUR SLIDE WILL BE COVERED BY A TIMER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9500" y="4928981"/>
            <a:ext cx="211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Sustainability 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" y="11410"/>
            <a:ext cx="463488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5" y="-7643"/>
            <a:ext cx="4618415" cy="279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TextBox 89"/>
          <p:cNvSpPr txBox="1"/>
          <p:nvPr/>
        </p:nvSpPr>
        <p:spPr>
          <a:xfrm>
            <a:off x="3600679" y="1184262"/>
            <a:ext cx="154738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Water Reuse</a:t>
            </a:r>
          </a:p>
        </p:txBody>
      </p:sp>
      <p:cxnSp>
        <p:nvCxnSpPr>
          <p:cNvPr id="70" name="Curved Connector 69"/>
          <p:cNvCxnSpPr/>
          <p:nvPr/>
        </p:nvCxnSpPr>
        <p:spPr>
          <a:xfrm flipV="1">
            <a:off x="3419872" y="1673643"/>
            <a:ext cx="1865166" cy="27165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6732240" y="3208130"/>
            <a:ext cx="2330735" cy="1590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Environmental impact</a:t>
            </a:r>
          </a:p>
        </p:txBody>
      </p:sp>
      <p:sp>
        <p:nvSpPr>
          <p:cNvPr id="103" name="Oval 102"/>
          <p:cNvSpPr/>
          <p:nvPr/>
        </p:nvSpPr>
        <p:spPr>
          <a:xfrm>
            <a:off x="4775333" y="3154868"/>
            <a:ext cx="2330735" cy="1590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Cost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t="7307" r="30542" b="12322"/>
          <a:stretch/>
        </p:blipFill>
        <p:spPr>
          <a:xfrm>
            <a:off x="7651732" y="3244397"/>
            <a:ext cx="602512" cy="50981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35" y="4338033"/>
            <a:ext cx="277744" cy="3998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735" y="3230953"/>
            <a:ext cx="765930" cy="56407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816" y="4048408"/>
            <a:ext cx="614814" cy="614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03" y="2712037"/>
            <a:ext cx="4525585" cy="258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070178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MTTemplate-4x3.potx [Read-Only]" id="{53FC92EC-58EF-4FA6-81D1-C2DDCCDA49B3}" vid="{98BE56F9-3353-43EA-BDA5-8A4C5C82A6B9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MTTemplate-4x3.potx [Read-Only]" id="{53FC92EC-58EF-4FA6-81D1-C2DDCCDA49B3}" vid="{A264E2C0-3515-44B7-AB92-1E4EA30210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3" ma:contentTypeDescription="Create a new document." ma:contentTypeScope="" ma:versionID="46084dd6e4eb7f4e55e22b01662baf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93576-92A5-45AE-98E8-8A326243F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29D86A-3AF6-48A4-855F-0A95E6AF055E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3MT-presentation</Template>
  <TotalTime>607</TotalTime>
  <Words>32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Academic-Template-4x3-01</vt:lpstr>
      <vt:lpstr>No Logo Master</vt:lpstr>
      <vt:lpstr>PowerPoint Presentation</vt:lpstr>
      <vt:lpstr>PowerPoint Presentation</vt:lpstr>
    </vt:vector>
  </TitlesOfParts>
  <Company>Cranfield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Echchelh, Alban</dc:creator>
  <cp:lastModifiedBy>dell</cp:lastModifiedBy>
  <cp:revision>37</cp:revision>
  <cp:lastPrinted>2014-09-02T09:13:37Z</cp:lastPrinted>
  <dcterms:created xsi:type="dcterms:W3CDTF">2018-09-06T14:34:14Z</dcterms:created>
  <dcterms:modified xsi:type="dcterms:W3CDTF">2018-09-13T14:34:52Z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