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5" r:id="rId5"/>
  </p:sldMasterIdLst>
  <p:notesMasterIdLst>
    <p:notesMasterId r:id="rId8"/>
  </p:notesMasterIdLst>
  <p:handoutMasterIdLst>
    <p:handoutMasterId r:id="rId9"/>
  </p:handoutMasterIdLst>
  <p:sldIdLst>
    <p:sldId id="258" r:id="rId6"/>
    <p:sldId id="25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5647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6D"/>
    <a:srgbClr val="0099C4"/>
    <a:srgbClr val="2F444E"/>
    <a:srgbClr val="354248"/>
    <a:srgbClr val="091932"/>
    <a:srgbClr val="344248"/>
    <a:srgbClr val="384A50"/>
    <a:srgbClr val="633E88"/>
    <a:srgbClr val="27376F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86501" autoAdjust="0"/>
  </p:normalViewPr>
  <p:slideViewPr>
    <p:cSldViewPr>
      <p:cViewPr varScale="1">
        <p:scale>
          <a:sx n="73" d="100"/>
          <a:sy n="73" d="100"/>
        </p:scale>
        <p:origin x="1182" y="72"/>
      </p:cViewPr>
      <p:guideLst>
        <p:guide orient="horz" pos="1117"/>
        <p:guide pos="5647"/>
        <p:guide orient="horz" pos="391"/>
        <p:guide orient="horz" pos="73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13/09/2018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149080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5229200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Bold 18pt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602128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78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305526" y="1412777"/>
            <a:ext cx="8532484" cy="4752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404664"/>
            <a:ext cx="5022000" cy="5796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404664"/>
            <a:ext cx="3401616" cy="5796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8532000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4644008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9685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8532000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644008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005064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4941168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566124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324000"/>
            <a:ext cx="972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382979" y="6414383"/>
            <a:ext cx="378042" cy="32698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/>
              <a:pPr algn="ctr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3" r:id="rId7"/>
    <p:sldLayoutId id="2147483744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6414384"/>
            <a:ext cx="246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400" dirty="0" err="1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University 2018</a:t>
            </a:r>
            <a:endParaRPr lang="en-US" sz="14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3028950" y="6414383"/>
            <a:ext cx="3086100" cy="30709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2" r:id="rId5"/>
    <p:sldLayoutId id="2147483717" r:id="rId6"/>
    <p:sldLayoutId id="2147483714" r:id="rId7"/>
    <p:sldLayoutId id="2147483727" r:id="rId8"/>
    <p:sldLayoutId id="2147483711" r:id="rId9"/>
    <p:sldLayoutId id="214748373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Soudabeh</a:t>
            </a:r>
            <a:r>
              <a:rPr lang="en-GB" dirty="0" smtClean="0"/>
              <a:t> </a:t>
            </a:r>
            <a:r>
              <a:rPr lang="en-GB" dirty="0" err="1" smtClean="0"/>
              <a:t>Bolourian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School Of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73216"/>
            <a:ext cx="3635896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AREA OF YOUR SLIDE WILL BE COVERED BY A TIMER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4" y="4331346"/>
            <a:ext cx="1904038" cy="17906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88" y="3011852"/>
            <a:ext cx="2143125" cy="214312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51520" y="2780928"/>
            <a:ext cx="3565284" cy="2604975"/>
            <a:chOff x="395536" y="2708920"/>
            <a:chExt cx="3270300" cy="236281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2708920"/>
              <a:ext cx="3126284" cy="23628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95536" y="4702270"/>
              <a:ext cx="3168352" cy="369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807808"/>
            <a:ext cx="3789160" cy="2405168"/>
          </a:xfrm>
          <a:prstGeom prst="rect">
            <a:avLst/>
          </a:prstGeom>
        </p:spPr>
      </p:pic>
      <p:sp>
        <p:nvSpPr>
          <p:cNvPr id="18" name="Curved Down Arrow 17"/>
          <p:cNvSpPr/>
          <p:nvPr/>
        </p:nvSpPr>
        <p:spPr>
          <a:xfrm>
            <a:off x="3872786" y="3337460"/>
            <a:ext cx="2912150" cy="72008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 rot="1694053">
            <a:off x="3635494" y="4258495"/>
            <a:ext cx="654141" cy="3217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500" b="1" dirty="0" smtClean="0">
                <a:solidFill>
                  <a:srgbClr val="0C40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Analysing the Impact of Corporate Governance on </a:t>
            </a:r>
          </a:p>
          <a:p>
            <a:pPr marL="0" indent="0" algn="ctr">
              <a:buNone/>
            </a:pPr>
            <a:r>
              <a:rPr lang="en-GB" sz="2500" b="1" dirty="0" smtClean="0">
                <a:solidFill>
                  <a:srgbClr val="0C40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Sustainability at Board-level</a:t>
            </a:r>
            <a:endParaRPr lang="en-GB" sz="2500" b="1" dirty="0">
              <a:solidFill>
                <a:srgbClr val="0C40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7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-Template-4x3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856388C6-4666-4719-9009-E622C6FCE160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F8797988-1AF9-490C-894A-917759621D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9A780F40D6D43967DF6A0E4BBBC14" ma:contentTypeVersion="3" ma:contentTypeDescription="Create a new document." ma:contentTypeScope="" ma:versionID="46084dd6e4eb7f4e55e22b01662baf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593576-92A5-45AE-98E8-8A326243F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29D86A-3AF6-48A4-855F-0A95E6AF055E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3MTTemplate-4x3 (1)</Template>
  <TotalTime>33</TotalTime>
  <Words>27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Academic-Template-4x3-01</vt:lpstr>
      <vt:lpstr>No Logo Master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</dc:creator>
  <cp:lastModifiedBy>SB</cp:lastModifiedBy>
  <cp:revision>4</cp:revision>
  <cp:lastPrinted>2014-09-02T09:13:37Z</cp:lastPrinted>
  <dcterms:created xsi:type="dcterms:W3CDTF">2018-09-11T10:19:32Z</dcterms:created>
  <dcterms:modified xsi:type="dcterms:W3CDTF">2018-09-13T14:06:05Z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0x01010029F9A780F40D6D43967DF6A0E4BBBC14</vt:lpwstr>
  </property>
</Properties>
</file>