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4"/>
    <p:sldMasterId id="2147483745" r:id="rId5"/>
  </p:sldMasterIdLst>
  <p:notesMasterIdLst>
    <p:notesMasterId r:id="rId8"/>
  </p:notesMasterIdLst>
  <p:handoutMasterIdLst>
    <p:handoutMasterId r:id="rId9"/>
  </p:handoutMasterIdLst>
  <p:sldIdLst>
    <p:sldId id="258" r:id="rId6"/>
    <p:sldId id="259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pos="5647" userDrawn="1">
          <p15:clr>
            <a:srgbClr val="A4A3A4"/>
          </p15:clr>
        </p15:guide>
        <p15:guide id="3" orient="horz" pos="391" userDrawn="1">
          <p15:clr>
            <a:srgbClr val="A4A3A4"/>
          </p15:clr>
        </p15:guide>
        <p15:guide id="4" orient="horz" pos="73" userDrawn="1">
          <p15:clr>
            <a:srgbClr val="A4A3A4"/>
          </p15:clr>
        </p15:guide>
        <p15:guide id="5" pos="43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4"/>
    <a:srgbClr val="0C406D"/>
    <a:srgbClr val="2F444E"/>
    <a:srgbClr val="354248"/>
    <a:srgbClr val="091932"/>
    <a:srgbClr val="344248"/>
    <a:srgbClr val="384A50"/>
    <a:srgbClr val="633E88"/>
    <a:srgbClr val="27376F"/>
    <a:srgbClr val="E4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9" autoAdjust="0"/>
    <p:restoredTop sz="86501" autoAdjust="0"/>
  </p:normalViewPr>
  <p:slideViewPr>
    <p:cSldViewPr>
      <p:cViewPr varScale="1">
        <p:scale>
          <a:sx n="73" d="100"/>
          <a:sy n="73" d="100"/>
        </p:scale>
        <p:origin x="1194" y="72"/>
      </p:cViewPr>
      <p:guideLst>
        <p:guide orient="horz" pos="1117"/>
        <p:guide pos="5647"/>
        <p:guide orient="horz" pos="391"/>
        <p:guide orient="horz" pos="73"/>
        <p:guide pos="4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212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8EA1D-728A-4E5F-9A4B-D1A7FD31BCED}" type="datetimeFigureOut">
              <a:rPr lang="en-GB" smtClean="0">
                <a:latin typeface="Arial" charset="0"/>
                <a:ea typeface="Arial" charset="0"/>
                <a:cs typeface="Arial" charset="0"/>
              </a:rPr>
              <a:t>13/09/2018</a:t>
            </a:fld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8912-DC56-4920-85F1-EA9817C1761F}" type="slidenum">
              <a:rPr lang="en-GB" smtClean="0">
                <a:latin typeface="Arial" charset="0"/>
                <a:ea typeface="Arial" charset="0"/>
                <a:cs typeface="Arial" charset="0"/>
              </a:rPr>
              <a:t>‹#›</a:t>
            </a:fld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024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CE1C2-7DC9-FC47-9848-69281FD2BD1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1FC8D-FEAC-3A4D-B17B-284E661AD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8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or 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53898" y="1700460"/>
            <a:ext cx="4698522" cy="21605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 i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Presentation or Chapter Title, Arial Bold 28pt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653898" y="4149080"/>
            <a:ext cx="4698522" cy="7920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000" b="1" i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Presenter’s Name and Title, </a:t>
            </a:r>
            <a:br>
              <a:rPr lang="en-GB" dirty="0" smtClean="0"/>
            </a:br>
            <a:r>
              <a:rPr lang="en-GB" dirty="0" smtClean="0"/>
              <a:t>Arial Bold 20pt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655102" y="5229200"/>
            <a:ext cx="4698522" cy="5040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Date, Arial Bold 18pt</a:t>
            </a:r>
            <a:endParaRPr lang="en-US" dirty="0"/>
          </a:p>
        </p:txBody>
      </p:sp>
      <p:sp>
        <p:nvSpPr>
          <p:cNvPr id="5" name="Text Placeholder 17"/>
          <p:cNvSpPr txBox="1">
            <a:spLocks/>
          </p:cNvSpPr>
          <p:nvPr userDrawn="1"/>
        </p:nvSpPr>
        <p:spPr>
          <a:xfrm>
            <a:off x="3653898" y="6021288"/>
            <a:ext cx="4698522" cy="504056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panose="020B0604020202020204" pitchFamily="34" charset="0"/>
              <a:buNone/>
              <a:defRPr sz="2200" b="1" kern="1200" baseline="0">
                <a:solidFill>
                  <a:srgbClr val="09193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Courier New" charset="0"/>
              <a:buChar char="o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Wingdings" charset="2"/>
              <a:buChar char="§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.HelveticaNeueDeskInterface-Regular" charset="0"/>
              <a:buChar char="-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0" dirty="0" err="1" smtClean="0"/>
              <a:t>www.cranfield.ac.uk</a:t>
            </a:r>
            <a:endParaRPr lang="en-GB" sz="1800" b="0" dirty="0" smtClean="0"/>
          </a:p>
        </p:txBody>
      </p:sp>
      <p:pic>
        <p:nvPicPr>
          <p:cNvPr id="6" name="Picture 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" y="1517472"/>
            <a:ext cx="2556750" cy="255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035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2348880"/>
            <a:ext cx="8532000" cy="3852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6000" y="403200"/>
            <a:ext cx="8532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06000" y="1412875"/>
            <a:ext cx="8532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 smtClean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09435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1412777"/>
            <a:ext cx="3401616" cy="4788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2348880"/>
            <a:ext cx="5022000" cy="3852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6000" y="403200"/>
            <a:ext cx="8532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06000" y="1412875"/>
            <a:ext cx="5022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 smtClean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66702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1412776"/>
            <a:ext cx="5022000" cy="4788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1412777"/>
            <a:ext cx="3401616" cy="4788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6000" y="403200"/>
            <a:ext cx="8532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Slide Title, Arial Bold 24pt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22986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305526" y="1412777"/>
            <a:ext cx="8532484" cy="475210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6000" y="403200"/>
            <a:ext cx="8532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Slide Title, Arial Bold 24pt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580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404664"/>
            <a:ext cx="5022000" cy="579611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404664"/>
            <a:ext cx="3401616" cy="57961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2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06000" y="404664"/>
            <a:ext cx="8532000" cy="579611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99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06000" y="404664"/>
            <a:ext cx="4193992" cy="579611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21" hasCustomPrompt="1"/>
          </p:nvPr>
        </p:nvSpPr>
        <p:spPr>
          <a:xfrm>
            <a:off x="4644008" y="404664"/>
            <a:ext cx="4193992" cy="579611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034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05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" y="1517472"/>
            <a:ext cx="2556750" cy="2559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077072"/>
            <a:ext cx="3309496" cy="1836446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3607746" y="2504884"/>
            <a:ext cx="4780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err="1" smtClean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rPr>
              <a:t>www.cranfield.ac.uk</a:t>
            </a:r>
            <a:endParaRPr lang="en-GB" sz="3200" b="1" dirty="0" smtClean="0">
              <a:solidFill>
                <a:srgbClr val="0C406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3607747" y="341161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smtClean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rPr>
              <a:t>T: +44 (0)1234 750111</a:t>
            </a:r>
            <a:endParaRPr lang="en-US" sz="2800" b="1" dirty="0" smtClean="0">
              <a:solidFill>
                <a:srgbClr val="0099C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483768" y="6309320"/>
            <a:ext cx="3816424" cy="548680"/>
          </a:xfrm>
          <a:prstGeom prst="rect">
            <a:avLst/>
          </a:prstGeom>
          <a:solidFill>
            <a:srgbClr val="0C4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2348880"/>
            <a:ext cx="8532000" cy="403244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06000" y="1412875"/>
            <a:ext cx="8532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 smtClean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52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2348880"/>
            <a:ext cx="5022000" cy="403244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1412776"/>
            <a:ext cx="3401616" cy="49685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06000" y="1412875"/>
            <a:ext cx="5022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 smtClean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226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1412776"/>
            <a:ext cx="5022000" cy="496855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1412776"/>
            <a:ext cx="3401616" cy="49685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3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06000" y="1412776"/>
            <a:ext cx="8532000" cy="496855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904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06000" y="1412776"/>
            <a:ext cx="4193992" cy="496855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6" hasCustomPrompt="1"/>
          </p:nvPr>
        </p:nvSpPr>
        <p:spPr>
          <a:xfrm>
            <a:off x="4644008" y="1412776"/>
            <a:ext cx="4193992" cy="496855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902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909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" y="1517472"/>
            <a:ext cx="2556750" cy="255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077072"/>
            <a:ext cx="3309496" cy="183644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607746" y="2504884"/>
            <a:ext cx="4780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err="1" smtClean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rPr>
              <a:t>www.cranfield.ac.uk</a:t>
            </a:r>
            <a:endParaRPr lang="en-GB" sz="3200" b="1" dirty="0" smtClean="0">
              <a:solidFill>
                <a:srgbClr val="0C406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07747" y="341161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smtClean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rPr>
              <a:t>T: +44 (0)1234 750111</a:t>
            </a:r>
            <a:endParaRPr lang="en-US" sz="2800" b="1" dirty="0" smtClean="0">
              <a:solidFill>
                <a:srgbClr val="0099C4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or 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53898" y="1700460"/>
            <a:ext cx="4698522" cy="21605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 i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Presentation or Chapter Title, Arial Bold 28pt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653898" y="4005064"/>
            <a:ext cx="4698522" cy="7920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000" b="1" i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Presenter’s Name and Title, </a:t>
            </a:r>
            <a:br>
              <a:rPr lang="en-GB" dirty="0" smtClean="0"/>
            </a:br>
            <a:r>
              <a:rPr lang="en-GB" dirty="0" smtClean="0"/>
              <a:t>Arial Bold 20pt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655102" y="4941168"/>
            <a:ext cx="4698522" cy="5040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Date, Arial 20pt</a:t>
            </a:r>
            <a:endParaRPr lang="en-US" dirty="0"/>
          </a:p>
        </p:txBody>
      </p:sp>
      <p:sp>
        <p:nvSpPr>
          <p:cNvPr id="5" name="Text Placeholder 17"/>
          <p:cNvSpPr txBox="1">
            <a:spLocks/>
          </p:cNvSpPr>
          <p:nvPr userDrawn="1"/>
        </p:nvSpPr>
        <p:spPr>
          <a:xfrm>
            <a:off x="3653898" y="5661248"/>
            <a:ext cx="4698522" cy="504056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panose="020B0604020202020204" pitchFamily="34" charset="0"/>
              <a:buNone/>
              <a:defRPr sz="2200" b="1" kern="1200" baseline="0">
                <a:solidFill>
                  <a:srgbClr val="09193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Courier New" charset="0"/>
              <a:buChar char="o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Wingdings" charset="2"/>
              <a:buChar char="§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.HelveticaNeueDeskInterface-Regular" charset="0"/>
              <a:buChar char="-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0" dirty="0" err="1" smtClean="0"/>
              <a:t>www.cranfield.ac.uk</a:t>
            </a:r>
            <a:endParaRPr lang="en-GB" sz="1800" b="0" dirty="0" smtClean="0"/>
          </a:p>
        </p:txBody>
      </p:sp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" y="1517472"/>
            <a:ext cx="2556750" cy="25596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483768" y="6309320"/>
            <a:ext cx="3816424" cy="548680"/>
          </a:xfrm>
          <a:prstGeom prst="rect">
            <a:avLst/>
          </a:prstGeom>
          <a:solidFill>
            <a:srgbClr val="0C4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93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00" y="324000"/>
            <a:ext cx="972000" cy="97200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4382979" y="6414383"/>
            <a:ext cx="378042" cy="32698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1B87E66-6AAE-F643-B8FD-9355C1B5527C}" type="slidenum">
              <a:rPr lang="en-US" sz="1400" smtClean="0"/>
              <a:pPr algn="ctr"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120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1" r:id="rId5"/>
    <p:sldLayoutId id="2147483742" r:id="rId6"/>
    <p:sldLayoutId id="2147483743" r:id="rId7"/>
    <p:sldLayoutId id="2147483744" r:id="rId8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rgbClr val="0C406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C4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72200" y="6414384"/>
            <a:ext cx="246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© </a:t>
            </a:r>
            <a:r>
              <a:rPr lang="en-US" sz="1400" dirty="0" err="1" smtClean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Cranfield</a:t>
            </a:r>
            <a:r>
              <a:rPr lang="en-US" sz="1400" dirty="0" smtClean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 University 2018</a:t>
            </a:r>
            <a:endParaRPr lang="en-US" sz="1400" dirty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Footer Placeholder 16"/>
          <p:cNvSpPr txBox="1">
            <a:spLocks/>
          </p:cNvSpPr>
          <p:nvPr/>
        </p:nvSpPr>
        <p:spPr>
          <a:xfrm>
            <a:off x="3028950" y="6414383"/>
            <a:ext cx="3086100" cy="307092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1B87E66-6AAE-F643-B8FD-9355C1B5527C}" type="slidenum">
              <a:rPr lang="en-US" sz="14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67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08" r:id="rId2"/>
    <p:sldLayoutId id="2147483729" r:id="rId3"/>
    <p:sldLayoutId id="2147483709" r:id="rId4"/>
    <p:sldLayoutId id="2147483712" r:id="rId5"/>
    <p:sldLayoutId id="2147483717" r:id="rId6"/>
    <p:sldLayoutId id="2147483714" r:id="rId7"/>
    <p:sldLayoutId id="2147483727" r:id="rId8"/>
    <p:sldLayoutId id="2147483711" r:id="rId9"/>
    <p:sldLayoutId id="2147483733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rgbClr val="0C406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Caitlin Gilroy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Defence and Security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19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73216"/>
            <a:ext cx="3635896" cy="148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THIS AREA OF YOUR SLIDE WILL BE COVERED BY A TIMER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3663811" y="14048"/>
            <a:ext cx="5241329" cy="2594785"/>
            <a:chOff x="0" y="0"/>
            <a:chExt cx="10685881" cy="498867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0276695" cy="3820999"/>
            </a:xfrm>
            <a:prstGeom prst="rect">
              <a:avLst/>
            </a:prstGeom>
          </p:spPr>
        </p:pic>
        <p:sp>
          <p:nvSpPr>
            <p:cNvPr id="6" name="TextBox 15"/>
            <p:cNvSpPr txBox="1"/>
            <p:nvPr/>
          </p:nvSpPr>
          <p:spPr>
            <a:xfrm>
              <a:off x="2823316" y="3735498"/>
              <a:ext cx="3825430" cy="12531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4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Stainless steel stripper</a:t>
              </a:r>
              <a:endPara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Box 16"/>
            <p:cNvSpPr txBox="1"/>
            <p:nvPr/>
          </p:nvSpPr>
          <p:spPr>
            <a:xfrm>
              <a:off x="6860451" y="3383342"/>
              <a:ext cx="3825430" cy="69223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4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Series of Al meshes</a:t>
              </a:r>
              <a:endPara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2510040"/>
            <a:ext cx="9144000" cy="1811902"/>
            <a:chOff x="2447709" y="3877672"/>
            <a:chExt cx="6732803" cy="1663581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1806" y="3877672"/>
              <a:ext cx="2471469" cy="166358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7709" y="3893580"/>
              <a:ext cx="2421287" cy="164767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651" t="12201" r="9633" b="6951"/>
            <a:stretch/>
          </p:blipFill>
          <p:spPr>
            <a:xfrm>
              <a:off x="7313275" y="3893580"/>
              <a:ext cx="1867237" cy="1647673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83"/>
          <a:stretch/>
        </p:blipFill>
        <p:spPr>
          <a:xfrm>
            <a:off x="4312882" y="4321942"/>
            <a:ext cx="3788354" cy="203481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6041"/>
            <a:ext cx="3491880" cy="254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8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-Template-4x3-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MTTemplate-4x3.potx" id="{C9D50875-0F38-4207-BF12-680ACE20D8FC}" vid="{856388C6-4666-4719-9009-E622C6FCE160}"/>
    </a:ext>
  </a:extLst>
</a:theme>
</file>

<file path=ppt/theme/theme2.xml><?xml version="1.0" encoding="utf-8"?>
<a:theme xmlns:a="http://schemas.openxmlformats.org/drawingml/2006/main" name="No Logo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MTTemplate-4x3.potx" id="{C9D50875-0F38-4207-BF12-680ACE20D8FC}" vid="{F8797988-1AF9-490C-894A-917759621D8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F9A780F40D6D43967DF6A0E4BBBC14" ma:contentTypeVersion="3" ma:contentTypeDescription="Create a new document." ma:contentTypeScope="" ma:versionID="46084dd6e4eb7f4e55e22b01662baf7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022916f55ab85163ee9a5069dec31d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2FDF69-5A1A-4E32-A5EE-49837B6134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593576-92A5-45AE-98E8-8A326243FB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429D86A-3AF6-48A4-855F-0A95E6AF055E}">
  <ds:schemaRefs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3MTTemplate-4x3</Template>
  <TotalTime>114</TotalTime>
  <Words>23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Academic-Template-4x3-01</vt:lpstr>
      <vt:lpstr>No Logo Master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Gilroy</dc:creator>
  <cp:lastModifiedBy>Caitlin Gilroy</cp:lastModifiedBy>
  <cp:revision>7</cp:revision>
  <cp:lastPrinted>2014-09-02T09:13:37Z</cp:lastPrinted>
  <dcterms:created xsi:type="dcterms:W3CDTF">2018-09-13T11:03:16Z</dcterms:created>
  <dcterms:modified xsi:type="dcterms:W3CDTF">2018-09-13T13:01:40Z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0x01010029F9A780F40D6D43967DF6A0E4BBBC14</vt:lpwstr>
  </property>
</Properties>
</file>