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7" r:id="rId3"/>
    <p:sldId id="357" r:id="rId4"/>
    <p:sldId id="358" r:id="rId5"/>
    <p:sldId id="355" r:id="rId6"/>
    <p:sldId id="356" r:id="rId7"/>
    <p:sldId id="302" r:id="rId8"/>
    <p:sldId id="303" r:id="rId9"/>
    <p:sldId id="339" r:id="rId10"/>
    <p:sldId id="304" r:id="rId11"/>
    <p:sldId id="300" r:id="rId12"/>
    <p:sldId id="341" r:id="rId13"/>
    <p:sldId id="306" r:id="rId14"/>
    <p:sldId id="299" r:id="rId15"/>
    <p:sldId id="364" r:id="rId16"/>
    <p:sldId id="312" r:id="rId17"/>
    <p:sldId id="337" r:id="rId18"/>
    <p:sldId id="310" r:id="rId19"/>
    <p:sldId id="309" r:id="rId20"/>
    <p:sldId id="332" r:id="rId21"/>
    <p:sldId id="308" r:id="rId22"/>
    <p:sldId id="314" r:id="rId23"/>
    <p:sldId id="359" r:id="rId24"/>
    <p:sldId id="360" r:id="rId25"/>
    <p:sldId id="345" r:id="rId26"/>
    <p:sldId id="335" r:id="rId27"/>
    <p:sldId id="316" r:id="rId28"/>
    <p:sldId id="362" r:id="rId29"/>
    <p:sldId id="361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88" r:id="rId39"/>
    <p:sldId id="291" r:id="rId40"/>
    <p:sldId id="293" r:id="rId41"/>
    <p:sldId id="348" r:id="rId42"/>
    <p:sldId id="292" r:id="rId43"/>
    <p:sldId id="343" r:id="rId44"/>
    <p:sldId id="272" r:id="rId45"/>
    <p:sldId id="349" r:id="rId46"/>
    <p:sldId id="350" r:id="rId47"/>
    <p:sldId id="351" r:id="rId48"/>
    <p:sldId id="273" r:id="rId49"/>
    <p:sldId id="274" r:id="rId50"/>
    <p:sldId id="275" r:id="rId51"/>
    <p:sldId id="347" r:id="rId52"/>
    <p:sldId id="277" r:id="rId53"/>
  </p:sldIdLst>
  <p:sldSz cx="9144000" cy="5143500" type="screen16x9"/>
  <p:notesSz cx="6858000" cy="9144000"/>
  <p:embeddedFontLst>
    <p:embeddedFont>
      <p:font typeface="Lora" panose="020B0604020202020204" charset="0"/>
      <p:regular r:id="rId55"/>
      <p:bold r:id="rId56"/>
      <p:italic r:id="rId57"/>
      <p:boldItalic r:id="rId58"/>
    </p:embeddedFont>
    <p:embeddedFont>
      <p:font typeface="Source Sans Pro" panose="020B0503030403020204" pitchFamily="34" charset="0"/>
      <p:regular r:id="rId59"/>
      <p:bold r:id="rId60"/>
      <p:italic r:id="rId61"/>
      <p:boldItalic r:id="rId62"/>
    </p:embeddedFont>
    <p:embeddedFont>
      <p:font typeface="Source Sans Pro Light" panose="020B0403030403020204" pitchFamily="34" charset="0"/>
      <p:regular r:id="rId63"/>
      <p:bold r:id="rId64"/>
      <p:italic r:id="rId65"/>
      <p:boldItalic r:id="rId66"/>
    </p:embeddedFont>
    <p:embeddedFont>
      <p:font typeface="Source Sans Pro SemiBold" panose="020B060303040302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tle and session outline" id="{9402B786-A3C3-46B3-86CE-BEE0CAA6B247}">
          <p14:sldIdLst>
            <p14:sldId id="256"/>
            <p14:sldId id="257"/>
            <p14:sldId id="357"/>
            <p14:sldId id="358"/>
            <p14:sldId id="355"/>
            <p14:sldId id="356"/>
          </p14:sldIdLst>
        </p14:section>
        <p14:section name="Consuming research" id="{3A44B873-01D6-4A7F-A97B-908A72AA4713}">
          <p14:sldIdLst>
            <p14:sldId id="302"/>
            <p14:sldId id="303"/>
            <p14:sldId id="339"/>
            <p14:sldId id="304"/>
            <p14:sldId id="300"/>
            <p14:sldId id="341"/>
            <p14:sldId id="306"/>
            <p14:sldId id="299"/>
            <p14:sldId id="364"/>
            <p14:sldId id="312"/>
            <p14:sldId id="337"/>
            <p14:sldId id="310"/>
            <p14:sldId id="309"/>
            <p14:sldId id="332"/>
            <p14:sldId id="308"/>
            <p14:sldId id="314"/>
            <p14:sldId id="359"/>
            <p14:sldId id="360"/>
            <p14:sldId id="345"/>
            <p14:sldId id="335"/>
            <p14:sldId id="316"/>
            <p14:sldId id="362"/>
            <p14:sldId id="361"/>
          </p14:sldIdLst>
        </p14:section>
        <p14:section name="Producing research" id="{4F0031CF-D218-4B81-8524-F601B47A924A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88"/>
            <p14:sldId id="291"/>
            <p14:sldId id="293"/>
            <p14:sldId id="348"/>
            <p14:sldId id="292"/>
            <p14:sldId id="343"/>
          </p14:sldIdLst>
        </p14:section>
        <p14:section name="Teaching research" id="{05EC5057-BEE8-40FA-BA7F-65B742737B21}">
          <p14:sldIdLst>
            <p14:sldId id="272"/>
            <p14:sldId id="349"/>
            <p14:sldId id="350"/>
            <p14:sldId id="351"/>
            <p14:sldId id="273"/>
            <p14:sldId id="274"/>
            <p14:sldId id="275"/>
            <p14:sldId id="347"/>
          </p14:sldIdLst>
        </p14:section>
        <p14:section name="Open forum" id="{3EAFD803-F6B7-4D38-BBBA-34CD850ECED0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" initials="JMD" lastIdx="0" clrIdx="0">
    <p:extLst>
      <p:ext uri="{19B8F6BF-5375-455C-9EA6-DF929625EA0E}">
        <p15:presenceInfo xmlns:p15="http://schemas.microsoft.com/office/powerpoint/2012/main" userId="Jam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  <a:srgbClr val="FDD835"/>
    <a:srgbClr val="FFFFFF"/>
    <a:srgbClr val="00C000"/>
    <a:srgbClr val="EDEDED"/>
    <a:srgbClr val="F2F2F2"/>
    <a:srgbClr val="FFF9C4"/>
    <a:srgbClr val="FFEB3B"/>
    <a:srgbClr val="FFEE58"/>
    <a:srgbClr val="FFF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6" autoAdjust="0"/>
    <p:restoredTop sz="92000" autoAdjust="0"/>
  </p:normalViewPr>
  <p:slideViewPr>
    <p:cSldViewPr snapToGrid="0">
      <p:cViewPr varScale="1">
        <p:scale>
          <a:sx n="110" d="100"/>
          <a:sy n="110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0CC0D-F972-477D-BD9A-186F9B7FD58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6CDD089F-E9AC-4AF8-AC98-338DC004399C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gm:t>
    </dgm:pt>
    <dgm:pt modelId="{D91C213F-588B-406A-AA53-6157B7972A00}" type="parTrans" cxnId="{7B52E69E-D04F-4828-8F6A-E1ADAF03C56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DD12E755-4270-43B1-94E3-C781C664A075}" type="sibTrans" cxnId="{7B52E69E-D04F-4828-8F6A-E1ADAF03C567}">
      <dgm:prSet/>
      <dgm:spPr>
        <a:ln>
          <a:solidFill>
            <a:srgbClr val="FDD835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A35838F-863B-4A84-928E-86C2933B0E02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gm:t>
    </dgm:pt>
    <dgm:pt modelId="{31C6CB41-990E-442C-B900-3370ABF4D1EE}" type="parTrans" cxnId="{9DFAB231-435B-44C6-891A-EE4B99BBCA3E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2A82D46-ED6C-4F01-97EE-58DC163FB265}" type="sibTrans" cxnId="{9DFAB231-435B-44C6-891A-EE4B99BBCA3E}">
      <dgm:prSet/>
      <dgm:spPr>
        <a:ln>
          <a:solidFill>
            <a:srgbClr val="FDD835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8493786-4E78-49A3-9B67-D1746E458E98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gm:t>
    </dgm:pt>
    <dgm:pt modelId="{A8B7104A-D397-4AF7-A458-CC8472F8BF2D}" type="parTrans" cxnId="{EEFE2594-0FEF-431E-9CB9-F0C01E62551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B5C73599-0FEC-48C3-B0B9-76D4CFCCECCA}" type="sibTrans" cxnId="{EEFE2594-0FEF-431E-9CB9-F0C01E625512}">
      <dgm:prSet/>
      <dgm:spPr>
        <a:ln>
          <a:solidFill>
            <a:srgbClr val="FDD835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A27AEA3-C916-4229-943E-540E9DF5849D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gm:t>
    </dgm:pt>
    <dgm:pt modelId="{EFED2246-90AB-49F3-9279-BBBA08CC5CFD}" type="parTrans" cxnId="{213EA8F8-514A-425E-966D-5C0396996CC1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3414DEE-5CD1-4380-A0B4-C55348916991}" type="sibTrans" cxnId="{213EA8F8-514A-425E-966D-5C0396996CC1}">
      <dgm:prSet/>
      <dgm:spPr>
        <a:ln>
          <a:solidFill>
            <a:srgbClr val="FDD835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83D0E83-647B-4AB9-AA28-A38F2EBA1365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gm:t>
    </dgm:pt>
    <dgm:pt modelId="{2A146378-3181-4011-86AC-6AEAABE417C9}" type="parTrans" cxnId="{502BC34F-6D84-4B79-9458-EDA83339733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234D1238-B8C3-4674-B6D6-7E108B839B90}" type="sibTrans" cxnId="{502BC34F-6D84-4B79-9458-EDA833397337}">
      <dgm:prSet/>
      <dgm:spPr>
        <a:solidFill>
          <a:srgbClr val="EDEDED"/>
        </a:solidFill>
        <a:ln>
          <a:solidFill>
            <a:srgbClr val="FDD835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1DBD95B-87A9-48CF-BC2F-D0103CC28B6E}">
      <dgm:prSet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gm:t>
    </dgm:pt>
    <dgm:pt modelId="{554A5D4C-B9E3-4E21-945F-D96D43B0D3F6}" type="parTrans" cxnId="{C167E7F0-FC6C-4443-B77A-303D0E6475F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4FCA6B91-4FBB-4F0C-93B6-0BF18DD96223}" type="sibTrans" cxnId="{C167E7F0-FC6C-4443-B77A-303D0E6475F2}">
      <dgm:prSet/>
      <dgm:spPr>
        <a:ln>
          <a:solidFill>
            <a:srgbClr val="FDD835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56E1B0B-E8D7-4953-9A8B-A6E87777BC7A}" type="pres">
      <dgm:prSet presAssocID="{4300CC0D-F972-477D-BD9A-186F9B7FD584}" presName="cycle" presStyleCnt="0">
        <dgm:presLayoutVars>
          <dgm:dir/>
          <dgm:resizeHandles val="exact"/>
        </dgm:presLayoutVars>
      </dgm:prSet>
      <dgm:spPr/>
    </dgm:pt>
    <dgm:pt modelId="{6777501D-F9BF-4B51-A9CB-E7CDBAFCB739}" type="pres">
      <dgm:prSet presAssocID="{6CDD089F-E9AC-4AF8-AC98-338DC004399C}" presName="node" presStyleLbl="node1" presStyleIdx="0" presStyleCnt="6" custScaleX="135626" custScaleY="78246">
        <dgm:presLayoutVars>
          <dgm:bulletEnabled val="1"/>
        </dgm:presLayoutVars>
      </dgm:prSet>
      <dgm:spPr/>
    </dgm:pt>
    <dgm:pt modelId="{DA6E58A6-066B-412B-9059-AAF976149811}" type="pres">
      <dgm:prSet presAssocID="{6CDD089F-E9AC-4AF8-AC98-338DC004399C}" presName="spNode" presStyleCnt="0"/>
      <dgm:spPr/>
    </dgm:pt>
    <dgm:pt modelId="{F7E6BB71-DE39-4778-9DE0-FAE9659FA69B}" type="pres">
      <dgm:prSet presAssocID="{DD12E755-4270-43B1-94E3-C781C664A075}" presName="sibTrans" presStyleLbl="sibTrans1D1" presStyleIdx="0" presStyleCnt="6"/>
      <dgm:spPr/>
    </dgm:pt>
    <dgm:pt modelId="{40A0082A-5AF5-4E30-93A9-F1D66982A403}" type="pres">
      <dgm:prSet presAssocID="{0A35838F-863B-4A84-928E-86C2933B0E02}" presName="node" presStyleLbl="node1" presStyleIdx="1" presStyleCnt="6" custScaleX="135626" custScaleY="78246">
        <dgm:presLayoutVars>
          <dgm:bulletEnabled val="1"/>
        </dgm:presLayoutVars>
      </dgm:prSet>
      <dgm:spPr/>
    </dgm:pt>
    <dgm:pt modelId="{D0BCD009-5F34-404A-9E28-0B36C76B1336}" type="pres">
      <dgm:prSet presAssocID="{0A35838F-863B-4A84-928E-86C2933B0E02}" presName="spNode" presStyleCnt="0"/>
      <dgm:spPr/>
    </dgm:pt>
    <dgm:pt modelId="{981F9403-126D-4F78-BB26-585A76DAE29C}" type="pres">
      <dgm:prSet presAssocID="{92A82D46-ED6C-4F01-97EE-58DC163FB265}" presName="sibTrans" presStyleLbl="sibTrans1D1" presStyleIdx="1" presStyleCnt="6"/>
      <dgm:spPr/>
    </dgm:pt>
    <dgm:pt modelId="{5615AEEA-8325-400B-B860-3A6EF55FBF59}" type="pres">
      <dgm:prSet presAssocID="{08493786-4E78-49A3-9B67-D1746E458E98}" presName="node" presStyleLbl="node1" presStyleIdx="2" presStyleCnt="6" custScaleX="135626" custScaleY="78246">
        <dgm:presLayoutVars>
          <dgm:bulletEnabled val="1"/>
        </dgm:presLayoutVars>
      </dgm:prSet>
      <dgm:spPr/>
    </dgm:pt>
    <dgm:pt modelId="{58999754-5E79-4534-B705-9AAD67570A5F}" type="pres">
      <dgm:prSet presAssocID="{08493786-4E78-49A3-9B67-D1746E458E98}" presName="spNode" presStyleCnt="0"/>
      <dgm:spPr/>
    </dgm:pt>
    <dgm:pt modelId="{EE3A9B43-C1CF-4190-953B-9B11C2A52473}" type="pres">
      <dgm:prSet presAssocID="{B5C73599-0FEC-48C3-B0B9-76D4CFCCECCA}" presName="sibTrans" presStyleLbl="sibTrans1D1" presStyleIdx="2" presStyleCnt="6"/>
      <dgm:spPr/>
    </dgm:pt>
    <dgm:pt modelId="{08FD4EB1-2BE1-49DD-9AE6-33B505222B23}" type="pres">
      <dgm:prSet presAssocID="{EA27AEA3-C916-4229-943E-540E9DF5849D}" presName="node" presStyleLbl="node1" presStyleIdx="3" presStyleCnt="6" custScaleX="135626" custScaleY="78246">
        <dgm:presLayoutVars>
          <dgm:bulletEnabled val="1"/>
        </dgm:presLayoutVars>
      </dgm:prSet>
      <dgm:spPr/>
    </dgm:pt>
    <dgm:pt modelId="{A4A8E91C-EFDE-4ECD-9EA4-C6E1FDF7B0AD}" type="pres">
      <dgm:prSet presAssocID="{EA27AEA3-C916-4229-943E-540E9DF5849D}" presName="spNode" presStyleCnt="0"/>
      <dgm:spPr/>
    </dgm:pt>
    <dgm:pt modelId="{8DF38563-274B-4036-8308-136406C0A01E}" type="pres">
      <dgm:prSet presAssocID="{F3414DEE-5CD1-4380-A0B4-C55348916991}" presName="sibTrans" presStyleLbl="sibTrans1D1" presStyleIdx="3" presStyleCnt="6"/>
      <dgm:spPr/>
    </dgm:pt>
    <dgm:pt modelId="{12C1ABF2-FBDC-4A7A-B130-7CF62E32151E}" type="pres">
      <dgm:prSet presAssocID="{91DBD95B-87A9-48CF-BC2F-D0103CC28B6E}" presName="node" presStyleLbl="node1" presStyleIdx="4" presStyleCnt="6" custScaleX="135626" custScaleY="78246">
        <dgm:presLayoutVars>
          <dgm:bulletEnabled val="1"/>
        </dgm:presLayoutVars>
      </dgm:prSet>
      <dgm:spPr/>
    </dgm:pt>
    <dgm:pt modelId="{9870445A-2927-4E26-A4F9-4F36893E4146}" type="pres">
      <dgm:prSet presAssocID="{91DBD95B-87A9-48CF-BC2F-D0103CC28B6E}" presName="spNode" presStyleCnt="0"/>
      <dgm:spPr/>
    </dgm:pt>
    <dgm:pt modelId="{26F14513-9D07-472A-A3B8-1F7A40BE6A6C}" type="pres">
      <dgm:prSet presAssocID="{4FCA6B91-4FBB-4F0C-93B6-0BF18DD96223}" presName="sibTrans" presStyleLbl="sibTrans1D1" presStyleIdx="4" presStyleCnt="6"/>
      <dgm:spPr/>
    </dgm:pt>
    <dgm:pt modelId="{9BCF1A53-8D4C-45DD-9320-4F1689305E23}" type="pres">
      <dgm:prSet presAssocID="{E83D0E83-647B-4AB9-AA28-A38F2EBA1365}" presName="node" presStyleLbl="node1" presStyleIdx="5" presStyleCnt="6" custScaleX="135626" custScaleY="78246">
        <dgm:presLayoutVars>
          <dgm:bulletEnabled val="1"/>
        </dgm:presLayoutVars>
      </dgm:prSet>
      <dgm:spPr/>
    </dgm:pt>
    <dgm:pt modelId="{2C97596C-64CE-420B-AB28-D909890B6349}" type="pres">
      <dgm:prSet presAssocID="{E83D0E83-647B-4AB9-AA28-A38F2EBA1365}" presName="spNode" presStyleCnt="0"/>
      <dgm:spPr/>
    </dgm:pt>
    <dgm:pt modelId="{A7574D90-88EF-456D-976B-B002965FDB94}" type="pres">
      <dgm:prSet presAssocID="{234D1238-B8C3-4674-B6D6-7E108B839B90}" presName="sibTrans" presStyleLbl="sibTrans1D1" presStyleIdx="5" presStyleCnt="6"/>
      <dgm:spPr/>
    </dgm:pt>
  </dgm:ptLst>
  <dgm:cxnLst>
    <dgm:cxn modelId="{CCAA2C0D-8335-4F02-8118-4B8FD4898932}" type="presOf" srcId="{B5C73599-0FEC-48C3-B0B9-76D4CFCCECCA}" destId="{EE3A9B43-C1CF-4190-953B-9B11C2A52473}" srcOrd="0" destOrd="0" presId="urn:microsoft.com/office/officeart/2005/8/layout/cycle5"/>
    <dgm:cxn modelId="{C2236910-4C0E-4E08-8DC9-051DB946E554}" type="presOf" srcId="{4300CC0D-F972-477D-BD9A-186F9B7FD584}" destId="{F56E1B0B-E8D7-4953-9A8B-A6E87777BC7A}" srcOrd="0" destOrd="0" presId="urn:microsoft.com/office/officeart/2005/8/layout/cycle5"/>
    <dgm:cxn modelId="{9DFAB231-435B-44C6-891A-EE4B99BBCA3E}" srcId="{4300CC0D-F972-477D-BD9A-186F9B7FD584}" destId="{0A35838F-863B-4A84-928E-86C2933B0E02}" srcOrd="1" destOrd="0" parTransId="{31C6CB41-990E-442C-B900-3370ABF4D1EE}" sibTransId="{92A82D46-ED6C-4F01-97EE-58DC163FB265}"/>
    <dgm:cxn modelId="{306B743B-1DF3-436B-AD40-9F782006741F}" type="presOf" srcId="{4FCA6B91-4FBB-4F0C-93B6-0BF18DD96223}" destId="{26F14513-9D07-472A-A3B8-1F7A40BE6A6C}" srcOrd="0" destOrd="0" presId="urn:microsoft.com/office/officeart/2005/8/layout/cycle5"/>
    <dgm:cxn modelId="{5369605C-1100-4DD1-A49E-515F2824623D}" type="presOf" srcId="{E83D0E83-647B-4AB9-AA28-A38F2EBA1365}" destId="{9BCF1A53-8D4C-45DD-9320-4F1689305E23}" srcOrd="0" destOrd="0" presId="urn:microsoft.com/office/officeart/2005/8/layout/cycle5"/>
    <dgm:cxn modelId="{47EFD843-EF60-4BB3-8C1A-DA2B5DF838D8}" type="presOf" srcId="{6CDD089F-E9AC-4AF8-AC98-338DC004399C}" destId="{6777501D-F9BF-4B51-A9CB-E7CDBAFCB739}" srcOrd="0" destOrd="0" presId="urn:microsoft.com/office/officeart/2005/8/layout/cycle5"/>
    <dgm:cxn modelId="{502BC34F-6D84-4B79-9458-EDA833397337}" srcId="{4300CC0D-F972-477D-BD9A-186F9B7FD584}" destId="{E83D0E83-647B-4AB9-AA28-A38F2EBA1365}" srcOrd="5" destOrd="0" parTransId="{2A146378-3181-4011-86AC-6AEAABE417C9}" sibTransId="{234D1238-B8C3-4674-B6D6-7E108B839B90}"/>
    <dgm:cxn modelId="{E1E9BF86-E05E-40A7-805A-A3A5A58B69D2}" type="presOf" srcId="{08493786-4E78-49A3-9B67-D1746E458E98}" destId="{5615AEEA-8325-400B-B860-3A6EF55FBF59}" srcOrd="0" destOrd="0" presId="urn:microsoft.com/office/officeart/2005/8/layout/cycle5"/>
    <dgm:cxn modelId="{D9EACA91-2A47-4011-B90B-4982C6C2B3AC}" type="presOf" srcId="{234D1238-B8C3-4674-B6D6-7E108B839B90}" destId="{A7574D90-88EF-456D-976B-B002965FDB94}" srcOrd="0" destOrd="0" presId="urn:microsoft.com/office/officeart/2005/8/layout/cycle5"/>
    <dgm:cxn modelId="{EEFE2594-0FEF-431E-9CB9-F0C01E625512}" srcId="{4300CC0D-F972-477D-BD9A-186F9B7FD584}" destId="{08493786-4E78-49A3-9B67-D1746E458E98}" srcOrd="2" destOrd="0" parTransId="{A8B7104A-D397-4AF7-A458-CC8472F8BF2D}" sibTransId="{B5C73599-0FEC-48C3-B0B9-76D4CFCCECCA}"/>
    <dgm:cxn modelId="{ABEA8A95-A8D7-4C2E-AB94-0A759F35E7D3}" type="presOf" srcId="{92A82D46-ED6C-4F01-97EE-58DC163FB265}" destId="{981F9403-126D-4F78-BB26-585A76DAE29C}" srcOrd="0" destOrd="0" presId="urn:microsoft.com/office/officeart/2005/8/layout/cycle5"/>
    <dgm:cxn modelId="{7B52E69E-D04F-4828-8F6A-E1ADAF03C567}" srcId="{4300CC0D-F972-477D-BD9A-186F9B7FD584}" destId="{6CDD089F-E9AC-4AF8-AC98-338DC004399C}" srcOrd="0" destOrd="0" parTransId="{D91C213F-588B-406A-AA53-6157B7972A00}" sibTransId="{DD12E755-4270-43B1-94E3-C781C664A075}"/>
    <dgm:cxn modelId="{ECE855A5-EBF1-4E7D-9C4E-AE554A08C648}" type="presOf" srcId="{91DBD95B-87A9-48CF-BC2F-D0103CC28B6E}" destId="{12C1ABF2-FBDC-4A7A-B130-7CF62E32151E}" srcOrd="0" destOrd="0" presId="urn:microsoft.com/office/officeart/2005/8/layout/cycle5"/>
    <dgm:cxn modelId="{262C27D9-2E2F-4A62-80A9-A806F7A28AF9}" type="presOf" srcId="{EA27AEA3-C916-4229-943E-540E9DF5849D}" destId="{08FD4EB1-2BE1-49DD-9AE6-33B505222B23}" srcOrd="0" destOrd="0" presId="urn:microsoft.com/office/officeart/2005/8/layout/cycle5"/>
    <dgm:cxn modelId="{D1BB0DE5-81CB-41F8-ACF5-2DFB6999FEC4}" type="presOf" srcId="{F3414DEE-5CD1-4380-A0B4-C55348916991}" destId="{8DF38563-274B-4036-8308-136406C0A01E}" srcOrd="0" destOrd="0" presId="urn:microsoft.com/office/officeart/2005/8/layout/cycle5"/>
    <dgm:cxn modelId="{EF214CE6-EEEE-49AB-896C-ABBBF6C33607}" type="presOf" srcId="{DD12E755-4270-43B1-94E3-C781C664A075}" destId="{F7E6BB71-DE39-4778-9DE0-FAE9659FA69B}" srcOrd="0" destOrd="0" presId="urn:microsoft.com/office/officeart/2005/8/layout/cycle5"/>
    <dgm:cxn modelId="{BAFEAEE8-16C0-4B07-B56E-CBAF46782393}" type="presOf" srcId="{0A35838F-863B-4A84-928E-86C2933B0E02}" destId="{40A0082A-5AF5-4E30-93A9-F1D66982A403}" srcOrd="0" destOrd="0" presId="urn:microsoft.com/office/officeart/2005/8/layout/cycle5"/>
    <dgm:cxn modelId="{C167E7F0-FC6C-4443-B77A-303D0E6475F2}" srcId="{4300CC0D-F972-477D-BD9A-186F9B7FD584}" destId="{91DBD95B-87A9-48CF-BC2F-D0103CC28B6E}" srcOrd="4" destOrd="0" parTransId="{554A5D4C-B9E3-4E21-945F-D96D43B0D3F6}" sibTransId="{4FCA6B91-4FBB-4F0C-93B6-0BF18DD96223}"/>
    <dgm:cxn modelId="{213EA8F8-514A-425E-966D-5C0396996CC1}" srcId="{4300CC0D-F972-477D-BD9A-186F9B7FD584}" destId="{EA27AEA3-C916-4229-943E-540E9DF5849D}" srcOrd="3" destOrd="0" parTransId="{EFED2246-90AB-49F3-9279-BBBA08CC5CFD}" sibTransId="{F3414DEE-5CD1-4380-A0B4-C55348916991}"/>
    <dgm:cxn modelId="{51320ADA-9E5A-48DD-82DE-A50A852EF6AB}" type="presParOf" srcId="{F56E1B0B-E8D7-4953-9A8B-A6E87777BC7A}" destId="{6777501D-F9BF-4B51-A9CB-E7CDBAFCB739}" srcOrd="0" destOrd="0" presId="urn:microsoft.com/office/officeart/2005/8/layout/cycle5"/>
    <dgm:cxn modelId="{0BA9632B-FBEA-41FB-89F0-1FCFEF854533}" type="presParOf" srcId="{F56E1B0B-E8D7-4953-9A8B-A6E87777BC7A}" destId="{DA6E58A6-066B-412B-9059-AAF976149811}" srcOrd="1" destOrd="0" presId="urn:microsoft.com/office/officeart/2005/8/layout/cycle5"/>
    <dgm:cxn modelId="{65810122-CF75-4E6F-AAC5-5E67E16E2FBD}" type="presParOf" srcId="{F56E1B0B-E8D7-4953-9A8B-A6E87777BC7A}" destId="{F7E6BB71-DE39-4778-9DE0-FAE9659FA69B}" srcOrd="2" destOrd="0" presId="urn:microsoft.com/office/officeart/2005/8/layout/cycle5"/>
    <dgm:cxn modelId="{A16CDFC9-805E-4EAE-AB1F-E87F970FAE3B}" type="presParOf" srcId="{F56E1B0B-E8D7-4953-9A8B-A6E87777BC7A}" destId="{40A0082A-5AF5-4E30-93A9-F1D66982A403}" srcOrd="3" destOrd="0" presId="urn:microsoft.com/office/officeart/2005/8/layout/cycle5"/>
    <dgm:cxn modelId="{B465C6B0-1599-4D9E-834A-2F4B036CE03C}" type="presParOf" srcId="{F56E1B0B-E8D7-4953-9A8B-A6E87777BC7A}" destId="{D0BCD009-5F34-404A-9E28-0B36C76B1336}" srcOrd="4" destOrd="0" presId="urn:microsoft.com/office/officeart/2005/8/layout/cycle5"/>
    <dgm:cxn modelId="{A5874AD2-65BB-4514-9195-A3060174252F}" type="presParOf" srcId="{F56E1B0B-E8D7-4953-9A8B-A6E87777BC7A}" destId="{981F9403-126D-4F78-BB26-585A76DAE29C}" srcOrd="5" destOrd="0" presId="urn:microsoft.com/office/officeart/2005/8/layout/cycle5"/>
    <dgm:cxn modelId="{810921B5-2650-4664-A9FD-516BCB0F8335}" type="presParOf" srcId="{F56E1B0B-E8D7-4953-9A8B-A6E87777BC7A}" destId="{5615AEEA-8325-400B-B860-3A6EF55FBF59}" srcOrd="6" destOrd="0" presId="urn:microsoft.com/office/officeart/2005/8/layout/cycle5"/>
    <dgm:cxn modelId="{75DB3269-0E75-4664-9DE6-95A9FFB88E45}" type="presParOf" srcId="{F56E1B0B-E8D7-4953-9A8B-A6E87777BC7A}" destId="{58999754-5E79-4534-B705-9AAD67570A5F}" srcOrd="7" destOrd="0" presId="urn:microsoft.com/office/officeart/2005/8/layout/cycle5"/>
    <dgm:cxn modelId="{C5162987-6D08-42D4-8F8A-73B0EADAFDBD}" type="presParOf" srcId="{F56E1B0B-E8D7-4953-9A8B-A6E87777BC7A}" destId="{EE3A9B43-C1CF-4190-953B-9B11C2A52473}" srcOrd="8" destOrd="0" presId="urn:microsoft.com/office/officeart/2005/8/layout/cycle5"/>
    <dgm:cxn modelId="{F5F722D3-36AD-4BCD-AF9E-235EE980A2C0}" type="presParOf" srcId="{F56E1B0B-E8D7-4953-9A8B-A6E87777BC7A}" destId="{08FD4EB1-2BE1-49DD-9AE6-33B505222B23}" srcOrd="9" destOrd="0" presId="urn:microsoft.com/office/officeart/2005/8/layout/cycle5"/>
    <dgm:cxn modelId="{5BC2DEBE-7321-45F5-8A3D-CD4548DD2D09}" type="presParOf" srcId="{F56E1B0B-E8D7-4953-9A8B-A6E87777BC7A}" destId="{A4A8E91C-EFDE-4ECD-9EA4-C6E1FDF7B0AD}" srcOrd="10" destOrd="0" presId="urn:microsoft.com/office/officeart/2005/8/layout/cycle5"/>
    <dgm:cxn modelId="{1F042351-0CE4-4C56-9714-F830E2B095E5}" type="presParOf" srcId="{F56E1B0B-E8D7-4953-9A8B-A6E87777BC7A}" destId="{8DF38563-274B-4036-8308-136406C0A01E}" srcOrd="11" destOrd="0" presId="urn:microsoft.com/office/officeart/2005/8/layout/cycle5"/>
    <dgm:cxn modelId="{90202A77-47C7-4D1B-9CEB-8AD3214BA48F}" type="presParOf" srcId="{F56E1B0B-E8D7-4953-9A8B-A6E87777BC7A}" destId="{12C1ABF2-FBDC-4A7A-B130-7CF62E32151E}" srcOrd="12" destOrd="0" presId="urn:microsoft.com/office/officeart/2005/8/layout/cycle5"/>
    <dgm:cxn modelId="{883891AE-DAFE-45DC-9D5F-FF1081A00977}" type="presParOf" srcId="{F56E1B0B-E8D7-4953-9A8B-A6E87777BC7A}" destId="{9870445A-2927-4E26-A4F9-4F36893E4146}" srcOrd="13" destOrd="0" presId="urn:microsoft.com/office/officeart/2005/8/layout/cycle5"/>
    <dgm:cxn modelId="{CDF974FF-8602-4D23-B7EE-32233D0E6BAA}" type="presParOf" srcId="{F56E1B0B-E8D7-4953-9A8B-A6E87777BC7A}" destId="{26F14513-9D07-472A-A3B8-1F7A40BE6A6C}" srcOrd="14" destOrd="0" presId="urn:microsoft.com/office/officeart/2005/8/layout/cycle5"/>
    <dgm:cxn modelId="{E96FBA1E-94B6-4BAD-A507-0C160C835B81}" type="presParOf" srcId="{F56E1B0B-E8D7-4953-9A8B-A6E87777BC7A}" destId="{9BCF1A53-8D4C-45DD-9320-4F1689305E23}" srcOrd="15" destOrd="0" presId="urn:microsoft.com/office/officeart/2005/8/layout/cycle5"/>
    <dgm:cxn modelId="{697A8E35-F4F1-4F2D-BFFA-5D35FD6AEEA6}" type="presParOf" srcId="{F56E1B0B-E8D7-4953-9A8B-A6E87777BC7A}" destId="{2C97596C-64CE-420B-AB28-D909890B6349}" srcOrd="16" destOrd="0" presId="urn:microsoft.com/office/officeart/2005/8/layout/cycle5"/>
    <dgm:cxn modelId="{0C61BBB6-711C-47E4-A4C1-88DF4F9F5600}" type="presParOf" srcId="{F56E1B0B-E8D7-4953-9A8B-A6E87777BC7A}" destId="{A7574D90-88EF-456D-976B-B002965FDB94}" srcOrd="17" destOrd="0" presId="urn:microsoft.com/office/officeart/2005/8/layout/cycle5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00CC0D-F972-477D-BD9A-186F9B7FD58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6CDD089F-E9AC-4AF8-AC98-338DC004399C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gm:t>
    </dgm:pt>
    <dgm:pt modelId="{D91C213F-588B-406A-AA53-6157B7972A00}" type="parTrans" cxnId="{7B52E69E-D04F-4828-8F6A-E1ADAF03C56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DD12E755-4270-43B1-94E3-C781C664A075}" type="sibTrans" cxnId="{7B52E69E-D04F-4828-8F6A-E1ADAF03C567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A35838F-863B-4A84-928E-86C2933B0E02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gm:t>
    </dgm:pt>
    <dgm:pt modelId="{31C6CB41-990E-442C-B900-3370ABF4D1EE}" type="parTrans" cxnId="{9DFAB231-435B-44C6-891A-EE4B99BBCA3E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2A82D46-ED6C-4F01-97EE-58DC163FB265}" type="sibTrans" cxnId="{9DFAB231-435B-44C6-891A-EE4B99BBCA3E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8493786-4E78-49A3-9B67-D1746E458E98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gm:t>
    </dgm:pt>
    <dgm:pt modelId="{A8B7104A-D397-4AF7-A458-CC8472F8BF2D}" type="parTrans" cxnId="{EEFE2594-0FEF-431E-9CB9-F0C01E62551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B5C73599-0FEC-48C3-B0B9-76D4CFCCECCA}" type="sibTrans" cxnId="{EEFE2594-0FEF-431E-9CB9-F0C01E625512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A27AEA3-C916-4229-943E-540E9DF5849D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gm:t>
    </dgm:pt>
    <dgm:pt modelId="{EFED2246-90AB-49F3-9279-BBBA08CC5CFD}" type="parTrans" cxnId="{213EA8F8-514A-425E-966D-5C0396996CC1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3414DEE-5CD1-4380-A0B4-C55348916991}" type="sibTrans" cxnId="{213EA8F8-514A-425E-966D-5C0396996CC1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83D0E83-647B-4AB9-AA28-A38F2EBA1365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gm:t>
    </dgm:pt>
    <dgm:pt modelId="{2A146378-3181-4011-86AC-6AEAABE417C9}" type="parTrans" cxnId="{502BC34F-6D84-4B79-9458-EDA83339733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234D1238-B8C3-4674-B6D6-7E108B839B90}" type="sibTrans" cxnId="{502BC34F-6D84-4B79-9458-EDA833397337}">
      <dgm:prSet/>
      <dgm:spPr>
        <a:solidFill>
          <a:srgbClr val="EDEDED"/>
        </a:solidFill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1DBD95B-87A9-48CF-BC2F-D0103CC28B6E}">
      <dgm:prSet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gm:t>
    </dgm:pt>
    <dgm:pt modelId="{554A5D4C-B9E3-4E21-945F-D96D43B0D3F6}" type="parTrans" cxnId="{C167E7F0-FC6C-4443-B77A-303D0E6475F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4FCA6B91-4FBB-4F0C-93B6-0BF18DD96223}" type="sibTrans" cxnId="{C167E7F0-FC6C-4443-B77A-303D0E6475F2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56E1B0B-E8D7-4953-9A8B-A6E87777BC7A}" type="pres">
      <dgm:prSet presAssocID="{4300CC0D-F972-477D-BD9A-186F9B7FD584}" presName="cycle" presStyleCnt="0">
        <dgm:presLayoutVars>
          <dgm:dir/>
          <dgm:resizeHandles val="exact"/>
        </dgm:presLayoutVars>
      </dgm:prSet>
      <dgm:spPr/>
    </dgm:pt>
    <dgm:pt modelId="{6777501D-F9BF-4B51-A9CB-E7CDBAFCB739}" type="pres">
      <dgm:prSet presAssocID="{6CDD089F-E9AC-4AF8-AC98-338DC004399C}" presName="node" presStyleLbl="node1" presStyleIdx="0" presStyleCnt="6" custScaleX="135626" custScaleY="78246">
        <dgm:presLayoutVars>
          <dgm:bulletEnabled val="1"/>
        </dgm:presLayoutVars>
      </dgm:prSet>
      <dgm:spPr/>
    </dgm:pt>
    <dgm:pt modelId="{DA6E58A6-066B-412B-9059-AAF976149811}" type="pres">
      <dgm:prSet presAssocID="{6CDD089F-E9AC-4AF8-AC98-338DC004399C}" presName="spNode" presStyleCnt="0"/>
      <dgm:spPr/>
    </dgm:pt>
    <dgm:pt modelId="{F7E6BB71-DE39-4778-9DE0-FAE9659FA69B}" type="pres">
      <dgm:prSet presAssocID="{DD12E755-4270-43B1-94E3-C781C664A075}" presName="sibTrans" presStyleLbl="sibTrans1D1" presStyleIdx="0" presStyleCnt="6"/>
      <dgm:spPr/>
    </dgm:pt>
    <dgm:pt modelId="{40A0082A-5AF5-4E30-93A9-F1D66982A403}" type="pres">
      <dgm:prSet presAssocID="{0A35838F-863B-4A84-928E-86C2933B0E02}" presName="node" presStyleLbl="node1" presStyleIdx="1" presStyleCnt="6" custScaleX="135626" custScaleY="78246">
        <dgm:presLayoutVars>
          <dgm:bulletEnabled val="1"/>
        </dgm:presLayoutVars>
      </dgm:prSet>
      <dgm:spPr/>
    </dgm:pt>
    <dgm:pt modelId="{D0BCD009-5F34-404A-9E28-0B36C76B1336}" type="pres">
      <dgm:prSet presAssocID="{0A35838F-863B-4A84-928E-86C2933B0E02}" presName="spNode" presStyleCnt="0"/>
      <dgm:spPr/>
    </dgm:pt>
    <dgm:pt modelId="{981F9403-126D-4F78-BB26-585A76DAE29C}" type="pres">
      <dgm:prSet presAssocID="{92A82D46-ED6C-4F01-97EE-58DC163FB265}" presName="sibTrans" presStyleLbl="sibTrans1D1" presStyleIdx="1" presStyleCnt="6"/>
      <dgm:spPr/>
    </dgm:pt>
    <dgm:pt modelId="{5615AEEA-8325-400B-B860-3A6EF55FBF59}" type="pres">
      <dgm:prSet presAssocID="{08493786-4E78-49A3-9B67-D1746E458E98}" presName="node" presStyleLbl="node1" presStyleIdx="2" presStyleCnt="6" custScaleX="135626" custScaleY="78246">
        <dgm:presLayoutVars>
          <dgm:bulletEnabled val="1"/>
        </dgm:presLayoutVars>
      </dgm:prSet>
      <dgm:spPr/>
    </dgm:pt>
    <dgm:pt modelId="{58999754-5E79-4534-B705-9AAD67570A5F}" type="pres">
      <dgm:prSet presAssocID="{08493786-4E78-49A3-9B67-D1746E458E98}" presName="spNode" presStyleCnt="0"/>
      <dgm:spPr/>
    </dgm:pt>
    <dgm:pt modelId="{EE3A9B43-C1CF-4190-953B-9B11C2A52473}" type="pres">
      <dgm:prSet presAssocID="{B5C73599-0FEC-48C3-B0B9-76D4CFCCECCA}" presName="sibTrans" presStyleLbl="sibTrans1D1" presStyleIdx="2" presStyleCnt="6"/>
      <dgm:spPr/>
    </dgm:pt>
    <dgm:pt modelId="{08FD4EB1-2BE1-49DD-9AE6-33B505222B23}" type="pres">
      <dgm:prSet presAssocID="{EA27AEA3-C916-4229-943E-540E9DF5849D}" presName="node" presStyleLbl="node1" presStyleIdx="3" presStyleCnt="6" custScaleX="135626" custScaleY="78246">
        <dgm:presLayoutVars>
          <dgm:bulletEnabled val="1"/>
        </dgm:presLayoutVars>
      </dgm:prSet>
      <dgm:spPr/>
    </dgm:pt>
    <dgm:pt modelId="{A4A8E91C-EFDE-4ECD-9EA4-C6E1FDF7B0AD}" type="pres">
      <dgm:prSet presAssocID="{EA27AEA3-C916-4229-943E-540E9DF5849D}" presName="spNode" presStyleCnt="0"/>
      <dgm:spPr/>
    </dgm:pt>
    <dgm:pt modelId="{8DF38563-274B-4036-8308-136406C0A01E}" type="pres">
      <dgm:prSet presAssocID="{F3414DEE-5CD1-4380-A0B4-C55348916991}" presName="sibTrans" presStyleLbl="sibTrans1D1" presStyleIdx="3" presStyleCnt="6"/>
      <dgm:spPr/>
    </dgm:pt>
    <dgm:pt modelId="{12C1ABF2-FBDC-4A7A-B130-7CF62E32151E}" type="pres">
      <dgm:prSet presAssocID="{91DBD95B-87A9-48CF-BC2F-D0103CC28B6E}" presName="node" presStyleLbl="node1" presStyleIdx="4" presStyleCnt="6" custScaleX="135626" custScaleY="78246">
        <dgm:presLayoutVars>
          <dgm:bulletEnabled val="1"/>
        </dgm:presLayoutVars>
      </dgm:prSet>
      <dgm:spPr/>
    </dgm:pt>
    <dgm:pt modelId="{9870445A-2927-4E26-A4F9-4F36893E4146}" type="pres">
      <dgm:prSet presAssocID="{91DBD95B-87A9-48CF-BC2F-D0103CC28B6E}" presName="spNode" presStyleCnt="0"/>
      <dgm:spPr/>
    </dgm:pt>
    <dgm:pt modelId="{26F14513-9D07-472A-A3B8-1F7A40BE6A6C}" type="pres">
      <dgm:prSet presAssocID="{4FCA6B91-4FBB-4F0C-93B6-0BF18DD96223}" presName="sibTrans" presStyleLbl="sibTrans1D1" presStyleIdx="4" presStyleCnt="6"/>
      <dgm:spPr/>
    </dgm:pt>
    <dgm:pt modelId="{9BCF1A53-8D4C-45DD-9320-4F1689305E23}" type="pres">
      <dgm:prSet presAssocID="{E83D0E83-647B-4AB9-AA28-A38F2EBA1365}" presName="node" presStyleLbl="node1" presStyleIdx="5" presStyleCnt="6" custScaleX="135626" custScaleY="78246">
        <dgm:presLayoutVars>
          <dgm:bulletEnabled val="1"/>
        </dgm:presLayoutVars>
      </dgm:prSet>
      <dgm:spPr/>
    </dgm:pt>
    <dgm:pt modelId="{2C97596C-64CE-420B-AB28-D909890B6349}" type="pres">
      <dgm:prSet presAssocID="{E83D0E83-647B-4AB9-AA28-A38F2EBA1365}" presName="spNode" presStyleCnt="0"/>
      <dgm:spPr/>
    </dgm:pt>
    <dgm:pt modelId="{A7574D90-88EF-456D-976B-B002965FDB94}" type="pres">
      <dgm:prSet presAssocID="{234D1238-B8C3-4674-B6D6-7E108B839B90}" presName="sibTrans" presStyleLbl="sibTrans1D1" presStyleIdx="5" presStyleCnt="6"/>
      <dgm:spPr/>
    </dgm:pt>
  </dgm:ptLst>
  <dgm:cxnLst>
    <dgm:cxn modelId="{CCAA2C0D-8335-4F02-8118-4B8FD4898932}" type="presOf" srcId="{B5C73599-0FEC-48C3-B0B9-76D4CFCCECCA}" destId="{EE3A9B43-C1CF-4190-953B-9B11C2A52473}" srcOrd="0" destOrd="0" presId="urn:microsoft.com/office/officeart/2005/8/layout/cycle5"/>
    <dgm:cxn modelId="{C2236910-4C0E-4E08-8DC9-051DB946E554}" type="presOf" srcId="{4300CC0D-F972-477D-BD9A-186F9B7FD584}" destId="{F56E1B0B-E8D7-4953-9A8B-A6E87777BC7A}" srcOrd="0" destOrd="0" presId="urn:microsoft.com/office/officeart/2005/8/layout/cycle5"/>
    <dgm:cxn modelId="{9DFAB231-435B-44C6-891A-EE4B99BBCA3E}" srcId="{4300CC0D-F972-477D-BD9A-186F9B7FD584}" destId="{0A35838F-863B-4A84-928E-86C2933B0E02}" srcOrd="1" destOrd="0" parTransId="{31C6CB41-990E-442C-B900-3370ABF4D1EE}" sibTransId="{92A82D46-ED6C-4F01-97EE-58DC163FB265}"/>
    <dgm:cxn modelId="{306B743B-1DF3-436B-AD40-9F782006741F}" type="presOf" srcId="{4FCA6B91-4FBB-4F0C-93B6-0BF18DD96223}" destId="{26F14513-9D07-472A-A3B8-1F7A40BE6A6C}" srcOrd="0" destOrd="0" presId="urn:microsoft.com/office/officeart/2005/8/layout/cycle5"/>
    <dgm:cxn modelId="{5369605C-1100-4DD1-A49E-515F2824623D}" type="presOf" srcId="{E83D0E83-647B-4AB9-AA28-A38F2EBA1365}" destId="{9BCF1A53-8D4C-45DD-9320-4F1689305E23}" srcOrd="0" destOrd="0" presId="urn:microsoft.com/office/officeart/2005/8/layout/cycle5"/>
    <dgm:cxn modelId="{47EFD843-EF60-4BB3-8C1A-DA2B5DF838D8}" type="presOf" srcId="{6CDD089F-E9AC-4AF8-AC98-338DC004399C}" destId="{6777501D-F9BF-4B51-A9CB-E7CDBAFCB739}" srcOrd="0" destOrd="0" presId="urn:microsoft.com/office/officeart/2005/8/layout/cycle5"/>
    <dgm:cxn modelId="{502BC34F-6D84-4B79-9458-EDA833397337}" srcId="{4300CC0D-F972-477D-BD9A-186F9B7FD584}" destId="{E83D0E83-647B-4AB9-AA28-A38F2EBA1365}" srcOrd="5" destOrd="0" parTransId="{2A146378-3181-4011-86AC-6AEAABE417C9}" sibTransId="{234D1238-B8C3-4674-B6D6-7E108B839B90}"/>
    <dgm:cxn modelId="{E1E9BF86-E05E-40A7-805A-A3A5A58B69D2}" type="presOf" srcId="{08493786-4E78-49A3-9B67-D1746E458E98}" destId="{5615AEEA-8325-400B-B860-3A6EF55FBF59}" srcOrd="0" destOrd="0" presId="urn:microsoft.com/office/officeart/2005/8/layout/cycle5"/>
    <dgm:cxn modelId="{D9EACA91-2A47-4011-B90B-4982C6C2B3AC}" type="presOf" srcId="{234D1238-B8C3-4674-B6D6-7E108B839B90}" destId="{A7574D90-88EF-456D-976B-B002965FDB94}" srcOrd="0" destOrd="0" presId="urn:microsoft.com/office/officeart/2005/8/layout/cycle5"/>
    <dgm:cxn modelId="{EEFE2594-0FEF-431E-9CB9-F0C01E625512}" srcId="{4300CC0D-F972-477D-BD9A-186F9B7FD584}" destId="{08493786-4E78-49A3-9B67-D1746E458E98}" srcOrd="2" destOrd="0" parTransId="{A8B7104A-D397-4AF7-A458-CC8472F8BF2D}" sibTransId="{B5C73599-0FEC-48C3-B0B9-76D4CFCCECCA}"/>
    <dgm:cxn modelId="{ABEA8A95-A8D7-4C2E-AB94-0A759F35E7D3}" type="presOf" srcId="{92A82D46-ED6C-4F01-97EE-58DC163FB265}" destId="{981F9403-126D-4F78-BB26-585A76DAE29C}" srcOrd="0" destOrd="0" presId="urn:microsoft.com/office/officeart/2005/8/layout/cycle5"/>
    <dgm:cxn modelId="{7B52E69E-D04F-4828-8F6A-E1ADAF03C567}" srcId="{4300CC0D-F972-477D-BD9A-186F9B7FD584}" destId="{6CDD089F-E9AC-4AF8-AC98-338DC004399C}" srcOrd="0" destOrd="0" parTransId="{D91C213F-588B-406A-AA53-6157B7972A00}" sibTransId="{DD12E755-4270-43B1-94E3-C781C664A075}"/>
    <dgm:cxn modelId="{ECE855A5-EBF1-4E7D-9C4E-AE554A08C648}" type="presOf" srcId="{91DBD95B-87A9-48CF-BC2F-D0103CC28B6E}" destId="{12C1ABF2-FBDC-4A7A-B130-7CF62E32151E}" srcOrd="0" destOrd="0" presId="urn:microsoft.com/office/officeart/2005/8/layout/cycle5"/>
    <dgm:cxn modelId="{262C27D9-2E2F-4A62-80A9-A806F7A28AF9}" type="presOf" srcId="{EA27AEA3-C916-4229-943E-540E9DF5849D}" destId="{08FD4EB1-2BE1-49DD-9AE6-33B505222B23}" srcOrd="0" destOrd="0" presId="urn:microsoft.com/office/officeart/2005/8/layout/cycle5"/>
    <dgm:cxn modelId="{D1BB0DE5-81CB-41F8-ACF5-2DFB6999FEC4}" type="presOf" srcId="{F3414DEE-5CD1-4380-A0B4-C55348916991}" destId="{8DF38563-274B-4036-8308-136406C0A01E}" srcOrd="0" destOrd="0" presId="urn:microsoft.com/office/officeart/2005/8/layout/cycle5"/>
    <dgm:cxn modelId="{EF214CE6-EEEE-49AB-896C-ABBBF6C33607}" type="presOf" srcId="{DD12E755-4270-43B1-94E3-C781C664A075}" destId="{F7E6BB71-DE39-4778-9DE0-FAE9659FA69B}" srcOrd="0" destOrd="0" presId="urn:microsoft.com/office/officeart/2005/8/layout/cycle5"/>
    <dgm:cxn modelId="{BAFEAEE8-16C0-4B07-B56E-CBAF46782393}" type="presOf" srcId="{0A35838F-863B-4A84-928E-86C2933B0E02}" destId="{40A0082A-5AF5-4E30-93A9-F1D66982A403}" srcOrd="0" destOrd="0" presId="urn:microsoft.com/office/officeart/2005/8/layout/cycle5"/>
    <dgm:cxn modelId="{C167E7F0-FC6C-4443-B77A-303D0E6475F2}" srcId="{4300CC0D-F972-477D-BD9A-186F9B7FD584}" destId="{91DBD95B-87A9-48CF-BC2F-D0103CC28B6E}" srcOrd="4" destOrd="0" parTransId="{554A5D4C-B9E3-4E21-945F-D96D43B0D3F6}" sibTransId="{4FCA6B91-4FBB-4F0C-93B6-0BF18DD96223}"/>
    <dgm:cxn modelId="{213EA8F8-514A-425E-966D-5C0396996CC1}" srcId="{4300CC0D-F972-477D-BD9A-186F9B7FD584}" destId="{EA27AEA3-C916-4229-943E-540E9DF5849D}" srcOrd="3" destOrd="0" parTransId="{EFED2246-90AB-49F3-9279-BBBA08CC5CFD}" sibTransId="{F3414DEE-5CD1-4380-A0B4-C55348916991}"/>
    <dgm:cxn modelId="{51320ADA-9E5A-48DD-82DE-A50A852EF6AB}" type="presParOf" srcId="{F56E1B0B-E8D7-4953-9A8B-A6E87777BC7A}" destId="{6777501D-F9BF-4B51-A9CB-E7CDBAFCB739}" srcOrd="0" destOrd="0" presId="urn:microsoft.com/office/officeart/2005/8/layout/cycle5"/>
    <dgm:cxn modelId="{0BA9632B-FBEA-41FB-89F0-1FCFEF854533}" type="presParOf" srcId="{F56E1B0B-E8D7-4953-9A8B-A6E87777BC7A}" destId="{DA6E58A6-066B-412B-9059-AAF976149811}" srcOrd="1" destOrd="0" presId="urn:microsoft.com/office/officeart/2005/8/layout/cycle5"/>
    <dgm:cxn modelId="{65810122-CF75-4E6F-AAC5-5E67E16E2FBD}" type="presParOf" srcId="{F56E1B0B-E8D7-4953-9A8B-A6E87777BC7A}" destId="{F7E6BB71-DE39-4778-9DE0-FAE9659FA69B}" srcOrd="2" destOrd="0" presId="urn:microsoft.com/office/officeart/2005/8/layout/cycle5"/>
    <dgm:cxn modelId="{A16CDFC9-805E-4EAE-AB1F-E87F970FAE3B}" type="presParOf" srcId="{F56E1B0B-E8D7-4953-9A8B-A6E87777BC7A}" destId="{40A0082A-5AF5-4E30-93A9-F1D66982A403}" srcOrd="3" destOrd="0" presId="urn:microsoft.com/office/officeart/2005/8/layout/cycle5"/>
    <dgm:cxn modelId="{B465C6B0-1599-4D9E-834A-2F4B036CE03C}" type="presParOf" srcId="{F56E1B0B-E8D7-4953-9A8B-A6E87777BC7A}" destId="{D0BCD009-5F34-404A-9E28-0B36C76B1336}" srcOrd="4" destOrd="0" presId="urn:microsoft.com/office/officeart/2005/8/layout/cycle5"/>
    <dgm:cxn modelId="{A5874AD2-65BB-4514-9195-A3060174252F}" type="presParOf" srcId="{F56E1B0B-E8D7-4953-9A8B-A6E87777BC7A}" destId="{981F9403-126D-4F78-BB26-585A76DAE29C}" srcOrd="5" destOrd="0" presId="urn:microsoft.com/office/officeart/2005/8/layout/cycle5"/>
    <dgm:cxn modelId="{810921B5-2650-4664-A9FD-516BCB0F8335}" type="presParOf" srcId="{F56E1B0B-E8D7-4953-9A8B-A6E87777BC7A}" destId="{5615AEEA-8325-400B-B860-3A6EF55FBF59}" srcOrd="6" destOrd="0" presId="urn:microsoft.com/office/officeart/2005/8/layout/cycle5"/>
    <dgm:cxn modelId="{75DB3269-0E75-4664-9DE6-95A9FFB88E45}" type="presParOf" srcId="{F56E1B0B-E8D7-4953-9A8B-A6E87777BC7A}" destId="{58999754-5E79-4534-B705-9AAD67570A5F}" srcOrd="7" destOrd="0" presId="urn:microsoft.com/office/officeart/2005/8/layout/cycle5"/>
    <dgm:cxn modelId="{C5162987-6D08-42D4-8F8A-73B0EADAFDBD}" type="presParOf" srcId="{F56E1B0B-E8D7-4953-9A8B-A6E87777BC7A}" destId="{EE3A9B43-C1CF-4190-953B-9B11C2A52473}" srcOrd="8" destOrd="0" presId="urn:microsoft.com/office/officeart/2005/8/layout/cycle5"/>
    <dgm:cxn modelId="{F5F722D3-36AD-4BCD-AF9E-235EE980A2C0}" type="presParOf" srcId="{F56E1B0B-E8D7-4953-9A8B-A6E87777BC7A}" destId="{08FD4EB1-2BE1-49DD-9AE6-33B505222B23}" srcOrd="9" destOrd="0" presId="urn:microsoft.com/office/officeart/2005/8/layout/cycle5"/>
    <dgm:cxn modelId="{5BC2DEBE-7321-45F5-8A3D-CD4548DD2D09}" type="presParOf" srcId="{F56E1B0B-E8D7-4953-9A8B-A6E87777BC7A}" destId="{A4A8E91C-EFDE-4ECD-9EA4-C6E1FDF7B0AD}" srcOrd="10" destOrd="0" presId="urn:microsoft.com/office/officeart/2005/8/layout/cycle5"/>
    <dgm:cxn modelId="{1F042351-0CE4-4C56-9714-F830E2B095E5}" type="presParOf" srcId="{F56E1B0B-E8D7-4953-9A8B-A6E87777BC7A}" destId="{8DF38563-274B-4036-8308-136406C0A01E}" srcOrd="11" destOrd="0" presId="urn:microsoft.com/office/officeart/2005/8/layout/cycle5"/>
    <dgm:cxn modelId="{90202A77-47C7-4D1B-9CEB-8AD3214BA48F}" type="presParOf" srcId="{F56E1B0B-E8D7-4953-9A8B-A6E87777BC7A}" destId="{12C1ABF2-FBDC-4A7A-B130-7CF62E32151E}" srcOrd="12" destOrd="0" presId="urn:microsoft.com/office/officeart/2005/8/layout/cycle5"/>
    <dgm:cxn modelId="{883891AE-DAFE-45DC-9D5F-FF1081A00977}" type="presParOf" srcId="{F56E1B0B-E8D7-4953-9A8B-A6E87777BC7A}" destId="{9870445A-2927-4E26-A4F9-4F36893E4146}" srcOrd="13" destOrd="0" presId="urn:microsoft.com/office/officeart/2005/8/layout/cycle5"/>
    <dgm:cxn modelId="{CDF974FF-8602-4D23-B7EE-32233D0E6BAA}" type="presParOf" srcId="{F56E1B0B-E8D7-4953-9A8B-A6E87777BC7A}" destId="{26F14513-9D07-472A-A3B8-1F7A40BE6A6C}" srcOrd="14" destOrd="0" presId="urn:microsoft.com/office/officeart/2005/8/layout/cycle5"/>
    <dgm:cxn modelId="{E96FBA1E-94B6-4BAD-A507-0C160C835B81}" type="presParOf" srcId="{F56E1B0B-E8D7-4953-9A8B-A6E87777BC7A}" destId="{9BCF1A53-8D4C-45DD-9320-4F1689305E23}" srcOrd="15" destOrd="0" presId="urn:microsoft.com/office/officeart/2005/8/layout/cycle5"/>
    <dgm:cxn modelId="{697A8E35-F4F1-4F2D-BFFA-5D35FD6AEEA6}" type="presParOf" srcId="{F56E1B0B-E8D7-4953-9A8B-A6E87777BC7A}" destId="{2C97596C-64CE-420B-AB28-D909890B6349}" srcOrd="16" destOrd="0" presId="urn:microsoft.com/office/officeart/2005/8/layout/cycle5"/>
    <dgm:cxn modelId="{0C61BBB6-711C-47E4-A4C1-88DF4F9F5600}" type="presParOf" srcId="{F56E1B0B-E8D7-4953-9A8B-A6E87777BC7A}" destId="{A7574D90-88EF-456D-976B-B002965FDB94}" srcOrd="17" destOrd="0" presId="urn:microsoft.com/office/officeart/2005/8/layout/cycle5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00CC0D-F972-477D-BD9A-186F9B7FD58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6CDD089F-E9AC-4AF8-AC98-338DC004399C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gm:t>
    </dgm:pt>
    <dgm:pt modelId="{D91C213F-588B-406A-AA53-6157B7972A00}" type="parTrans" cxnId="{7B52E69E-D04F-4828-8F6A-E1ADAF03C56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DD12E755-4270-43B1-94E3-C781C664A075}" type="sibTrans" cxnId="{7B52E69E-D04F-4828-8F6A-E1ADAF03C567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A35838F-863B-4A84-928E-86C2933B0E02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gm:t>
    </dgm:pt>
    <dgm:pt modelId="{31C6CB41-990E-442C-B900-3370ABF4D1EE}" type="parTrans" cxnId="{9DFAB231-435B-44C6-891A-EE4B99BBCA3E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2A82D46-ED6C-4F01-97EE-58DC163FB265}" type="sibTrans" cxnId="{9DFAB231-435B-44C6-891A-EE4B99BBCA3E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8493786-4E78-49A3-9B67-D1746E458E98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gm:t>
    </dgm:pt>
    <dgm:pt modelId="{A8B7104A-D397-4AF7-A458-CC8472F8BF2D}" type="parTrans" cxnId="{EEFE2594-0FEF-431E-9CB9-F0C01E62551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B5C73599-0FEC-48C3-B0B9-76D4CFCCECCA}" type="sibTrans" cxnId="{EEFE2594-0FEF-431E-9CB9-F0C01E625512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A27AEA3-C916-4229-943E-540E9DF5849D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gm:t>
    </dgm:pt>
    <dgm:pt modelId="{EFED2246-90AB-49F3-9279-BBBA08CC5CFD}" type="parTrans" cxnId="{213EA8F8-514A-425E-966D-5C0396996CC1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3414DEE-5CD1-4380-A0B4-C55348916991}" type="sibTrans" cxnId="{213EA8F8-514A-425E-966D-5C0396996CC1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83D0E83-647B-4AB9-AA28-A38F2EBA1365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gm:t>
    </dgm:pt>
    <dgm:pt modelId="{2A146378-3181-4011-86AC-6AEAABE417C9}" type="parTrans" cxnId="{502BC34F-6D84-4B79-9458-EDA83339733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234D1238-B8C3-4674-B6D6-7E108B839B90}" type="sibTrans" cxnId="{502BC34F-6D84-4B79-9458-EDA833397337}">
      <dgm:prSet/>
      <dgm:spPr>
        <a:solidFill>
          <a:srgbClr val="EDEDED"/>
        </a:solidFill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1DBD95B-87A9-48CF-BC2F-D0103CC28B6E}">
      <dgm:prSet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gm:t>
    </dgm:pt>
    <dgm:pt modelId="{554A5D4C-B9E3-4E21-945F-D96D43B0D3F6}" type="parTrans" cxnId="{C167E7F0-FC6C-4443-B77A-303D0E6475F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4FCA6B91-4FBB-4F0C-93B6-0BF18DD96223}" type="sibTrans" cxnId="{C167E7F0-FC6C-4443-B77A-303D0E6475F2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56E1B0B-E8D7-4953-9A8B-A6E87777BC7A}" type="pres">
      <dgm:prSet presAssocID="{4300CC0D-F972-477D-BD9A-186F9B7FD584}" presName="cycle" presStyleCnt="0">
        <dgm:presLayoutVars>
          <dgm:dir/>
          <dgm:resizeHandles val="exact"/>
        </dgm:presLayoutVars>
      </dgm:prSet>
      <dgm:spPr/>
    </dgm:pt>
    <dgm:pt modelId="{6777501D-F9BF-4B51-A9CB-E7CDBAFCB739}" type="pres">
      <dgm:prSet presAssocID="{6CDD089F-E9AC-4AF8-AC98-338DC004399C}" presName="node" presStyleLbl="node1" presStyleIdx="0" presStyleCnt="6" custScaleX="135626" custScaleY="78246">
        <dgm:presLayoutVars>
          <dgm:bulletEnabled val="1"/>
        </dgm:presLayoutVars>
      </dgm:prSet>
      <dgm:spPr/>
    </dgm:pt>
    <dgm:pt modelId="{DA6E58A6-066B-412B-9059-AAF976149811}" type="pres">
      <dgm:prSet presAssocID="{6CDD089F-E9AC-4AF8-AC98-338DC004399C}" presName="spNode" presStyleCnt="0"/>
      <dgm:spPr/>
    </dgm:pt>
    <dgm:pt modelId="{F7E6BB71-DE39-4778-9DE0-FAE9659FA69B}" type="pres">
      <dgm:prSet presAssocID="{DD12E755-4270-43B1-94E3-C781C664A075}" presName="sibTrans" presStyleLbl="sibTrans1D1" presStyleIdx="0" presStyleCnt="6"/>
      <dgm:spPr/>
    </dgm:pt>
    <dgm:pt modelId="{40A0082A-5AF5-4E30-93A9-F1D66982A403}" type="pres">
      <dgm:prSet presAssocID="{0A35838F-863B-4A84-928E-86C2933B0E02}" presName="node" presStyleLbl="node1" presStyleIdx="1" presStyleCnt="6" custScaleX="135626" custScaleY="78246">
        <dgm:presLayoutVars>
          <dgm:bulletEnabled val="1"/>
        </dgm:presLayoutVars>
      </dgm:prSet>
      <dgm:spPr/>
    </dgm:pt>
    <dgm:pt modelId="{D0BCD009-5F34-404A-9E28-0B36C76B1336}" type="pres">
      <dgm:prSet presAssocID="{0A35838F-863B-4A84-928E-86C2933B0E02}" presName="spNode" presStyleCnt="0"/>
      <dgm:spPr/>
    </dgm:pt>
    <dgm:pt modelId="{981F9403-126D-4F78-BB26-585A76DAE29C}" type="pres">
      <dgm:prSet presAssocID="{92A82D46-ED6C-4F01-97EE-58DC163FB265}" presName="sibTrans" presStyleLbl="sibTrans1D1" presStyleIdx="1" presStyleCnt="6"/>
      <dgm:spPr/>
    </dgm:pt>
    <dgm:pt modelId="{5615AEEA-8325-400B-B860-3A6EF55FBF59}" type="pres">
      <dgm:prSet presAssocID="{08493786-4E78-49A3-9B67-D1746E458E98}" presName="node" presStyleLbl="node1" presStyleIdx="2" presStyleCnt="6" custScaleX="135626" custScaleY="78246">
        <dgm:presLayoutVars>
          <dgm:bulletEnabled val="1"/>
        </dgm:presLayoutVars>
      </dgm:prSet>
      <dgm:spPr/>
    </dgm:pt>
    <dgm:pt modelId="{58999754-5E79-4534-B705-9AAD67570A5F}" type="pres">
      <dgm:prSet presAssocID="{08493786-4E78-49A3-9B67-D1746E458E98}" presName="spNode" presStyleCnt="0"/>
      <dgm:spPr/>
    </dgm:pt>
    <dgm:pt modelId="{EE3A9B43-C1CF-4190-953B-9B11C2A52473}" type="pres">
      <dgm:prSet presAssocID="{B5C73599-0FEC-48C3-B0B9-76D4CFCCECCA}" presName="sibTrans" presStyleLbl="sibTrans1D1" presStyleIdx="2" presStyleCnt="6"/>
      <dgm:spPr/>
    </dgm:pt>
    <dgm:pt modelId="{08FD4EB1-2BE1-49DD-9AE6-33B505222B23}" type="pres">
      <dgm:prSet presAssocID="{EA27AEA3-C916-4229-943E-540E9DF5849D}" presName="node" presStyleLbl="node1" presStyleIdx="3" presStyleCnt="6" custScaleX="135626" custScaleY="78246">
        <dgm:presLayoutVars>
          <dgm:bulletEnabled val="1"/>
        </dgm:presLayoutVars>
      </dgm:prSet>
      <dgm:spPr/>
    </dgm:pt>
    <dgm:pt modelId="{A4A8E91C-EFDE-4ECD-9EA4-C6E1FDF7B0AD}" type="pres">
      <dgm:prSet presAssocID="{EA27AEA3-C916-4229-943E-540E9DF5849D}" presName="spNode" presStyleCnt="0"/>
      <dgm:spPr/>
    </dgm:pt>
    <dgm:pt modelId="{8DF38563-274B-4036-8308-136406C0A01E}" type="pres">
      <dgm:prSet presAssocID="{F3414DEE-5CD1-4380-A0B4-C55348916991}" presName="sibTrans" presStyleLbl="sibTrans1D1" presStyleIdx="3" presStyleCnt="6"/>
      <dgm:spPr/>
    </dgm:pt>
    <dgm:pt modelId="{12C1ABF2-FBDC-4A7A-B130-7CF62E32151E}" type="pres">
      <dgm:prSet presAssocID="{91DBD95B-87A9-48CF-BC2F-D0103CC28B6E}" presName="node" presStyleLbl="node1" presStyleIdx="4" presStyleCnt="6" custScaleX="135626" custScaleY="78246">
        <dgm:presLayoutVars>
          <dgm:bulletEnabled val="1"/>
        </dgm:presLayoutVars>
      </dgm:prSet>
      <dgm:spPr/>
    </dgm:pt>
    <dgm:pt modelId="{9870445A-2927-4E26-A4F9-4F36893E4146}" type="pres">
      <dgm:prSet presAssocID="{91DBD95B-87A9-48CF-BC2F-D0103CC28B6E}" presName="spNode" presStyleCnt="0"/>
      <dgm:spPr/>
    </dgm:pt>
    <dgm:pt modelId="{26F14513-9D07-472A-A3B8-1F7A40BE6A6C}" type="pres">
      <dgm:prSet presAssocID="{4FCA6B91-4FBB-4F0C-93B6-0BF18DD96223}" presName="sibTrans" presStyleLbl="sibTrans1D1" presStyleIdx="4" presStyleCnt="6"/>
      <dgm:spPr/>
    </dgm:pt>
    <dgm:pt modelId="{9BCF1A53-8D4C-45DD-9320-4F1689305E23}" type="pres">
      <dgm:prSet presAssocID="{E83D0E83-647B-4AB9-AA28-A38F2EBA1365}" presName="node" presStyleLbl="node1" presStyleIdx="5" presStyleCnt="6" custScaleX="135626" custScaleY="78246">
        <dgm:presLayoutVars>
          <dgm:bulletEnabled val="1"/>
        </dgm:presLayoutVars>
      </dgm:prSet>
      <dgm:spPr/>
    </dgm:pt>
    <dgm:pt modelId="{2C97596C-64CE-420B-AB28-D909890B6349}" type="pres">
      <dgm:prSet presAssocID="{E83D0E83-647B-4AB9-AA28-A38F2EBA1365}" presName="spNode" presStyleCnt="0"/>
      <dgm:spPr/>
    </dgm:pt>
    <dgm:pt modelId="{A7574D90-88EF-456D-976B-B002965FDB94}" type="pres">
      <dgm:prSet presAssocID="{234D1238-B8C3-4674-B6D6-7E108B839B90}" presName="sibTrans" presStyleLbl="sibTrans1D1" presStyleIdx="5" presStyleCnt="6"/>
      <dgm:spPr/>
    </dgm:pt>
  </dgm:ptLst>
  <dgm:cxnLst>
    <dgm:cxn modelId="{CCAA2C0D-8335-4F02-8118-4B8FD4898932}" type="presOf" srcId="{B5C73599-0FEC-48C3-B0B9-76D4CFCCECCA}" destId="{EE3A9B43-C1CF-4190-953B-9B11C2A52473}" srcOrd="0" destOrd="0" presId="urn:microsoft.com/office/officeart/2005/8/layout/cycle5"/>
    <dgm:cxn modelId="{C2236910-4C0E-4E08-8DC9-051DB946E554}" type="presOf" srcId="{4300CC0D-F972-477D-BD9A-186F9B7FD584}" destId="{F56E1B0B-E8D7-4953-9A8B-A6E87777BC7A}" srcOrd="0" destOrd="0" presId="urn:microsoft.com/office/officeart/2005/8/layout/cycle5"/>
    <dgm:cxn modelId="{9DFAB231-435B-44C6-891A-EE4B99BBCA3E}" srcId="{4300CC0D-F972-477D-BD9A-186F9B7FD584}" destId="{0A35838F-863B-4A84-928E-86C2933B0E02}" srcOrd="1" destOrd="0" parTransId="{31C6CB41-990E-442C-B900-3370ABF4D1EE}" sibTransId="{92A82D46-ED6C-4F01-97EE-58DC163FB265}"/>
    <dgm:cxn modelId="{306B743B-1DF3-436B-AD40-9F782006741F}" type="presOf" srcId="{4FCA6B91-4FBB-4F0C-93B6-0BF18DD96223}" destId="{26F14513-9D07-472A-A3B8-1F7A40BE6A6C}" srcOrd="0" destOrd="0" presId="urn:microsoft.com/office/officeart/2005/8/layout/cycle5"/>
    <dgm:cxn modelId="{5369605C-1100-4DD1-A49E-515F2824623D}" type="presOf" srcId="{E83D0E83-647B-4AB9-AA28-A38F2EBA1365}" destId="{9BCF1A53-8D4C-45DD-9320-4F1689305E23}" srcOrd="0" destOrd="0" presId="urn:microsoft.com/office/officeart/2005/8/layout/cycle5"/>
    <dgm:cxn modelId="{47EFD843-EF60-4BB3-8C1A-DA2B5DF838D8}" type="presOf" srcId="{6CDD089F-E9AC-4AF8-AC98-338DC004399C}" destId="{6777501D-F9BF-4B51-A9CB-E7CDBAFCB739}" srcOrd="0" destOrd="0" presId="urn:microsoft.com/office/officeart/2005/8/layout/cycle5"/>
    <dgm:cxn modelId="{502BC34F-6D84-4B79-9458-EDA833397337}" srcId="{4300CC0D-F972-477D-BD9A-186F9B7FD584}" destId="{E83D0E83-647B-4AB9-AA28-A38F2EBA1365}" srcOrd="5" destOrd="0" parTransId="{2A146378-3181-4011-86AC-6AEAABE417C9}" sibTransId="{234D1238-B8C3-4674-B6D6-7E108B839B90}"/>
    <dgm:cxn modelId="{E1E9BF86-E05E-40A7-805A-A3A5A58B69D2}" type="presOf" srcId="{08493786-4E78-49A3-9B67-D1746E458E98}" destId="{5615AEEA-8325-400B-B860-3A6EF55FBF59}" srcOrd="0" destOrd="0" presId="urn:microsoft.com/office/officeart/2005/8/layout/cycle5"/>
    <dgm:cxn modelId="{D9EACA91-2A47-4011-B90B-4982C6C2B3AC}" type="presOf" srcId="{234D1238-B8C3-4674-B6D6-7E108B839B90}" destId="{A7574D90-88EF-456D-976B-B002965FDB94}" srcOrd="0" destOrd="0" presId="urn:microsoft.com/office/officeart/2005/8/layout/cycle5"/>
    <dgm:cxn modelId="{EEFE2594-0FEF-431E-9CB9-F0C01E625512}" srcId="{4300CC0D-F972-477D-BD9A-186F9B7FD584}" destId="{08493786-4E78-49A3-9B67-D1746E458E98}" srcOrd="2" destOrd="0" parTransId="{A8B7104A-D397-4AF7-A458-CC8472F8BF2D}" sibTransId="{B5C73599-0FEC-48C3-B0B9-76D4CFCCECCA}"/>
    <dgm:cxn modelId="{ABEA8A95-A8D7-4C2E-AB94-0A759F35E7D3}" type="presOf" srcId="{92A82D46-ED6C-4F01-97EE-58DC163FB265}" destId="{981F9403-126D-4F78-BB26-585A76DAE29C}" srcOrd="0" destOrd="0" presId="urn:microsoft.com/office/officeart/2005/8/layout/cycle5"/>
    <dgm:cxn modelId="{7B52E69E-D04F-4828-8F6A-E1ADAF03C567}" srcId="{4300CC0D-F972-477D-BD9A-186F9B7FD584}" destId="{6CDD089F-E9AC-4AF8-AC98-338DC004399C}" srcOrd="0" destOrd="0" parTransId="{D91C213F-588B-406A-AA53-6157B7972A00}" sibTransId="{DD12E755-4270-43B1-94E3-C781C664A075}"/>
    <dgm:cxn modelId="{ECE855A5-EBF1-4E7D-9C4E-AE554A08C648}" type="presOf" srcId="{91DBD95B-87A9-48CF-BC2F-D0103CC28B6E}" destId="{12C1ABF2-FBDC-4A7A-B130-7CF62E32151E}" srcOrd="0" destOrd="0" presId="urn:microsoft.com/office/officeart/2005/8/layout/cycle5"/>
    <dgm:cxn modelId="{262C27D9-2E2F-4A62-80A9-A806F7A28AF9}" type="presOf" srcId="{EA27AEA3-C916-4229-943E-540E9DF5849D}" destId="{08FD4EB1-2BE1-49DD-9AE6-33B505222B23}" srcOrd="0" destOrd="0" presId="urn:microsoft.com/office/officeart/2005/8/layout/cycle5"/>
    <dgm:cxn modelId="{D1BB0DE5-81CB-41F8-ACF5-2DFB6999FEC4}" type="presOf" srcId="{F3414DEE-5CD1-4380-A0B4-C55348916991}" destId="{8DF38563-274B-4036-8308-136406C0A01E}" srcOrd="0" destOrd="0" presId="urn:microsoft.com/office/officeart/2005/8/layout/cycle5"/>
    <dgm:cxn modelId="{EF214CE6-EEEE-49AB-896C-ABBBF6C33607}" type="presOf" srcId="{DD12E755-4270-43B1-94E3-C781C664A075}" destId="{F7E6BB71-DE39-4778-9DE0-FAE9659FA69B}" srcOrd="0" destOrd="0" presId="urn:microsoft.com/office/officeart/2005/8/layout/cycle5"/>
    <dgm:cxn modelId="{BAFEAEE8-16C0-4B07-B56E-CBAF46782393}" type="presOf" srcId="{0A35838F-863B-4A84-928E-86C2933B0E02}" destId="{40A0082A-5AF5-4E30-93A9-F1D66982A403}" srcOrd="0" destOrd="0" presId="urn:microsoft.com/office/officeart/2005/8/layout/cycle5"/>
    <dgm:cxn modelId="{C167E7F0-FC6C-4443-B77A-303D0E6475F2}" srcId="{4300CC0D-F972-477D-BD9A-186F9B7FD584}" destId="{91DBD95B-87A9-48CF-BC2F-D0103CC28B6E}" srcOrd="4" destOrd="0" parTransId="{554A5D4C-B9E3-4E21-945F-D96D43B0D3F6}" sibTransId="{4FCA6B91-4FBB-4F0C-93B6-0BF18DD96223}"/>
    <dgm:cxn modelId="{213EA8F8-514A-425E-966D-5C0396996CC1}" srcId="{4300CC0D-F972-477D-BD9A-186F9B7FD584}" destId="{EA27AEA3-C916-4229-943E-540E9DF5849D}" srcOrd="3" destOrd="0" parTransId="{EFED2246-90AB-49F3-9279-BBBA08CC5CFD}" sibTransId="{F3414DEE-5CD1-4380-A0B4-C55348916991}"/>
    <dgm:cxn modelId="{51320ADA-9E5A-48DD-82DE-A50A852EF6AB}" type="presParOf" srcId="{F56E1B0B-E8D7-4953-9A8B-A6E87777BC7A}" destId="{6777501D-F9BF-4B51-A9CB-E7CDBAFCB739}" srcOrd="0" destOrd="0" presId="urn:microsoft.com/office/officeart/2005/8/layout/cycle5"/>
    <dgm:cxn modelId="{0BA9632B-FBEA-41FB-89F0-1FCFEF854533}" type="presParOf" srcId="{F56E1B0B-E8D7-4953-9A8B-A6E87777BC7A}" destId="{DA6E58A6-066B-412B-9059-AAF976149811}" srcOrd="1" destOrd="0" presId="urn:microsoft.com/office/officeart/2005/8/layout/cycle5"/>
    <dgm:cxn modelId="{65810122-CF75-4E6F-AAC5-5E67E16E2FBD}" type="presParOf" srcId="{F56E1B0B-E8D7-4953-9A8B-A6E87777BC7A}" destId="{F7E6BB71-DE39-4778-9DE0-FAE9659FA69B}" srcOrd="2" destOrd="0" presId="urn:microsoft.com/office/officeart/2005/8/layout/cycle5"/>
    <dgm:cxn modelId="{A16CDFC9-805E-4EAE-AB1F-E87F970FAE3B}" type="presParOf" srcId="{F56E1B0B-E8D7-4953-9A8B-A6E87777BC7A}" destId="{40A0082A-5AF5-4E30-93A9-F1D66982A403}" srcOrd="3" destOrd="0" presId="urn:microsoft.com/office/officeart/2005/8/layout/cycle5"/>
    <dgm:cxn modelId="{B465C6B0-1599-4D9E-834A-2F4B036CE03C}" type="presParOf" srcId="{F56E1B0B-E8D7-4953-9A8B-A6E87777BC7A}" destId="{D0BCD009-5F34-404A-9E28-0B36C76B1336}" srcOrd="4" destOrd="0" presId="urn:microsoft.com/office/officeart/2005/8/layout/cycle5"/>
    <dgm:cxn modelId="{A5874AD2-65BB-4514-9195-A3060174252F}" type="presParOf" srcId="{F56E1B0B-E8D7-4953-9A8B-A6E87777BC7A}" destId="{981F9403-126D-4F78-BB26-585A76DAE29C}" srcOrd="5" destOrd="0" presId="urn:microsoft.com/office/officeart/2005/8/layout/cycle5"/>
    <dgm:cxn modelId="{810921B5-2650-4664-A9FD-516BCB0F8335}" type="presParOf" srcId="{F56E1B0B-E8D7-4953-9A8B-A6E87777BC7A}" destId="{5615AEEA-8325-400B-B860-3A6EF55FBF59}" srcOrd="6" destOrd="0" presId="urn:microsoft.com/office/officeart/2005/8/layout/cycle5"/>
    <dgm:cxn modelId="{75DB3269-0E75-4664-9DE6-95A9FFB88E45}" type="presParOf" srcId="{F56E1B0B-E8D7-4953-9A8B-A6E87777BC7A}" destId="{58999754-5E79-4534-B705-9AAD67570A5F}" srcOrd="7" destOrd="0" presId="urn:microsoft.com/office/officeart/2005/8/layout/cycle5"/>
    <dgm:cxn modelId="{C5162987-6D08-42D4-8F8A-73B0EADAFDBD}" type="presParOf" srcId="{F56E1B0B-E8D7-4953-9A8B-A6E87777BC7A}" destId="{EE3A9B43-C1CF-4190-953B-9B11C2A52473}" srcOrd="8" destOrd="0" presId="urn:microsoft.com/office/officeart/2005/8/layout/cycle5"/>
    <dgm:cxn modelId="{F5F722D3-36AD-4BCD-AF9E-235EE980A2C0}" type="presParOf" srcId="{F56E1B0B-E8D7-4953-9A8B-A6E87777BC7A}" destId="{08FD4EB1-2BE1-49DD-9AE6-33B505222B23}" srcOrd="9" destOrd="0" presId="urn:microsoft.com/office/officeart/2005/8/layout/cycle5"/>
    <dgm:cxn modelId="{5BC2DEBE-7321-45F5-8A3D-CD4548DD2D09}" type="presParOf" srcId="{F56E1B0B-E8D7-4953-9A8B-A6E87777BC7A}" destId="{A4A8E91C-EFDE-4ECD-9EA4-C6E1FDF7B0AD}" srcOrd="10" destOrd="0" presId="urn:microsoft.com/office/officeart/2005/8/layout/cycle5"/>
    <dgm:cxn modelId="{1F042351-0CE4-4C56-9714-F830E2B095E5}" type="presParOf" srcId="{F56E1B0B-E8D7-4953-9A8B-A6E87777BC7A}" destId="{8DF38563-274B-4036-8308-136406C0A01E}" srcOrd="11" destOrd="0" presId="urn:microsoft.com/office/officeart/2005/8/layout/cycle5"/>
    <dgm:cxn modelId="{90202A77-47C7-4D1B-9CEB-8AD3214BA48F}" type="presParOf" srcId="{F56E1B0B-E8D7-4953-9A8B-A6E87777BC7A}" destId="{12C1ABF2-FBDC-4A7A-B130-7CF62E32151E}" srcOrd="12" destOrd="0" presId="urn:microsoft.com/office/officeart/2005/8/layout/cycle5"/>
    <dgm:cxn modelId="{883891AE-DAFE-45DC-9D5F-FF1081A00977}" type="presParOf" srcId="{F56E1B0B-E8D7-4953-9A8B-A6E87777BC7A}" destId="{9870445A-2927-4E26-A4F9-4F36893E4146}" srcOrd="13" destOrd="0" presId="urn:microsoft.com/office/officeart/2005/8/layout/cycle5"/>
    <dgm:cxn modelId="{CDF974FF-8602-4D23-B7EE-32233D0E6BAA}" type="presParOf" srcId="{F56E1B0B-E8D7-4953-9A8B-A6E87777BC7A}" destId="{26F14513-9D07-472A-A3B8-1F7A40BE6A6C}" srcOrd="14" destOrd="0" presId="urn:microsoft.com/office/officeart/2005/8/layout/cycle5"/>
    <dgm:cxn modelId="{E96FBA1E-94B6-4BAD-A507-0C160C835B81}" type="presParOf" srcId="{F56E1B0B-E8D7-4953-9A8B-A6E87777BC7A}" destId="{9BCF1A53-8D4C-45DD-9320-4F1689305E23}" srcOrd="15" destOrd="0" presId="urn:microsoft.com/office/officeart/2005/8/layout/cycle5"/>
    <dgm:cxn modelId="{697A8E35-F4F1-4F2D-BFFA-5D35FD6AEEA6}" type="presParOf" srcId="{F56E1B0B-E8D7-4953-9A8B-A6E87777BC7A}" destId="{2C97596C-64CE-420B-AB28-D909890B6349}" srcOrd="16" destOrd="0" presId="urn:microsoft.com/office/officeart/2005/8/layout/cycle5"/>
    <dgm:cxn modelId="{0C61BBB6-711C-47E4-A4C1-88DF4F9F5600}" type="presParOf" srcId="{F56E1B0B-E8D7-4953-9A8B-A6E87777BC7A}" destId="{A7574D90-88EF-456D-976B-B002965FDB94}" srcOrd="17" destOrd="0" presId="urn:microsoft.com/office/officeart/2005/8/layout/cycle5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00CC0D-F972-477D-BD9A-186F9B7FD58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6CDD089F-E9AC-4AF8-AC98-338DC004399C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gm:t>
    </dgm:pt>
    <dgm:pt modelId="{D91C213F-588B-406A-AA53-6157B7972A00}" type="parTrans" cxnId="{7B52E69E-D04F-4828-8F6A-E1ADAF03C56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DD12E755-4270-43B1-94E3-C781C664A075}" type="sibTrans" cxnId="{7B52E69E-D04F-4828-8F6A-E1ADAF03C567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A35838F-863B-4A84-928E-86C2933B0E02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gm:t>
    </dgm:pt>
    <dgm:pt modelId="{31C6CB41-990E-442C-B900-3370ABF4D1EE}" type="parTrans" cxnId="{9DFAB231-435B-44C6-891A-EE4B99BBCA3E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2A82D46-ED6C-4F01-97EE-58DC163FB265}" type="sibTrans" cxnId="{9DFAB231-435B-44C6-891A-EE4B99BBCA3E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08493786-4E78-49A3-9B67-D1746E458E98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gm:t>
    </dgm:pt>
    <dgm:pt modelId="{A8B7104A-D397-4AF7-A458-CC8472F8BF2D}" type="parTrans" cxnId="{EEFE2594-0FEF-431E-9CB9-F0C01E62551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B5C73599-0FEC-48C3-B0B9-76D4CFCCECCA}" type="sibTrans" cxnId="{EEFE2594-0FEF-431E-9CB9-F0C01E625512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A27AEA3-C916-4229-943E-540E9DF5849D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gm:t>
    </dgm:pt>
    <dgm:pt modelId="{EFED2246-90AB-49F3-9279-BBBA08CC5CFD}" type="parTrans" cxnId="{213EA8F8-514A-425E-966D-5C0396996CC1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3414DEE-5CD1-4380-A0B4-C55348916991}" type="sibTrans" cxnId="{213EA8F8-514A-425E-966D-5C0396996CC1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E83D0E83-647B-4AB9-AA28-A38F2EBA1365}">
      <dgm:prSet phldrT="[Text]"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gm:t>
    </dgm:pt>
    <dgm:pt modelId="{2A146378-3181-4011-86AC-6AEAABE417C9}" type="parTrans" cxnId="{502BC34F-6D84-4B79-9458-EDA833397337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234D1238-B8C3-4674-B6D6-7E108B839B90}" type="sibTrans" cxnId="{502BC34F-6D84-4B79-9458-EDA833397337}">
      <dgm:prSet/>
      <dgm:spPr>
        <a:solidFill>
          <a:srgbClr val="EDEDED"/>
        </a:solidFill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91DBD95B-87A9-48CF-BC2F-D0103CC28B6E}">
      <dgm:prSet custT="1"/>
      <dgm:spPr>
        <a:noFill/>
      </dgm:spPr>
      <dgm:t>
        <a:bodyPr/>
        <a:lstStyle/>
        <a:p>
          <a:r>
            <a:rPr lang="en-PH" sz="18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gm:t>
    </dgm:pt>
    <dgm:pt modelId="{554A5D4C-B9E3-4E21-945F-D96D43B0D3F6}" type="parTrans" cxnId="{C167E7F0-FC6C-4443-B77A-303D0E6475F2}">
      <dgm:prSet/>
      <dgm:spPr/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4FCA6B91-4FBB-4F0C-93B6-0BF18DD96223}" type="sibTrans" cxnId="{C167E7F0-FC6C-4443-B77A-303D0E6475F2}">
      <dgm:prSet/>
      <dgm:spPr>
        <a:ln>
          <a:solidFill>
            <a:srgbClr val="C9C9C9"/>
          </a:solidFill>
        </a:ln>
      </dgm:spPr>
      <dgm:t>
        <a:bodyPr/>
        <a:lstStyle/>
        <a:p>
          <a:endParaRPr lang="en-PH" sz="1800">
            <a:solidFill>
              <a:schemeClr val="tx1"/>
            </a:solidFill>
            <a:latin typeface="Source Sans Pro" panose="020B0503030403020204" pitchFamily="34" charset="0"/>
          </a:endParaRPr>
        </a:p>
      </dgm:t>
    </dgm:pt>
    <dgm:pt modelId="{F56E1B0B-E8D7-4953-9A8B-A6E87777BC7A}" type="pres">
      <dgm:prSet presAssocID="{4300CC0D-F972-477D-BD9A-186F9B7FD584}" presName="cycle" presStyleCnt="0">
        <dgm:presLayoutVars>
          <dgm:dir/>
          <dgm:resizeHandles val="exact"/>
        </dgm:presLayoutVars>
      </dgm:prSet>
      <dgm:spPr/>
    </dgm:pt>
    <dgm:pt modelId="{6777501D-F9BF-4B51-A9CB-E7CDBAFCB739}" type="pres">
      <dgm:prSet presAssocID="{6CDD089F-E9AC-4AF8-AC98-338DC004399C}" presName="node" presStyleLbl="node1" presStyleIdx="0" presStyleCnt="6" custScaleX="135626" custScaleY="78246">
        <dgm:presLayoutVars>
          <dgm:bulletEnabled val="1"/>
        </dgm:presLayoutVars>
      </dgm:prSet>
      <dgm:spPr/>
    </dgm:pt>
    <dgm:pt modelId="{DA6E58A6-066B-412B-9059-AAF976149811}" type="pres">
      <dgm:prSet presAssocID="{6CDD089F-E9AC-4AF8-AC98-338DC004399C}" presName="spNode" presStyleCnt="0"/>
      <dgm:spPr/>
    </dgm:pt>
    <dgm:pt modelId="{F7E6BB71-DE39-4778-9DE0-FAE9659FA69B}" type="pres">
      <dgm:prSet presAssocID="{DD12E755-4270-43B1-94E3-C781C664A075}" presName="sibTrans" presStyleLbl="sibTrans1D1" presStyleIdx="0" presStyleCnt="6"/>
      <dgm:spPr/>
    </dgm:pt>
    <dgm:pt modelId="{40A0082A-5AF5-4E30-93A9-F1D66982A403}" type="pres">
      <dgm:prSet presAssocID="{0A35838F-863B-4A84-928E-86C2933B0E02}" presName="node" presStyleLbl="node1" presStyleIdx="1" presStyleCnt="6" custScaleX="135626" custScaleY="78246">
        <dgm:presLayoutVars>
          <dgm:bulletEnabled val="1"/>
        </dgm:presLayoutVars>
      </dgm:prSet>
      <dgm:spPr/>
    </dgm:pt>
    <dgm:pt modelId="{D0BCD009-5F34-404A-9E28-0B36C76B1336}" type="pres">
      <dgm:prSet presAssocID="{0A35838F-863B-4A84-928E-86C2933B0E02}" presName="spNode" presStyleCnt="0"/>
      <dgm:spPr/>
    </dgm:pt>
    <dgm:pt modelId="{981F9403-126D-4F78-BB26-585A76DAE29C}" type="pres">
      <dgm:prSet presAssocID="{92A82D46-ED6C-4F01-97EE-58DC163FB265}" presName="sibTrans" presStyleLbl="sibTrans1D1" presStyleIdx="1" presStyleCnt="6"/>
      <dgm:spPr/>
    </dgm:pt>
    <dgm:pt modelId="{5615AEEA-8325-400B-B860-3A6EF55FBF59}" type="pres">
      <dgm:prSet presAssocID="{08493786-4E78-49A3-9B67-D1746E458E98}" presName="node" presStyleLbl="node1" presStyleIdx="2" presStyleCnt="6" custScaleX="135626" custScaleY="78246">
        <dgm:presLayoutVars>
          <dgm:bulletEnabled val="1"/>
        </dgm:presLayoutVars>
      </dgm:prSet>
      <dgm:spPr/>
    </dgm:pt>
    <dgm:pt modelId="{58999754-5E79-4534-B705-9AAD67570A5F}" type="pres">
      <dgm:prSet presAssocID="{08493786-4E78-49A3-9B67-D1746E458E98}" presName="spNode" presStyleCnt="0"/>
      <dgm:spPr/>
    </dgm:pt>
    <dgm:pt modelId="{EE3A9B43-C1CF-4190-953B-9B11C2A52473}" type="pres">
      <dgm:prSet presAssocID="{B5C73599-0FEC-48C3-B0B9-76D4CFCCECCA}" presName="sibTrans" presStyleLbl="sibTrans1D1" presStyleIdx="2" presStyleCnt="6"/>
      <dgm:spPr/>
    </dgm:pt>
    <dgm:pt modelId="{08FD4EB1-2BE1-49DD-9AE6-33B505222B23}" type="pres">
      <dgm:prSet presAssocID="{EA27AEA3-C916-4229-943E-540E9DF5849D}" presName="node" presStyleLbl="node1" presStyleIdx="3" presStyleCnt="6" custScaleX="135626" custScaleY="78246">
        <dgm:presLayoutVars>
          <dgm:bulletEnabled val="1"/>
        </dgm:presLayoutVars>
      </dgm:prSet>
      <dgm:spPr/>
    </dgm:pt>
    <dgm:pt modelId="{A4A8E91C-EFDE-4ECD-9EA4-C6E1FDF7B0AD}" type="pres">
      <dgm:prSet presAssocID="{EA27AEA3-C916-4229-943E-540E9DF5849D}" presName="spNode" presStyleCnt="0"/>
      <dgm:spPr/>
    </dgm:pt>
    <dgm:pt modelId="{8DF38563-274B-4036-8308-136406C0A01E}" type="pres">
      <dgm:prSet presAssocID="{F3414DEE-5CD1-4380-A0B4-C55348916991}" presName="sibTrans" presStyleLbl="sibTrans1D1" presStyleIdx="3" presStyleCnt="6"/>
      <dgm:spPr/>
    </dgm:pt>
    <dgm:pt modelId="{12C1ABF2-FBDC-4A7A-B130-7CF62E32151E}" type="pres">
      <dgm:prSet presAssocID="{91DBD95B-87A9-48CF-BC2F-D0103CC28B6E}" presName="node" presStyleLbl="node1" presStyleIdx="4" presStyleCnt="6" custScaleX="135626" custScaleY="78246">
        <dgm:presLayoutVars>
          <dgm:bulletEnabled val="1"/>
        </dgm:presLayoutVars>
      </dgm:prSet>
      <dgm:spPr/>
    </dgm:pt>
    <dgm:pt modelId="{9870445A-2927-4E26-A4F9-4F36893E4146}" type="pres">
      <dgm:prSet presAssocID="{91DBD95B-87A9-48CF-BC2F-D0103CC28B6E}" presName="spNode" presStyleCnt="0"/>
      <dgm:spPr/>
    </dgm:pt>
    <dgm:pt modelId="{26F14513-9D07-472A-A3B8-1F7A40BE6A6C}" type="pres">
      <dgm:prSet presAssocID="{4FCA6B91-4FBB-4F0C-93B6-0BF18DD96223}" presName="sibTrans" presStyleLbl="sibTrans1D1" presStyleIdx="4" presStyleCnt="6"/>
      <dgm:spPr/>
    </dgm:pt>
    <dgm:pt modelId="{9BCF1A53-8D4C-45DD-9320-4F1689305E23}" type="pres">
      <dgm:prSet presAssocID="{E83D0E83-647B-4AB9-AA28-A38F2EBA1365}" presName="node" presStyleLbl="node1" presStyleIdx="5" presStyleCnt="6" custScaleX="135626" custScaleY="78246">
        <dgm:presLayoutVars>
          <dgm:bulletEnabled val="1"/>
        </dgm:presLayoutVars>
      </dgm:prSet>
      <dgm:spPr/>
    </dgm:pt>
    <dgm:pt modelId="{2C97596C-64CE-420B-AB28-D909890B6349}" type="pres">
      <dgm:prSet presAssocID="{E83D0E83-647B-4AB9-AA28-A38F2EBA1365}" presName="spNode" presStyleCnt="0"/>
      <dgm:spPr/>
    </dgm:pt>
    <dgm:pt modelId="{A7574D90-88EF-456D-976B-B002965FDB94}" type="pres">
      <dgm:prSet presAssocID="{234D1238-B8C3-4674-B6D6-7E108B839B90}" presName="sibTrans" presStyleLbl="sibTrans1D1" presStyleIdx="5" presStyleCnt="6"/>
      <dgm:spPr/>
    </dgm:pt>
  </dgm:ptLst>
  <dgm:cxnLst>
    <dgm:cxn modelId="{CCAA2C0D-8335-4F02-8118-4B8FD4898932}" type="presOf" srcId="{B5C73599-0FEC-48C3-B0B9-76D4CFCCECCA}" destId="{EE3A9B43-C1CF-4190-953B-9B11C2A52473}" srcOrd="0" destOrd="0" presId="urn:microsoft.com/office/officeart/2005/8/layout/cycle5"/>
    <dgm:cxn modelId="{C2236910-4C0E-4E08-8DC9-051DB946E554}" type="presOf" srcId="{4300CC0D-F972-477D-BD9A-186F9B7FD584}" destId="{F56E1B0B-E8D7-4953-9A8B-A6E87777BC7A}" srcOrd="0" destOrd="0" presId="urn:microsoft.com/office/officeart/2005/8/layout/cycle5"/>
    <dgm:cxn modelId="{9DFAB231-435B-44C6-891A-EE4B99BBCA3E}" srcId="{4300CC0D-F972-477D-BD9A-186F9B7FD584}" destId="{0A35838F-863B-4A84-928E-86C2933B0E02}" srcOrd="1" destOrd="0" parTransId="{31C6CB41-990E-442C-B900-3370ABF4D1EE}" sibTransId="{92A82D46-ED6C-4F01-97EE-58DC163FB265}"/>
    <dgm:cxn modelId="{306B743B-1DF3-436B-AD40-9F782006741F}" type="presOf" srcId="{4FCA6B91-4FBB-4F0C-93B6-0BF18DD96223}" destId="{26F14513-9D07-472A-A3B8-1F7A40BE6A6C}" srcOrd="0" destOrd="0" presId="urn:microsoft.com/office/officeart/2005/8/layout/cycle5"/>
    <dgm:cxn modelId="{5369605C-1100-4DD1-A49E-515F2824623D}" type="presOf" srcId="{E83D0E83-647B-4AB9-AA28-A38F2EBA1365}" destId="{9BCF1A53-8D4C-45DD-9320-4F1689305E23}" srcOrd="0" destOrd="0" presId="urn:microsoft.com/office/officeart/2005/8/layout/cycle5"/>
    <dgm:cxn modelId="{47EFD843-EF60-4BB3-8C1A-DA2B5DF838D8}" type="presOf" srcId="{6CDD089F-E9AC-4AF8-AC98-338DC004399C}" destId="{6777501D-F9BF-4B51-A9CB-E7CDBAFCB739}" srcOrd="0" destOrd="0" presId="urn:microsoft.com/office/officeart/2005/8/layout/cycle5"/>
    <dgm:cxn modelId="{502BC34F-6D84-4B79-9458-EDA833397337}" srcId="{4300CC0D-F972-477D-BD9A-186F9B7FD584}" destId="{E83D0E83-647B-4AB9-AA28-A38F2EBA1365}" srcOrd="5" destOrd="0" parTransId="{2A146378-3181-4011-86AC-6AEAABE417C9}" sibTransId="{234D1238-B8C3-4674-B6D6-7E108B839B90}"/>
    <dgm:cxn modelId="{E1E9BF86-E05E-40A7-805A-A3A5A58B69D2}" type="presOf" srcId="{08493786-4E78-49A3-9B67-D1746E458E98}" destId="{5615AEEA-8325-400B-B860-3A6EF55FBF59}" srcOrd="0" destOrd="0" presId="urn:microsoft.com/office/officeart/2005/8/layout/cycle5"/>
    <dgm:cxn modelId="{D9EACA91-2A47-4011-B90B-4982C6C2B3AC}" type="presOf" srcId="{234D1238-B8C3-4674-B6D6-7E108B839B90}" destId="{A7574D90-88EF-456D-976B-B002965FDB94}" srcOrd="0" destOrd="0" presId="urn:microsoft.com/office/officeart/2005/8/layout/cycle5"/>
    <dgm:cxn modelId="{EEFE2594-0FEF-431E-9CB9-F0C01E625512}" srcId="{4300CC0D-F972-477D-BD9A-186F9B7FD584}" destId="{08493786-4E78-49A3-9B67-D1746E458E98}" srcOrd="2" destOrd="0" parTransId="{A8B7104A-D397-4AF7-A458-CC8472F8BF2D}" sibTransId="{B5C73599-0FEC-48C3-B0B9-76D4CFCCECCA}"/>
    <dgm:cxn modelId="{ABEA8A95-A8D7-4C2E-AB94-0A759F35E7D3}" type="presOf" srcId="{92A82D46-ED6C-4F01-97EE-58DC163FB265}" destId="{981F9403-126D-4F78-BB26-585A76DAE29C}" srcOrd="0" destOrd="0" presId="urn:microsoft.com/office/officeart/2005/8/layout/cycle5"/>
    <dgm:cxn modelId="{7B52E69E-D04F-4828-8F6A-E1ADAF03C567}" srcId="{4300CC0D-F972-477D-BD9A-186F9B7FD584}" destId="{6CDD089F-E9AC-4AF8-AC98-338DC004399C}" srcOrd="0" destOrd="0" parTransId="{D91C213F-588B-406A-AA53-6157B7972A00}" sibTransId="{DD12E755-4270-43B1-94E3-C781C664A075}"/>
    <dgm:cxn modelId="{ECE855A5-EBF1-4E7D-9C4E-AE554A08C648}" type="presOf" srcId="{91DBD95B-87A9-48CF-BC2F-D0103CC28B6E}" destId="{12C1ABF2-FBDC-4A7A-B130-7CF62E32151E}" srcOrd="0" destOrd="0" presId="urn:microsoft.com/office/officeart/2005/8/layout/cycle5"/>
    <dgm:cxn modelId="{262C27D9-2E2F-4A62-80A9-A806F7A28AF9}" type="presOf" srcId="{EA27AEA3-C916-4229-943E-540E9DF5849D}" destId="{08FD4EB1-2BE1-49DD-9AE6-33B505222B23}" srcOrd="0" destOrd="0" presId="urn:microsoft.com/office/officeart/2005/8/layout/cycle5"/>
    <dgm:cxn modelId="{D1BB0DE5-81CB-41F8-ACF5-2DFB6999FEC4}" type="presOf" srcId="{F3414DEE-5CD1-4380-A0B4-C55348916991}" destId="{8DF38563-274B-4036-8308-136406C0A01E}" srcOrd="0" destOrd="0" presId="urn:microsoft.com/office/officeart/2005/8/layout/cycle5"/>
    <dgm:cxn modelId="{EF214CE6-EEEE-49AB-896C-ABBBF6C33607}" type="presOf" srcId="{DD12E755-4270-43B1-94E3-C781C664A075}" destId="{F7E6BB71-DE39-4778-9DE0-FAE9659FA69B}" srcOrd="0" destOrd="0" presId="urn:microsoft.com/office/officeart/2005/8/layout/cycle5"/>
    <dgm:cxn modelId="{BAFEAEE8-16C0-4B07-B56E-CBAF46782393}" type="presOf" srcId="{0A35838F-863B-4A84-928E-86C2933B0E02}" destId="{40A0082A-5AF5-4E30-93A9-F1D66982A403}" srcOrd="0" destOrd="0" presId="urn:microsoft.com/office/officeart/2005/8/layout/cycle5"/>
    <dgm:cxn modelId="{C167E7F0-FC6C-4443-B77A-303D0E6475F2}" srcId="{4300CC0D-F972-477D-BD9A-186F9B7FD584}" destId="{91DBD95B-87A9-48CF-BC2F-D0103CC28B6E}" srcOrd="4" destOrd="0" parTransId="{554A5D4C-B9E3-4E21-945F-D96D43B0D3F6}" sibTransId="{4FCA6B91-4FBB-4F0C-93B6-0BF18DD96223}"/>
    <dgm:cxn modelId="{213EA8F8-514A-425E-966D-5C0396996CC1}" srcId="{4300CC0D-F972-477D-BD9A-186F9B7FD584}" destId="{EA27AEA3-C916-4229-943E-540E9DF5849D}" srcOrd="3" destOrd="0" parTransId="{EFED2246-90AB-49F3-9279-BBBA08CC5CFD}" sibTransId="{F3414DEE-5CD1-4380-A0B4-C55348916991}"/>
    <dgm:cxn modelId="{51320ADA-9E5A-48DD-82DE-A50A852EF6AB}" type="presParOf" srcId="{F56E1B0B-E8D7-4953-9A8B-A6E87777BC7A}" destId="{6777501D-F9BF-4B51-A9CB-E7CDBAFCB739}" srcOrd="0" destOrd="0" presId="urn:microsoft.com/office/officeart/2005/8/layout/cycle5"/>
    <dgm:cxn modelId="{0BA9632B-FBEA-41FB-89F0-1FCFEF854533}" type="presParOf" srcId="{F56E1B0B-E8D7-4953-9A8B-A6E87777BC7A}" destId="{DA6E58A6-066B-412B-9059-AAF976149811}" srcOrd="1" destOrd="0" presId="urn:microsoft.com/office/officeart/2005/8/layout/cycle5"/>
    <dgm:cxn modelId="{65810122-CF75-4E6F-AAC5-5E67E16E2FBD}" type="presParOf" srcId="{F56E1B0B-E8D7-4953-9A8B-A6E87777BC7A}" destId="{F7E6BB71-DE39-4778-9DE0-FAE9659FA69B}" srcOrd="2" destOrd="0" presId="urn:microsoft.com/office/officeart/2005/8/layout/cycle5"/>
    <dgm:cxn modelId="{A16CDFC9-805E-4EAE-AB1F-E87F970FAE3B}" type="presParOf" srcId="{F56E1B0B-E8D7-4953-9A8B-A6E87777BC7A}" destId="{40A0082A-5AF5-4E30-93A9-F1D66982A403}" srcOrd="3" destOrd="0" presId="urn:microsoft.com/office/officeart/2005/8/layout/cycle5"/>
    <dgm:cxn modelId="{B465C6B0-1599-4D9E-834A-2F4B036CE03C}" type="presParOf" srcId="{F56E1B0B-E8D7-4953-9A8B-A6E87777BC7A}" destId="{D0BCD009-5F34-404A-9E28-0B36C76B1336}" srcOrd="4" destOrd="0" presId="urn:microsoft.com/office/officeart/2005/8/layout/cycle5"/>
    <dgm:cxn modelId="{A5874AD2-65BB-4514-9195-A3060174252F}" type="presParOf" srcId="{F56E1B0B-E8D7-4953-9A8B-A6E87777BC7A}" destId="{981F9403-126D-4F78-BB26-585A76DAE29C}" srcOrd="5" destOrd="0" presId="urn:microsoft.com/office/officeart/2005/8/layout/cycle5"/>
    <dgm:cxn modelId="{810921B5-2650-4664-A9FD-516BCB0F8335}" type="presParOf" srcId="{F56E1B0B-E8D7-4953-9A8B-A6E87777BC7A}" destId="{5615AEEA-8325-400B-B860-3A6EF55FBF59}" srcOrd="6" destOrd="0" presId="urn:microsoft.com/office/officeart/2005/8/layout/cycle5"/>
    <dgm:cxn modelId="{75DB3269-0E75-4664-9DE6-95A9FFB88E45}" type="presParOf" srcId="{F56E1B0B-E8D7-4953-9A8B-A6E87777BC7A}" destId="{58999754-5E79-4534-B705-9AAD67570A5F}" srcOrd="7" destOrd="0" presId="urn:microsoft.com/office/officeart/2005/8/layout/cycle5"/>
    <dgm:cxn modelId="{C5162987-6D08-42D4-8F8A-73B0EADAFDBD}" type="presParOf" srcId="{F56E1B0B-E8D7-4953-9A8B-A6E87777BC7A}" destId="{EE3A9B43-C1CF-4190-953B-9B11C2A52473}" srcOrd="8" destOrd="0" presId="urn:microsoft.com/office/officeart/2005/8/layout/cycle5"/>
    <dgm:cxn modelId="{F5F722D3-36AD-4BCD-AF9E-235EE980A2C0}" type="presParOf" srcId="{F56E1B0B-E8D7-4953-9A8B-A6E87777BC7A}" destId="{08FD4EB1-2BE1-49DD-9AE6-33B505222B23}" srcOrd="9" destOrd="0" presId="urn:microsoft.com/office/officeart/2005/8/layout/cycle5"/>
    <dgm:cxn modelId="{5BC2DEBE-7321-45F5-8A3D-CD4548DD2D09}" type="presParOf" srcId="{F56E1B0B-E8D7-4953-9A8B-A6E87777BC7A}" destId="{A4A8E91C-EFDE-4ECD-9EA4-C6E1FDF7B0AD}" srcOrd="10" destOrd="0" presId="urn:microsoft.com/office/officeart/2005/8/layout/cycle5"/>
    <dgm:cxn modelId="{1F042351-0CE4-4C56-9714-F830E2B095E5}" type="presParOf" srcId="{F56E1B0B-E8D7-4953-9A8B-A6E87777BC7A}" destId="{8DF38563-274B-4036-8308-136406C0A01E}" srcOrd="11" destOrd="0" presId="urn:microsoft.com/office/officeart/2005/8/layout/cycle5"/>
    <dgm:cxn modelId="{90202A77-47C7-4D1B-9CEB-8AD3214BA48F}" type="presParOf" srcId="{F56E1B0B-E8D7-4953-9A8B-A6E87777BC7A}" destId="{12C1ABF2-FBDC-4A7A-B130-7CF62E32151E}" srcOrd="12" destOrd="0" presId="urn:microsoft.com/office/officeart/2005/8/layout/cycle5"/>
    <dgm:cxn modelId="{883891AE-DAFE-45DC-9D5F-FF1081A00977}" type="presParOf" srcId="{F56E1B0B-E8D7-4953-9A8B-A6E87777BC7A}" destId="{9870445A-2927-4E26-A4F9-4F36893E4146}" srcOrd="13" destOrd="0" presId="urn:microsoft.com/office/officeart/2005/8/layout/cycle5"/>
    <dgm:cxn modelId="{CDF974FF-8602-4D23-B7EE-32233D0E6BAA}" type="presParOf" srcId="{F56E1B0B-E8D7-4953-9A8B-A6E87777BC7A}" destId="{26F14513-9D07-472A-A3B8-1F7A40BE6A6C}" srcOrd="14" destOrd="0" presId="urn:microsoft.com/office/officeart/2005/8/layout/cycle5"/>
    <dgm:cxn modelId="{E96FBA1E-94B6-4BAD-A507-0C160C835B81}" type="presParOf" srcId="{F56E1B0B-E8D7-4953-9A8B-A6E87777BC7A}" destId="{9BCF1A53-8D4C-45DD-9320-4F1689305E23}" srcOrd="15" destOrd="0" presId="urn:microsoft.com/office/officeart/2005/8/layout/cycle5"/>
    <dgm:cxn modelId="{697A8E35-F4F1-4F2D-BFFA-5D35FD6AEEA6}" type="presParOf" srcId="{F56E1B0B-E8D7-4953-9A8B-A6E87777BC7A}" destId="{2C97596C-64CE-420B-AB28-D909890B6349}" srcOrd="16" destOrd="0" presId="urn:microsoft.com/office/officeart/2005/8/layout/cycle5"/>
    <dgm:cxn modelId="{0C61BBB6-711C-47E4-A4C1-88DF4F9F5600}" type="presParOf" srcId="{F56E1B0B-E8D7-4953-9A8B-A6E87777BC7A}" destId="{A7574D90-88EF-456D-976B-B002965FDB94}" srcOrd="17" destOrd="0" presId="urn:microsoft.com/office/officeart/2005/8/layout/cycle5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7501D-F9BF-4B51-A9CB-E7CDBAFCB739}">
      <dsp:nvSpPr>
        <dsp:cNvPr id="0" name=""/>
        <dsp:cNvSpPr/>
      </dsp:nvSpPr>
      <dsp:spPr>
        <a:xfrm>
          <a:off x="2842815" y="97756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sp:txBody>
      <dsp:txXfrm>
        <a:off x="2876293" y="131234"/>
        <a:ext cx="1761844" cy="618846"/>
      </dsp:txXfrm>
    </dsp:sp>
    <dsp:sp modelId="{F7E6BB71-DE39-4778-9DE0-FAE9659FA69B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116610" y="288467"/>
              </a:moveTo>
              <a:arcTo wR="2064152" hR="2064152" stAng="18039327" swAng="792930"/>
            </a:path>
          </a:pathLst>
        </a:custGeom>
        <a:noFill/>
        <a:ln w="9525" cap="flat" cmpd="sng" algn="ctr">
          <a:solidFill>
            <a:srgbClr val="FDD8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0082A-5AF5-4E30-93A9-F1D66982A403}">
      <dsp:nvSpPr>
        <dsp:cNvPr id="0" name=""/>
        <dsp:cNvSpPr/>
      </dsp:nvSpPr>
      <dsp:spPr>
        <a:xfrm>
          <a:off x="4630423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sp:txBody>
      <dsp:txXfrm>
        <a:off x="4663901" y="1163310"/>
        <a:ext cx="1761844" cy="618846"/>
      </dsp:txXfrm>
    </dsp:sp>
    <dsp:sp modelId="{981F9403-126D-4F78-BB26-585A76DAE29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084296" y="1640193"/>
              </a:moveTo>
              <a:arcTo wR="2064152" hR="2064152" stAng="20888856" swAng="1422288"/>
            </a:path>
          </a:pathLst>
        </a:custGeom>
        <a:noFill/>
        <a:ln w="9525" cap="flat" cmpd="sng" algn="ctr">
          <a:solidFill>
            <a:srgbClr val="FDD8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5AEEA-8325-400B-B860-3A6EF55FBF59}">
      <dsp:nvSpPr>
        <dsp:cNvPr id="0" name=""/>
        <dsp:cNvSpPr/>
      </dsp:nvSpPr>
      <dsp:spPr>
        <a:xfrm>
          <a:off x="4630423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sp:txBody>
      <dsp:txXfrm>
        <a:off x="4663901" y="3227462"/>
        <a:ext cx="1761844" cy="618846"/>
      </dsp:txXfrm>
    </dsp:sp>
    <dsp:sp modelId="{EE3A9B43-C1CF-4190-953B-9B11C2A52473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494684" y="3552204"/>
              </a:moveTo>
              <a:arcTo wR="2064152" hR="2064152" stAng="2767743" swAng="792930"/>
            </a:path>
          </a:pathLst>
        </a:custGeom>
        <a:noFill/>
        <a:ln w="9525" cap="flat" cmpd="sng" algn="ctr">
          <a:solidFill>
            <a:srgbClr val="FDD8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D4EB1-2BE1-49DD-9AE6-33B505222B23}">
      <dsp:nvSpPr>
        <dsp:cNvPr id="0" name=""/>
        <dsp:cNvSpPr/>
      </dsp:nvSpPr>
      <dsp:spPr>
        <a:xfrm>
          <a:off x="2842815" y="4226061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sp:txBody>
      <dsp:txXfrm>
        <a:off x="2876293" y="4259539"/>
        <a:ext cx="1761844" cy="618846"/>
      </dsp:txXfrm>
    </dsp:sp>
    <dsp:sp modelId="{8DF38563-274B-4036-8308-136406C0A01E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1011694" y="3839837"/>
              </a:moveTo>
              <a:arcTo wR="2064152" hR="2064152" stAng="7239327" swAng="792930"/>
            </a:path>
          </a:pathLst>
        </a:custGeom>
        <a:noFill/>
        <a:ln w="9525" cap="flat" cmpd="sng" algn="ctr">
          <a:solidFill>
            <a:srgbClr val="FDD8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1ABF2-FBDC-4A7A-B130-7CF62E32151E}">
      <dsp:nvSpPr>
        <dsp:cNvPr id="0" name=""/>
        <dsp:cNvSpPr/>
      </dsp:nvSpPr>
      <dsp:spPr>
        <a:xfrm>
          <a:off x="1055206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sp:txBody>
      <dsp:txXfrm>
        <a:off x="1088684" y="3227462"/>
        <a:ext cx="1761844" cy="618846"/>
      </dsp:txXfrm>
    </dsp:sp>
    <dsp:sp modelId="{26F14513-9D07-472A-A3B8-1F7A40BE6A6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4007" y="2488111"/>
              </a:moveTo>
              <a:arcTo wR="2064152" hR="2064152" stAng="10088856" swAng="1422288"/>
            </a:path>
          </a:pathLst>
        </a:custGeom>
        <a:noFill/>
        <a:ln w="9525" cap="flat" cmpd="sng" algn="ctr">
          <a:solidFill>
            <a:srgbClr val="FDD8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1A53-8D4C-45DD-9320-4F1689305E23}">
      <dsp:nvSpPr>
        <dsp:cNvPr id="0" name=""/>
        <dsp:cNvSpPr/>
      </dsp:nvSpPr>
      <dsp:spPr>
        <a:xfrm>
          <a:off x="1055206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sp:txBody>
      <dsp:txXfrm>
        <a:off x="1088684" y="1163310"/>
        <a:ext cx="1761844" cy="618846"/>
      </dsp:txXfrm>
    </dsp:sp>
    <dsp:sp modelId="{A7574D90-88EF-456D-976B-B002965FDB94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633619" y="576099"/>
              </a:moveTo>
              <a:arcTo wR="2064152" hR="2064152" stAng="13567743" swAng="792930"/>
            </a:path>
          </a:pathLst>
        </a:custGeom>
        <a:noFill/>
        <a:ln w="9525" cap="flat" cmpd="sng" algn="ctr">
          <a:solidFill>
            <a:srgbClr val="FDD8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7501D-F9BF-4B51-A9CB-E7CDBAFCB739}">
      <dsp:nvSpPr>
        <dsp:cNvPr id="0" name=""/>
        <dsp:cNvSpPr/>
      </dsp:nvSpPr>
      <dsp:spPr>
        <a:xfrm>
          <a:off x="2842815" y="97756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sp:txBody>
      <dsp:txXfrm>
        <a:off x="2876293" y="131234"/>
        <a:ext cx="1761844" cy="618846"/>
      </dsp:txXfrm>
    </dsp:sp>
    <dsp:sp modelId="{F7E6BB71-DE39-4778-9DE0-FAE9659FA69B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116610" y="288467"/>
              </a:moveTo>
              <a:arcTo wR="2064152" hR="2064152" stAng="18039327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0082A-5AF5-4E30-93A9-F1D66982A403}">
      <dsp:nvSpPr>
        <dsp:cNvPr id="0" name=""/>
        <dsp:cNvSpPr/>
      </dsp:nvSpPr>
      <dsp:spPr>
        <a:xfrm>
          <a:off x="4630423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sp:txBody>
      <dsp:txXfrm>
        <a:off x="4663901" y="1163310"/>
        <a:ext cx="1761844" cy="618846"/>
      </dsp:txXfrm>
    </dsp:sp>
    <dsp:sp modelId="{981F9403-126D-4F78-BB26-585A76DAE29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084296" y="1640193"/>
              </a:moveTo>
              <a:arcTo wR="2064152" hR="2064152" stAng="20888856" swAng="1422288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5AEEA-8325-400B-B860-3A6EF55FBF59}">
      <dsp:nvSpPr>
        <dsp:cNvPr id="0" name=""/>
        <dsp:cNvSpPr/>
      </dsp:nvSpPr>
      <dsp:spPr>
        <a:xfrm>
          <a:off x="4630423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sp:txBody>
      <dsp:txXfrm>
        <a:off x="4663901" y="3227462"/>
        <a:ext cx="1761844" cy="618846"/>
      </dsp:txXfrm>
    </dsp:sp>
    <dsp:sp modelId="{EE3A9B43-C1CF-4190-953B-9B11C2A52473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494684" y="3552204"/>
              </a:moveTo>
              <a:arcTo wR="2064152" hR="2064152" stAng="2767743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D4EB1-2BE1-49DD-9AE6-33B505222B23}">
      <dsp:nvSpPr>
        <dsp:cNvPr id="0" name=""/>
        <dsp:cNvSpPr/>
      </dsp:nvSpPr>
      <dsp:spPr>
        <a:xfrm>
          <a:off x="2842815" y="4226061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sp:txBody>
      <dsp:txXfrm>
        <a:off x="2876293" y="4259539"/>
        <a:ext cx="1761844" cy="618846"/>
      </dsp:txXfrm>
    </dsp:sp>
    <dsp:sp modelId="{8DF38563-274B-4036-8308-136406C0A01E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1011694" y="3839837"/>
              </a:moveTo>
              <a:arcTo wR="2064152" hR="2064152" stAng="7239327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1ABF2-FBDC-4A7A-B130-7CF62E32151E}">
      <dsp:nvSpPr>
        <dsp:cNvPr id="0" name=""/>
        <dsp:cNvSpPr/>
      </dsp:nvSpPr>
      <dsp:spPr>
        <a:xfrm>
          <a:off x="1055206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sp:txBody>
      <dsp:txXfrm>
        <a:off x="1088684" y="3227462"/>
        <a:ext cx="1761844" cy="618846"/>
      </dsp:txXfrm>
    </dsp:sp>
    <dsp:sp modelId="{26F14513-9D07-472A-A3B8-1F7A40BE6A6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4007" y="2488111"/>
              </a:moveTo>
              <a:arcTo wR="2064152" hR="2064152" stAng="10088856" swAng="1422288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1A53-8D4C-45DD-9320-4F1689305E23}">
      <dsp:nvSpPr>
        <dsp:cNvPr id="0" name=""/>
        <dsp:cNvSpPr/>
      </dsp:nvSpPr>
      <dsp:spPr>
        <a:xfrm>
          <a:off x="1055206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sp:txBody>
      <dsp:txXfrm>
        <a:off x="1088684" y="1163310"/>
        <a:ext cx="1761844" cy="618846"/>
      </dsp:txXfrm>
    </dsp:sp>
    <dsp:sp modelId="{A7574D90-88EF-456D-976B-B002965FDB94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633619" y="576099"/>
              </a:moveTo>
              <a:arcTo wR="2064152" hR="2064152" stAng="13567743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7501D-F9BF-4B51-A9CB-E7CDBAFCB739}">
      <dsp:nvSpPr>
        <dsp:cNvPr id="0" name=""/>
        <dsp:cNvSpPr/>
      </dsp:nvSpPr>
      <dsp:spPr>
        <a:xfrm>
          <a:off x="2842815" y="97756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sp:txBody>
      <dsp:txXfrm>
        <a:off x="2876293" y="131234"/>
        <a:ext cx="1761844" cy="618846"/>
      </dsp:txXfrm>
    </dsp:sp>
    <dsp:sp modelId="{F7E6BB71-DE39-4778-9DE0-FAE9659FA69B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116610" y="288467"/>
              </a:moveTo>
              <a:arcTo wR="2064152" hR="2064152" stAng="18039327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0082A-5AF5-4E30-93A9-F1D66982A403}">
      <dsp:nvSpPr>
        <dsp:cNvPr id="0" name=""/>
        <dsp:cNvSpPr/>
      </dsp:nvSpPr>
      <dsp:spPr>
        <a:xfrm>
          <a:off x="4630423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sp:txBody>
      <dsp:txXfrm>
        <a:off x="4663901" y="1163310"/>
        <a:ext cx="1761844" cy="618846"/>
      </dsp:txXfrm>
    </dsp:sp>
    <dsp:sp modelId="{981F9403-126D-4F78-BB26-585A76DAE29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084296" y="1640193"/>
              </a:moveTo>
              <a:arcTo wR="2064152" hR="2064152" stAng="20888856" swAng="1422288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5AEEA-8325-400B-B860-3A6EF55FBF59}">
      <dsp:nvSpPr>
        <dsp:cNvPr id="0" name=""/>
        <dsp:cNvSpPr/>
      </dsp:nvSpPr>
      <dsp:spPr>
        <a:xfrm>
          <a:off x="4630423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sp:txBody>
      <dsp:txXfrm>
        <a:off x="4663901" y="3227462"/>
        <a:ext cx="1761844" cy="618846"/>
      </dsp:txXfrm>
    </dsp:sp>
    <dsp:sp modelId="{EE3A9B43-C1CF-4190-953B-9B11C2A52473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494684" y="3552204"/>
              </a:moveTo>
              <a:arcTo wR="2064152" hR="2064152" stAng="2767743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D4EB1-2BE1-49DD-9AE6-33B505222B23}">
      <dsp:nvSpPr>
        <dsp:cNvPr id="0" name=""/>
        <dsp:cNvSpPr/>
      </dsp:nvSpPr>
      <dsp:spPr>
        <a:xfrm>
          <a:off x="2842815" y="4226061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sp:txBody>
      <dsp:txXfrm>
        <a:off x="2876293" y="4259539"/>
        <a:ext cx="1761844" cy="618846"/>
      </dsp:txXfrm>
    </dsp:sp>
    <dsp:sp modelId="{8DF38563-274B-4036-8308-136406C0A01E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1011694" y="3839837"/>
              </a:moveTo>
              <a:arcTo wR="2064152" hR="2064152" stAng="7239327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1ABF2-FBDC-4A7A-B130-7CF62E32151E}">
      <dsp:nvSpPr>
        <dsp:cNvPr id="0" name=""/>
        <dsp:cNvSpPr/>
      </dsp:nvSpPr>
      <dsp:spPr>
        <a:xfrm>
          <a:off x="1055206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sp:txBody>
      <dsp:txXfrm>
        <a:off x="1088684" y="3227462"/>
        <a:ext cx="1761844" cy="618846"/>
      </dsp:txXfrm>
    </dsp:sp>
    <dsp:sp modelId="{26F14513-9D07-472A-A3B8-1F7A40BE6A6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4007" y="2488111"/>
              </a:moveTo>
              <a:arcTo wR="2064152" hR="2064152" stAng="10088856" swAng="1422288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1A53-8D4C-45DD-9320-4F1689305E23}">
      <dsp:nvSpPr>
        <dsp:cNvPr id="0" name=""/>
        <dsp:cNvSpPr/>
      </dsp:nvSpPr>
      <dsp:spPr>
        <a:xfrm>
          <a:off x="1055206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sp:txBody>
      <dsp:txXfrm>
        <a:off x="1088684" y="1163310"/>
        <a:ext cx="1761844" cy="618846"/>
      </dsp:txXfrm>
    </dsp:sp>
    <dsp:sp modelId="{A7574D90-88EF-456D-976B-B002965FDB94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633619" y="576099"/>
              </a:moveTo>
              <a:arcTo wR="2064152" hR="2064152" stAng="13567743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7501D-F9BF-4B51-A9CB-E7CDBAFCB739}">
      <dsp:nvSpPr>
        <dsp:cNvPr id="0" name=""/>
        <dsp:cNvSpPr/>
      </dsp:nvSpPr>
      <dsp:spPr>
        <a:xfrm>
          <a:off x="2842815" y="97756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Generate and specify hypothesis</a:t>
          </a:r>
        </a:p>
      </dsp:txBody>
      <dsp:txXfrm>
        <a:off x="2876293" y="131234"/>
        <a:ext cx="1761844" cy="618846"/>
      </dsp:txXfrm>
    </dsp:sp>
    <dsp:sp modelId="{F7E6BB71-DE39-4778-9DE0-FAE9659FA69B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116610" y="288467"/>
              </a:moveTo>
              <a:arcTo wR="2064152" hR="2064152" stAng="18039327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0082A-5AF5-4E30-93A9-F1D66982A403}">
      <dsp:nvSpPr>
        <dsp:cNvPr id="0" name=""/>
        <dsp:cNvSpPr/>
      </dsp:nvSpPr>
      <dsp:spPr>
        <a:xfrm>
          <a:off x="4630423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Design study</a:t>
          </a:r>
        </a:p>
      </dsp:txBody>
      <dsp:txXfrm>
        <a:off x="4663901" y="1163310"/>
        <a:ext cx="1761844" cy="618846"/>
      </dsp:txXfrm>
    </dsp:sp>
    <dsp:sp modelId="{981F9403-126D-4F78-BB26-585A76DAE29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084296" y="1640193"/>
              </a:moveTo>
              <a:arcTo wR="2064152" hR="2064152" stAng="20888856" swAng="1422288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5AEEA-8325-400B-B860-3A6EF55FBF59}">
      <dsp:nvSpPr>
        <dsp:cNvPr id="0" name=""/>
        <dsp:cNvSpPr/>
      </dsp:nvSpPr>
      <dsp:spPr>
        <a:xfrm>
          <a:off x="4630423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Conduct study and collect data</a:t>
          </a:r>
        </a:p>
      </dsp:txBody>
      <dsp:txXfrm>
        <a:off x="4663901" y="3227462"/>
        <a:ext cx="1761844" cy="618846"/>
      </dsp:txXfrm>
    </dsp:sp>
    <dsp:sp modelId="{EE3A9B43-C1CF-4190-953B-9B11C2A52473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3494684" y="3552204"/>
              </a:moveTo>
              <a:arcTo wR="2064152" hR="2064152" stAng="2767743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D4EB1-2BE1-49DD-9AE6-33B505222B23}">
      <dsp:nvSpPr>
        <dsp:cNvPr id="0" name=""/>
        <dsp:cNvSpPr/>
      </dsp:nvSpPr>
      <dsp:spPr>
        <a:xfrm>
          <a:off x="2842815" y="4226061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Analyze data and test hypothesis</a:t>
          </a:r>
        </a:p>
      </dsp:txBody>
      <dsp:txXfrm>
        <a:off x="2876293" y="4259539"/>
        <a:ext cx="1761844" cy="618846"/>
      </dsp:txXfrm>
    </dsp:sp>
    <dsp:sp modelId="{8DF38563-274B-4036-8308-136406C0A01E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1011694" y="3839837"/>
              </a:moveTo>
              <a:arcTo wR="2064152" hR="2064152" stAng="7239327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1ABF2-FBDC-4A7A-B130-7CF62E32151E}">
      <dsp:nvSpPr>
        <dsp:cNvPr id="0" name=""/>
        <dsp:cNvSpPr/>
      </dsp:nvSpPr>
      <dsp:spPr>
        <a:xfrm>
          <a:off x="1055206" y="3193984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Integrate results</a:t>
          </a:r>
        </a:p>
      </dsp:txBody>
      <dsp:txXfrm>
        <a:off x="1088684" y="3227462"/>
        <a:ext cx="1761844" cy="618846"/>
      </dsp:txXfrm>
    </dsp:sp>
    <dsp:sp modelId="{26F14513-9D07-472A-A3B8-1F7A40BE6A6C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44007" y="2488111"/>
              </a:moveTo>
              <a:arcTo wR="2064152" hR="2064152" stAng="10088856" swAng="1422288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1A53-8D4C-45DD-9320-4F1689305E23}">
      <dsp:nvSpPr>
        <dsp:cNvPr id="0" name=""/>
        <dsp:cNvSpPr/>
      </dsp:nvSpPr>
      <dsp:spPr>
        <a:xfrm>
          <a:off x="1055206" y="1129832"/>
          <a:ext cx="1828800" cy="685802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kern="1200" dirty="0">
              <a:solidFill>
                <a:schemeClr val="tx1"/>
              </a:solidFill>
              <a:latin typeface="Source Sans Pro" panose="020B0503030403020204" pitchFamily="34" charset="0"/>
            </a:rPr>
            <a:t>Publish and/or conduct next experiment</a:t>
          </a:r>
        </a:p>
      </dsp:txBody>
      <dsp:txXfrm>
        <a:off x="1088684" y="1163310"/>
        <a:ext cx="1761844" cy="618846"/>
      </dsp:txXfrm>
    </dsp:sp>
    <dsp:sp modelId="{A7574D90-88EF-456D-976B-B002965FDB94}">
      <dsp:nvSpPr>
        <dsp:cNvPr id="0" name=""/>
        <dsp:cNvSpPr/>
      </dsp:nvSpPr>
      <dsp:spPr>
        <a:xfrm>
          <a:off x="1693063" y="440657"/>
          <a:ext cx="4128304" cy="4128304"/>
        </a:xfrm>
        <a:custGeom>
          <a:avLst/>
          <a:gdLst/>
          <a:ahLst/>
          <a:cxnLst/>
          <a:rect l="0" t="0" r="0" b="0"/>
          <a:pathLst>
            <a:path>
              <a:moveTo>
                <a:pt x="633619" y="576099"/>
              </a:moveTo>
              <a:arcTo wR="2064152" hR="2064152" stAng="13567743" swAng="792930"/>
            </a:path>
          </a:pathLst>
        </a:custGeom>
        <a:noFill/>
        <a:ln w="9525" cap="flat" cmpd="sng" algn="ctr">
          <a:solidFill>
            <a:srgbClr val="C9C9C9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</a:t>
            </a:r>
          </a:p>
        </p:txBody>
      </p:sp>
    </p:spTree>
    <p:extLst>
      <p:ext uri="{BB962C8B-B14F-4D97-AF65-F5344CB8AC3E}">
        <p14:creationId xmlns:p14="http://schemas.microsoft.com/office/powerpoint/2010/main" val="2554535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</a:t>
            </a:r>
          </a:p>
        </p:txBody>
      </p:sp>
    </p:spTree>
    <p:extLst>
      <p:ext uri="{BB962C8B-B14F-4D97-AF65-F5344CB8AC3E}">
        <p14:creationId xmlns:p14="http://schemas.microsoft.com/office/powerpoint/2010/main" val="1152187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Narrow down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447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study + citation</a:t>
            </a:r>
          </a:p>
        </p:txBody>
      </p:sp>
    </p:spTree>
    <p:extLst>
      <p:ext uri="{BB962C8B-B14F-4D97-AF65-F5344CB8AC3E}">
        <p14:creationId xmlns:p14="http://schemas.microsoft.com/office/powerpoint/2010/main" val="2223815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26655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58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2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49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92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33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</a:t>
            </a:r>
            <a:endParaRPr/>
          </a:p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3994276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023069c3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4023069c3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617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023069c3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4023069c3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482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023069c3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4023069c3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Demog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47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</a:t>
            </a:r>
            <a:endParaRPr/>
          </a:p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482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987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3965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1918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1813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0885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340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</a:t>
            </a:r>
            <a:endParaRPr/>
          </a:p>
          <a:p>
            <a:pPr marL="17145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7244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2061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52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023069c3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4023069c3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09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023069c3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4023069c3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095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28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Unpack</a:t>
            </a:r>
          </a:p>
          <a:p>
            <a:r>
              <a:rPr lang="en-US" dirty="0"/>
              <a:t>Choose terms</a:t>
            </a:r>
          </a:p>
        </p:txBody>
      </p:sp>
    </p:spTree>
    <p:extLst>
      <p:ext uri="{BB962C8B-B14F-4D97-AF65-F5344CB8AC3E}">
        <p14:creationId xmlns:p14="http://schemas.microsoft.com/office/powerpoint/2010/main" val="419687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2"/>
          <p:cNvCxnSpPr/>
          <p:nvPr/>
        </p:nvCxnSpPr>
        <p:spPr>
          <a:xfrm>
            <a:off x="-6025" y="4513729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2"/>
          <p:cNvSpPr/>
          <p:nvPr/>
        </p:nvSpPr>
        <p:spPr>
          <a:xfrm>
            <a:off x="4293700" y="4235405"/>
            <a:ext cx="556500" cy="5565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D0D4-0839-4B2C-97AA-F02E4BC53F35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C9DB-EAED-4BC9-B089-E6671839D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●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○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■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●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○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■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●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○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■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cxnSp>
        <p:nvCxnSpPr>
          <p:cNvPr id="11" name="Google Shape;11;p3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"/>
          <p:cNvSpPr/>
          <p:nvPr/>
        </p:nvSpPr>
        <p:spPr>
          <a:xfrm>
            <a:off x="4300575" y="3393000"/>
            <a:ext cx="567000" cy="5670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 txBox="1"/>
          <p:nvPr/>
        </p:nvSpPr>
        <p:spPr>
          <a:xfrm>
            <a:off x="3605475" y="330630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?</a:t>
            </a:r>
            <a:endParaRPr sz="36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TITLE_1_1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3429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●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○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■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●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○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■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●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○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Light"/>
              <a:buChar char="■"/>
              <a:defRPr sz="1800" b="0" i="1" u="none" strike="noStrike" cap="none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cxnSp>
        <p:nvCxnSpPr>
          <p:cNvPr id="16" name="Google Shape;16;p4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4"/>
          <p:cNvSpPr/>
          <p:nvPr/>
        </p:nvSpPr>
        <p:spPr>
          <a:xfrm>
            <a:off x="4300575" y="3393000"/>
            <a:ext cx="567000" cy="5670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/>
          <p:nvPr/>
        </p:nvSpPr>
        <p:spPr>
          <a:xfrm>
            <a:off x="3605475" y="330630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!</a:t>
            </a:r>
            <a:endParaRPr sz="36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5"/>
          <p:cNvCxnSpPr/>
          <p:nvPr/>
        </p:nvCxnSpPr>
        <p:spPr>
          <a:xfrm>
            <a:off x="0" y="113172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  <a:defRPr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6"/>
          <p:cNvCxnSpPr>
            <a:endCxn id="26" idx="3"/>
          </p:cNvCxnSpPr>
          <p:nvPr/>
        </p:nvCxnSpPr>
        <p:spPr>
          <a:xfrm>
            <a:off x="50" y="1131775"/>
            <a:ext cx="9144000" cy="8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  <a:defRPr sz="2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381250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5012916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Source Sans Pro"/>
              <a:buNone/>
              <a:defRPr sz="48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cxnSp>
        <p:nvCxnSpPr>
          <p:cNvPr id="32" name="Google Shape;32;p7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7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oogle Shape;34;p7"/>
          <p:cNvGrpSpPr/>
          <p:nvPr/>
        </p:nvGrpSpPr>
        <p:grpSpPr>
          <a:xfrm>
            <a:off x="1230009" y="3501468"/>
            <a:ext cx="342882" cy="350068"/>
            <a:chOff x="3951850" y="2985350"/>
            <a:chExt cx="407950" cy="416500"/>
          </a:xfrm>
        </p:grpSpPr>
        <p:sp>
          <p:nvSpPr>
            <p:cNvPr id="35" name="Google Shape;35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TITLE_1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highlight>
                  <a:srgbClr val="FFCD00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41" name="Google Shape;41;p8"/>
          <p:cNvCxnSpPr/>
          <p:nvPr/>
        </p:nvCxnSpPr>
        <p:spPr>
          <a:xfrm>
            <a:off x="-6025" y="2571762"/>
            <a:ext cx="9149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ource Sans Pro"/>
              <a:buNone/>
              <a:defRPr sz="36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ora"/>
              <a:buNone/>
              <a:defRPr sz="3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1198500" y="2368792"/>
            <a:ext cx="405900" cy="4059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9"/>
          <p:cNvCxnSpPr>
            <a:endCxn id="46" idx="3"/>
          </p:cNvCxnSpPr>
          <p:nvPr/>
        </p:nvCxnSpPr>
        <p:spPr>
          <a:xfrm>
            <a:off x="50" y="1131775"/>
            <a:ext cx="9144000" cy="8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  <a:defRPr sz="2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1381250" y="1611375"/>
            <a:ext cx="23340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3834912" y="1611375"/>
            <a:ext cx="23340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3"/>
          </p:nvPr>
        </p:nvSpPr>
        <p:spPr>
          <a:xfrm>
            <a:off x="6288548" y="1611375"/>
            <a:ext cx="23340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0"/>
          <p:cNvCxnSpPr>
            <a:endCxn id="53" idx="3"/>
          </p:cNvCxnSpPr>
          <p:nvPr/>
        </p:nvCxnSpPr>
        <p:spPr>
          <a:xfrm>
            <a:off x="50" y="1131825"/>
            <a:ext cx="9144000" cy="231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  <a:defRPr sz="2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DD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  <a:defRPr sz="24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0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doi.org/10.1038/s41562-016-0021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62-016-0021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95679761141763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126/science.aac4716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1-500-scientists-lift-the-lid-on-reproducibility-1.1997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aculty.washington.edu/jdb/345/345%20Articles/Baumeister%20et%20al.%20(1998).pdf" TargetMode="External"/><Relationship Id="rId5" Type="http://schemas.openxmlformats.org/officeDocument/2006/relationships/hyperlink" Target="http://curatescience.org/collections/ego-depletion.html" TargetMode="Externa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uratescience.org/articles/RRR8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x.doi.org/10.1037/0022-3514.74.4.865" TargetMode="External"/><Relationship Id="rId4" Type="http://schemas.openxmlformats.org/officeDocument/2006/relationships/hyperlink" Target="http://dx.doi.org/10.1037/0022-3514.71.2.23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x.doi.org/10.1037/0022-3514.54.5.768" TargetMode="External"/><Relationship Id="rId4" Type="http://schemas.openxmlformats.org/officeDocument/2006/relationships/hyperlink" Target="http://doi.org/10.1177/174569161667445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ed.com/talks/amy_cuddy_your_body_language_shapes_who_you_are?language=en" TargetMode="External"/><Relationship Id="rId4" Type="http://schemas.openxmlformats.org/officeDocument/2006/relationships/hyperlink" Target="https://doi.org/10.1177/095679761038343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371/journal.pmed.002012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late.com/articles/health_and_science/cover_story/2016/03/ego_depletion_an_influential_theory_in_psychology_may_have_just_been_debunked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heatlantic.com/science/archive/2016/03/psychologys-replication-crisis-cant-be-wished-away/472272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62-016-0021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62-016-0021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sychologist.bps.org.uk/we-can-turn-replication-crisis-revolutio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2016/3/14/11219446/psychology-replication-crisi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ivethirtyeight.com/features/failure-is-moving-science-forwar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177/0956797611430953" TargetMode="External"/><Relationship Id="rId3" Type="http://schemas.openxmlformats.org/officeDocument/2006/relationships/hyperlink" Target="http://doi.org/10.1126/science.aac4716" TargetMode="External"/><Relationship Id="rId7" Type="http://schemas.openxmlformats.org/officeDocument/2006/relationships/hyperlink" Target="http://doi.org/10.2139/ssrn.1983205" TargetMode="External"/><Relationship Id="rId12" Type="http://schemas.openxmlformats.org/officeDocument/2006/relationships/hyperlink" Target="http://doi.org/10.1037/1082-989X.9.2.147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oi.org/10.1371/journal.pone.0010271" TargetMode="External"/><Relationship Id="rId11" Type="http://schemas.openxmlformats.org/officeDocument/2006/relationships/hyperlink" Target="http://doi.org/10.3758/s13423-013-0572-3" TargetMode="External"/><Relationship Id="rId5" Type="http://schemas.openxmlformats.org/officeDocument/2006/relationships/hyperlink" Target="http://doi.org/10.1177/1745691612459060" TargetMode="External"/><Relationship Id="rId10" Type="http://schemas.openxmlformats.org/officeDocument/2006/relationships/hyperlink" Target="http://www2.uni-jena.de/svw/metheval/lehre/0405-ws/evaluationuebung/haller.pdf" TargetMode="External"/><Relationship Id="rId4" Type="http://schemas.openxmlformats.org/officeDocument/2006/relationships/hyperlink" Target="https://www.nature.com/news/1-500-scientists-lift-the-lid-on-reproducibility-1.19970" TargetMode="External"/><Relationship Id="rId9" Type="http://schemas.openxmlformats.org/officeDocument/2006/relationships/hyperlink" Target="http://doi.org/10.1177/0956797611417632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09862831876290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hyperlink" Target="curatescience.org" TargetMode="External"/><Relationship Id="rId4" Type="http://schemas.openxmlformats.org/officeDocument/2006/relationships/hyperlink" Target="cos.io/prere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1-500-scientists-lift-the-lid-on-reproducibility-1.19970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hyperlink" Target="cos.io/our-services/top-guidelines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openscienceph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sonexp.or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177/0956797611430953" TargetMode="External"/><Relationship Id="rId3" Type="http://schemas.openxmlformats.org/officeDocument/2006/relationships/hyperlink" Target="http://doi.org/10.1126/science.aac4716" TargetMode="External"/><Relationship Id="rId7" Type="http://schemas.openxmlformats.org/officeDocument/2006/relationships/hyperlink" Target="http://doi.org/10.2139/ssrn.1983205" TargetMode="External"/><Relationship Id="rId12" Type="http://schemas.openxmlformats.org/officeDocument/2006/relationships/hyperlink" Target="http://doi.org/10.1037/1082-989X.9.2.14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oi.org/10.1371/journal.pone.0010271" TargetMode="External"/><Relationship Id="rId11" Type="http://schemas.openxmlformats.org/officeDocument/2006/relationships/hyperlink" Target="http://doi.org/10.3758/s13423-013-0572-3" TargetMode="External"/><Relationship Id="rId5" Type="http://schemas.openxmlformats.org/officeDocument/2006/relationships/hyperlink" Target="http://doi.org/10.1177/1745691612459060" TargetMode="External"/><Relationship Id="rId10" Type="http://schemas.openxmlformats.org/officeDocument/2006/relationships/hyperlink" Target="http://www2.uni-jena.de/svw/metheval/lehre/0405-ws/evaluationuebung/haller.pdf" TargetMode="External"/><Relationship Id="rId4" Type="http://schemas.openxmlformats.org/officeDocument/2006/relationships/hyperlink" Target="https://www.nature.com/news/1-500-scientists-lift-the-lid-on-reproducibility-1.19970" TargetMode="External"/><Relationship Id="rId9" Type="http://schemas.openxmlformats.org/officeDocument/2006/relationships/hyperlink" Target="http://doi.org/10.1177/09567976114176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/>
        </p:nvSpPr>
        <p:spPr>
          <a:xfrm>
            <a:off x="1228650" y="3543025"/>
            <a:ext cx="7000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#PAP2018 #ReproducibilityPH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395" y="3543110"/>
            <a:ext cx="314255" cy="3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3857425"/>
            <a:ext cx="314250" cy="3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1228650" y="3857350"/>
            <a:ext cx="7000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cmdoble@up.edu.ph</a:t>
            </a:r>
            <a:endParaRPr sz="1800" b="0" i="0" u="none" strike="noStrike" cap="none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ctrTitle" idx="4294967295"/>
          </p:nvPr>
        </p:nvSpPr>
        <p:spPr>
          <a:xfrm>
            <a:off x="914400" y="1840375"/>
            <a:ext cx="731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The current crisis of psychology research in the Philippines:</a:t>
            </a:r>
            <a:endParaRPr sz="1800" b="0" i="0" u="none" strike="noStrike" cap="none" dirty="0">
              <a:solidFill>
                <a:schemeClr val="dk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Reproducibility or producibility?</a:t>
            </a:r>
            <a:endParaRPr sz="36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James Montilla Doble, Christie P. Sio, Jose Antonio R. Clemente</a:t>
            </a:r>
            <a:br>
              <a:rPr lang="en" sz="18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" sz="12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UNIVERSITY OF THE PHILIPPINES DILIMAN</a:t>
            </a:r>
            <a:endParaRPr sz="1800" b="0" i="0" u="none" strike="noStrike" cap="none" dirty="0">
              <a:solidFill>
                <a:schemeClr val="dk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3228775"/>
            <a:ext cx="314250" cy="3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1228650" y="3228625"/>
            <a:ext cx="7000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http://osf.io/ybgsu</a:t>
            </a:r>
            <a:endParaRPr sz="1800" b="0" i="0" u="none" strike="noStrike" cap="none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3c1703fe8d.site.internapcdn.net/newman/gfx/news/hires/2016/howscientist.png">
            <a:extLst>
              <a:ext uri="{FF2B5EF4-FFF2-40B4-BE49-F238E27FC236}">
                <a16:creationId xmlns:a16="http://schemas.microsoft.com/office/drawing/2014/main" id="{B0FF6219-6E97-4175-ACAA-515CE282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0"/>
            <a:ext cx="2730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8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506EAF-3707-4498-8E0A-2CFF4C0488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460427"/>
              </p:ext>
            </p:extLst>
          </p:nvPr>
        </p:nvGraphicFramePr>
        <p:xfrm>
          <a:off x="814784" y="66940"/>
          <a:ext cx="7514431" cy="5009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oogle Shape;264;p32">
            <a:extLst>
              <a:ext uri="{FF2B5EF4-FFF2-40B4-BE49-F238E27FC236}">
                <a16:creationId xmlns:a16="http://schemas.microsoft.com/office/drawing/2014/main" id="{4CCDC0B7-6079-443B-947D-E33570B380C5}"/>
              </a:ext>
            </a:extLst>
          </p:cNvPr>
          <p:cNvGrpSpPr/>
          <p:nvPr/>
        </p:nvGrpSpPr>
        <p:grpSpPr>
          <a:xfrm>
            <a:off x="3543299" y="1543050"/>
            <a:ext cx="2057400" cy="2057400"/>
            <a:chOff x="2904942" y="2956264"/>
            <a:chExt cx="1810116" cy="1810116"/>
          </a:xfrm>
          <a:solidFill>
            <a:srgbClr val="C9C9C9"/>
          </a:solidFill>
        </p:grpSpPr>
        <p:sp>
          <p:nvSpPr>
            <p:cNvPr id="5" name="Google Shape;265;p32">
              <a:extLst>
                <a:ext uri="{FF2B5EF4-FFF2-40B4-BE49-F238E27FC236}">
                  <a16:creationId xmlns:a16="http://schemas.microsoft.com/office/drawing/2014/main" id="{F86CB8D2-C70A-4765-A28A-F721426A203E}"/>
                </a:ext>
              </a:extLst>
            </p:cNvPr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6;p32">
              <a:extLst>
                <a:ext uri="{FF2B5EF4-FFF2-40B4-BE49-F238E27FC236}">
                  <a16:creationId xmlns:a16="http://schemas.microsoft.com/office/drawing/2014/main" id="{C53F3152-6083-4040-A9F9-78FE3055F229}"/>
                </a:ext>
              </a:extLst>
            </p:cNvPr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PH" sz="20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scientific method</a:t>
              </a:r>
              <a:endParaRPr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CA3C1A-DEEC-4A9B-83AC-39FE8D80F2D1}"/>
              </a:ext>
            </a:extLst>
          </p:cNvPr>
          <p:cNvSpPr txBox="1"/>
          <p:nvPr/>
        </p:nvSpPr>
        <p:spPr>
          <a:xfrm>
            <a:off x="6773330" y="4720276"/>
            <a:ext cx="228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600" dirty="0">
                <a:latin typeface="Source Sans Pro" panose="020B0503030403020204" pitchFamily="34" charset="0"/>
              </a:rPr>
              <a:t>(</a:t>
            </a:r>
            <a:r>
              <a:rPr lang="en-PH" sz="1600" dirty="0" err="1">
                <a:latin typeface="Source Sans Pro" panose="020B0503030403020204" pitchFamily="34" charset="0"/>
                <a:hlinkClick r:id="rId7"/>
              </a:rPr>
              <a:t>Munafo</a:t>
            </a:r>
            <a:r>
              <a:rPr lang="en-PH" sz="1600" dirty="0">
                <a:latin typeface="Source Sans Pro" panose="020B0503030403020204" pitchFamily="34" charset="0"/>
                <a:hlinkClick r:id="rId7"/>
              </a:rPr>
              <a:t> et al., 2017</a:t>
            </a:r>
            <a:r>
              <a:rPr lang="en-PH" sz="1600" dirty="0">
                <a:latin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644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506EAF-3707-4498-8E0A-2CFF4C04883C}"/>
              </a:ext>
            </a:extLst>
          </p:cNvPr>
          <p:cNvGraphicFramePr/>
          <p:nvPr>
            <p:extLst/>
          </p:nvPr>
        </p:nvGraphicFramePr>
        <p:xfrm>
          <a:off x="814784" y="66940"/>
          <a:ext cx="7514431" cy="5009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oogle Shape;264;p32">
            <a:extLst>
              <a:ext uri="{FF2B5EF4-FFF2-40B4-BE49-F238E27FC236}">
                <a16:creationId xmlns:a16="http://schemas.microsoft.com/office/drawing/2014/main" id="{4CCDC0B7-6079-443B-947D-E33570B380C5}"/>
              </a:ext>
            </a:extLst>
          </p:cNvPr>
          <p:cNvGrpSpPr/>
          <p:nvPr/>
        </p:nvGrpSpPr>
        <p:grpSpPr>
          <a:xfrm>
            <a:off x="3543299" y="1543050"/>
            <a:ext cx="2057400" cy="2057400"/>
            <a:chOff x="2904942" y="2956264"/>
            <a:chExt cx="1810116" cy="1810116"/>
          </a:xfrm>
          <a:solidFill>
            <a:srgbClr val="C9C9C9"/>
          </a:solidFill>
        </p:grpSpPr>
        <p:sp>
          <p:nvSpPr>
            <p:cNvPr id="5" name="Google Shape;265;p32">
              <a:extLst>
                <a:ext uri="{FF2B5EF4-FFF2-40B4-BE49-F238E27FC236}">
                  <a16:creationId xmlns:a16="http://schemas.microsoft.com/office/drawing/2014/main" id="{F86CB8D2-C70A-4765-A28A-F721426A203E}"/>
                </a:ext>
              </a:extLst>
            </p:cNvPr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6;p32">
              <a:extLst>
                <a:ext uri="{FF2B5EF4-FFF2-40B4-BE49-F238E27FC236}">
                  <a16:creationId xmlns:a16="http://schemas.microsoft.com/office/drawing/2014/main" id="{C53F3152-6083-4040-A9F9-78FE3055F229}"/>
                </a:ext>
              </a:extLst>
            </p:cNvPr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PH" sz="20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Threats to the scientific method</a:t>
              </a:r>
              <a:endParaRPr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CA3C1A-DEEC-4A9B-83AC-39FE8D80F2D1}"/>
              </a:ext>
            </a:extLst>
          </p:cNvPr>
          <p:cNvSpPr txBox="1"/>
          <p:nvPr/>
        </p:nvSpPr>
        <p:spPr>
          <a:xfrm>
            <a:off x="6773330" y="4720276"/>
            <a:ext cx="228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600" dirty="0">
                <a:latin typeface="Source Sans Pro" panose="020B0503030403020204" pitchFamily="34" charset="0"/>
              </a:rPr>
              <a:t>(</a:t>
            </a:r>
            <a:r>
              <a:rPr lang="en-PH" sz="1600" dirty="0" err="1">
                <a:latin typeface="Source Sans Pro" panose="020B0503030403020204" pitchFamily="34" charset="0"/>
                <a:hlinkClick r:id="rId8"/>
              </a:rPr>
              <a:t>Munafo</a:t>
            </a:r>
            <a:r>
              <a:rPr lang="en-PH" sz="1600" dirty="0">
                <a:latin typeface="Source Sans Pro" panose="020B0503030403020204" pitchFamily="34" charset="0"/>
                <a:hlinkClick r:id="rId8"/>
              </a:rPr>
              <a:t> et al., 2017</a:t>
            </a:r>
            <a:r>
              <a:rPr lang="en-PH" sz="1600" dirty="0">
                <a:latin typeface="Source Sans Pro" panose="020B0503030403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C712F-D640-4DDB-9B24-2C1E31F688FF}"/>
              </a:ext>
            </a:extLst>
          </p:cNvPr>
          <p:cNvSpPr txBox="1"/>
          <p:nvPr/>
        </p:nvSpPr>
        <p:spPr>
          <a:xfrm>
            <a:off x="5264554" y="365721"/>
            <a:ext cx="13715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Bias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3DB0D-F98C-4A62-9672-27E4E2DD1CAE}"/>
              </a:ext>
            </a:extLst>
          </p:cNvPr>
          <p:cNvSpPr txBox="1"/>
          <p:nvPr/>
        </p:nvSpPr>
        <p:spPr>
          <a:xfrm>
            <a:off x="7078882" y="1322583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Small sample sizes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BCCF9-3B21-4931-9ECD-593DADA3BBF4}"/>
              </a:ext>
            </a:extLst>
          </p:cNvPr>
          <p:cNvSpPr txBox="1"/>
          <p:nvPr/>
        </p:nvSpPr>
        <p:spPr>
          <a:xfrm>
            <a:off x="7078881" y="3359767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Poor quality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F33D6-7236-463B-A9CB-BBB97CD61770}"/>
              </a:ext>
            </a:extLst>
          </p:cNvPr>
          <p:cNvSpPr txBox="1"/>
          <p:nvPr/>
        </p:nvSpPr>
        <p:spPr>
          <a:xfrm>
            <a:off x="2235636" y="3966986"/>
            <a:ext cx="13715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Collecting and analyzing data until results are “significant”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6B0EE-1D86-444B-916A-C60F381E961F}"/>
              </a:ext>
            </a:extLst>
          </p:cNvPr>
          <p:cNvSpPr txBox="1"/>
          <p:nvPr/>
        </p:nvSpPr>
        <p:spPr>
          <a:xfrm>
            <a:off x="726998" y="1031841"/>
            <a:ext cx="137159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Only publishing studies with “significant” results (publication bias)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63DE30-E2EF-47D1-8184-6E732EB6F048}"/>
              </a:ext>
            </a:extLst>
          </p:cNvPr>
          <p:cNvCxnSpPr>
            <a:cxnSpLocks/>
          </p:cNvCxnSpPr>
          <p:nvPr/>
        </p:nvCxnSpPr>
        <p:spPr>
          <a:xfrm flipV="1">
            <a:off x="2785533" y="896684"/>
            <a:ext cx="1786465" cy="2362983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E883A32-E3F0-48C3-A762-AFD7160950F5}"/>
              </a:ext>
            </a:extLst>
          </p:cNvPr>
          <p:cNvSpPr txBox="1"/>
          <p:nvPr/>
        </p:nvSpPr>
        <p:spPr>
          <a:xfrm rot="18423084">
            <a:off x="2129361" y="1725972"/>
            <a:ext cx="28354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Changing hypotheses to match results (HARK-</a:t>
            </a:r>
            <a:r>
              <a:rPr lang="en-PH" sz="1200" b="1" dirty="0" err="1">
                <a:solidFill>
                  <a:srgbClr val="C00000"/>
                </a:solidFill>
                <a:latin typeface="Source Sans Pro" panose="020B0503030403020204" pitchFamily="34" charset="0"/>
              </a:rPr>
              <a:t>ing</a:t>
            </a:r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946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hemicalstatistician.files.wordpress.com/2014/05/pregnant.jpg?w=500&amp;h=374">
            <a:extLst>
              <a:ext uri="{FF2B5EF4-FFF2-40B4-BE49-F238E27FC236}">
                <a16:creationId xmlns:a16="http://schemas.microsoft.com/office/drawing/2014/main" id="{753B2383-F695-4145-9E69-3FB15583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137160"/>
            <a:ext cx="649224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FB36FB-7E02-4DA3-95FF-BF6B6027197C}"/>
              </a:ext>
            </a:extLst>
          </p:cNvPr>
          <p:cNvSpPr txBox="1"/>
          <p:nvPr/>
        </p:nvSpPr>
        <p:spPr>
          <a:xfrm>
            <a:off x="6773330" y="4720276"/>
            <a:ext cx="2286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PH" sz="1600" dirty="0">
                <a:latin typeface="Source Sans Pro" panose="020B0503030403020204" pitchFamily="34" charset="0"/>
              </a:rPr>
              <a:t>(</a:t>
            </a:r>
            <a:r>
              <a:rPr lang="en-PH" sz="1600" dirty="0">
                <a:latin typeface="Source Sans Pro" panose="020B0503030403020204" pitchFamily="34" charset="0"/>
                <a:hlinkClick r:id="rId3"/>
              </a:rPr>
              <a:t>Simmons et al., 2011</a:t>
            </a:r>
            <a:r>
              <a:rPr lang="en-PH" sz="1600" dirty="0">
                <a:latin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384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66B80-78FE-4376-A467-40002087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07"/>
          <a:stretch/>
        </p:blipFill>
        <p:spPr>
          <a:xfrm>
            <a:off x="822960" y="17146"/>
            <a:ext cx="7543800" cy="5126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60025-A718-4AB8-ACF6-139C1A855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29671" r="36643" b="67692"/>
          <a:stretch/>
        </p:blipFill>
        <p:spPr>
          <a:xfrm>
            <a:off x="1213338" y="2848708"/>
            <a:ext cx="4389121" cy="253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BDC87-29E5-4F1E-9872-D9A3F6B37472}"/>
              </a:ext>
            </a:extLst>
          </p:cNvPr>
          <p:cNvSpPr txBox="1"/>
          <p:nvPr/>
        </p:nvSpPr>
        <p:spPr>
          <a:xfrm>
            <a:off x="6773330" y="4720276"/>
            <a:ext cx="2286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PH" sz="1600" dirty="0">
                <a:latin typeface="Source Sans Pro" panose="020B0503030403020204" pitchFamily="34" charset="0"/>
              </a:rPr>
              <a:t>(</a:t>
            </a:r>
            <a:r>
              <a:rPr lang="en-PH" sz="1600" dirty="0">
                <a:latin typeface="Source Sans Pro" panose="020B0503030403020204" pitchFamily="34" charset="0"/>
                <a:hlinkClick r:id="rId3"/>
              </a:rPr>
              <a:t>OSC, 2015</a:t>
            </a:r>
            <a:r>
              <a:rPr lang="en-PH" sz="1600" dirty="0">
                <a:latin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308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66B80-78FE-4376-A467-40002087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07"/>
          <a:stretch/>
        </p:blipFill>
        <p:spPr>
          <a:xfrm>
            <a:off x="822960" y="17146"/>
            <a:ext cx="7543800" cy="51263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9248DB-1F29-42B1-9A59-00BF0A53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29519" r="36643" b="67692"/>
          <a:stretch/>
        </p:blipFill>
        <p:spPr>
          <a:xfrm>
            <a:off x="0" y="2301191"/>
            <a:ext cx="9149921" cy="558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60025-A718-4AB8-ACF6-139C1A8555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DD8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29519" r="38042" b="69086"/>
          <a:stretch/>
        </p:blipFill>
        <p:spPr>
          <a:xfrm>
            <a:off x="3513668" y="2292618"/>
            <a:ext cx="5410200" cy="2791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F973AF-8FAE-49E5-8D01-4A7F799D7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DD83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30947" r="41166" b="67692"/>
          <a:stretch/>
        </p:blipFill>
        <p:spPr>
          <a:xfrm>
            <a:off x="152399" y="2571750"/>
            <a:ext cx="8280401" cy="2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1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his Is Fine">
            <a:extLst>
              <a:ext uri="{FF2B5EF4-FFF2-40B4-BE49-F238E27FC236}">
                <a16:creationId xmlns:a16="http://schemas.microsoft.com/office/drawing/2014/main" id="{2F454C81-E5C2-409F-AFE4-9EFCB030C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296"/>
          <a:stretch/>
        </p:blipFill>
        <p:spPr bwMode="auto">
          <a:xfrm>
            <a:off x="822960" y="644981"/>
            <a:ext cx="7543800" cy="387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5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PH" sz="3000" dirty="0">
                <a:sym typeface="Source Sans Pro"/>
              </a:rPr>
              <a:t>What happened?</a:t>
            </a:r>
            <a:r>
              <a:rPr lang="en-PH" sz="1800" b="0" dirty="0">
                <a:sym typeface="Source Sans Pro"/>
              </a:rPr>
              <a:t> </a:t>
            </a:r>
            <a:r>
              <a:rPr lang="en-PH" sz="1800" b="0" dirty="0"/>
              <a:t>(</a:t>
            </a:r>
            <a:r>
              <a:rPr lang="en" sz="1800" b="0" u="sng" dirty="0">
                <a:solidFill>
                  <a:schemeClr val="hlink"/>
                </a:solidFill>
                <a:hlinkClick r:id="rId3"/>
              </a:rPr>
              <a:t>Baker, 2016</a:t>
            </a:r>
            <a:r>
              <a:rPr lang="en-PH" sz="1800" b="0" dirty="0"/>
              <a:t>)</a:t>
            </a:r>
            <a:endParaRPr lang="en-PH" b="0" dirty="0">
              <a:sym typeface="Source Sans Pro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Publish-or-perish culture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Only reporting or publishing studies with “significant” results (file drawer effect, publication bias)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Poor research design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Insufficient oversight (mentoring, peer review)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DEB30-DA44-461E-8AD7-ABEDD2A2212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Unavailable data and materials used for data collection and analysis (closed science)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US" dirty="0"/>
              <a:t>Fraud</a:t>
            </a:r>
            <a:endParaRPr lang="en-PH" dirty="0"/>
          </a:p>
        </p:txBody>
      </p:sp>
      <p:grpSp>
        <p:nvGrpSpPr>
          <p:cNvPr id="99" name="Google Shape;99;p18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00" name="Google Shape;100;p1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19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78182B60-8D54-47E2-940A-66499A5271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954845"/>
            <a:ext cx="4214813" cy="30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4D9B76F6-92FE-4E9F-BF2B-BBE900157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40" y="954845"/>
            <a:ext cx="4214813" cy="30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6C0A18-2B2F-4B95-B740-11DB66EEC17B}"/>
              </a:ext>
            </a:extLst>
          </p:cNvPr>
          <p:cNvSpPr txBox="1"/>
          <p:nvPr/>
        </p:nvSpPr>
        <p:spPr>
          <a:xfrm>
            <a:off x="0" y="396236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  <a:hlinkClick r:id="rId5"/>
              </a:rPr>
              <a:t>Ego depletion</a:t>
            </a:r>
            <a:r>
              <a:rPr lang="en-PH" sz="2400" b="1" dirty="0">
                <a:latin typeface="Source Sans Pro" panose="020B0503030403020204" pitchFamily="34" charset="0"/>
              </a:rPr>
              <a:t> </a:t>
            </a:r>
            <a:r>
              <a:rPr lang="en-PH" sz="1800" b="1" dirty="0">
                <a:latin typeface="Source Sans Pro" panose="020B0503030403020204" pitchFamily="34" charset="0"/>
              </a:rPr>
              <a:t>(</a:t>
            </a:r>
            <a:r>
              <a:rPr lang="en-PH" sz="1800" b="1" dirty="0">
                <a:latin typeface="Source Sans Pro" panose="020B0503030403020204" pitchFamily="34" charset="0"/>
                <a:hlinkClick r:id="rId6"/>
              </a:rPr>
              <a:t>Baumeister et al., 1998</a:t>
            </a:r>
            <a:r>
              <a:rPr lang="en-PH" sz="1800" b="1" dirty="0">
                <a:latin typeface="Source Sans Pro" panose="020B0503030403020204" pitchFamily="34" charset="0"/>
              </a:rPr>
              <a:t>)</a:t>
            </a:r>
          </a:p>
          <a:p>
            <a:pPr algn="ctr"/>
            <a:r>
              <a:rPr lang="en-PH" sz="1800" dirty="0">
                <a:latin typeface="Source Sans Pro" panose="020B0503030403020204" pitchFamily="34" charset="0"/>
              </a:rPr>
              <a:t>Self-control is a limited resource.</a:t>
            </a:r>
          </a:p>
        </p:txBody>
      </p:sp>
    </p:spTree>
    <p:extLst>
      <p:ext uri="{BB962C8B-B14F-4D97-AF65-F5344CB8AC3E}">
        <p14:creationId xmlns:p14="http://schemas.microsoft.com/office/powerpoint/2010/main" val="4235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tatic01.nyt.com/images/2013/02/24/sunday-review/24GRAYMATTER/24GRAYMATTER-jumbo.jpg">
            <a:extLst>
              <a:ext uri="{FF2B5EF4-FFF2-40B4-BE49-F238E27FC236}">
                <a16:creationId xmlns:a16="http://schemas.microsoft.com/office/drawing/2014/main" id="{B4ED8FAB-76A4-49FD-B2FA-C491CFBA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3" y="0"/>
            <a:ext cx="71556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D8F7C1-09C5-4677-AF95-6CA676AE5D32}"/>
              </a:ext>
            </a:extLst>
          </p:cNvPr>
          <p:cNvSpPr txBox="1"/>
          <p:nvPr/>
        </p:nvSpPr>
        <p:spPr>
          <a:xfrm>
            <a:off x="0" y="4404836"/>
            <a:ext cx="9144000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  <a:hlinkClick r:id="rId3"/>
              </a:rPr>
              <a:t>Social priming</a:t>
            </a:r>
            <a:r>
              <a:rPr lang="en-PH" sz="2400" b="1" dirty="0">
                <a:latin typeface="Source Sans Pro" panose="020B0503030403020204" pitchFamily="34" charset="0"/>
              </a:rPr>
              <a:t> </a:t>
            </a:r>
            <a:r>
              <a:rPr lang="en-PH" sz="1800" b="1" dirty="0">
                <a:latin typeface="Source Sans Pro" panose="020B0503030403020204" pitchFamily="34" charset="0"/>
              </a:rPr>
              <a:t>(</a:t>
            </a:r>
            <a:r>
              <a:rPr lang="en-PH" sz="1800" b="1" dirty="0" err="1">
                <a:latin typeface="Source Sans Pro" panose="020B0503030403020204" pitchFamily="34" charset="0"/>
                <a:hlinkClick r:id="rId4"/>
              </a:rPr>
              <a:t>Bargh</a:t>
            </a:r>
            <a:r>
              <a:rPr lang="en-PH" sz="1800" b="1" dirty="0">
                <a:latin typeface="Source Sans Pro" panose="020B0503030403020204" pitchFamily="34" charset="0"/>
                <a:hlinkClick r:id="rId4"/>
              </a:rPr>
              <a:t> et al., 1996</a:t>
            </a:r>
            <a:r>
              <a:rPr lang="en-PH" sz="1800" b="1" dirty="0">
                <a:latin typeface="Source Sans Pro" panose="020B0503030403020204" pitchFamily="34" charset="0"/>
              </a:rPr>
              <a:t>; </a:t>
            </a:r>
            <a:r>
              <a:rPr lang="en-PH" sz="1800" b="1" dirty="0" err="1">
                <a:latin typeface="Source Sans Pro" panose="020B0503030403020204" pitchFamily="34" charset="0"/>
                <a:hlinkClick r:id="rId5"/>
              </a:rPr>
              <a:t>Dijksterhuis</a:t>
            </a:r>
            <a:r>
              <a:rPr lang="en-PH" sz="1800" b="1" dirty="0">
                <a:latin typeface="Source Sans Pro" panose="020B0503030403020204" pitchFamily="34" charset="0"/>
                <a:hlinkClick r:id="rId5"/>
              </a:rPr>
              <a:t> &amp; van Knippenberg, 1998</a:t>
            </a:r>
            <a:r>
              <a:rPr lang="en-PH" sz="1800" b="1" dirty="0">
                <a:latin typeface="Source Sans Pro" panose="020B0503030403020204" pitchFamily="34" charset="0"/>
              </a:rPr>
              <a:t>)</a:t>
            </a:r>
          </a:p>
          <a:p>
            <a:pPr algn="ctr"/>
            <a:r>
              <a:rPr lang="en-PH" sz="1800" dirty="0">
                <a:latin typeface="Source Sans Pro" panose="020B0503030403020204" pitchFamily="34" charset="0"/>
              </a:rPr>
              <a:t>People can be primed to think, to feel, or to act a certain way.</a:t>
            </a:r>
          </a:p>
        </p:txBody>
      </p:sp>
    </p:spTree>
    <p:extLst>
      <p:ext uri="{BB962C8B-B14F-4D97-AF65-F5344CB8AC3E}">
        <p14:creationId xmlns:p14="http://schemas.microsoft.com/office/powerpoint/2010/main" val="231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914400" y="2161800"/>
            <a:ext cx="73152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2400"/>
              <a:buFont typeface="Source Sans Pro Light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sym typeface="Source Sans Pro Light"/>
              </a:rPr>
              <a:t>How do you feel about the current state of psychology?</a:t>
            </a:r>
            <a:endParaRPr lang="en" sz="3200" b="1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sym typeface="Source Sans Pr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researchgate.net/profile/Sarah_Pressman/publication/231211974/figure/fig1/AS:300423530467346@1448637959920/Fig-1-Examples-of-photographs-shown-to-participants-in-the-neutral-group-left.png">
            <a:extLst>
              <a:ext uri="{FF2B5EF4-FFF2-40B4-BE49-F238E27FC236}">
                <a16:creationId xmlns:a16="http://schemas.microsoft.com/office/drawing/2014/main" id="{21A85E38-B9A2-46F4-B172-6B56639B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6" y="1575198"/>
            <a:ext cx="6072188" cy="19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D06F9-883B-4FA0-96EC-5FE40E25CD44}"/>
              </a:ext>
            </a:extLst>
          </p:cNvPr>
          <p:cNvSpPr txBox="1"/>
          <p:nvPr/>
        </p:nvSpPr>
        <p:spPr>
          <a:xfrm>
            <a:off x="0" y="3568304"/>
            <a:ext cx="9144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  <a:hlinkClick r:id="rId4"/>
              </a:rPr>
              <a:t>Facial feedback hypothesis</a:t>
            </a:r>
            <a:r>
              <a:rPr lang="en-PH" sz="2400" b="1" dirty="0">
                <a:latin typeface="Source Sans Pro" panose="020B0503030403020204" pitchFamily="34" charset="0"/>
              </a:rPr>
              <a:t> </a:t>
            </a:r>
            <a:r>
              <a:rPr lang="en-PH" sz="1800" b="1" dirty="0">
                <a:latin typeface="Source Sans Pro" panose="020B0503030403020204" pitchFamily="34" charset="0"/>
              </a:rPr>
              <a:t>(</a:t>
            </a:r>
            <a:r>
              <a:rPr lang="en-PH" sz="1800" b="1" dirty="0" err="1">
                <a:latin typeface="Source Sans Pro" panose="020B0503030403020204" pitchFamily="34" charset="0"/>
                <a:hlinkClick r:id="rId5"/>
              </a:rPr>
              <a:t>Strack</a:t>
            </a:r>
            <a:r>
              <a:rPr lang="en-PH" sz="1800" b="1" dirty="0">
                <a:latin typeface="Source Sans Pro" panose="020B0503030403020204" pitchFamily="34" charset="0"/>
                <a:hlinkClick r:id="rId5"/>
              </a:rPr>
              <a:t> et al., 1988</a:t>
            </a:r>
            <a:r>
              <a:rPr lang="en-PH" sz="1800" b="1" dirty="0">
                <a:latin typeface="Source Sans Pro" panose="020B0503030403020204" pitchFamily="34" charset="0"/>
              </a:rPr>
              <a:t>)</a:t>
            </a:r>
          </a:p>
          <a:p>
            <a:pPr algn="ctr"/>
            <a:r>
              <a:rPr lang="en-PH" sz="1800" dirty="0">
                <a:latin typeface="Source Sans Pro" panose="020B0503030403020204" pitchFamily="34" charset="0"/>
              </a:rPr>
              <a:t>Facial expressions can cause people to feel the emotion being expressed</a:t>
            </a:r>
          </a:p>
          <a:p>
            <a:pPr algn="ctr"/>
            <a:r>
              <a:rPr lang="en-PH" sz="1800" dirty="0">
                <a:latin typeface="Source Sans Pro" panose="020B0503030403020204" pitchFamily="34" charset="0"/>
              </a:rPr>
              <a:t>and to feel it more intensely.</a:t>
            </a:r>
          </a:p>
        </p:txBody>
      </p:sp>
    </p:spTree>
    <p:extLst>
      <p:ext uri="{BB962C8B-B14F-4D97-AF65-F5344CB8AC3E}">
        <p14:creationId xmlns:p14="http://schemas.microsoft.com/office/powerpoint/2010/main" val="42378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ovelace-media.imgix.net/uploads/8/d54c8bf0-98de-0132-449c-0ebc4eccb42f.jpg">
            <a:extLst>
              <a:ext uri="{FF2B5EF4-FFF2-40B4-BE49-F238E27FC236}">
                <a16:creationId xmlns:a16="http://schemas.microsoft.com/office/drawing/2014/main" id="{29FD6758-886D-4F19-A184-407035CF6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9" y="0"/>
            <a:ext cx="7319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9C06D-AF95-4CBE-9FC3-6503419C9AEF}"/>
              </a:ext>
            </a:extLst>
          </p:cNvPr>
          <p:cNvSpPr txBox="1"/>
          <p:nvPr/>
        </p:nvSpPr>
        <p:spPr>
          <a:xfrm>
            <a:off x="0" y="4404836"/>
            <a:ext cx="9144000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Power posing </a:t>
            </a:r>
            <a:r>
              <a:rPr lang="en-PH" sz="1800" b="1" dirty="0">
                <a:latin typeface="Source Sans Pro" panose="020B0503030403020204" pitchFamily="34" charset="0"/>
              </a:rPr>
              <a:t>(</a:t>
            </a:r>
            <a:r>
              <a:rPr lang="en-PH" sz="1800" b="1" dirty="0">
                <a:latin typeface="Source Sans Pro" panose="020B0503030403020204" pitchFamily="34" charset="0"/>
                <a:hlinkClick r:id="rId4"/>
              </a:rPr>
              <a:t>Carney et al., 2010</a:t>
            </a:r>
            <a:r>
              <a:rPr lang="en-PH" sz="1800" b="1" dirty="0">
                <a:latin typeface="Source Sans Pro" panose="020B0503030403020204" pitchFamily="34" charset="0"/>
              </a:rPr>
              <a:t>; </a:t>
            </a:r>
            <a:r>
              <a:rPr lang="en-PH" sz="1800" b="1" dirty="0">
                <a:latin typeface="Source Sans Pro" panose="020B0503030403020204" pitchFamily="34" charset="0"/>
                <a:hlinkClick r:id="rId5"/>
              </a:rPr>
              <a:t>Amy Cuddy TED Talk</a:t>
            </a:r>
            <a:r>
              <a:rPr lang="en-PH" sz="1800" b="1" dirty="0">
                <a:latin typeface="Source Sans Pro" panose="020B0503030403020204" pitchFamily="34" charset="0"/>
              </a:rPr>
              <a:t>)</a:t>
            </a:r>
          </a:p>
          <a:p>
            <a:pPr algn="ctr"/>
            <a:r>
              <a:rPr lang="en-PH" sz="1800" dirty="0">
                <a:latin typeface="Source Sans Pro" panose="020B0503030403020204" pitchFamily="34" charset="0"/>
              </a:rPr>
              <a:t>Holding a “power pose” for a few seconds can cause people to feel more powerful.</a:t>
            </a:r>
          </a:p>
        </p:txBody>
      </p:sp>
    </p:spTree>
    <p:extLst>
      <p:ext uri="{BB962C8B-B14F-4D97-AF65-F5344CB8AC3E}">
        <p14:creationId xmlns:p14="http://schemas.microsoft.com/office/powerpoint/2010/main" val="23232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35F7C42-614B-4CE3-B454-E0EDED30F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27898" r="8545" b="44205"/>
          <a:stretch/>
        </p:blipFill>
        <p:spPr>
          <a:xfrm>
            <a:off x="0" y="1472907"/>
            <a:ext cx="9144000" cy="1705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52F8E-D246-42F9-B3E9-9CFEC3D08196}"/>
              </a:ext>
            </a:extLst>
          </p:cNvPr>
          <p:cNvSpPr txBox="1"/>
          <p:nvPr/>
        </p:nvSpPr>
        <p:spPr>
          <a:xfrm>
            <a:off x="0" y="3178783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Published in </a:t>
            </a:r>
            <a:r>
              <a:rPr lang="en-PH" sz="2400" b="1" dirty="0">
                <a:latin typeface="Source Sans Pro" panose="020B0503030403020204" pitchFamily="34" charset="0"/>
                <a:hlinkClick r:id="rId4"/>
              </a:rPr>
              <a:t>2005 at </a:t>
            </a:r>
            <a:r>
              <a:rPr lang="en-PH" sz="2400" b="1" dirty="0" err="1">
                <a:latin typeface="Source Sans Pro" panose="020B0503030403020204" pitchFamily="34" charset="0"/>
                <a:hlinkClick r:id="rId4"/>
              </a:rPr>
              <a:t>PLoS</a:t>
            </a:r>
            <a:r>
              <a:rPr lang="en-PH" sz="2400" b="1" dirty="0">
                <a:latin typeface="Source Sans Pro" panose="020B0503030403020204" pitchFamily="34" charset="0"/>
                <a:hlinkClick r:id="rId4"/>
              </a:rPr>
              <a:t> Medicine</a:t>
            </a:r>
            <a:endParaRPr lang="en-PH" sz="1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0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14893-14E5-4B02-9018-325B6BADE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25835" r="38615" b="39071"/>
          <a:stretch/>
        </p:blipFill>
        <p:spPr>
          <a:xfrm>
            <a:off x="1498209" y="1316348"/>
            <a:ext cx="6147581" cy="2405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B12F4-9FE5-4F85-8957-92C048B7B03B}"/>
              </a:ext>
            </a:extLst>
          </p:cNvPr>
          <p:cNvSpPr txBox="1"/>
          <p:nvPr/>
        </p:nvSpPr>
        <p:spPr>
          <a:xfrm>
            <a:off x="-1" y="3721924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Published in </a:t>
            </a:r>
            <a:r>
              <a:rPr lang="en-PH" sz="2400" b="1" dirty="0">
                <a:latin typeface="Source Sans Pro" panose="020B0503030403020204" pitchFamily="34" charset="0"/>
                <a:hlinkClick r:id="rId4"/>
              </a:rPr>
              <a:t>2016 at Slate</a:t>
            </a:r>
            <a:endParaRPr lang="en-PH" sz="1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90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846AC-4525-4CD8-8D1F-F8A76BFEB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6" t="31170" r="41962" b="35788"/>
          <a:stretch/>
        </p:blipFill>
        <p:spPr>
          <a:xfrm>
            <a:off x="1786595" y="1439300"/>
            <a:ext cx="5570807" cy="2264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CA5FF5-7EA5-43B0-AC99-630F5A169DF8}"/>
              </a:ext>
            </a:extLst>
          </p:cNvPr>
          <p:cNvSpPr txBox="1"/>
          <p:nvPr/>
        </p:nvSpPr>
        <p:spPr>
          <a:xfrm>
            <a:off x="-1" y="3721924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Published in </a:t>
            </a:r>
            <a:r>
              <a:rPr lang="en-PH" sz="2400" b="1" dirty="0">
                <a:latin typeface="Source Sans Pro" panose="020B0503030403020204" pitchFamily="34" charset="0"/>
                <a:hlinkClick r:id="rId4"/>
              </a:rPr>
              <a:t>2016 at The Atlantic</a:t>
            </a:r>
            <a:endParaRPr lang="en-PH" sz="1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57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506EAF-3707-4498-8E0A-2CFF4C04883C}"/>
              </a:ext>
            </a:extLst>
          </p:cNvPr>
          <p:cNvGraphicFramePr/>
          <p:nvPr>
            <p:extLst/>
          </p:nvPr>
        </p:nvGraphicFramePr>
        <p:xfrm>
          <a:off x="814784" y="66940"/>
          <a:ext cx="7514431" cy="5009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oogle Shape;264;p32">
            <a:extLst>
              <a:ext uri="{FF2B5EF4-FFF2-40B4-BE49-F238E27FC236}">
                <a16:creationId xmlns:a16="http://schemas.microsoft.com/office/drawing/2014/main" id="{4CCDC0B7-6079-443B-947D-E33570B380C5}"/>
              </a:ext>
            </a:extLst>
          </p:cNvPr>
          <p:cNvGrpSpPr/>
          <p:nvPr/>
        </p:nvGrpSpPr>
        <p:grpSpPr>
          <a:xfrm>
            <a:off x="3543299" y="1543050"/>
            <a:ext cx="2057400" cy="2057400"/>
            <a:chOff x="2904942" y="2956264"/>
            <a:chExt cx="1810116" cy="1810116"/>
          </a:xfrm>
          <a:solidFill>
            <a:srgbClr val="C9C9C9"/>
          </a:solidFill>
        </p:grpSpPr>
        <p:sp>
          <p:nvSpPr>
            <p:cNvPr id="5" name="Google Shape;265;p32">
              <a:extLst>
                <a:ext uri="{FF2B5EF4-FFF2-40B4-BE49-F238E27FC236}">
                  <a16:creationId xmlns:a16="http://schemas.microsoft.com/office/drawing/2014/main" id="{F86CB8D2-C70A-4765-A28A-F721426A203E}"/>
                </a:ext>
              </a:extLst>
            </p:cNvPr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6;p32">
              <a:extLst>
                <a:ext uri="{FF2B5EF4-FFF2-40B4-BE49-F238E27FC236}">
                  <a16:creationId xmlns:a16="http://schemas.microsoft.com/office/drawing/2014/main" id="{C53F3152-6083-4040-A9F9-78FE3055F229}"/>
                </a:ext>
              </a:extLst>
            </p:cNvPr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PH" sz="20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Threats to the scientific method</a:t>
              </a:r>
              <a:endParaRPr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CA3C1A-DEEC-4A9B-83AC-39FE8D80F2D1}"/>
              </a:ext>
            </a:extLst>
          </p:cNvPr>
          <p:cNvSpPr txBox="1"/>
          <p:nvPr/>
        </p:nvSpPr>
        <p:spPr>
          <a:xfrm>
            <a:off x="6773330" y="4720276"/>
            <a:ext cx="228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600" dirty="0">
                <a:latin typeface="Source Sans Pro" panose="020B0503030403020204" pitchFamily="34" charset="0"/>
              </a:rPr>
              <a:t>(</a:t>
            </a:r>
            <a:r>
              <a:rPr lang="en-PH" sz="1600" dirty="0" err="1">
                <a:latin typeface="Source Sans Pro" panose="020B0503030403020204" pitchFamily="34" charset="0"/>
                <a:hlinkClick r:id="rId8"/>
              </a:rPr>
              <a:t>Munafo</a:t>
            </a:r>
            <a:r>
              <a:rPr lang="en-PH" sz="1600" dirty="0">
                <a:latin typeface="Source Sans Pro" panose="020B0503030403020204" pitchFamily="34" charset="0"/>
                <a:hlinkClick r:id="rId8"/>
              </a:rPr>
              <a:t> et al., 2017</a:t>
            </a:r>
            <a:r>
              <a:rPr lang="en-PH" sz="1600" dirty="0">
                <a:latin typeface="Source Sans Pro" panose="020B0503030403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C712F-D640-4DDB-9B24-2C1E31F688FF}"/>
              </a:ext>
            </a:extLst>
          </p:cNvPr>
          <p:cNvSpPr txBox="1"/>
          <p:nvPr/>
        </p:nvSpPr>
        <p:spPr>
          <a:xfrm>
            <a:off x="5264554" y="365721"/>
            <a:ext cx="13715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Bias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3DB0D-F98C-4A62-9672-27E4E2DD1CAE}"/>
              </a:ext>
            </a:extLst>
          </p:cNvPr>
          <p:cNvSpPr txBox="1"/>
          <p:nvPr/>
        </p:nvSpPr>
        <p:spPr>
          <a:xfrm>
            <a:off x="7078882" y="1322583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Small sample sizes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BCCF9-3B21-4931-9ECD-593DADA3BBF4}"/>
              </a:ext>
            </a:extLst>
          </p:cNvPr>
          <p:cNvSpPr txBox="1"/>
          <p:nvPr/>
        </p:nvSpPr>
        <p:spPr>
          <a:xfrm>
            <a:off x="7078881" y="3359767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Poor quality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F33D6-7236-463B-A9CB-BBB97CD61770}"/>
              </a:ext>
            </a:extLst>
          </p:cNvPr>
          <p:cNvSpPr txBox="1"/>
          <p:nvPr/>
        </p:nvSpPr>
        <p:spPr>
          <a:xfrm>
            <a:off x="2235636" y="3966986"/>
            <a:ext cx="13715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Collecting and analyzing data until results are “significant”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6B0EE-1D86-444B-916A-C60F381E961F}"/>
              </a:ext>
            </a:extLst>
          </p:cNvPr>
          <p:cNvSpPr txBox="1"/>
          <p:nvPr/>
        </p:nvSpPr>
        <p:spPr>
          <a:xfrm>
            <a:off x="726998" y="1031841"/>
            <a:ext cx="137159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Only publishing studies with “significant” results (publication bias)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63DE30-E2EF-47D1-8184-6E732EB6F048}"/>
              </a:ext>
            </a:extLst>
          </p:cNvPr>
          <p:cNvCxnSpPr>
            <a:cxnSpLocks/>
          </p:cNvCxnSpPr>
          <p:nvPr/>
        </p:nvCxnSpPr>
        <p:spPr>
          <a:xfrm flipV="1">
            <a:off x="2785533" y="896684"/>
            <a:ext cx="1786465" cy="2362983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E883A32-E3F0-48C3-A762-AFD7160950F5}"/>
              </a:ext>
            </a:extLst>
          </p:cNvPr>
          <p:cNvSpPr txBox="1"/>
          <p:nvPr/>
        </p:nvSpPr>
        <p:spPr>
          <a:xfrm rot="18423084">
            <a:off x="2125560" y="1758261"/>
            <a:ext cx="28354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Changing hypotheses to match results (HARK-</a:t>
            </a:r>
            <a:r>
              <a:rPr lang="en-PH" sz="1200" b="1" dirty="0" err="1">
                <a:solidFill>
                  <a:srgbClr val="C00000"/>
                </a:solidFill>
                <a:latin typeface="Source Sans Pro" panose="020B0503030403020204" pitchFamily="34" charset="0"/>
              </a:rPr>
              <a:t>ing</a:t>
            </a:r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2344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506EAF-3707-4498-8E0A-2CFF4C04883C}"/>
              </a:ext>
            </a:extLst>
          </p:cNvPr>
          <p:cNvGraphicFramePr/>
          <p:nvPr>
            <p:extLst/>
          </p:nvPr>
        </p:nvGraphicFramePr>
        <p:xfrm>
          <a:off x="814784" y="66940"/>
          <a:ext cx="7514431" cy="5009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oogle Shape;264;p32">
            <a:extLst>
              <a:ext uri="{FF2B5EF4-FFF2-40B4-BE49-F238E27FC236}">
                <a16:creationId xmlns:a16="http://schemas.microsoft.com/office/drawing/2014/main" id="{4CCDC0B7-6079-443B-947D-E33570B380C5}"/>
              </a:ext>
            </a:extLst>
          </p:cNvPr>
          <p:cNvGrpSpPr/>
          <p:nvPr/>
        </p:nvGrpSpPr>
        <p:grpSpPr>
          <a:xfrm>
            <a:off x="3543299" y="1543050"/>
            <a:ext cx="2057400" cy="2057400"/>
            <a:chOff x="2904942" y="2956264"/>
            <a:chExt cx="1810116" cy="1810116"/>
          </a:xfrm>
          <a:solidFill>
            <a:srgbClr val="C9C9C9"/>
          </a:solidFill>
        </p:grpSpPr>
        <p:sp>
          <p:nvSpPr>
            <p:cNvPr id="5" name="Google Shape;265;p32">
              <a:extLst>
                <a:ext uri="{FF2B5EF4-FFF2-40B4-BE49-F238E27FC236}">
                  <a16:creationId xmlns:a16="http://schemas.microsoft.com/office/drawing/2014/main" id="{F86CB8D2-C70A-4765-A28A-F721426A203E}"/>
                </a:ext>
              </a:extLst>
            </p:cNvPr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6;p32">
              <a:extLst>
                <a:ext uri="{FF2B5EF4-FFF2-40B4-BE49-F238E27FC236}">
                  <a16:creationId xmlns:a16="http://schemas.microsoft.com/office/drawing/2014/main" id="{C53F3152-6083-4040-A9F9-78FE3055F229}"/>
                </a:ext>
              </a:extLst>
            </p:cNvPr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PH" sz="2000" b="1" dirty="0">
                  <a:solidFill>
                    <a:schemeClr val="dk1"/>
                  </a:solidFill>
                  <a:latin typeface="Source Sans Pro"/>
                  <a:sym typeface="Source Sans Pro"/>
                </a:rPr>
                <a:t>Initiatives / possible solutions for reproducible science</a:t>
              </a:r>
              <a:endParaRPr sz="16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DC712F-D640-4DDB-9B24-2C1E31F688FF}"/>
              </a:ext>
            </a:extLst>
          </p:cNvPr>
          <p:cNvSpPr txBox="1"/>
          <p:nvPr/>
        </p:nvSpPr>
        <p:spPr>
          <a:xfrm>
            <a:off x="5258936" y="0"/>
            <a:ext cx="137159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Blinding, registering the study/analysis before data collection (pre-registration)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3DB0D-F98C-4A62-9672-27E4E2DD1CAE}"/>
              </a:ext>
            </a:extLst>
          </p:cNvPr>
          <p:cNvSpPr txBox="1"/>
          <p:nvPr/>
        </p:nvSpPr>
        <p:spPr>
          <a:xfrm>
            <a:off x="7078882" y="1230250"/>
            <a:ext cx="13715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Training and continuing 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BCCF9-3B21-4931-9ECD-593DADA3BBF4}"/>
              </a:ext>
            </a:extLst>
          </p:cNvPr>
          <p:cNvSpPr txBox="1"/>
          <p:nvPr/>
        </p:nvSpPr>
        <p:spPr>
          <a:xfrm>
            <a:off x="7078881" y="3359767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Team and open 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AF378-D6C8-430B-AF26-706D77366DBA}"/>
              </a:ext>
            </a:extLst>
          </p:cNvPr>
          <p:cNvSpPr txBox="1"/>
          <p:nvPr/>
        </p:nvSpPr>
        <p:spPr>
          <a:xfrm>
            <a:off x="2506699" y="4497803"/>
            <a:ext cx="13715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Pre-registration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F33D6-7236-463B-A9CB-BBB97CD61770}"/>
              </a:ext>
            </a:extLst>
          </p:cNvPr>
          <p:cNvSpPr txBox="1"/>
          <p:nvPr/>
        </p:nvSpPr>
        <p:spPr>
          <a:xfrm>
            <a:off x="693522" y="3184951"/>
            <a:ext cx="13715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Pre-registration, reporting and protocol checklists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6B0EE-1D86-444B-916A-C60F381E961F}"/>
              </a:ext>
            </a:extLst>
          </p:cNvPr>
          <p:cNvSpPr txBox="1"/>
          <p:nvPr/>
        </p:nvSpPr>
        <p:spPr>
          <a:xfrm>
            <a:off x="726998" y="1031841"/>
            <a:ext cx="137159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Pre-prints, two-stage peer review (Registered reports)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63DE30-E2EF-47D1-8184-6E732EB6F048}"/>
              </a:ext>
            </a:extLst>
          </p:cNvPr>
          <p:cNvCxnSpPr>
            <a:cxnSpLocks/>
          </p:cNvCxnSpPr>
          <p:nvPr/>
        </p:nvCxnSpPr>
        <p:spPr>
          <a:xfrm flipV="1">
            <a:off x="2785533" y="896684"/>
            <a:ext cx="1786465" cy="2362983"/>
          </a:xfrm>
          <a:prstGeom prst="straightConnector1">
            <a:avLst/>
          </a:prstGeom>
          <a:ln w="9525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E883A32-E3F0-48C3-A762-AFD7160950F5}"/>
              </a:ext>
            </a:extLst>
          </p:cNvPr>
          <p:cNvSpPr txBox="1"/>
          <p:nvPr/>
        </p:nvSpPr>
        <p:spPr>
          <a:xfrm rot="18390800">
            <a:off x="2890977" y="1839760"/>
            <a:ext cx="13715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00B050"/>
                </a:solidFill>
                <a:latin typeface="Source Sans Pro" panose="020B0503030403020204" pitchFamily="34" charset="0"/>
              </a:rPr>
              <a:t>Pre-registration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06125-0A4B-4C12-B71B-DA70DC7D58A8}"/>
              </a:ext>
            </a:extLst>
          </p:cNvPr>
          <p:cNvSpPr txBox="1"/>
          <p:nvPr/>
        </p:nvSpPr>
        <p:spPr>
          <a:xfrm>
            <a:off x="6773330" y="4720276"/>
            <a:ext cx="228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600" dirty="0">
                <a:latin typeface="Source Sans Pro" panose="020B0503030403020204" pitchFamily="34" charset="0"/>
              </a:rPr>
              <a:t>(</a:t>
            </a:r>
            <a:r>
              <a:rPr lang="en-PH" sz="1600" dirty="0" err="1">
                <a:latin typeface="Source Sans Pro" panose="020B0503030403020204" pitchFamily="34" charset="0"/>
                <a:hlinkClick r:id="rId8"/>
              </a:rPr>
              <a:t>Munafo</a:t>
            </a:r>
            <a:r>
              <a:rPr lang="en-PH" sz="1600" dirty="0">
                <a:latin typeface="Source Sans Pro" panose="020B0503030403020204" pitchFamily="34" charset="0"/>
                <a:hlinkClick r:id="rId8"/>
              </a:rPr>
              <a:t> et al., 2017</a:t>
            </a:r>
            <a:r>
              <a:rPr lang="en-PH" sz="1600" dirty="0">
                <a:latin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39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91E47-2A0D-4FCF-87A9-32299A6EE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15573" r="33192" b="9519"/>
          <a:stretch/>
        </p:blipFill>
        <p:spPr>
          <a:xfrm>
            <a:off x="2252589" y="550790"/>
            <a:ext cx="4684542" cy="3851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CFA16-3C30-4D56-A9B0-AB170A79AB75}"/>
              </a:ext>
            </a:extLst>
          </p:cNvPr>
          <p:cNvSpPr txBox="1"/>
          <p:nvPr/>
        </p:nvSpPr>
        <p:spPr>
          <a:xfrm>
            <a:off x="0" y="4401821"/>
            <a:ext cx="9144000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Published in </a:t>
            </a:r>
            <a:r>
              <a:rPr lang="en-PH" sz="2400" b="1" dirty="0">
                <a:latin typeface="Source Sans Pro" panose="020B0503030403020204" pitchFamily="34" charset="0"/>
                <a:hlinkClick r:id="rId3"/>
              </a:rPr>
              <a:t>2017 at The Psychologist</a:t>
            </a:r>
            <a:br>
              <a:rPr lang="en-PH" sz="2400" b="1" dirty="0">
                <a:latin typeface="Source Sans Pro" panose="020B0503030403020204" pitchFamily="34" charset="0"/>
                <a:hlinkClick r:id="rId3"/>
              </a:rPr>
            </a:br>
            <a:r>
              <a:rPr lang="en-PH" sz="1800" dirty="0">
                <a:latin typeface="Source Sans Pro" panose="020B0503030403020204" pitchFamily="34" charset="0"/>
                <a:hlinkClick r:id="rId3"/>
              </a:rPr>
              <a:t>(British Psychological Society)</a:t>
            </a:r>
            <a:endParaRPr lang="en-PH" sz="1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B67878-F9EE-44BD-878A-C008B6BBD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31785" r="13693" b="42151"/>
          <a:stretch/>
        </p:blipFill>
        <p:spPr>
          <a:xfrm>
            <a:off x="1063869" y="1806331"/>
            <a:ext cx="7016262" cy="1339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736E9-5627-4DC2-91A7-EBBF98973FED}"/>
              </a:ext>
            </a:extLst>
          </p:cNvPr>
          <p:cNvSpPr txBox="1"/>
          <p:nvPr/>
        </p:nvSpPr>
        <p:spPr>
          <a:xfrm>
            <a:off x="0" y="3146279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Published in </a:t>
            </a:r>
            <a:r>
              <a:rPr lang="en-PH" sz="2400" b="1" dirty="0">
                <a:latin typeface="Source Sans Pro" panose="020B0503030403020204" pitchFamily="34" charset="0"/>
                <a:hlinkClick r:id="rId3"/>
              </a:rPr>
              <a:t>2016 at Vox</a:t>
            </a:r>
            <a:endParaRPr lang="en-PH" sz="1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DFC990-4DC1-4D7E-A465-0194EE82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46152" r="24227" b="28195"/>
          <a:stretch/>
        </p:blipFill>
        <p:spPr>
          <a:xfrm>
            <a:off x="2162740" y="1912327"/>
            <a:ext cx="4818520" cy="1318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0BABB-45EC-44E3-88C2-20908EFEB9B9}"/>
              </a:ext>
            </a:extLst>
          </p:cNvPr>
          <p:cNvSpPr txBox="1"/>
          <p:nvPr/>
        </p:nvSpPr>
        <p:spPr>
          <a:xfrm>
            <a:off x="0" y="3231173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</a:rPr>
              <a:t>Published in </a:t>
            </a:r>
            <a:r>
              <a:rPr lang="en-PH" sz="2400" b="1" dirty="0">
                <a:latin typeface="Source Sans Pro" panose="020B0503030403020204" pitchFamily="34" charset="0"/>
                <a:hlinkClick r:id="rId3"/>
              </a:rPr>
              <a:t>2016 at Five Thirty Eight</a:t>
            </a:r>
            <a:endParaRPr lang="en-PH" sz="18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914400" y="533665"/>
            <a:ext cx="73152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2400"/>
              <a:buFont typeface="Source Sans Pro Light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sym typeface="Source Sans Pro Light"/>
              </a:rPr>
              <a:t>How do you feel about the current state of psychology?</a:t>
            </a:r>
            <a:endParaRPr lang="en" sz="3200" b="1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sym typeface="Source Sans Pro Light"/>
            </a:endParaRPr>
          </a:p>
        </p:txBody>
      </p:sp>
      <p:pic>
        <p:nvPicPr>
          <p:cNvPr id="3" name="Picture 4" descr="https://www.prohealth.com/wp-content/uploads/2015/04/pain-scale.jpg">
            <a:extLst>
              <a:ext uri="{FF2B5EF4-FFF2-40B4-BE49-F238E27FC236}">
                <a16:creationId xmlns:a16="http://schemas.microsoft.com/office/drawing/2014/main" id="{A5CD085D-8932-4CFA-AA79-97BE9FCA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5" y="1353565"/>
            <a:ext cx="7579870" cy="378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39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ctrTitle" idx="4294967295"/>
          </p:nvPr>
        </p:nvSpPr>
        <p:spPr>
          <a:xfrm>
            <a:off x="914400" y="1991850"/>
            <a:ext cx="731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 SemiBold"/>
                <a:cs typeface="Source Sans Pro SemiBold"/>
                <a:sym typeface="Source Sans Pro SemiBold"/>
              </a:rPr>
              <a:t>The current crisis of psychology research in the Philippines:</a:t>
            </a:r>
            <a:endParaRPr lang="en-PH" sz="36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-PH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Reproducibility</a:t>
            </a:r>
            <a:r>
              <a:rPr lang="en-PH" sz="36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or </a:t>
            </a:r>
            <a:r>
              <a:rPr lang="en-PH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producibility</a:t>
            </a:r>
            <a:r>
              <a:rPr lang="en-PH" sz="3600" b="1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lang="en-PH" sz="1800" b="0" i="0" u="none" strike="noStrike" cap="none" dirty="0">
              <a:solidFill>
                <a:schemeClr val="dk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46021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914400" y="1840375"/>
            <a:ext cx="731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3600" dirty="0">
                <a:solidFill>
                  <a:schemeClr val="dk1"/>
                </a:solidFill>
                <a:highlight>
                  <a:srgbClr val="FDD835"/>
                </a:highlight>
              </a:rPr>
              <a:t>Producibility</a:t>
            </a:r>
            <a:endParaRPr sz="3600" dirty="0">
              <a:solidFill>
                <a:schemeClr val="dk1"/>
              </a:solidFill>
              <a:highlight>
                <a:srgbClr val="FDD835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b="0" dirty="0">
                <a:solidFill>
                  <a:schemeClr val="dk1"/>
                </a:solidFill>
              </a:rPr>
              <a:t>The ability of a researcher to </a:t>
            </a:r>
            <a:r>
              <a:rPr lang="en" b="0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conduct </a:t>
            </a:r>
            <a:r>
              <a:rPr lang="en" b="0" dirty="0">
                <a:solidFill>
                  <a:schemeClr val="dk1"/>
                </a:solidFill>
              </a:rPr>
              <a:t>their own research</a:t>
            </a:r>
            <a:endParaRPr b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endParaRPr b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Reproducibility</a:t>
            </a:r>
            <a:endParaRPr sz="3600" b="1" i="0" u="none" strike="noStrike" cap="none" dirty="0">
              <a:solidFill>
                <a:schemeClr val="dk1"/>
              </a:solidFill>
              <a:highlight>
                <a:srgbClr val="FDD835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b="0" dirty="0">
                <a:solidFill>
                  <a:schemeClr val="dk1"/>
                </a:solidFill>
              </a:rPr>
              <a:t>The ability of a researcher to </a:t>
            </a:r>
            <a:r>
              <a:rPr lang="en" b="0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repeat</a:t>
            </a:r>
            <a:r>
              <a:rPr lang="en" b="0" dirty="0">
                <a:solidFill>
                  <a:schemeClr val="dk1"/>
                </a:solidFill>
              </a:rPr>
              <a:t> their own work or the work of another researcher (</a:t>
            </a:r>
            <a:r>
              <a:rPr lang="en" sz="3000" b="0" dirty="0">
                <a:solidFill>
                  <a:schemeClr val="dk1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replication</a:t>
            </a:r>
            <a:r>
              <a:rPr lang="en" b="0" dirty="0">
                <a:solidFill>
                  <a:schemeClr val="dk1"/>
                </a:solidFill>
              </a:rPr>
              <a:t>)</a:t>
            </a:r>
            <a:endParaRPr b="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9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The state of psychology research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 other countries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Reproducibility crisis: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4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One-third of psychology research is not replicable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Open Science Collaboration, 2015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Publish-or-perish culture, publication bias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Baker, 2016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Bakker et al.,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Fanelli, 2010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van Dalen et al.,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Questionable research practices, researcher degrees of freedom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/>
              </a:rPr>
              <a:t>John et al.,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/>
              </a:rPr>
              <a:t>Simmons et al., 2011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Statistical inadequacies and misinterpretations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0"/>
              </a:rPr>
              <a:t>Haller &amp; Kraus,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1"/>
              </a:rPr>
              <a:t>Hoekstra et al., 2014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2"/>
              </a:rPr>
              <a:t>Maxwell, 2004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00" name="Google Shape;100;p1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The state of psychology research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 the Philippines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Most psychology research publications are descriptive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(Bernardo, 1997)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4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“Absence of a research culture”</a:t>
            </a:r>
            <a:endParaRPr sz="2400" b="1" i="0" u="none" strike="noStrike" cap="none" dirty="0">
              <a:solidFill>
                <a:srgbClr val="000000"/>
              </a:solidFill>
              <a:highlight>
                <a:srgbClr val="FDD835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Lack of resources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Attitudes towards research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0" algn="l" rtl="0">
              <a:lnSpc>
                <a:spcPct val="100000"/>
              </a:lnSpc>
              <a:spcAft>
                <a:spcPts val="100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Extends to Philippine higher education institutions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(Salazar-Clemeña &amp; Almonte-Acosta, 2007)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10" name="Google Shape;110;p1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11" name="Google Shape;111;p1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30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Research questions</a:t>
            </a:r>
            <a:endParaRPr sz="24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1381250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AutoNum type="arabicPeriod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there a reproducibility crisis in psychology research in the Philippines?</a:t>
            </a:r>
            <a:endParaRPr sz="18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42900" algn="l" rtl="0">
              <a:lnSpc>
                <a:spcPct val="100000"/>
              </a:lnSpc>
              <a:spcAft>
                <a:spcPts val="1000"/>
              </a:spcAft>
              <a:buClr>
                <a:srgbClr val="FDD835"/>
              </a:buClr>
              <a:buSzPts val="1800"/>
              <a:buFont typeface="Source Sans Pro"/>
              <a:buAutoNum type="arabicPeriod"/>
            </a:pPr>
            <a:r>
              <a:rPr lang="en" sz="18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What are the issues in conducting psychological research that psychological researchers find most pressing?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2"/>
          </p:nvPr>
        </p:nvSpPr>
        <p:spPr>
          <a:xfrm>
            <a:off x="5012916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/>
              <a:buAutoNum type="arabicPeriod" startAt="3"/>
            </a:pPr>
            <a:r>
              <a:rPr lang="en" sz="18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What are the strengths and weaknesses in psychological research methods curricula?</a:t>
            </a:r>
            <a:endParaRPr sz="18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42900" algn="l" rtl="0">
              <a:lnSpc>
                <a:spcPct val="100000"/>
              </a:lnSpc>
              <a:spcAft>
                <a:spcPts val="1000"/>
              </a:spcAft>
              <a:buClr>
                <a:srgbClr val="FDD835"/>
              </a:buClr>
              <a:buSzPts val="1800"/>
              <a:buFont typeface="Source Sans Pro"/>
              <a:buAutoNum type="arabicPeriod" startAt="3"/>
            </a:pPr>
            <a:r>
              <a:rPr lang="en" sz="18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What are possible solutions that ensure reproducibility in local psychological research?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22" name="Google Shape;122;p20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3" name="Google Shape;123;p2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3000" b="1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Methodology</a:t>
            </a:r>
            <a:endParaRPr sz="2400" b="1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1381250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Survey questionnaire</a:t>
            </a:r>
            <a:endParaRPr dirty="0"/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Pen-and-paper</a:t>
            </a:r>
            <a:endParaRPr dirty="0"/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Online</a:t>
            </a:r>
            <a:endParaRPr sz="18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2"/>
          </p:nvPr>
        </p:nvSpPr>
        <p:spPr>
          <a:xfrm>
            <a:off x="5012916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Source Sans Pro"/>
              <a:buAutoNum type="arabicPeriod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are the most pressing issues in conducting psychological research?</a:t>
            </a:r>
            <a:endParaRPr sz="18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42900" algn="l" rtl="0">
              <a:lnSpc>
                <a:spcPct val="100000"/>
              </a:lnSpc>
              <a:spcAft>
                <a:spcPts val="1000"/>
              </a:spcAft>
              <a:buClr>
                <a:srgbClr val="FDD835"/>
              </a:buClr>
              <a:buSzPts val="1800"/>
              <a:buFont typeface="Source Sans Pro"/>
              <a:buAutoNum type="arabicPeriod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are the most pressing issues in conducting </a:t>
            </a:r>
            <a:r>
              <a:rPr lang="en" sz="1800" b="1" i="0" u="sng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reproducible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psychological research?</a:t>
            </a:r>
            <a:endParaRPr sz="18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34" name="Google Shape;134;p21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35" name="Google Shape;135;p2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1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Participants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Psychologists and psychology graduate students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ADMU, DLSU, UP, UST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universities with graduate programs in psychology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45" name="Google Shape;145;p22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46" name="Google Shape;146;p22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3"/>
          <p:cNvGrpSpPr/>
          <p:nvPr/>
        </p:nvGrpSpPr>
        <p:grpSpPr>
          <a:xfrm>
            <a:off x="3591520" y="2912593"/>
            <a:ext cx="1960959" cy="1960959"/>
            <a:chOff x="2829520" y="2880843"/>
            <a:chExt cx="1960959" cy="1960959"/>
          </a:xfrm>
        </p:grpSpPr>
        <p:sp>
          <p:nvSpPr>
            <p:cNvPr id="155" name="Google Shape;155;p23"/>
            <p:cNvSpPr/>
            <p:nvPr/>
          </p:nvSpPr>
          <p:spPr>
            <a:xfrm>
              <a:off x="2829520" y="2880843"/>
              <a:ext cx="1960959" cy="1960959"/>
            </a:xfrm>
            <a:prstGeom prst="ellipse">
              <a:avLst/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3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producibility</a:t>
              </a:r>
              <a:endParaRPr dirty="0"/>
            </a:p>
          </p:txBody>
        </p:sp>
      </p:grpSp>
      <p:sp>
        <p:nvSpPr>
          <p:cNvPr id="157" name="Google Shape;157;p23"/>
          <p:cNvSpPr/>
          <p:nvPr/>
        </p:nvSpPr>
        <p:spPr>
          <a:xfrm rot="10800000">
            <a:off x="1694039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3"/>
          <p:cNvGrpSpPr/>
          <p:nvPr/>
        </p:nvGrpSpPr>
        <p:grpSpPr>
          <a:xfrm>
            <a:off x="762583" y="3147908"/>
            <a:ext cx="1862911" cy="1490329"/>
            <a:chOff x="583" y="3116158"/>
            <a:chExt cx="1862911" cy="1490329"/>
          </a:xfrm>
        </p:grpSpPr>
        <p:sp>
          <p:nvSpPr>
            <p:cNvPr id="159" name="Google Shape;159;p23"/>
            <p:cNvSpPr/>
            <p:nvPr/>
          </p:nvSpPr>
          <p:spPr>
            <a:xfrm>
              <a:off x="583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3"/>
            <p:cNvSpPr txBox="1"/>
            <p:nvPr/>
          </p:nvSpPr>
          <p:spPr>
            <a:xfrm>
              <a:off x="44233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Lack of resources</a:t>
              </a:r>
              <a:endParaRPr/>
            </a:p>
          </p:txBody>
        </p:sp>
      </p:grpSp>
      <p:sp>
        <p:nvSpPr>
          <p:cNvPr id="161" name="Google Shape;161;p23"/>
          <p:cNvSpPr/>
          <p:nvPr/>
        </p:nvSpPr>
        <p:spPr>
          <a:xfrm rot="-8100000">
            <a:off x="2274377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23"/>
          <p:cNvGrpSpPr/>
          <p:nvPr/>
        </p:nvGrpSpPr>
        <p:grpSpPr>
          <a:xfrm>
            <a:off x="1605518" y="1112882"/>
            <a:ext cx="1862911" cy="1490329"/>
            <a:chOff x="843518" y="1081132"/>
            <a:chExt cx="1862911" cy="1490329"/>
          </a:xfrm>
        </p:grpSpPr>
        <p:sp>
          <p:nvSpPr>
            <p:cNvPr id="163" name="Google Shape;163;p23"/>
            <p:cNvSpPr/>
            <p:nvPr/>
          </p:nvSpPr>
          <p:spPr>
            <a:xfrm>
              <a:off x="843518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DBDBD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3"/>
            <p:cNvSpPr txBox="1"/>
            <p:nvPr/>
          </p:nvSpPr>
          <p:spPr>
            <a:xfrm>
              <a:off x="887168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competence and efficacy</a:t>
              </a:r>
              <a:endParaRPr/>
            </a:p>
          </p:txBody>
        </p:sp>
      </p:grpSp>
      <p:sp>
        <p:nvSpPr>
          <p:cNvPr id="165" name="Google Shape;165;p23"/>
          <p:cNvSpPr/>
          <p:nvPr/>
        </p:nvSpPr>
        <p:spPr>
          <a:xfrm rot="-5400000">
            <a:off x="3675440" y="1632235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23"/>
          <p:cNvGrpSpPr/>
          <p:nvPr/>
        </p:nvGrpSpPr>
        <p:grpSpPr>
          <a:xfrm>
            <a:off x="3640544" y="269947"/>
            <a:ext cx="1862911" cy="1490329"/>
            <a:chOff x="2878544" y="238197"/>
            <a:chExt cx="1862911" cy="1490329"/>
          </a:xfrm>
        </p:grpSpPr>
        <p:sp>
          <p:nvSpPr>
            <p:cNvPr id="167" name="Google Shape;167;p23"/>
            <p:cNvSpPr/>
            <p:nvPr/>
          </p:nvSpPr>
          <p:spPr>
            <a:xfrm>
              <a:off x="2878544" y="238197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3"/>
            <p:cNvSpPr txBox="1"/>
            <p:nvPr/>
          </p:nvSpPr>
          <p:spPr>
            <a:xfrm>
              <a:off x="2922194" y="281847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Questionable research conduct</a:t>
              </a:r>
              <a:endParaRPr/>
            </a:p>
          </p:txBody>
        </p:sp>
      </p:grpSp>
      <p:sp>
        <p:nvSpPr>
          <p:cNvPr id="169" name="Google Shape;169;p23"/>
          <p:cNvSpPr/>
          <p:nvPr/>
        </p:nvSpPr>
        <p:spPr>
          <a:xfrm rot="-2700000">
            <a:off x="5076502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23"/>
          <p:cNvGrpSpPr/>
          <p:nvPr/>
        </p:nvGrpSpPr>
        <p:grpSpPr>
          <a:xfrm>
            <a:off x="5675569" y="1112882"/>
            <a:ext cx="1862911" cy="1490329"/>
            <a:chOff x="4913569" y="1081132"/>
            <a:chExt cx="1862911" cy="1490329"/>
          </a:xfrm>
        </p:grpSpPr>
        <p:sp>
          <p:nvSpPr>
            <p:cNvPr id="171" name="Google Shape;171;p23"/>
            <p:cNvSpPr/>
            <p:nvPr/>
          </p:nvSpPr>
          <p:spPr>
            <a:xfrm>
              <a:off x="4913569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3"/>
            <p:cNvSpPr txBox="1"/>
            <p:nvPr/>
          </p:nvSpPr>
          <p:spPr>
            <a:xfrm>
              <a:off x="4957219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Negative attitudes towards research</a:t>
              </a:r>
              <a:endParaRPr/>
            </a:p>
          </p:txBody>
        </p:sp>
      </p:grpSp>
      <p:sp>
        <p:nvSpPr>
          <p:cNvPr id="173" name="Google Shape;173;p23"/>
          <p:cNvSpPr/>
          <p:nvPr/>
        </p:nvSpPr>
        <p:spPr>
          <a:xfrm>
            <a:off x="5656841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23"/>
          <p:cNvGrpSpPr/>
          <p:nvPr/>
        </p:nvGrpSpPr>
        <p:grpSpPr>
          <a:xfrm>
            <a:off x="6518505" y="3147908"/>
            <a:ext cx="1862911" cy="1490329"/>
            <a:chOff x="5756505" y="3116158"/>
            <a:chExt cx="1862911" cy="1490329"/>
          </a:xfrm>
        </p:grpSpPr>
        <p:sp>
          <p:nvSpPr>
            <p:cNvPr id="175" name="Google Shape;175;p23"/>
            <p:cNvSpPr/>
            <p:nvPr/>
          </p:nvSpPr>
          <p:spPr>
            <a:xfrm>
              <a:off x="5756505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7B7B7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3"/>
            <p:cNvSpPr txBox="1"/>
            <p:nvPr/>
          </p:nvSpPr>
          <p:spPr>
            <a:xfrm>
              <a:off x="5800155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Misconceptions about science and research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/>
          <p:nvPr/>
        </p:nvSpPr>
        <p:spPr>
          <a:xfrm>
            <a:off x="2743200" y="742938"/>
            <a:ext cx="3657600" cy="3657600"/>
          </a:xfrm>
          <a:prstGeom prst="ellipse">
            <a:avLst/>
          </a:prstGeom>
          <a:noFill/>
          <a:ln w="9525" cap="flat" cmpd="sng">
            <a:solidFill>
              <a:srgbClr val="C9C9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45"/>
          <p:cNvGrpSpPr/>
          <p:nvPr/>
        </p:nvGrpSpPr>
        <p:grpSpPr>
          <a:xfrm>
            <a:off x="3886203" y="161271"/>
            <a:ext cx="1371593" cy="685802"/>
            <a:chOff x="3071418" y="97756"/>
            <a:chExt cx="1371593" cy="685802"/>
          </a:xfrm>
        </p:grpSpPr>
        <p:sp>
          <p:nvSpPr>
            <p:cNvPr id="442" name="Google Shape;442;p45"/>
            <p:cNvSpPr/>
            <p:nvPr/>
          </p:nvSpPr>
          <p:spPr>
            <a:xfrm>
              <a:off x="3071418" y="97756"/>
              <a:ext cx="1371593" cy="685802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5"/>
            <p:cNvSpPr txBox="1"/>
            <p:nvPr/>
          </p:nvSpPr>
          <p:spPr>
            <a:xfrm>
              <a:off x="3104896" y="131234"/>
              <a:ext cx="1304637" cy="618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Funding</a:t>
              </a:r>
              <a:endParaRPr/>
            </a:p>
          </p:txBody>
        </p:sp>
      </p:grpSp>
      <p:grpSp>
        <p:nvGrpSpPr>
          <p:cNvPr id="444" name="Google Shape;444;p45"/>
          <p:cNvGrpSpPr/>
          <p:nvPr/>
        </p:nvGrpSpPr>
        <p:grpSpPr>
          <a:xfrm>
            <a:off x="5673811" y="1193347"/>
            <a:ext cx="1371593" cy="685802"/>
            <a:chOff x="4859026" y="1129832"/>
            <a:chExt cx="1371593" cy="685802"/>
          </a:xfrm>
        </p:grpSpPr>
        <p:sp>
          <p:nvSpPr>
            <p:cNvPr id="445" name="Google Shape;445;p45"/>
            <p:cNvSpPr/>
            <p:nvPr/>
          </p:nvSpPr>
          <p:spPr>
            <a:xfrm>
              <a:off x="4859026" y="1129832"/>
              <a:ext cx="1371593" cy="685802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5"/>
            <p:cNvSpPr txBox="1"/>
            <p:nvPr/>
          </p:nvSpPr>
          <p:spPr>
            <a:xfrm>
              <a:off x="4892504" y="1163310"/>
              <a:ext cx="1304637" cy="618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Information</a:t>
              </a:r>
              <a:endParaRPr/>
            </a:p>
          </p:txBody>
        </p:sp>
      </p:grpSp>
      <p:grpSp>
        <p:nvGrpSpPr>
          <p:cNvPr id="447" name="Google Shape;447;p45"/>
          <p:cNvGrpSpPr/>
          <p:nvPr/>
        </p:nvGrpSpPr>
        <p:grpSpPr>
          <a:xfrm>
            <a:off x="5673811" y="3143199"/>
            <a:ext cx="1371593" cy="914403"/>
            <a:chOff x="4859026" y="3079684"/>
            <a:chExt cx="1371593" cy="914403"/>
          </a:xfrm>
        </p:grpSpPr>
        <p:sp>
          <p:nvSpPr>
            <p:cNvPr id="448" name="Google Shape;448;p45"/>
            <p:cNvSpPr/>
            <p:nvPr/>
          </p:nvSpPr>
          <p:spPr>
            <a:xfrm>
              <a:off x="4859026" y="3079684"/>
              <a:ext cx="1371593" cy="914403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5"/>
            <p:cNvSpPr txBox="1"/>
            <p:nvPr/>
          </p:nvSpPr>
          <p:spPr>
            <a:xfrm>
              <a:off x="4903663" y="3124321"/>
              <a:ext cx="1282319" cy="825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Literature (local and foreign)</a:t>
              </a:r>
              <a:endParaRPr dirty="0"/>
            </a:p>
          </p:txBody>
        </p:sp>
      </p:grpSp>
      <p:grpSp>
        <p:nvGrpSpPr>
          <p:cNvPr id="450" name="Google Shape;450;p45"/>
          <p:cNvGrpSpPr/>
          <p:nvPr/>
        </p:nvGrpSpPr>
        <p:grpSpPr>
          <a:xfrm>
            <a:off x="3886203" y="4289576"/>
            <a:ext cx="1371593" cy="685802"/>
            <a:chOff x="3071418" y="4226061"/>
            <a:chExt cx="1371593" cy="685802"/>
          </a:xfrm>
        </p:grpSpPr>
        <p:sp>
          <p:nvSpPr>
            <p:cNvPr id="451" name="Google Shape;451;p45"/>
            <p:cNvSpPr/>
            <p:nvPr/>
          </p:nvSpPr>
          <p:spPr>
            <a:xfrm>
              <a:off x="3071418" y="4226061"/>
              <a:ext cx="1371593" cy="685802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5"/>
            <p:cNvSpPr txBox="1"/>
            <p:nvPr/>
          </p:nvSpPr>
          <p:spPr>
            <a:xfrm>
              <a:off x="3104896" y="4259539"/>
              <a:ext cx="1304637" cy="618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Manpower</a:t>
              </a:r>
              <a:endParaRPr/>
            </a:p>
          </p:txBody>
        </p:sp>
      </p:grpSp>
      <p:grpSp>
        <p:nvGrpSpPr>
          <p:cNvPr id="453" name="Google Shape;453;p45"/>
          <p:cNvGrpSpPr/>
          <p:nvPr/>
        </p:nvGrpSpPr>
        <p:grpSpPr>
          <a:xfrm>
            <a:off x="2098595" y="3143199"/>
            <a:ext cx="1371593" cy="914403"/>
            <a:chOff x="1283810" y="3079684"/>
            <a:chExt cx="1371593" cy="914403"/>
          </a:xfrm>
        </p:grpSpPr>
        <p:sp>
          <p:nvSpPr>
            <p:cNvPr id="454" name="Google Shape;454;p45"/>
            <p:cNvSpPr/>
            <p:nvPr/>
          </p:nvSpPr>
          <p:spPr>
            <a:xfrm>
              <a:off x="1283810" y="3079684"/>
              <a:ext cx="1371593" cy="914403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5"/>
            <p:cNvSpPr txBox="1"/>
            <p:nvPr/>
          </p:nvSpPr>
          <p:spPr>
            <a:xfrm>
              <a:off x="1328447" y="3124321"/>
              <a:ext cx="1282319" cy="825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Measures (local and foreign)</a:t>
              </a:r>
              <a:endParaRPr/>
            </a:p>
          </p:txBody>
        </p:sp>
      </p:grpSp>
      <p:grpSp>
        <p:nvGrpSpPr>
          <p:cNvPr id="456" name="Google Shape;456;p45"/>
          <p:cNvGrpSpPr/>
          <p:nvPr/>
        </p:nvGrpSpPr>
        <p:grpSpPr>
          <a:xfrm>
            <a:off x="2098595" y="1193347"/>
            <a:ext cx="1371593" cy="685802"/>
            <a:chOff x="1283810" y="1129832"/>
            <a:chExt cx="1371593" cy="685802"/>
          </a:xfrm>
        </p:grpSpPr>
        <p:sp>
          <p:nvSpPr>
            <p:cNvPr id="457" name="Google Shape;457;p45"/>
            <p:cNvSpPr/>
            <p:nvPr/>
          </p:nvSpPr>
          <p:spPr>
            <a:xfrm>
              <a:off x="1283810" y="1129832"/>
              <a:ext cx="1371593" cy="685802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5"/>
            <p:cNvSpPr txBox="1"/>
            <p:nvPr/>
          </p:nvSpPr>
          <p:spPr>
            <a:xfrm>
              <a:off x="1317288" y="1163310"/>
              <a:ext cx="1304637" cy="618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Time</a:t>
              </a:r>
              <a:endParaRPr/>
            </a:p>
          </p:txBody>
        </p:sp>
      </p:grpSp>
      <p:grpSp>
        <p:nvGrpSpPr>
          <p:cNvPr id="459" name="Google Shape;459;p45"/>
          <p:cNvGrpSpPr/>
          <p:nvPr/>
        </p:nvGrpSpPr>
        <p:grpSpPr>
          <a:xfrm>
            <a:off x="3543301" y="1539637"/>
            <a:ext cx="2057378" cy="2057378"/>
            <a:chOff x="2904942" y="2956264"/>
            <a:chExt cx="1810116" cy="1810116"/>
          </a:xfrm>
        </p:grpSpPr>
        <p:sp>
          <p:nvSpPr>
            <p:cNvPr id="460" name="Google Shape;460;p45"/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5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20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Lack of resources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3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38698A-4ADC-45B4-9091-0EA78DF29263}"/>
              </a:ext>
            </a:extLst>
          </p:cNvPr>
          <p:cNvGrpSpPr/>
          <p:nvPr/>
        </p:nvGrpSpPr>
        <p:grpSpPr>
          <a:xfrm>
            <a:off x="3886203" y="164696"/>
            <a:ext cx="1371593" cy="685802"/>
            <a:chOff x="3071418" y="97756"/>
            <a:chExt cx="1371593" cy="6858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2C06B2-1090-4285-BEBD-80714A458FB4}"/>
                </a:ext>
              </a:extLst>
            </p:cNvPr>
            <p:cNvSpPr/>
            <p:nvPr/>
          </p:nvSpPr>
          <p:spPr>
            <a:xfrm>
              <a:off x="3071418" y="97756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0CD278B1-6F45-4EAB-9DBA-7E2186375482}"/>
                </a:ext>
              </a:extLst>
            </p:cNvPr>
            <p:cNvSpPr txBox="1"/>
            <p:nvPr/>
          </p:nvSpPr>
          <p:spPr>
            <a:xfrm>
              <a:off x="3104896" y="131234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Hypothesis</a:t>
              </a:r>
            </a:p>
          </p:txBody>
        </p:sp>
      </p:grpSp>
      <p:sp>
        <p:nvSpPr>
          <p:cNvPr id="4" name="Straight Connector 5">
            <a:extLst>
              <a:ext uri="{FF2B5EF4-FFF2-40B4-BE49-F238E27FC236}">
                <a16:creationId xmlns:a16="http://schemas.microsoft.com/office/drawing/2014/main" id="{A6D4E5C8-B4E5-4931-AEC7-FF420F9C4B28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940077" y="195067"/>
                </a:moveTo>
                <a:arcTo wR="2064152" hR="2064152" stAng="17706576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FAC1E9-3FC6-40C8-928E-8CBC5B2ADEB1}"/>
              </a:ext>
            </a:extLst>
          </p:cNvPr>
          <p:cNvGrpSpPr/>
          <p:nvPr/>
        </p:nvGrpSpPr>
        <p:grpSpPr>
          <a:xfrm>
            <a:off x="5673811" y="1196772"/>
            <a:ext cx="1371593" cy="685802"/>
            <a:chOff x="4859026" y="1129832"/>
            <a:chExt cx="1371593" cy="6858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01D923-EACD-47C1-8E63-635F60955063}"/>
                </a:ext>
              </a:extLst>
            </p:cNvPr>
            <p:cNvSpPr/>
            <p:nvPr/>
          </p:nvSpPr>
          <p:spPr>
            <a:xfrm>
              <a:off x="4859026" y="1129832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7">
              <a:extLst>
                <a:ext uri="{FF2B5EF4-FFF2-40B4-BE49-F238E27FC236}">
                  <a16:creationId xmlns:a16="http://schemas.microsoft.com/office/drawing/2014/main" id="{8E1EB5F1-2F83-4C25-9C77-A91E217B561A}"/>
                </a:ext>
              </a:extLst>
            </p:cNvPr>
            <p:cNvSpPr txBox="1"/>
            <p:nvPr/>
          </p:nvSpPr>
          <p:spPr>
            <a:xfrm>
              <a:off x="4892504" y="1163310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Design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F92879-9D83-45A4-B7E3-6744A841B54F}"/>
              </a:ext>
            </a:extLst>
          </p:cNvPr>
          <p:cNvGrpSpPr/>
          <p:nvPr/>
        </p:nvGrpSpPr>
        <p:grpSpPr>
          <a:xfrm>
            <a:off x="5673811" y="3260924"/>
            <a:ext cx="1371593" cy="685802"/>
            <a:chOff x="4859026" y="3193984"/>
            <a:chExt cx="1371593" cy="68580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6C14D55-13C5-43FC-B4DB-B28B92697457}"/>
                </a:ext>
              </a:extLst>
            </p:cNvPr>
            <p:cNvSpPr/>
            <p:nvPr/>
          </p:nvSpPr>
          <p:spPr>
            <a:xfrm>
              <a:off x="4859026" y="3193984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D4DC423C-11EF-46D0-BC30-7A6809CE6433}"/>
                </a:ext>
              </a:extLst>
            </p:cNvPr>
            <p:cNvSpPr txBox="1"/>
            <p:nvPr/>
          </p:nvSpPr>
          <p:spPr>
            <a:xfrm>
              <a:off x="4892504" y="3227462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Data collection</a:t>
              </a:r>
            </a:p>
          </p:txBody>
        </p:sp>
      </p:grpSp>
      <p:sp>
        <p:nvSpPr>
          <p:cNvPr id="7" name="Straight Connector 10">
            <a:extLst>
              <a:ext uri="{FF2B5EF4-FFF2-40B4-BE49-F238E27FC236}">
                <a16:creationId xmlns:a16="http://schemas.microsoft.com/office/drawing/2014/main" id="{BE43B621-3F74-407D-84D4-3819906C96FC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59385" y="3585352"/>
                </a:moveTo>
                <a:arcTo wR="2064152" hR="2064152" stAng="2848391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BE2ADB-D1D9-43EE-9025-AD0028BBD061}"/>
              </a:ext>
            </a:extLst>
          </p:cNvPr>
          <p:cNvGrpSpPr/>
          <p:nvPr/>
        </p:nvGrpSpPr>
        <p:grpSpPr>
          <a:xfrm>
            <a:off x="3886203" y="4293001"/>
            <a:ext cx="1371593" cy="685802"/>
            <a:chOff x="3071418" y="4226061"/>
            <a:chExt cx="1371593" cy="68580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B5A833-E7C2-44B5-9009-7D2DDBF9238C}"/>
                </a:ext>
              </a:extLst>
            </p:cNvPr>
            <p:cNvSpPr/>
            <p:nvPr/>
          </p:nvSpPr>
          <p:spPr>
            <a:xfrm>
              <a:off x="3071418" y="4226061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12">
              <a:extLst>
                <a:ext uri="{FF2B5EF4-FFF2-40B4-BE49-F238E27FC236}">
                  <a16:creationId xmlns:a16="http://schemas.microsoft.com/office/drawing/2014/main" id="{BF5FF195-720B-4C1C-A6A6-C0F252612660}"/>
                </a:ext>
              </a:extLst>
            </p:cNvPr>
            <p:cNvSpPr txBox="1"/>
            <p:nvPr/>
          </p:nvSpPr>
          <p:spPr>
            <a:xfrm>
              <a:off x="3104896" y="4259539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Data analysis</a:t>
              </a:r>
            </a:p>
          </p:txBody>
        </p:sp>
      </p:grpSp>
      <p:sp>
        <p:nvSpPr>
          <p:cNvPr id="9" name="Straight Connector 13">
            <a:extLst>
              <a:ext uri="{FF2B5EF4-FFF2-40B4-BE49-F238E27FC236}">
                <a16:creationId xmlns:a16="http://schemas.microsoft.com/office/drawing/2014/main" id="{C28DD289-42BF-4B12-B9CF-AF5F4D2C342E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88227" y="3933237"/>
                </a:moveTo>
                <a:arcTo wR="2064152" hR="2064152" stAng="6906576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5674AD-0EE1-402D-9A8C-E57E86F7813A}"/>
              </a:ext>
            </a:extLst>
          </p:cNvPr>
          <p:cNvGrpSpPr/>
          <p:nvPr/>
        </p:nvGrpSpPr>
        <p:grpSpPr>
          <a:xfrm>
            <a:off x="2098595" y="3260924"/>
            <a:ext cx="1371593" cy="685802"/>
            <a:chOff x="1283810" y="3193984"/>
            <a:chExt cx="1371593" cy="68580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69B676E-48BE-434F-AA15-D0E441CE76A5}"/>
                </a:ext>
              </a:extLst>
            </p:cNvPr>
            <p:cNvSpPr/>
            <p:nvPr/>
          </p:nvSpPr>
          <p:spPr>
            <a:xfrm>
              <a:off x="1283810" y="3193984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89FF3BA-28C8-4973-8EF5-D409AA56B499}"/>
                </a:ext>
              </a:extLst>
            </p:cNvPr>
            <p:cNvSpPr txBox="1"/>
            <p:nvPr/>
          </p:nvSpPr>
          <p:spPr>
            <a:xfrm>
              <a:off x="1317288" y="3227462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Data reporting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39E8F-1399-48DC-92CE-DE6865ACC6BE}"/>
              </a:ext>
            </a:extLst>
          </p:cNvPr>
          <p:cNvGrpSpPr/>
          <p:nvPr/>
        </p:nvGrpSpPr>
        <p:grpSpPr>
          <a:xfrm>
            <a:off x="2098595" y="1196772"/>
            <a:ext cx="1371593" cy="685802"/>
            <a:chOff x="1283810" y="1129832"/>
            <a:chExt cx="1371593" cy="6858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57C4D1-A3BD-4CC6-8846-6C50D518C24E}"/>
                </a:ext>
              </a:extLst>
            </p:cNvPr>
            <p:cNvSpPr/>
            <p:nvPr/>
          </p:nvSpPr>
          <p:spPr>
            <a:xfrm>
              <a:off x="1283810" y="1129832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17">
              <a:extLst>
                <a:ext uri="{FF2B5EF4-FFF2-40B4-BE49-F238E27FC236}">
                  <a16:creationId xmlns:a16="http://schemas.microsoft.com/office/drawing/2014/main" id="{E35C9BDA-C660-4ECF-B3C3-2CE5D735871F}"/>
                </a:ext>
              </a:extLst>
            </p:cNvPr>
            <p:cNvSpPr txBox="1"/>
            <p:nvPr/>
          </p:nvSpPr>
          <p:spPr>
            <a:xfrm>
              <a:off x="1317288" y="1163310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Publication</a:t>
              </a:r>
            </a:p>
          </p:txBody>
        </p:sp>
      </p:grpSp>
      <p:sp>
        <p:nvSpPr>
          <p:cNvPr id="12" name="Straight Connector 18">
            <a:extLst>
              <a:ext uri="{FF2B5EF4-FFF2-40B4-BE49-F238E27FC236}">
                <a16:creationId xmlns:a16="http://schemas.microsoft.com/office/drawing/2014/main" id="{480DF621-AF0B-4631-AAEE-4A3A6A97C458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68918" y="542952"/>
                </a:moveTo>
                <a:arcTo wR="2064152" hR="2064152" stAng="13648391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Straight Connector 3">
            <a:extLst>
              <a:ext uri="{FF2B5EF4-FFF2-40B4-BE49-F238E27FC236}">
                <a16:creationId xmlns:a16="http://schemas.microsoft.com/office/drawing/2014/main" id="{ADADCE10-831F-4D38-A697-827B11788B32}"/>
              </a:ext>
            </a:extLst>
          </p:cNvPr>
          <p:cNvSpPr/>
          <p:nvPr/>
        </p:nvSpPr>
        <p:spPr>
          <a:xfrm>
            <a:off x="2507848" y="507598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84296" y="1640193"/>
                </a:moveTo>
                <a:arcTo wR="2064152" hR="2064152" stAng="20888856" swAng="1422288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Straight Connector 3">
            <a:extLst>
              <a:ext uri="{FF2B5EF4-FFF2-40B4-BE49-F238E27FC236}">
                <a16:creationId xmlns:a16="http://schemas.microsoft.com/office/drawing/2014/main" id="{88F1EDBB-AE8F-41F8-92A4-A311A7B9C5A0}"/>
              </a:ext>
            </a:extLst>
          </p:cNvPr>
          <p:cNvSpPr/>
          <p:nvPr/>
        </p:nvSpPr>
        <p:spPr>
          <a:xfrm>
            <a:off x="2507846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4007" y="2488111"/>
                </a:moveTo>
                <a:arcTo wR="2064152" hR="2064152" stAng="10088856" swAng="1422288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Google Shape;264;p32">
            <a:extLst>
              <a:ext uri="{FF2B5EF4-FFF2-40B4-BE49-F238E27FC236}">
                <a16:creationId xmlns:a16="http://schemas.microsoft.com/office/drawing/2014/main" id="{C787F732-7AC6-49D0-B962-2E88BE4FF695}"/>
              </a:ext>
            </a:extLst>
          </p:cNvPr>
          <p:cNvGrpSpPr/>
          <p:nvPr/>
        </p:nvGrpSpPr>
        <p:grpSpPr>
          <a:xfrm>
            <a:off x="3543299" y="1543050"/>
            <a:ext cx="2057400" cy="2057400"/>
            <a:chOff x="2904942" y="2956264"/>
            <a:chExt cx="1810116" cy="1810116"/>
          </a:xfrm>
          <a:solidFill>
            <a:srgbClr val="C9C9C9"/>
          </a:solidFill>
        </p:grpSpPr>
        <p:sp>
          <p:nvSpPr>
            <p:cNvPr id="28" name="Google Shape;265;p32">
              <a:extLst>
                <a:ext uri="{FF2B5EF4-FFF2-40B4-BE49-F238E27FC236}">
                  <a16:creationId xmlns:a16="http://schemas.microsoft.com/office/drawing/2014/main" id="{0C3F5CF1-5525-440B-8DF6-958E07CEBDBC}"/>
                </a:ext>
              </a:extLst>
            </p:cNvPr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6;p32">
              <a:extLst>
                <a:ext uri="{FF2B5EF4-FFF2-40B4-BE49-F238E27FC236}">
                  <a16:creationId xmlns:a16="http://schemas.microsoft.com/office/drawing/2014/main" id="{78A56ADB-7D30-4B9D-98EB-F0F835C9DB69}"/>
                </a:ext>
              </a:extLst>
            </p:cNvPr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PH" sz="20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competence and efficacy</a:t>
              </a:r>
              <a:endParaRPr sz="16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72BBDCD-08E1-4B02-B0CE-194F0CDF75A5}"/>
              </a:ext>
            </a:extLst>
          </p:cNvPr>
          <p:cNvSpPr txBox="1"/>
          <p:nvPr/>
        </p:nvSpPr>
        <p:spPr>
          <a:xfrm>
            <a:off x="5264554" y="273388"/>
            <a:ext cx="137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What topics to study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EA6FAF-6817-4736-A4D9-BB6BFFBF2FB7}"/>
              </a:ext>
            </a:extLst>
          </p:cNvPr>
          <p:cNvSpPr txBox="1"/>
          <p:nvPr/>
        </p:nvSpPr>
        <p:spPr>
          <a:xfrm>
            <a:off x="7078882" y="1230250"/>
            <a:ext cx="137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Which methods, statistical tests to use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828E8C-D92C-46D6-834A-56031E0B0728}"/>
              </a:ext>
            </a:extLst>
          </p:cNvPr>
          <p:cNvSpPr txBox="1"/>
          <p:nvPr/>
        </p:nvSpPr>
        <p:spPr>
          <a:xfrm>
            <a:off x="7078881" y="3359767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How to get participants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5D4ABA-EDF1-4C7B-AEA1-FDF6223E2DCF}"/>
              </a:ext>
            </a:extLst>
          </p:cNvPr>
          <p:cNvSpPr txBox="1"/>
          <p:nvPr/>
        </p:nvSpPr>
        <p:spPr>
          <a:xfrm>
            <a:off x="2506699" y="4313137"/>
            <a:ext cx="137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How to interpret statistical test results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DEAC36-1508-4538-9391-34AFE3DC414D}"/>
              </a:ext>
            </a:extLst>
          </p:cNvPr>
          <p:cNvSpPr txBox="1"/>
          <p:nvPr/>
        </p:nvSpPr>
        <p:spPr>
          <a:xfrm>
            <a:off x="693522" y="3369617"/>
            <a:ext cx="137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How to write up statistical results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790289-6D4C-4EE0-9B77-CC4D7A663E8F}"/>
              </a:ext>
            </a:extLst>
          </p:cNvPr>
          <p:cNvSpPr txBox="1"/>
          <p:nvPr/>
        </p:nvSpPr>
        <p:spPr>
          <a:xfrm>
            <a:off x="726998" y="1308840"/>
            <a:ext cx="137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How to publish research</a:t>
            </a:r>
          </a:p>
        </p:txBody>
      </p:sp>
    </p:spTree>
    <p:extLst>
      <p:ext uri="{BB962C8B-B14F-4D97-AF65-F5344CB8AC3E}">
        <p14:creationId xmlns:p14="http://schemas.microsoft.com/office/powerpoint/2010/main" val="35281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914400" y="2161800"/>
            <a:ext cx="73152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2400"/>
              <a:buFont typeface="Source Sans Pro Light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sym typeface="Source Sans Pro Light"/>
              </a:rPr>
              <a:t>As psychologists, what is your favorite psychology concept?</a:t>
            </a:r>
            <a:endParaRPr lang="en" sz="3200" b="1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4502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38698A-4ADC-45B4-9091-0EA78DF29263}"/>
              </a:ext>
            </a:extLst>
          </p:cNvPr>
          <p:cNvGrpSpPr/>
          <p:nvPr/>
        </p:nvGrpSpPr>
        <p:grpSpPr>
          <a:xfrm>
            <a:off x="3886203" y="164696"/>
            <a:ext cx="1371593" cy="685802"/>
            <a:chOff x="3071418" y="97756"/>
            <a:chExt cx="1371593" cy="6858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2C06B2-1090-4285-BEBD-80714A458FB4}"/>
                </a:ext>
              </a:extLst>
            </p:cNvPr>
            <p:cNvSpPr/>
            <p:nvPr/>
          </p:nvSpPr>
          <p:spPr>
            <a:xfrm>
              <a:off x="3071418" y="97756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0CD278B1-6F45-4EAB-9DBA-7E2186375482}"/>
                </a:ext>
              </a:extLst>
            </p:cNvPr>
            <p:cNvSpPr txBox="1"/>
            <p:nvPr/>
          </p:nvSpPr>
          <p:spPr>
            <a:xfrm>
              <a:off x="3104896" y="131234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Hypothesis</a:t>
              </a:r>
            </a:p>
          </p:txBody>
        </p:sp>
      </p:grpSp>
      <p:sp>
        <p:nvSpPr>
          <p:cNvPr id="4" name="Straight Connector 5">
            <a:extLst>
              <a:ext uri="{FF2B5EF4-FFF2-40B4-BE49-F238E27FC236}">
                <a16:creationId xmlns:a16="http://schemas.microsoft.com/office/drawing/2014/main" id="{A6D4E5C8-B4E5-4931-AEC7-FF420F9C4B28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940077" y="195067"/>
                </a:moveTo>
                <a:arcTo wR="2064152" hR="2064152" stAng="17706576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FAC1E9-3FC6-40C8-928E-8CBC5B2ADEB1}"/>
              </a:ext>
            </a:extLst>
          </p:cNvPr>
          <p:cNvGrpSpPr/>
          <p:nvPr/>
        </p:nvGrpSpPr>
        <p:grpSpPr>
          <a:xfrm>
            <a:off x="5673811" y="1196772"/>
            <a:ext cx="1371593" cy="685802"/>
            <a:chOff x="4859026" y="1129832"/>
            <a:chExt cx="1371593" cy="6858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01D923-EACD-47C1-8E63-635F60955063}"/>
                </a:ext>
              </a:extLst>
            </p:cNvPr>
            <p:cNvSpPr/>
            <p:nvPr/>
          </p:nvSpPr>
          <p:spPr>
            <a:xfrm>
              <a:off x="4859026" y="1129832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7">
              <a:extLst>
                <a:ext uri="{FF2B5EF4-FFF2-40B4-BE49-F238E27FC236}">
                  <a16:creationId xmlns:a16="http://schemas.microsoft.com/office/drawing/2014/main" id="{8E1EB5F1-2F83-4C25-9C77-A91E217B561A}"/>
                </a:ext>
              </a:extLst>
            </p:cNvPr>
            <p:cNvSpPr txBox="1"/>
            <p:nvPr/>
          </p:nvSpPr>
          <p:spPr>
            <a:xfrm>
              <a:off x="4892504" y="1163310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Design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F92879-9D83-45A4-B7E3-6744A841B54F}"/>
              </a:ext>
            </a:extLst>
          </p:cNvPr>
          <p:cNvGrpSpPr/>
          <p:nvPr/>
        </p:nvGrpSpPr>
        <p:grpSpPr>
          <a:xfrm>
            <a:off x="5673811" y="3260924"/>
            <a:ext cx="1371593" cy="685802"/>
            <a:chOff x="4859026" y="3193984"/>
            <a:chExt cx="1371593" cy="68580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6C14D55-13C5-43FC-B4DB-B28B92697457}"/>
                </a:ext>
              </a:extLst>
            </p:cNvPr>
            <p:cNvSpPr/>
            <p:nvPr/>
          </p:nvSpPr>
          <p:spPr>
            <a:xfrm>
              <a:off x="4859026" y="3193984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D4DC423C-11EF-46D0-BC30-7A6809CE6433}"/>
                </a:ext>
              </a:extLst>
            </p:cNvPr>
            <p:cNvSpPr txBox="1"/>
            <p:nvPr/>
          </p:nvSpPr>
          <p:spPr>
            <a:xfrm>
              <a:off x="4892504" y="3227462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Data collection</a:t>
              </a:r>
            </a:p>
          </p:txBody>
        </p:sp>
      </p:grpSp>
      <p:sp>
        <p:nvSpPr>
          <p:cNvPr id="7" name="Straight Connector 10">
            <a:extLst>
              <a:ext uri="{FF2B5EF4-FFF2-40B4-BE49-F238E27FC236}">
                <a16:creationId xmlns:a16="http://schemas.microsoft.com/office/drawing/2014/main" id="{BE43B621-3F74-407D-84D4-3819906C96FC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59385" y="3585352"/>
                </a:moveTo>
                <a:arcTo wR="2064152" hR="2064152" stAng="2848391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BE2ADB-D1D9-43EE-9025-AD0028BBD061}"/>
              </a:ext>
            </a:extLst>
          </p:cNvPr>
          <p:cNvGrpSpPr/>
          <p:nvPr/>
        </p:nvGrpSpPr>
        <p:grpSpPr>
          <a:xfrm>
            <a:off x="3886203" y="4293001"/>
            <a:ext cx="1371593" cy="685802"/>
            <a:chOff x="3071418" y="4226061"/>
            <a:chExt cx="1371593" cy="68580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B5A833-E7C2-44B5-9009-7D2DDBF9238C}"/>
                </a:ext>
              </a:extLst>
            </p:cNvPr>
            <p:cNvSpPr/>
            <p:nvPr/>
          </p:nvSpPr>
          <p:spPr>
            <a:xfrm>
              <a:off x="3071418" y="4226061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12">
              <a:extLst>
                <a:ext uri="{FF2B5EF4-FFF2-40B4-BE49-F238E27FC236}">
                  <a16:creationId xmlns:a16="http://schemas.microsoft.com/office/drawing/2014/main" id="{BF5FF195-720B-4C1C-A6A6-C0F252612660}"/>
                </a:ext>
              </a:extLst>
            </p:cNvPr>
            <p:cNvSpPr txBox="1"/>
            <p:nvPr/>
          </p:nvSpPr>
          <p:spPr>
            <a:xfrm>
              <a:off x="3104896" y="4259539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Data analysis</a:t>
              </a:r>
            </a:p>
          </p:txBody>
        </p:sp>
      </p:grpSp>
      <p:sp>
        <p:nvSpPr>
          <p:cNvPr id="9" name="Straight Connector 13">
            <a:extLst>
              <a:ext uri="{FF2B5EF4-FFF2-40B4-BE49-F238E27FC236}">
                <a16:creationId xmlns:a16="http://schemas.microsoft.com/office/drawing/2014/main" id="{C28DD289-42BF-4B12-B9CF-AF5F4D2C342E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88227" y="3933237"/>
                </a:moveTo>
                <a:arcTo wR="2064152" hR="2064152" stAng="6906576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5674AD-0EE1-402D-9A8C-E57E86F7813A}"/>
              </a:ext>
            </a:extLst>
          </p:cNvPr>
          <p:cNvGrpSpPr/>
          <p:nvPr/>
        </p:nvGrpSpPr>
        <p:grpSpPr>
          <a:xfrm>
            <a:off x="2098595" y="3260924"/>
            <a:ext cx="1371593" cy="685802"/>
            <a:chOff x="1283810" y="3193984"/>
            <a:chExt cx="1371593" cy="68580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69B676E-48BE-434F-AA15-D0E441CE76A5}"/>
                </a:ext>
              </a:extLst>
            </p:cNvPr>
            <p:cNvSpPr/>
            <p:nvPr/>
          </p:nvSpPr>
          <p:spPr>
            <a:xfrm>
              <a:off x="1283810" y="3193984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89FF3BA-28C8-4973-8EF5-D409AA56B499}"/>
                </a:ext>
              </a:extLst>
            </p:cNvPr>
            <p:cNvSpPr txBox="1"/>
            <p:nvPr/>
          </p:nvSpPr>
          <p:spPr>
            <a:xfrm>
              <a:off x="1317288" y="3227462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Data reporting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39E8F-1399-48DC-92CE-DE6865ACC6BE}"/>
              </a:ext>
            </a:extLst>
          </p:cNvPr>
          <p:cNvGrpSpPr/>
          <p:nvPr/>
        </p:nvGrpSpPr>
        <p:grpSpPr>
          <a:xfrm>
            <a:off x="2098595" y="1196772"/>
            <a:ext cx="1371593" cy="685802"/>
            <a:chOff x="1283810" y="1129832"/>
            <a:chExt cx="1371593" cy="6858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57C4D1-A3BD-4CC6-8846-6C50D518C24E}"/>
                </a:ext>
              </a:extLst>
            </p:cNvPr>
            <p:cNvSpPr/>
            <p:nvPr/>
          </p:nvSpPr>
          <p:spPr>
            <a:xfrm>
              <a:off x="1283810" y="1129832"/>
              <a:ext cx="1371593" cy="685802"/>
            </a:xfrm>
            <a:prstGeom prst="roundRect">
              <a:avLst/>
            </a:prstGeom>
            <a:solidFill>
              <a:srgbClr val="EDED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17">
              <a:extLst>
                <a:ext uri="{FF2B5EF4-FFF2-40B4-BE49-F238E27FC236}">
                  <a16:creationId xmlns:a16="http://schemas.microsoft.com/office/drawing/2014/main" id="{E35C9BDA-C660-4ECF-B3C3-2CE5D735871F}"/>
                </a:ext>
              </a:extLst>
            </p:cNvPr>
            <p:cNvSpPr txBox="1"/>
            <p:nvPr/>
          </p:nvSpPr>
          <p:spPr>
            <a:xfrm>
              <a:off x="1317288" y="1163310"/>
              <a:ext cx="1304637" cy="618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800" kern="1200" dirty="0">
                  <a:solidFill>
                    <a:schemeClr val="tx1"/>
                  </a:solidFill>
                  <a:latin typeface="Source Sans Pro" panose="020B0503030403020204" pitchFamily="34" charset="0"/>
                </a:rPr>
                <a:t>Publication</a:t>
              </a:r>
            </a:p>
          </p:txBody>
        </p:sp>
      </p:grpSp>
      <p:sp>
        <p:nvSpPr>
          <p:cNvPr id="12" name="Straight Connector 18">
            <a:extLst>
              <a:ext uri="{FF2B5EF4-FFF2-40B4-BE49-F238E27FC236}">
                <a16:creationId xmlns:a16="http://schemas.microsoft.com/office/drawing/2014/main" id="{480DF621-AF0B-4631-AAEE-4A3A6A97C458}"/>
              </a:ext>
            </a:extLst>
          </p:cNvPr>
          <p:cNvSpPr/>
          <p:nvPr/>
        </p:nvSpPr>
        <p:spPr>
          <a:xfrm>
            <a:off x="2507848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68918" y="542952"/>
                </a:moveTo>
                <a:arcTo wR="2064152" hR="2064152" stAng="13648391" swAng="1045033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Straight Connector 3">
            <a:extLst>
              <a:ext uri="{FF2B5EF4-FFF2-40B4-BE49-F238E27FC236}">
                <a16:creationId xmlns:a16="http://schemas.microsoft.com/office/drawing/2014/main" id="{ADADCE10-831F-4D38-A697-827B11788B32}"/>
              </a:ext>
            </a:extLst>
          </p:cNvPr>
          <p:cNvSpPr/>
          <p:nvPr/>
        </p:nvSpPr>
        <p:spPr>
          <a:xfrm>
            <a:off x="2507848" y="507598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84296" y="1640193"/>
                </a:moveTo>
                <a:arcTo wR="2064152" hR="2064152" stAng="20888856" swAng="1422288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Straight Connector 3">
            <a:extLst>
              <a:ext uri="{FF2B5EF4-FFF2-40B4-BE49-F238E27FC236}">
                <a16:creationId xmlns:a16="http://schemas.microsoft.com/office/drawing/2014/main" id="{88F1EDBB-AE8F-41F8-92A4-A311A7B9C5A0}"/>
              </a:ext>
            </a:extLst>
          </p:cNvPr>
          <p:cNvSpPr/>
          <p:nvPr/>
        </p:nvSpPr>
        <p:spPr>
          <a:xfrm>
            <a:off x="2507846" y="507597"/>
            <a:ext cx="4128304" cy="41283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4007" y="2488111"/>
                </a:moveTo>
                <a:arcTo wR="2064152" hR="2064152" stAng="10088856" swAng="1422288"/>
              </a:path>
            </a:pathLst>
          </a:custGeom>
          <a:noFill/>
          <a:ln>
            <a:solidFill>
              <a:srgbClr val="C9C9C9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Google Shape;264;p32">
            <a:extLst>
              <a:ext uri="{FF2B5EF4-FFF2-40B4-BE49-F238E27FC236}">
                <a16:creationId xmlns:a16="http://schemas.microsoft.com/office/drawing/2014/main" id="{C787F732-7AC6-49D0-B962-2E88BE4FF695}"/>
              </a:ext>
            </a:extLst>
          </p:cNvPr>
          <p:cNvGrpSpPr/>
          <p:nvPr/>
        </p:nvGrpSpPr>
        <p:grpSpPr>
          <a:xfrm>
            <a:off x="3543299" y="1543050"/>
            <a:ext cx="2057400" cy="2057400"/>
            <a:chOff x="2904942" y="2956264"/>
            <a:chExt cx="1810116" cy="1810116"/>
          </a:xfrm>
          <a:solidFill>
            <a:srgbClr val="C9C9C9"/>
          </a:solidFill>
        </p:grpSpPr>
        <p:sp>
          <p:nvSpPr>
            <p:cNvPr id="28" name="Google Shape;265;p32">
              <a:extLst>
                <a:ext uri="{FF2B5EF4-FFF2-40B4-BE49-F238E27FC236}">
                  <a16:creationId xmlns:a16="http://schemas.microsoft.com/office/drawing/2014/main" id="{0C3F5CF1-5525-440B-8DF6-958E07CEBDBC}"/>
                </a:ext>
              </a:extLst>
            </p:cNvPr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6;p32">
              <a:extLst>
                <a:ext uri="{FF2B5EF4-FFF2-40B4-BE49-F238E27FC236}">
                  <a16:creationId xmlns:a16="http://schemas.microsoft.com/office/drawing/2014/main" id="{78A56ADB-7D30-4B9D-98EB-F0F835C9DB69}"/>
                </a:ext>
              </a:extLst>
            </p:cNvPr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PH" sz="20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Questionable research conduct</a:t>
              </a:r>
              <a:endParaRPr sz="16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72BBDCD-08E1-4B02-B0CE-194F0CDF75A5}"/>
              </a:ext>
            </a:extLst>
          </p:cNvPr>
          <p:cNvSpPr txBox="1"/>
          <p:nvPr/>
        </p:nvSpPr>
        <p:spPr>
          <a:xfrm>
            <a:off x="5264554" y="365721"/>
            <a:ext cx="13715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Bias, HARK-</a:t>
            </a:r>
            <a:r>
              <a:rPr lang="en-PH" sz="1200" b="1" dirty="0" err="1">
                <a:solidFill>
                  <a:srgbClr val="C00000"/>
                </a:solidFill>
                <a:latin typeface="Source Sans Pro" panose="020B0503030403020204" pitchFamily="34" charset="0"/>
              </a:rPr>
              <a:t>ing</a:t>
            </a:r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EA6FAF-6817-4736-A4D9-BB6BFFBF2FB7}"/>
              </a:ext>
            </a:extLst>
          </p:cNvPr>
          <p:cNvSpPr txBox="1"/>
          <p:nvPr/>
        </p:nvSpPr>
        <p:spPr>
          <a:xfrm>
            <a:off x="7078882" y="1322583"/>
            <a:ext cx="13715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Multiple measures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828E8C-D92C-46D6-834A-56031E0B0728}"/>
              </a:ext>
            </a:extLst>
          </p:cNvPr>
          <p:cNvSpPr txBox="1"/>
          <p:nvPr/>
        </p:nvSpPr>
        <p:spPr>
          <a:xfrm>
            <a:off x="7078882" y="3277283"/>
            <a:ext cx="13715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Collecting data until results are “significant”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5D4ABA-EDF1-4C7B-AEA1-FDF6223E2DCF}"/>
              </a:ext>
            </a:extLst>
          </p:cNvPr>
          <p:cNvSpPr txBox="1"/>
          <p:nvPr/>
        </p:nvSpPr>
        <p:spPr>
          <a:xfrm>
            <a:off x="2514605" y="4220403"/>
            <a:ext cx="13715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Multiple data analysis methods, p-hacking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DEAC36-1508-4538-9391-34AFE3DC414D}"/>
              </a:ext>
            </a:extLst>
          </p:cNvPr>
          <p:cNvSpPr txBox="1"/>
          <p:nvPr/>
        </p:nvSpPr>
        <p:spPr>
          <a:xfrm>
            <a:off x="693522" y="3277284"/>
            <a:ext cx="13715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Only reporting “significant” results, HARK-</a:t>
            </a:r>
            <a:r>
              <a:rPr lang="en-PH" sz="1200" b="1" dirty="0" err="1">
                <a:solidFill>
                  <a:srgbClr val="C00000"/>
                </a:solidFill>
                <a:latin typeface="Source Sans Pro" panose="020B0503030403020204" pitchFamily="34" charset="0"/>
              </a:rPr>
              <a:t>ing</a:t>
            </a:r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790289-6D4C-4EE0-9B77-CC4D7A663E8F}"/>
              </a:ext>
            </a:extLst>
          </p:cNvPr>
          <p:cNvSpPr txBox="1"/>
          <p:nvPr/>
        </p:nvSpPr>
        <p:spPr>
          <a:xfrm>
            <a:off x="710259" y="1401173"/>
            <a:ext cx="13715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Publication bias</a:t>
            </a:r>
          </a:p>
        </p:txBody>
      </p:sp>
    </p:spTree>
    <p:extLst>
      <p:ext uri="{BB962C8B-B14F-4D97-AF65-F5344CB8AC3E}">
        <p14:creationId xmlns:p14="http://schemas.microsoft.com/office/powerpoint/2010/main" val="2831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8"/>
          <p:cNvSpPr/>
          <p:nvPr/>
        </p:nvSpPr>
        <p:spPr>
          <a:xfrm>
            <a:off x="2743200" y="742938"/>
            <a:ext cx="3657600" cy="3657600"/>
          </a:xfrm>
          <a:prstGeom prst="ellipse">
            <a:avLst/>
          </a:prstGeom>
          <a:noFill/>
          <a:ln w="9525" cap="flat" cmpd="sng">
            <a:solidFill>
              <a:srgbClr val="C9C9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48"/>
          <p:cNvGrpSpPr/>
          <p:nvPr/>
        </p:nvGrpSpPr>
        <p:grpSpPr>
          <a:xfrm>
            <a:off x="3661323" y="130451"/>
            <a:ext cx="1821327" cy="910670"/>
            <a:chOff x="2846551" y="63511"/>
            <a:chExt cx="1821327" cy="910670"/>
          </a:xfrm>
        </p:grpSpPr>
        <p:sp>
          <p:nvSpPr>
            <p:cNvPr id="542" name="Google Shape;542;p48"/>
            <p:cNvSpPr/>
            <p:nvPr/>
          </p:nvSpPr>
          <p:spPr>
            <a:xfrm>
              <a:off x="2846551" y="63511"/>
              <a:ext cx="1821327" cy="91067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8"/>
            <p:cNvSpPr txBox="1"/>
            <p:nvPr/>
          </p:nvSpPr>
          <p:spPr>
            <a:xfrm>
              <a:off x="2891006" y="107966"/>
              <a:ext cx="1732417" cy="821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 = statistics</a:t>
              </a:r>
              <a:endParaRPr dirty="0"/>
            </a:p>
          </p:txBody>
        </p:sp>
      </p:grpSp>
      <p:grpSp>
        <p:nvGrpSpPr>
          <p:cNvPr id="544" name="Google Shape;544;p48"/>
          <p:cNvGrpSpPr/>
          <p:nvPr/>
        </p:nvGrpSpPr>
        <p:grpSpPr>
          <a:xfrm>
            <a:off x="5599380" y="1926525"/>
            <a:ext cx="1790548" cy="1163856"/>
            <a:chOff x="4784608" y="1859585"/>
            <a:chExt cx="1790548" cy="1163856"/>
          </a:xfrm>
        </p:grpSpPr>
        <p:sp>
          <p:nvSpPr>
            <p:cNvPr id="545" name="Google Shape;545;p48"/>
            <p:cNvSpPr/>
            <p:nvPr/>
          </p:nvSpPr>
          <p:spPr>
            <a:xfrm>
              <a:off x="4784608" y="1859585"/>
              <a:ext cx="1790548" cy="1163856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8"/>
            <p:cNvSpPr txBox="1"/>
            <p:nvPr/>
          </p:nvSpPr>
          <p:spPr>
            <a:xfrm>
              <a:off x="4841423" y="1916400"/>
              <a:ext cx="1676918" cy="105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 as exclusive and inaccessible</a:t>
              </a:r>
              <a:endParaRPr sz="1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547" name="Google Shape;547;p48"/>
          <p:cNvGrpSpPr/>
          <p:nvPr/>
        </p:nvGrpSpPr>
        <p:grpSpPr>
          <a:xfrm>
            <a:off x="3676714" y="3849192"/>
            <a:ext cx="1790548" cy="1163856"/>
            <a:chOff x="2861941" y="3782252"/>
            <a:chExt cx="1790548" cy="1163856"/>
          </a:xfrm>
        </p:grpSpPr>
        <p:sp>
          <p:nvSpPr>
            <p:cNvPr id="548" name="Google Shape;548;p48"/>
            <p:cNvSpPr/>
            <p:nvPr/>
          </p:nvSpPr>
          <p:spPr>
            <a:xfrm>
              <a:off x="2861941" y="3782252"/>
              <a:ext cx="1790548" cy="1163856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8"/>
            <p:cNvSpPr txBox="1"/>
            <p:nvPr/>
          </p:nvSpPr>
          <p:spPr>
            <a:xfrm>
              <a:off x="2918756" y="3839067"/>
              <a:ext cx="1676918" cy="105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 as a means to an end</a:t>
              </a:r>
              <a:endParaRPr dirty="0"/>
            </a:p>
          </p:txBody>
        </p:sp>
      </p:grpSp>
      <p:grpSp>
        <p:nvGrpSpPr>
          <p:cNvPr id="550" name="Google Shape;550;p48"/>
          <p:cNvGrpSpPr/>
          <p:nvPr/>
        </p:nvGrpSpPr>
        <p:grpSpPr>
          <a:xfrm>
            <a:off x="1754047" y="1926525"/>
            <a:ext cx="1790548" cy="1163856"/>
            <a:chOff x="939274" y="1859585"/>
            <a:chExt cx="1790548" cy="1163856"/>
          </a:xfrm>
        </p:grpSpPr>
        <p:sp>
          <p:nvSpPr>
            <p:cNvPr id="551" name="Google Shape;551;p48"/>
            <p:cNvSpPr/>
            <p:nvPr/>
          </p:nvSpPr>
          <p:spPr>
            <a:xfrm>
              <a:off x="939274" y="1859585"/>
              <a:ext cx="1790548" cy="1163856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8"/>
            <p:cNvSpPr txBox="1"/>
            <p:nvPr/>
          </p:nvSpPr>
          <p:spPr>
            <a:xfrm>
              <a:off x="996089" y="1916400"/>
              <a:ext cx="1676918" cy="105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 as irrelevant or unimportant</a:t>
              </a:r>
              <a:endParaRPr/>
            </a:p>
          </p:txBody>
        </p:sp>
      </p:grpSp>
      <p:grpSp>
        <p:nvGrpSpPr>
          <p:cNvPr id="553" name="Google Shape;553;p48"/>
          <p:cNvGrpSpPr/>
          <p:nvPr/>
        </p:nvGrpSpPr>
        <p:grpSpPr>
          <a:xfrm>
            <a:off x="3543301" y="1543051"/>
            <a:ext cx="2057378" cy="2057378"/>
            <a:chOff x="2904942" y="2956264"/>
            <a:chExt cx="1810116" cy="1810116"/>
          </a:xfrm>
        </p:grpSpPr>
        <p:sp>
          <p:nvSpPr>
            <p:cNvPr id="554" name="Google Shape;554;p48"/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8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20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Negative attitudes towards research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F84A875-2544-4160-B140-20DFD3CF82AC}"/>
              </a:ext>
            </a:extLst>
          </p:cNvPr>
          <p:cNvSpPr txBox="1"/>
          <p:nvPr/>
        </p:nvSpPr>
        <p:spPr>
          <a:xfrm>
            <a:off x="325635" y="1538957"/>
            <a:ext cx="137159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“Students [see research as irrelevant] to their future career, [which] is usually not in research”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“Research is not prioritized”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FBABC-358C-43F0-A026-3F2181432BD0}"/>
              </a:ext>
            </a:extLst>
          </p:cNvPr>
          <p:cNvSpPr txBox="1"/>
          <p:nvPr/>
        </p:nvSpPr>
        <p:spPr>
          <a:xfrm>
            <a:off x="2248302" y="3892706"/>
            <a:ext cx="137159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“Research is [only after] publication, affecting its quality”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7DF55-6C43-4CFB-A3EF-14B6A7A48785}"/>
              </a:ext>
            </a:extLst>
          </p:cNvPr>
          <p:cNvSpPr txBox="1"/>
          <p:nvPr/>
        </p:nvSpPr>
        <p:spPr>
          <a:xfrm>
            <a:off x="7445444" y="1815955"/>
            <a:ext cx="137159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“Exclusivity … of research”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“Perception of lack of capacity among researchers”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352D18-1FAF-4965-80C6-8436EDE91C5A}"/>
              </a:ext>
            </a:extLst>
          </p:cNvPr>
          <p:cNvSpPr txBox="1"/>
          <p:nvPr/>
        </p:nvSpPr>
        <p:spPr>
          <a:xfrm>
            <a:off x="5538651" y="161103"/>
            <a:ext cx="13715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Preference for qualitative designs over quantitative</a:t>
            </a:r>
          </a:p>
        </p:txBody>
      </p:sp>
    </p:spTree>
    <p:extLst>
      <p:ext uri="{BB962C8B-B14F-4D97-AF65-F5344CB8AC3E}">
        <p14:creationId xmlns:p14="http://schemas.microsoft.com/office/powerpoint/2010/main" val="23082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0" animBg="1"/>
      <p:bldP spid="18" grpId="0"/>
      <p:bldP spid="19" grpId="0"/>
      <p:bldP spid="20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/>
          <p:nvPr/>
        </p:nvSpPr>
        <p:spPr>
          <a:xfrm>
            <a:off x="2743200" y="742938"/>
            <a:ext cx="3657600" cy="3657600"/>
          </a:xfrm>
          <a:prstGeom prst="ellipse">
            <a:avLst/>
          </a:prstGeom>
          <a:noFill/>
          <a:ln w="9525" cap="flat" cmpd="sng">
            <a:solidFill>
              <a:srgbClr val="C9C9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49"/>
          <p:cNvGrpSpPr/>
          <p:nvPr/>
        </p:nvGrpSpPr>
        <p:grpSpPr>
          <a:xfrm>
            <a:off x="3403812" y="499496"/>
            <a:ext cx="2336375" cy="1168196"/>
            <a:chOff x="2589027" y="82887"/>
            <a:chExt cx="2336375" cy="1168196"/>
          </a:xfrm>
        </p:grpSpPr>
        <p:sp>
          <p:nvSpPr>
            <p:cNvPr id="562" name="Google Shape;562;p49"/>
            <p:cNvSpPr/>
            <p:nvPr/>
          </p:nvSpPr>
          <p:spPr>
            <a:xfrm>
              <a:off x="2589027" y="82887"/>
              <a:ext cx="2336375" cy="1168196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9"/>
            <p:cNvSpPr txBox="1"/>
            <p:nvPr/>
          </p:nvSpPr>
          <p:spPr>
            <a:xfrm>
              <a:off x="2646054" y="139914"/>
              <a:ext cx="2222321" cy="1054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Reproducibility as inessential to science</a:t>
              </a:r>
              <a:endParaRPr dirty="0"/>
            </a:p>
          </p:txBody>
        </p:sp>
      </p:grpSp>
      <p:grpSp>
        <p:nvGrpSpPr>
          <p:cNvPr id="564" name="Google Shape;564;p49"/>
          <p:cNvGrpSpPr/>
          <p:nvPr/>
        </p:nvGrpSpPr>
        <p:grpSpPr>
          <a:xfrm>
            <a:off x="5148728" y="3151014"/>
            <a:ext cx="2296891" cy="1492979"/>
            <a:chOff x="4333943" y="2908585"/>
            <a:chExt cx="2296891" cy="1492979"/>
          </a:xfrm>
        </p:grpSpPr>
        <p:sp>
          <p:nvSpPr>
            <p:cNvPr id="565" name="Google Shape;565;p49"/>
            <p:cNvSpPr/>
            <p:nvPr/>
          </p:nvSpPr>
          <p:spPr>
            <a:xfrm>
              <a:off x="4333943" y="2908585"/>
              <a:ext cx="2296891" cy="1492979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9"/>
            <p:cNvSpPr txBox="1"/>
            <p:nvPr/>
          </p:nvSpPr>
          <p:spPr>
            <a:xfrm>
              <a:off x="4406824" y="2981466"/>
              <a:ext cx="2151129" cy="1347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 should be innovative, novel; rep</a:t>
              </a:r>
              <a:r>
                <a:rPr lang="en-PH" sz="1800" b="0" i="0" u="none" strike="noStrike" cap="none" dirty="0" err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lications</a:t>
              </a: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as unoriginal</a:t>
              </a:r>
              <a:endParaRPr dirty="0"/>
            </a:p>
          </p:txBody>
        </p:sp>
      </p:grpSp>
      <p:grpSp>
        <p:nvGrpSpPr>
          <p:cNvPr id="567" name="Google Shape;567;p49"/>
          <p:cNvGrpSpPr/>
          <p:nvPr/>
        </p:nvGrpSpPr>
        <p:grpSpPr>
          <a:xfrm>
            <a:off x="1698380" y="3151014"/>
            <a:ext cx="2296891" cy="1492979"/>
            <a:chOff x="883595" y="2908585"/>
            <a:chExt cx="2296891" cy="1492979"/>
          </a:xfrm>
        </p:grpSpPr>
        <p:sp>
          <p:nvSpPr>
            <p:cNvPr id="568" name="Google Shape;568;p49"/>
            <p:cNvSpPr/>
            <p:nvPr/>
          </p:nvSpPr>
          <p:spPr>
            <a:xfrm>
              <a:off x="883595" y="2908585"/>
              <a:ext cx="2296891" cy="1492979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9"/>
            <p:cNvSpPr txBox="1"/>
            <p:nvPr/>
          </p:nvSpPr>
          <p:spPr>
            <a:xfrm>
              <a:off x="956476" y="2981466"/>
              <a:ext cx="2151129" cy="1347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Research, practice, and science as separable</a:t>
              </a:r>
              <a:endParaRPr dirty="0"/>
            </a:p>
          </p:txBody>
        </p:sp>
      </p:grpSp>
      <p:grpSp>
        <p:nvGrpSpPr>
          <p:cNvPr id="570" name="Google Shape;570;p49"/>
          <p:cNvGrpSpPr/>
          <p:nvPr/>
        </p:nvGrpSpPr>
        <p:grpSpPr>
          <a:xfrm>
            <a:off x="3543301" y="1543064"/>
            <a:ext cx="2057379" cy="2057378"/>
            <a:chOff x="2904941" y="2956264"/>
            <a:chExt cx="1810117" cy="1810116"/>
          </a:xfrm>
        </p:grpSpPr>
        <p:sp>
          <p:nvSpPr>
            <p:cNvPr id="571" name="Google Shape;571;p49"/>
            <p:cNvSpPr/>
            <p:nvPr/>
          </p:nvSpPr>
          <p:spPr>
            <a:xfrm>
              <a:off x="2904942" y="2956264"/>
              <a:ext cx="1810116" cy="1810116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9"/>
            <p:cNvSpPr txBox="1"/>
            <p:nvPr/>
          </p:nvSpPr>
          <p:spPr>
            <a:xfrm>
              <a:off x="2904941" y="3168019"/>
              <a:ext cx="1810115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2000" b="1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Misconceptions about research and science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237EC2-6AB7-4F87-847B-F6C79AF02177}"/>
              </a:ext>
            </a:extLst>
          </p:cNvPr>
          <p:cNvSpPr txBox="1"/>
          <p:nvPr/>
        </p:nvSpPr>
        <p:spPr>
          <a:xfrm>
            <a:off x="7518500" y="2151003"/>
            <a:ext cx="1371597" cy="2492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“How can [replications] contribute to the advancement of knowledge?”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“[Less] important than original research”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“Waste of time and effort”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E10908-9DBE-4ED7-A16C-539CF645D59C}"/>
              </a:ext>
            </a:extLst>
          </p:cNvPr>
          <p:cNvSpPr txBox="1"/>
          <p:nvPr/>
        </p:nvSpPr>
        <p:spPr>
          <a:xfrm>
            <a:off x="253903" y="3482004"/>
            <a:ext cx="13715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“Limited application”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“Utility”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51FDE-2ECF-4D2D-9CAC-CC7075CA63AB}"/>
              </a:ext>
            </a:extLst>
          </p:cNvPr>
          <p:cNvSpPr txBox="1"/>
          <p:nvPr/>
        </p:nvSpPr>
        <p:spPr>
          <a:xfrm>
            <a:off x="1975189" y="206431"/>
            <a:ext cx="137159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“Trivial”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“Limits the results of the study [and] new information from being generated”</a:t>
            </a:r>
          </a:p>
          <a:p>
            <a:pPr algn="ctr"/>
            <a:endParaRPr lang="en-PH" sz="1200" b="1" dirty="0">
              <a:solidFill>
                <a:srgbClr val="C0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PH" sz="1200" b="1" dirty="0">
                <a:solidFill>
                  <a:srgbClr val="C00000"/>
                </a:solidFill>
                <a:latin typeface="Source Sans Pro" panose="020B0503030403020204" pitchFamily="34" charset="0"/>
              </a:rPr>
              <a:t>“Not as useful”</a:t>
            </a:r>
          </a:p>
        </p:txBody>
      </p:sp>
    </p:spTree>
    <p:extLst>
      <p:ext uri="{BB962C8B-B14F-4D97-AF65-F5344CB8AC3E}">
        <p14:creationId xmlns:p14="http://schemas.microsoft.com/office/powerpoint/2010/main" val="14335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 animBg="1"/>
      <p:bldP spid="16" grpId="0"/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3"/>
          <p:cNvGrpSpPr/>
          <p:nvPr/>
        </p:nvGrpSpPr>
        <p:grpSpPr>
          <a:xfrm>
            <a:off x="3591520" y="2912593"/>
            <a:ext cx="1960959" cy="1960959"/>
            <a:chOff x="2829520" y="2880843"/>
            <a:chExt cx="1960959" cy="1960959"/>
          </a:xfrm>
        </p:grpSpPr>
        <p:sp>
          <p:nvSpPr>
            <p:cNvPr id="155" name="Google Shape;155;p23"/>
            <p:cNvSpPr/>
            <p:nvPr/>
          </p:nvSpPr>
          <p:spPr>
            <a:xfrm>
              <a:off x="2829520" y="2880843"/>
              <a:ext cx="1960959" cy="1960959"/>
            </a:xfrm>
            <a:prstGeom prst="ellipse">
              <a:avLst/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3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producibility</a:t>
              </a:r>
              <a:endParaRPr/>
            </a:p>
          </p:txBody>
        </p:sp>
      </p:grpSp>
      <p:sp>
        <p:nvSpPr>
          <p:cNvPr id="157" name="Google Shape;157;p23"/>
          <p:cNvSpPr/>
          <p:nvPr/>
        </p:nvSpPr>
        <p:spPr>
          <a:xfrm rot="10800000">
            <a:off x="1694039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3"/>
          <p:cNvGrpSpPr/>
          <p:nvPr/>
        </p:nvGrpSpPr>
        <p:grpSpPr>
          <a:xfrm>
            <a:off x="762583" y="3147908"/>
            <a:ext cx="1862911" cy="1490329"/>
            <a:chOff x="583" y="3116158"/>
            <a:chExt cx="1862911" cy="1490329"/>
          </a:xfrm>
        </p:grpSpPr>
        <p:sp>
          <p:nvSpPr>
            <p:cNvPr id="159" name="Google Shape;159;p23"/>
            <p:cNvSpPr/>
            <p:nvPr/>
          </p:nvSpPr>
          <p:spPr>
            <a:xfrm>
              <a:off x="583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3"/>
            <p:cNvSpPr txBox="1"/>
            <p:nvPr/>
          </p:nvSpPr>
          <p:spPr>
            <a:xfrm>
              <a:off x="44233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Lack of resources</a:t>
              </a:r>
              <a:endParaRPr/>
            </a:p>
          </p:txBody>
        </p:sp>
      </p:grpSp>
      <p:sp>
        <p:nvSpPr>
          <p:cNvPr id="161" name="Google Shape;161;p23"/>
          <p:cNvSpPr/>
          <p:nvPr/>
        </p:nvSpPr>
        <p:spPr>
          <a:xfrm rot="-8100000">
            <a:off x="2274377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23"/>
          <p:cNvGrpSpPr/>
          <p:nvPr/>
        </p:nvGrpSpPr>
        <p:grpSpPr>
          <a:xfrm>
            <a:off x="1605518" y="1112882"/>
            <a:ext cx="1862911" cy="1490329"/>
            <a:chOff x="843518" y="1081132"/>
            <a:chExt cx="1862911" cy="1490329"/>
          </a:xfrm>
        </p:grpSpPr>
        <p:sp>
          <p:nvSpPr>
            <p:cNvPr id="163" name="Google Shape;163;p23"/>
            <p:cNvSpPr/>
            <p:nvPr/>
          </p:nvSpPr>
          <p:spPr>
            <a:xfrm>
              <a:off x="843518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DBDBD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3"/>
            <p:cNvSpPr txBox="1"/>
            <p:nvPr/>
          </p:nvSpPr>
          <p:spPr>
            <a:xfrm>
              <a:off x="887168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competence and efficacy</a:t>
              </a:r>
              <a:endParaRPr dirty="0"/>
            </a:p>
          </p:txBody>
        </p:sp>
      </p:grpSp>
      <p:sp>
        <p:nvSpPr>
          <p:cNvPr id="165" name="Google Shape;165;p23"/>
          <p:cNvSpPr/>
          <p:nvPr/>
        </p:nvSpPr>
        <p:spPr>
          <a:xfrm rot="-5400000">
            <a:off x="3675440" y="1632235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23"/>
          <p:cNvGrpSpPr/>
          <p:nvPr/>
        </p:nvGrpSpPr>
        <p:grpSpPr>
          <a:xfrm>
            <a:off x="3640544" y="269947"/>
            <a:ext cx="1862911" cy="1490329"/>
            <a:chOff x="2878544" y="238197"/>
            <a:chExt cx="1862911" cy="1490329"/>
          </a:xfrm>
        </p:grpSpPr>
        <p:sp>
          <p:nvSpPr>
            <p:cNvPr id="167" name="Google Shape;167;p23"/>
            <p:cNvSpPr/>
            <p:nvPr/>
          </p:nvSpPr>
          <p:spPr>
            <a:xfrm>
              <a:off x="2878544" y="238197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3"/>
            <p:cNvSpPr txBox="1"/>
            <p:nvPr/>
          </p:nvSpPr>
          <p:spPr>
            <a:xfrm>
              <a:off x="2922194" y="281847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Questionable research conduct</a:t>
              </a:r>
              <a:endParaRPr/>
            </a:p>
          </p:txBody>
        </p:sp>
      </p:grpSp>
      <p:sp>
        <p:nvSpPr>
          <p:cNvPr id="169" name="Google Shape;169;p23"/>
          <p:cNvSpPr/>
          <p:nvPr/>
        </p:nvSpPr>
        <p:spPr>
          <a:xfrm rot="-2700000">
            <a:off x="5076502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23"/>
          <p:cNvGrpSpPr/>
          <p:nvPr/>
        </p:nvGrpSpPr>
        <p:grpSpPr>
          <a:xfrm>
            <a:off x="5675569" y="1112882"/>
            <a:ext cx="1862911" cy="1490329"/>
            <a:chOff x="4913569" y="1081132"/>
            <a:chExt cx="1862911" cy="1490329"/>
          </a:xfrm>
        </p:grpSpPr>
        <p:sp>
          <p:nvSpPr>
            <p:cNvPr id="171" name="Google Shape;171;p23"/>
            <p:cNvSpPr/>
            <p:nvPr/>
          </p:nvSpPr>
          <p:spPr>
            <a:xfrm>
              <a:off x="4913569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3"/>
            <p:cNvSpPr txBox="1"/>
            <p:nvPr/>
          </p:nvSpPr>
          <p:spPr>
            <a:xfrm>
              <a:off x="4957219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Negative attitudes towards research</a:t>
              </a:r>
              <a:endParaRPr/>
            </a:p>
          </p:txBody>
        </p:sp>
      </p:grpSp>
      <p:sp>
        <p:nvSpPr>
          <p:cNvPr id="173" name="Google Shape;173;p23"/>
          <p:cNvSpPr/>
          <p:nvPr/>
        </p:nvSpPr>
        <p:spPr>
          <a:xfrm>
            <a:off x="5656841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23"/>
          <p:cNvGrpSpPr/>
          <p:nvPr/>
        </p:nvGrpSpPr>
        <p:grpSpPr>
          <a:xfrm>
            <a:off x="6518505" y="3147908"/>
            <a:ext cx="1862911" cy="1490329"/>
            <a:chOff x="5756505" y="3116158"/>
            <a:chExt cx="1862911" cy="1490329"/>
          </a:xfrm>
        </p:grpSpPr>
        <p:sp>
          <p:nvSpPr>
            <p:cNvPr id="175" name="Google Shape;175;p23"/>
            <p:cNvSpPr/>
            <p:nvPr/>
          </p:nvSpPr>
          <p:spPr>
            <a:xfrm>
              <a:off x="5756505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7B7B7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3"/>
            <p:cNvSpPr txBox="1"/>
            <p:nvPr/>
          </p:nvSpPr>
          <p:spPr>
            <a:xfrm>
              <a:off x="5800155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Misconceptions about science and research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0924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DD835"/>
              </a:buClr>
              <a:buSzPts val="2400"/>
              <a:buFont typeface="Source Sans Pro Light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Improve overall producibility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stimulate the growth of psychology research in the Philippines</a:t>
            </a:r>
            <a:endParaRPr sz="2000" b="0" i="1" u="none" strike="noStrike" cap="none" dirty="0">
              <a:solidFill>
                <a:srgbClr val="000000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914400" y="2161800"/>
            <a:ext cx="73152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Clr>
                <a:srgbClr val="FDD835"/>
              </a:buClr>
              <a:buSzPts val="2400"/>
              <a:buFont typeface="Source Sans Pro Light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sym typeface="Source Sans Pro Light"/>
              </a:rPr>
              <a:t>How should we consume, produce, and teach research?</a:t>
            </a:r>
            <a:endParaRPr lang="en" sz="3200" b="1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5806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How to be better consumers of research</a:t>
            </a:r>
            <a:br>
              <a:rPr lang="en-US" dirty="0"/>
            </a:br>
            <a:r>
              <a:rPr lang="en-PH" sz="1800" b="0" dirty="0"/>
              <a:t>(</a:t>
            </a:r>
            <a:r>
              <a:rPr lang="en-PH" sz="1800" b="0" dirty="0">
                <a:hlinkClick r:id="rId3"/>
              </a:rPr>
              <a:t>Chopik et al., 2018</a:t>
            </a:r>
            <a:r>
              <a:rPr lang="en-PH" sz="1800" b="0" dirty="0"/>
              <a:t>)</a:t>
            </a:r>
            <a:endParaRPr sz="3000" b="1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the study pre-registered? (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 action="ppaction://hlinkfile"/>
              </a:rPr>
              <a:t>cos.io/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 action="ppaction://hlinkfile"/>
              </a:rPr>
              <a:t>prereg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Take note of sample sizes, p-values, and effect sizes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Has the effect demonstrated in the study been replicated? (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 action="ppaction://hlinkfile"/>
              </a:rPr>
              <a:t>curatescience.org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</a:p>
        </p:txBody>
      </p:sp>
      <p:grpSp>
        <p:nvGrpSpPr>
          <p:cNvPr id="244" name="Google Shape;244;p30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45" name="Google Shape;245;p3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958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How to be better producers of research</a:t>
            </a:r>
            <a:br>
              <a:rPr lang="en-US" sz="3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PH" sz="1800" b="0" dirty="0"/>
              <a:t>(</a:t>
            </a:r>
            <a:r>
              <a:rPr lang="en" sz="1800" b="0" u="sng" dirty="0">
                <a:solidFill>
                  <a:srgbClr val="0563C1"/>
                </a:solidFill>
                <a:hlinkClick r:id="rId3"/>
              </a:rPr>
              <a:t>Baker, 2016</a:t>
            </a:r>
            <a:r>
              <a:rPr lang="en-PH" sz="1800" b="0" dirty="0"/>
              <a:t>)</a:t>
            </a:r>
            <a:endParaRPr sz="3000" b="1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1"/>
          </p:nvPr>
        </p:nvSpPr>
        <p:spPr>
          <a:xfrm>
            <a:off x="1381250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More robust design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Better understanding and teaching of statistics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Better mentoring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within- and external-lab validation</a:t>
            </a:r>
          </a:p>
          <a:p>
            <a:pPr marL="114300" indent="0">
              <a:buNone/>
            </a:pP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3" name="Google Shape;243;p30"/>
          <p:cNvSpPr txBox="1">
            <a:spLocks noGrp="1"/>
          </p:cNvSpPr>
          <p:nvPr>
            <p:ph type="body" idx="2"/>
          </p:nvPr>
        </p:nvSpPr>
        <p:spPr>
          <a:xfrm>
            <a:off x="5012916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/>
              <a:t>Incentives for better practice and formal reproduction</a:t>
            </a:r>
          </a:p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/>
              <a:t>Journals enforcing standards (</a:t>
            </a:r>
            <a:r>
              <a:rPr lang="en-US" dirty="0">
                <a:hlinkClick r:id="rId4" action="ppaction://hlinkfile"/>
              </a:rPr>
              <a:t>cos.io/our-services/top-guidelines</a:t>
            </a:r>
            <a:r>
              <a:rPr lang="en-US" dirty="0"/>
              <a:t>)</a:t>
            </a:r>
            <a:endParaRPr dirty="0"/>
          </a:p>
        </p:txBody>
      </p:sp>
      <p:grpSp>
        <p:nvGrpSpPr>
          <p:cNvPr id="244" name="Google Shape;244;p30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45" name="Google Shape;245;p3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906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628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-US" sz="3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How to be better teachers of research</a:t>
            </a:r>
            <a:endParaRPr sz="3000" b="1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1"/>
          </p:nvPr>
        </p:nvSpPr>
        <p:spPr>
          <a:xfrm>
            <a:off x="1381250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Increase psychology students’ </a:t>
            </a:r>
            <a:r>
              <a:rPr lang="en" sz="18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research competence and efficacy</a:t>
            </a:r>
            <a:endParaRPr sz="1800" b="1" i="0" u="none" strike="noStrike" cap="none" dirty="0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design and 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methods curricula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Mentoring opportunities</a:t>
            </a:r>
            <a:endParaRPr dirty="0"/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Continuing education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3" name="Google Shape;243;p30"/>
          <p:cNvSpPr txBox="1">
            <a:spLocks noGrp="1"/>
          </p:cNvSpPr>
          <p:nvPr>
            <p:ph type="body" idx="2"/>
          </p:nvPr>
        </p:nvSpPr>
        <p:spPr>
          <a:xfrm>
            <a:off x="5012916" y="1616475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Instill and enforce</a:t>
            </a:r>
            <a:endParaRPr sz="1800" b="1" i="0" u="none" strike="noStrike" cap="none" dirty="0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Ethical research conduct</a:t>
            </a:r>
            <a:endParaRPr dirty="0"/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Positive attitudes towards research</a:t>
            </a:r>
            <a:endParaRPr dirty="0"/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Better understanding of research and science</a:t>
            </a:r>
            <a:endParaRPr dirty="0"/>
          </a:p>
        </p:txBody>
      </p:sp>
      <p:grpSp>
        <p:nvGrpSpPr>
          <p:cNvPr id="244" name="Google Shape;244;p30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45" name="Google Shape;245;p3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Suggestions to improve</a:t>
            </a:r>
            <a:br>
              <a:rPr lang="en" sz="3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3000" b="1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overall producibility</a:t>
            </a:r>
            <a:endParaRPr sz="3000" b="1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31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Share pre-prints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Communicate research findings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Collaborate with researchers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Engage in other </a:t>
            </a:r>
            <a:r>
              <a:rPr lang="en" sz="24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open science practices</a:t>
            </a:r>
            <a:endParaRPr sz="1800" b="1" i="0" u="none" strike="noStrike" cap="none" dirty="0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255" name="Google Shape;255;p31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256" name="Google Shape;256;p3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screenshot of a cell phone&#10;&#10;Description generated with very high confidence">
            <a:hlinkClick r:id="rId3"/>
            <a:extLst>
              <a:ext uri="{FF2B5EF4-FFF2-40B4-BE49-F238E27FC236}">
                <a16:creationId xmlns:a16="http://schemas.microsoft.com/office/drawing/2014/main" id="{C7D760BD-0FE2-4ADB-8B62-5C20CAE1F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7" t="29929" r="6027" b="34977"/>
          <a:stretch/>
        </p:blipFill>
        <p:spPr>
          <a:xfrm>
            <a:off x="1381250" y="3020973"/>
            <a:ext cx="6809700" cy="1528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nsidehighered.com/sites/default/server_files/media/Stan.jpg">
            <a:extLst>
              <a:ext uri="{FF2B5EF4-FFF2-40B4-BE49-F238E27FC236}">
                <a16:creationId xmlns:a16="http://schemas.microsoft.com/office/drawing/2014/main" id="{D9CAEA4C-54C1-4F36-8CCB-D2E8F0BA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0"/>
            <a:ext cx="76882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9C06D-AF95-4CBE-9FC3-6503419C9AEF}"/>
              </a:ext>
            </a:extLst>
          </p:cNvPr>
          <p:cNvSpPr txBox="1"/>
          <p:nvPr/>
        </p:nvSpPr>
        <p:spPr>
          <a:xfrm>
            <a:off x="0" y="4404836"/>
            <a:ext cx="9144000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>
                <a:latin typeface="Source Sans Pro" panose="020B0503030403020204" pitchFamily="34" charset="0"/>
                <a:hlinkClick r:id="rId3"/>
              </a:rPr>
              <a:t>Stanford Prison Experiment</a:t>
            </a:r>
            <a:r>
              <a:rPr lang="en-PH" sz="2400" b="1" dirty="0">
                <a:latin typeface="Source Sans Pro" panose="020B0503030403020204" pitchFamily="34" charset="0"/>
              </a:rPr>
              <a:t> </a:t>
            </a:r>
            <a:r>
              <a:rPr lang="en-PH" sz="1800" b="1" dirty="0">
                <a:latin typeface="Source Sans Pro" panose="020B0503030403020204" pitchFamily="34" charset="0"/>
              </a:rPr>
              <a:t>(Haney et al., 1973)</a:t>
            </a:r>
          </a:p>
          <a:p>
            <a:pPr algn="ctr"/>
            <a:r>
              <a:rPr lang="en-PH" sz="1800" dirty="0">
                <a:latin typeface="Source Sans Pro" panose="020B0503030403020204" pitchFamily="34" charset="0"/>
              </a:rPr>
              <a:t>The social roles that people enact can shape their attitudes and behavior.</a:t>
            </a:r>
          </a:p>
        </p:txBody>
      </p:sp>
    </p:spTree>
    <p:extLst>
      <p:ext uri="{BB962C8B-B14F-4D97-AF65-F5344CB8AC3E}">
        <p14:creationId xmlns:p14="http://schemas.microsoft.com/office/powerpoint/2010/main" val="31985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32"/>
          <p:cNvGrpSpPr/>
          <p:nvPr/>
        </p:nvGrpSpPr>
        <p:grpSpPr>
          <a:xfrm>
            <a:off x="3591520" y="2912593"/>
            <a:ext cx="1960959" cy="1960959"/>
            <a:chOff x="2829520" y="2880843"/>
            <a:chExt cx="1960959" cy="1960959"/>
          </a:xfrm>
          <a:solidFill>
            <a:srgbClr val="C9C9C9"/>
          </a:solidFill>
        </p:grpSpPr>
        <p:sp>
          <p:nvSpPr>
            <p:cNvPr id="265" name="Google Shape;265;p32"/>
            <p:cNvSpPr/>
            <p:nvPr/>
          </p:nvSpPr>
          <p:spPr>
            <a:xfrm>
              <a:off x="2829520" y="2880843"/>
              <a:ext cx="1960959" cy="1960959"/>
            </a:xfrm>
            <a:prstGeom prst="ellipse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producibility</a:t>
              </a:r>
              <a:endParaRPr/>
            </a:p>
          </p:txBody>
        </p:sp>
      </p:grpSp>
      <p:sp>
        <p:nvSpPr>
          <p:cNvPr id="267" name="Google Shape;267;p32"/>
          <p:cNvSpPr/>
          <p:nvPr/>
        </p:nvSpPr>
        <p:spPr>
          <a:xfrm rot="10800000">
            <a:off x="1694039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32"/>
          <p:cNvGrpSpPr/>
          <p:nvPr/>
        </p:nvGrpSpPr>
        <p:grpSpPr>
          <a:xfrm>
            <a:off x="762583" y="3147908"/>
            <a:ext cx="1862911" cy="1490329"/>
            <a:chOff x="583" y="3116158"/>
            <a:chExt cx="1862911" cy="1490329"/>
          </a:xfrm>
          <a:solidFill>
            <a:srgbClr val="EDEDED"/>
          </a:solidFill>
        </p:grpSpPr>
        <p:sp>
          <p:nvSpPr>
            <p:cNvPr id="269" name="Google Shape;269;p32"/>
            <p:cNvSpPr/>
            <p:nvPr/>
          </p:nvSpPr>
          <p:spPr>
            <a:xfrm>
              <a:off x="583" y="3116158"/>
              <a:ext cx="1862911" cy="1490329"/>
            </a:xfrm>
            <a:prstGeom prst="roundRect">
              <a:avLst>
                <a:gd name="adj" fmla="val 10000"/>
              </a:avLst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 txBox="1"/>
            <p:nvPr/>
          </p:nvSpPr>
          <p:spPr>
            <a:xfrm>
              <a:off x="44233" y="3159808"/>
              <a:ext cx="1775611" cy="14030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Lack of resources</a:t>
              </a:r>
              <a:endParaRPr/>
            </a:p>
          </p:txBody>
        </p:sp>
      </p:grpSp>
      <p:sp>
        <p:nvSpPr>
          <p:cNvPr id="271" name="Google Shape;271;p32"/>
          <p:cNvSpPr/>
          <p:nvPr/>
        </p:nvSpPr>
        <p:spPr>
          <a:xfrm rot="-8100000">
            <a:off x="2274377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32"/>
          <p:cNvGrpSpPr/>
          <p:nvPr/>
        </p:nvGrpSpPr>
        <p:grpSpPr>
          <a:xfrm>
            <a:off x="1605518" y="1112882"/>
            <a:ext cx="1862911" cy="1490329"/>
            <a:chOff x="843518" y="1081132"/>
            <a:chExt cx="1862911" cy="1490329"/>
          </a:xfrm>
        </p:grpSpPr>
        <p:sp>
          <p:nvSpPr>
            <p:cNvPr id="273" name="Google Shape;273;p32"/>
            <p:cNvSpPr/>
            <p:nvPr/>
          </p:nvSpPr>
          <p:spPr>
            <a:xfrm>
              <a:off x="843518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DBDBD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 txBox="1"/>
            <p:nvPr/>
          </p:nvSpPr>
          <p:spPr>
            <a:xfrm>
              <a:off x="887168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competence and efficacy</a:t>
              </a:r>
              <a:endParaRPr/>
            </a:p>
          </p:txBody>
        </p:sp>
      </p:grpSp>
      <p:sp>
        <p:nvSpPr>
          <p:cNvPr id="275" name="Google Shape;275;p32"/>
          <p:cNvSpPr/>
          <p:nvPr/>
        </p:nvSpPr>
        <p:spPr>
          <a:xfrm rot="-5400000">
            <a:off x="3675440" y="1632235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32"/>
          <p:cNvGrpSpPr/>
          <p:nvPr/>
        </p:nvGrpSpPr>
        <p:grpSpPr>
          <a:xfrm>
            <a:off x="3640544" y="269947"/>
            <a:ext cx="1862911" cy="1490329"/>
            <a:chOff x="2878544" y="238197"/>
            <a:chExt cx="1862911" cy="1490329"/>
          </a:xfrm>
        </p:grpSpPr>
        <p:sp>
          <p:nvSpPr>
            <p:cNvPr id="277" name="Google Shape;277;p32"/>
            <p:cNvSpPr/>
            <p:nvPr/>
          </p:nvSpPr>
          <p:spPr>
            <a:xfrm>
              <a:off x="2878544" y="238197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 txBox="1"/>
            <p:nvPr/>
          </p:nvSpPr>
          <p:spPr>
            <a:xfrm>
              <a:off x="2922194" y="281847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Questionable research conduct</a:t>
              </a:r>
              <a:endParaRPr/>
            </a:p>
          </p:txBody>
        </p:sp>
      </p:grpSp>
      <p:sp>
        <p:nvSpPr>
          <p:cNvPr id="279" name="Google Shape;279;p32"/>
          <p:cNvSpPr/>
          <p:nvPr/>
        </p:nvSpPr>
        <p:spPr>
          <a:xfrm rot="-2700000">
            <a:off x="5076502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32"/>
          <p:cNvGrpSpPr/>
          <p:nvPr/>
        </p:nvGrpSpPr>
        <p:grpSpPr>
          <a:xfrm>
            <a:off x="5675569" y="1112882"/>
            <a:ext cx="1862911" cy="1490329"/>
            <a:chOff x="4913569" y="1081132"/>
            <a:chExt cx="1862911" cy="1490329"/>
          </a:xfrm>
        </p:grpSpPr>
        <p:sp>
          <p:nvSpPr>
            <p:cNvPr id="281" name="Google Shape;281;p32"/>
            <p:cNvSpPr/>
            <p:nvPr/>
          </p:nvSpPr>
          <p:spPr>
            <a:xfrm>
              <a:off x="4913569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 txBox="1"/>
            <p:nvPr/>
          </p:nvSpPr>
          <p:spPr>
            <a:xfrm>
              <a:off x="4957219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Negative attitudes towards research</a:t>
              </a:r>
              <a:endParaRPr/>
            </a:p>
          </p:txBody>
        </p:sp>
      </p:grpSp>
      <p:sp>
        <p:nvSpPr>
          <p:cNvPr id="283" name="Google Shape;283;p32"/>
          <p:cNvSpPr/>
          <p:nvPr/>
        </p:nvSpPr>
        <p:spPr>
          <a:xfrm>
            <a:off x="5656841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32"/>
          <p:cNvGrpSpPr/>
          <p:nvPr/>
        </p:nvGrpSpPr>
        <p:grpSpPr>
          <a:xfrm>
            <a:off x="6518505" y="3147908"/>
            <a:ext cx="1862911" cy="1490329"/>
            <a:chOff x="5756505" y="3116158"/>
            <a:chExt cx="1862911" cy="1490329"/>
          </a:xfrm>
        </p:grpSpPr>
        <p:sp>
          <p:nvSpPr>
            <p:cNvPr id="285" name="Google Shape;285;p32"/>
            <p:cNvSpPr/>
            <p:nvPr/>
          </p:nvSpPr>
          <p:spPr>
            <a:xfrm>
              <a:off x="5756505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7B7B7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 txBox="1"/>
            <p:nvPr/>
          </p:nvSpPr>
          <p:spPr>
            <a:xfrm>
              <a:off x="5800155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Misconceptions about science and research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5"/>
          <p:cNvSpPr/>
          <p:nvPr/>
        </p:nvSpPr>
        <p:spPr>
          <a:xfrm rot="10800000">
            <a:off x="1694039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F9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5"/>
          <p:cNvSpPr/>
          <p:nvPr/>
        </p:nvSpPr>
        <p:spPr>
          <a:xfrm rot="-8100000">
            <a:off x="2274377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F5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5"/>
          <p:cNvSpPr/>
          <p:nvPr/>
        </p:nvSpPr>
        <p:spPr>
          <a:xfrm rot="-5400000">
            <a:off x="3675440" y="1632235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F1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55"/>
          <p:cNvSpPr/>
          <p:nvPr/>
        </p:nvSpPr>
        <p:spPr>
          <a:xfrm rot="-2700000">
            <a:off x="5076502" y="2212574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EE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55"/>
          <p:cNvSpPr/>
          <p:nvPr/>
        </p:nvSpPr>
        <p:spPr>
          <a:xfrm>
            <a:off x="5656841" y="3613636"/>
            <a:ext cx="1793119" cy="558873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E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p55"/>
          <p:cNvGrpSpPr/>
          <p:nvPr/>
        </p:nvGrpSpPr>
        <p:grpSpPr>
          <a:xfrm>
            <a:off x="3591520" y="2912593"/>
            <a:ext cx="1960959" cy="1960959"/>
            <a:chOff x="2829520" y="2880843"/>
            <a:chExt cx="1960959" cy="1960959"/>
          </a:xfrm>
        </p:grpSpPr>
        <p:sp>
          <p:nvSpPr>
            <p:cNvPr id="665" name="Google Shape;665;p55"/>
            <p:cNvSpPr/>
            <p:nvPr/>
          </p:nvSpPr>
          <p:spPr>
            <a:xfrm>
              <a:off x="2829520" y="2880843"/>
              <a:ext cx="1960959" cy="1960959"/>
            </a:xfrm>
            <a:prstGeom prst="ellipse">
              <a:avLst/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55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producibility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55"/>
          <p:cNvGrpSpPr/>
          <p:nvPr/>
        </p:nvGrpSpPr>
        <p:grpSpPr>
          <a:xfrm>
            <a:off x="762583" y="3147908"/>
            <a:ext cx="1862911" cy="1490329"/>
            <a:chOff x="583" y="3116158"/>
            <a:chExt cx="1862911" cy="1490329"/>
          </a:xfrm>
        </p:grpSpPr>
        <p:sp>
          <p:nvSpPr>
            <p:cNvPr id="668" name="Google Shape;668;p55"/>
            <p:cNvSpPr/>
            <p:nvPr/>
          </p:nvSpPr>
          <p:spPr>
            <a:xfrm>
              <a:off x="583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EDEDE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55"/>
            <p:cNvSpPr txBox="1"/>
            <p:nvPr/>
          </p:nvSpPr>
          <p:spPr>
            <a:xfrm>
              <a:off x="44233" y="3159808"/>
              <a:ext cx="1775611" cy="1403029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Lack of resources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55"/>
          <p:cNvGrpSpPr/>
          <p:nvPr/>
        </p:nvGrpSpPr>
        <p:grpSpPr>
          <a:xfrm>
            <a:off x="1605518" y="1112882"/>
            <a:ext cx="1862911" cy="1490329"/>
            <a:chOff x="843518" y="1081132"/>
            <a:chExt cx="1862911" cy="1490329"/>
          </a:xfrm>
        </p:grpSpPr>
        <p:sp>
          <p:nvSpPr>
            <p:cNvPr id="671" name="Google Shape;671;p55"/>
            <p:cNvSpPr/>
            <p:nvPr/>
          </p:nvSpPr>
          <p:spPr>
            <a:xfrm>
              <a:off x="843518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DBDBD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55"/>
            <p:cNvSpPr txBox="1"/>
            <p:nvPr/>
          </p:nvSpPr>
          <p:spPr>
            <a:xfrm>
              <a:off x="887168" y="1124782"/>
              <a:ext cx="1775611" cy="1403029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Low research competence and efficacy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55"/>
          <p:cNvGrpSpPr/>
          <p:nvPr/>
        </p:nvGrpSpPr>
        <p:grpSpPr>
          <a:xfrm>
            <a:off x="3640544" y="269947"/>
            <a:ext cx="1862911" cy="1490329"/>
            <a:chOff x="2878544" y="238197"/>
            <a:chExt cx="1862911" cy="1490329"/>
          </a:xfrm>
        </p:grpSpPr>
        <p:sp>
          <p:nvSpPr>
            <p:cNvPr id="674" name="Google Shape;674;p55"/>
            <p:cNvSpPr/>
            <p:nvPr/>
          </p:nvSpPr>
          <p:spPr>
            <a:xfrm>
              <a:off x="2878544" y="238197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C9C9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55"/>
            <p:cNvSpPr txBox="1"/>
            <p:nvPr/>
          </p:nvSpPr>
          <p:spPr>
            <a:xfrm>
              <a:off x="2922194" y="281847"/>
              <a:ext cx="1775611" cy="1403029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Questionable research conduct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55"/>
          <p:cNvGrpSpPr/>
          <p:nvPr/>
        </p:nvGrpSpPr>
        <p:grpSpPr>
          <a:xfrm>
            <a:off x="5675569" y="1112882"/>
            <a:ext cx="1862911" cy="1490329"/>
            <a:chOff x="4913569" y="1081132"/>
            <a:chExt cx="1862911" cy="1490329"/>
          </a:xfrm>
        </p:grpSpPr>
        <p:sp>
          <p:nvSpPr>
            <p:cNvPr id="677" name="Google Shape;677;p55"/>
            <p:cNvSpPr/>
            <p:nvPr/>
          </p:nvSpPr>
          <p:spPr>
            <a:xfrm>
              <a:off x="4913569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55"/>
            <p:cNvSpPr txBox="1"/>
            <p:nvPr/>
          </p:nvSpPr>
          <p:spPr>
            <a:xfrm>
              <a:off x="4957219" y="1124782"/>
              <a:ext cx="1775611" cy="14030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Negative attitudes towards research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55"/>
          <p:cNvGrpSpPr/>
          <p:nvPr/>
        </p:nvGrpSpPr>
        <p:grpSpPr>
          <a:xfrm>
            <a:off x="6518505" y="3147908"/>
            <a:ext cx="1862911" cy="1490329"/>
            <a:chOff x="5756505" y="3116158"/>
            <a:chExt cx="1862911" cy="1490329"/>
          </a:xfrm>
        </p:grpSpPr>
        <p:sp>
          <p:nvSpPr>
            <p:cNvPr id="680" name="Google Shape;680;p55"/>
            <p:cNvSpPr/>
            <p:nvPr/>
          </p:nvSpPr>
          <p:spPr>
            <a:xfrm>
              <a:off x="5756505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7B7B7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55"/>
            <p:cNvSpPr txBox="1"/>
            <p:nvPr/>
          </p:nvSpPr>
          <p:spPr>
            <a:xfrm>
              <a:off x="5800155" y="3159808"/>
              <a:ext cx="1775611" cy="1403029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Misconceptions about science and research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55"/>
          <p:cNvGrpSpPr/>
          <p:nvPr/>
        </p:nvGrpSpPr>
        <p:grpSpPr>
          <a:xfrm>
            <a:off x="3591520" y="2912593"/>
            <a:ext cx="1960959" cy="1960959"/>
            <a:chOff x="2829520" y="2880843"/>
            <a:chExt cx="1960959" cy="1960959"/>
          </a:xfrm>
        </p:grpSpPr>
        <p:sp>
          <p:nvSpPr>
            <p:cNvPr id="683" name="Google Shape;683;p55"/>
            <p:cNvSpPr/>
            <p:nvPr/>
          </p:nvSpPr>
          <p:spPr>
            <a:xfrm>
              <a:off x="2829520" y="2880843"/>
              <a:ext cx="1960959" cy="1960959"/>
            </a:xfrm>
            <a:prstGeom prst="ellipse">
              <a:avLst/>
            </a:prstGeom>
            <a:solidFill>
              <a:srgbClr val="FDD83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55"/>
            <p:cNvSpPr txBox="1"/>
            <p:nvPr/>
          </p:nvSpPr>
          <p:spPr>
            <a:xfrm>
              <a:off x="3116696" y="3168019"/>
              <a:ext cx="1386607" cy="1386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High research producibility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5" name="Google Shape;685;p55"/>
          <p:cNvGrpSpPr/>
          <p:nvPr/>
        </p:nvGrpSpPr>
        <p:grpSpPr>
          <a:xfrm>
            <a:off x="762583" y="3147908"/>
            <a:ext cx="1862911" cy="1490329"/>
            <a:chOff x="583" y="3116158"/>
            <a:chExt cx="1862911" cy="1490329"/>
          </a:xfrm>
        </p:grpSpPr>
        <p:sp>
          <p:nvSpPr>
            <p:cNvPr id="686" name="Google Shape;686;p55"/>
            <p:cNvSpPr/>
            <p:nvPr/>
          </p:nvSpPr>
          <p:spPr>
            <a:xfrm>
              <a:off x="583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FFF9C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55"/>
            <p:cNvSpPr txBox="1"/>
            <p:nvPr/>
          </p:nvSpPr>
          <p:spPr>
            <a:xfrm>
              <a:off x="44233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Open science practices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8" name="Google Shape;688;p55"/>
          <p:cNvGrpSpPr/>
          <p:nvPr/>
        </p:nvGrpSpPr>
        <p:grpSpPr>
          <a:xfrm>
            <a:off x="1605518" y="1112882"/>
            <a:ext cx="1862911" cy="1490329"/>
            <a:chOff x="843518" y="1081132"/>
            <a:chExt cx="1862911" cy="1490329"/>
          </a:xfrm>
        </p:grpSpPr>
        <p:sp>
          <p:nvSpPr>
            <p:cNvPr id="689" name="Google Shape;689;p55"/>
            <p:cNvSpPr/>
            <p:nvPr/>
          </p:nvSpPr>
          <p:spPr>
            <a:xfrm>
              <a:off x="843518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FFF59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55"/>
            <p:cNvSpPr txBox="1"/>
            <p:nvPr/>
          </p:nvSpPr>
          <p:spPr>
            <a:xfrm>
              <a:off x="887168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High research competence and efficacy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1" name="Google Shape;691;p55"/>
          <p:cNvGrpSpPr/>
          <p:nvPr/>
        </p:nvGrpSpPr>
        <p:grpSpPr>
          <a:xfrm>
            <a:off x="3640544" y="269947"/>
            <a:ext cx="1862911" cy="1490329"/>
            <a:chOff x="2878544" y="238197"/>
            <a:chExt cx="1862911" cy="1490329"/>
          </a:xfrm>
        </p:grpSpPr>
        <p:sp>
          <p:nvSpPr>
            <p:cNvPr id="692" name="Google Shape;692;p55"/>
            <p:cNvSpPr/>
            <p:nvPr/>
          </p:nvSpPr>
          <p:spPr>
            <a:xfrm>
              <a:off x="2878544" y="238197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FFF17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55"/>
            <p:cNvSpPr txBox="1"/>
            <p:nvPr/>
          </p:nvSpPr>
          <p:spPr>
            <a:xfrm>
              <a:off x="2922194" y="281847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Ethical research conduct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4" name="Google Shape;694;p55"/>
          <p:cNvGrpSpPr/>
          <p:nvPr/>
        </p:nvGrpSpPr>
        <p:grpSpPr>
          <a:xfrm>
            <a:off x="5675569" y="1112882"/>
            <a:ext cx="1862911" cy="1490329"/>
            <a:chOff x="4913569" y="1081132"/>
            <a:chExt cx="1862911" cy="1490329"/>
          </a:xfrm>
        </p:grpSpPr>
        <p:sp>
          <p:nvSpPr>
            <p:cNvPr id="695" name="Google Shape;695;p55"/>
            <p:cNvSpPr/>
            <p:nvPr/>
          </p:nvSpPr>
          <p:spPr>
            <a:xfrm>
              <a:off x="4913569" y="1081132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FFEE5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55"/>
            <p:cNvSpPr txBox="1"/>
            <p:nvPr/>
          </p:nvSpPr>
          <p:spPr>
            <a:xfrm>
              <a:off x="4957219" y="1124782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Positive attitudes towards research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7" name="Google Shape;697;p55"/>
          <p:cNvGrpSpPr/>
          <p:nvPr/>
        </p:nvGrpSpPr>
        <p:grpSpPr>
          <a:xfrm>
            <a:off x="6518505" y="3147908"/>
            <a:ext cx="1862911" cy="1490329"/>
            <a:chOff x="5756505" y="3116158"/>
            <a:chExt cx="1862911" cy="1490329"/>
          </a:xfrm>
        </p:grpSpPr>
        <p:sp>
          <p:nvSpPr>
            <p:cNvPr id="698" name="Google Shape;698;p55"/>
            <p:cNvSpPr/>
            <p:nvPr/>
          </p:nvSpPr>
          <p:spPr>
            <a:xfrm>
              <a:off x="5756505" y="3116158"/>
              <a:ext cx="1862911" cy="1490329"/>
            </a:xfrm>
            <a:prstGeom prst="roundRect">
              <a:avLst>
                <a:gd name="adj" fmla="val 10000"/>
              </a:avLst>
            </a:prstGeom>
            <a:solidFill>
              <a:srgbClr val="FFEB3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55"/>
            <p:cNvSpPr txBox="1"/>
            <p:nvPr/>
          </p:nvSpPr>
          <p:spPr>
            <a:xfrm>
              <a:off x="5800155" y="3159808"/>
              <a:ext cx="1775611" cy="1403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Better understanding of research and science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0" name="Google Shape;700;p55"/>
          <p:cNvSpPr txBox="1"/>
          <p:nvPr/>
        </p:nvSpPr>
        <p:spPr>
          <a:xfrm>
            <a:off x="4553470" y="4720275"/>
            <a:ext cx="450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Download: </a:t>
            </a:r>
            <a:r>
              <a:rPr lang="en" sz="1600" b="1">
                <a:latin typeface="Source Sans Pro"/>
                <a:ea typeface="Source Sans Pro"/>
                <a:cs typeface="Source Sans Pro"/>
                <a:sym typeface="Source Sans Pro"/>
              </a:rPr>
              <a:t>http://osf.io/ybgsu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279245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"/>
          <p:cNvSpPr txBox="1"/>
          <p:nvPr/>
        </p:nvSpPr>
        <p:spPr>
          <a:xfrm>
            <a:off x="1228650" y="3543025"/>
            <a:ext cx="7000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#PAP2018 #ReproducibilityPH</a:t>
            </a:r>
            <a:endParaRPr sz="1800" b="0" i="0" u="none" strike="noStrike" cap="none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37" name="Google Shape;33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395" y="3543110"/>
            <a:ext cx="314255" cy="3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3857425"/>
            <a:ext cx="314250" cy="3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 txBox="1"/>
          <p:nvPr/>
        </p:nvSpPr>
        <p:spPr>
          <a:xfrm>
            <a:off x="1228650" y="3857350"/>
            <a:ext cx="7000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cmdoble@up.edu.ph</a:t>
            </a:r>
            <a:endParaRPr sz="1800" b="0" i="0" u="none" strike="noStrike" cap="none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40" name="Google Shape;340;p34"/>
          <p:cNvSpPr txBox="1">
            <a:spLocks noGrp="1"/>
          </p:cNvSpPr>
          <p:nvPr>
            <p:ph type="ctrTitle" idx="4294967295"/>
          </p:nvPr>
        </p:nvSpPr>
        <p:spPr>
          <a:xfrm>
            <a:off x="914400" y="1840375"/>
            <a:ext cx="731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The current crisis of psychology research in the Philippines:</a:t>
            </a:r>
            <a:endParaRPr sz="1800" b="0" i="0" u="none" strike="noStrike" cap="none" dirty="0">
              <a:solidFill>
                <a:schemeClr val="dk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Reproducibility or producibility?</a:t>
            </a:r>
            <a:endParaRPr sz="36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James Montilla Doble, Christie P. Sio, Jose Antonio R. Clemente</a:t>
            </a:r>
            <a:br>
              <a:rPr lang="en" sz="18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" sz="1200" b="0" i="0" u="none" strike="noStrike" cap="none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UNIVERSITY OF THE PHILIPPINES DILIMAN</a:t>
            </a:r>
            <a:endParaRPr sz="1800" b="0" i="0" u="none" strike="noStrike" cap="none" dirty="0">
              <a:solidFill>
                <a:schemeClr val="dk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41" name="Google Shape;34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3228775"/>
            <a:ext cx="314250" cy="3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4"/>
          <p:cNvSpPr txBox="1"/>
          <p:nvPr/>
        </p:nvSpPr>
        <p:spPr>
          <a:xfrm>
            <a:off x="1228650" y="3228625"/>
            <a:ext cx="7000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http://osf.io/ybgsu</a:t>
            </a:r>
            <a:endParaRPr sz="1800" b="0" i="0" u="none" strike="noStrike" cap="none">
              <a:solidFill>
                <a:srgbClr val="000000"/>
              </a:solidFill>
              <a:highlight>
                <a:srgbClr val="FDD835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Session outline</a:t>
            </a:r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/>
              <a:buAutoNum type="romanUcPeriod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Consuming research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reproducibility crisis in psychology</a:t>
            </a:r>
            <a:endParaRPr dirty="0"/>
          </a:p>
          <a:p>
            <a:pPr marL="514350" marR="0" lvl="0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/>
              <a:buAutoNum type="romanUcPeriod"/>
            </a:pPr>
            <a:r>
              <a:rPr lang="en" sz="240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Producing research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current crisis of psychology research in the Philippines</a:t>
            </a:r>
            <a:endParaRPr dirty="0"/>
          </a:p>
          <a:p>
            <a:pPr marL="514350" marR="0" lvl="0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Arial"/>
              <a:buAutoNum type="romanUcPeriod"/>
            </a:pPr>
            <a:r>
              <a:rPr lang="en" sz="240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Teaching research</a:t>
            </a:r>
            <a:br>
              <a:rPr lang="en" sz="1800" b="1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 dirty="0"/>
              <a:t>Solutions to the (re)producibility crisis</a:t>
            </a:r>
            <a:endParaRPr dirty="0"/>
          </a:p>
          <a:p>
            <a:pPr marL="514350" marR="0" lvl="0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D835"/>
              </a:buClr>
              <a:buSzPts val="1800"/>
              <a:buFont typeface="Source Sans Pro SemiBold"/>
              <a:buAutoNum type="romanUcPeriod"/>
            </a:pPr>
            <a:r>
              <a:rPr lang="en" sz="240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Open forum</a:t>
            </a:r>
          </a:p>
          <a:p>
            <a:pPr marL="114300" lvl="0" indent="0">
              <a:buNone/>
            </a:pPr>
            <a:r>
              <a:rPr lang="en-PH" sz="1600" dirty="0">
                <a:highlight>
                  <a:srgbClr val="FDD835"/>
                </a:highlight>
                <a:latin typeface="Source Sans Pro" panose="020B0503030403020204" pitchFamily="34" charset="0"/>
                <a:ea typeface="Source Sans Pro SemiBold"/>
                <a:cs typeface="Source Sans Pro SemiBold"/>
                <a:sym typeface="Source Sans Pro SemiBold"/>
              </a:rPr>
              <a:t>* Questions will be entertained during the open forum, but if you have urgent questions, they can be entertained in between segments.</a:t>
            </a:r>
            <a:endParaRPr lang="en" sz="1600" dirty="0">
              <a:latin typeface="Source Sans Pro" panose="020B0503030403020204" pitchFamily="34" charset="0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81" name="Google Shape;81;p14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82" name="Google Shape;82;p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5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ctrTitle" idx="4294967295"/>
          </p:nvPr>
        </p:nvSpPr>
        <p:spPr>
          <a:xfrm>
            <a:off x="914400" y="1991850"/>
            <a:ext cx="731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 SemiBold"/>
                <a:cs typeface="Source Sans Pro SemiBold"/>
                <a:sym typeface="Source Sans Pro SemiBold"/>
              </a:rPr>
              <a:t>The </a:t>
            </a:r>
            <a:r>
              <a:rPr lang="en-PH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</a:t>
            </a:r>
            <a:r>
              <a:rPr lang="en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eproducibility </a:t>
            </a:r>
            <a:r>
              <a:rPr lang="en-PH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crisis</a:t>
            </a:r>
            <a:r>
              <a:rPr lang="en" sz="36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PH" sz="36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psychology</a:t>
            </a:r>
            <a:endParaRPr sz="1800" b="0" i="0" u="none" strike="noStrike" cap="none" dirty="0">
              <a:solidFill>
                <a:schemeClr val="dk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9501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914400" y="1840375"/>
            <a:ext cx="731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Reproducibility</a:t>
            </a:r>
            <a:endParaRPr sz="3600" b="1" i="0" u="none" strike="noStrike" cap="none" dirty="0">
              <a:solidFill>
                <a:schemeClr val="dk1"/>
              </a:solidFill>
              <a:highlight>
                <a:srgbClr val="FDD835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</a:pPr>
            <a:r>
              <a:rPr lang="en" b="0" dirty="0">
                <a:solidFill>
                  <a:schemeClr val="dk1"/>
                </a:solidFill>
              </a:rPr>
              <a:t>The ability of a researcher to </a:t>
            </a:r>
            <a:r>
              <a:rPr lang="en" b="0" dirty="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repeat</a:t>
            </a:r>
            <a:r>
              <a:rPr lang="en" b="0" dirty="0">
                <a:solidFill>
                  <a:schemeClr val="dk1"/>
                </a:solidFill>
              </a:rPr>
              <a:t> their own work or the work of another researcher (</a:t>
            </a:r>
            <a:r>
              <a:rPr lang="en" sz="3000" b="0" dirty="0">
                <a:solidFill>
                  <a:schemeClr val="dk1"/>
                </a:solidFill>
                <a:highlight>
                  <a:srgbClr val="FDD835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replication</a:t>
            </a:r>
            <a:r>
              <a:rPr lang="en" b="0" dirty="0">
                <a:solidFill>
                  <a:schemeClr val="dk1"/>
                </a:solidFill>
              </a:rPr>
              <a:t>)</a:t>
            </a:r>
            <a:endParaRPr b="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87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381250" y="922675"/>
            <a:ext cx="7770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The state of psychology research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 other countries</a:t>
            </a:r>
            <a:endParaRPr sz="3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381250" y="13582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Reproducibility crisis: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400" b="1" i="0" u="none" strike="noStrike" cap="none" dirty="0">
                <a:solidFill>
                  <a:srgbClr val="000000"/>
                </a:solidFill>
                <a:highlight>
                  <a:srgbClr val="FDD835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One-third of psychology research is not replicable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Open Science Collaboration, 2015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Publish-or-perish culture, publication bias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Baker, 2016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Bakker et al.,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Fanelli, 2010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van Dalen et al.,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Questionable research practices, researcher degrees of freedom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/>
              </a:rPr>
              <a:t>John et al.,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/>
              </a:rPr>
              <a:t>Simmons et al., 2011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Statistical inadequacies and misinterpretations</a:t>
            </a:r>
            <a:br>
              <a:rPr lang="en" sz="1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0"/>
              </a:rPr>
              <a:t>Haller &amp; Kraus, 2012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1"/>
              </a:rPr>
              <a:t>Hoekstra et al., 2014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2"/>
              </a:rPr>
              <a:t>Maxwell, 2004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00" name="Google Shape;100;p1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708478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1432</Words>
  <Application>Microsoft Office PowerPoint</Application>
  <PresentationFormat>On-screen Show (16:9)</PresentationFormat>
  <Paragraphs>276</Paragraphs>
  <Slides>52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Source Sans Pro Light</vt:lpstr>
      <vt:lpstr>Lora</vt:lpstr>
      <vt:lpstr>Arial</vt:lpstr>
      <vt:lpstr>Source Sans Pro SemiBold</vt:lpstr>
      <vt:lpstr>Source Sans Pro</vt:lpstr>
      <vt:lpstr>Viola template</vt:lpstr>
      <vt:lpstr>The current crisis of psychology research in the Philippines: Reproducibility or producibility?  James Montilla Doble, Christie P. Sio, Jose Antonio R. Clemente UNIVERSITY OF THE PHILIPPINES DILIMAN</vt:lpstr>
      <vt:lpstr>PowerPoint Presentation</vt:lpstr>
      <vt:lpstr>PowerPoint Presentation</vt:lpstr>
      <vt:lpstr>PowerPoint Presentation</vt:lpstr>
      <vt:lpstr>PowerPoint Presentation</vt:lpstr>
      <vt:lpstr>Session outline</vt:lpstr>
      <vt:lpstr>The reproducibility crisis in psychology</vt:lpstr>
      <vt:lpstr>Reproducibility The ability of a researcher to repeat their own work or the work of another researcher (replication)</vt:lpstr>
      <vt:lpstr>The state of psychology research in other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happened? (Baker, 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crisis of psychology research in the Philippines: Reproducibility or producibility?</vt:lpstr>
      <vt:lpstr>Producibility The ability of a researcher to conduct their own research  Reproducibility The ability of a researcher to repeat their own work or the work of another researcher (replication)</vt:lpstr>
      <vt:lpstr>The state of psychology research in other countries</vt:lpstr>
      <vt:lpstr>The state of psychology research in the Philippines</vt:lpstr>
      <vt:lpstr>Research questions</vt:lpstr>
      <vt:lpstr>Methodology</vt:lpstr>
      <vt:lpstr>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be better consumers of research (Chopik et al., 2018)</vt:lpstr>
      <vt:lpstr>How to be better producers of research (Baker, 2016)</vt:lpstr>
      <vt:lpstr>How to be better teachers of research</vt:lpstr>
      <vt:lpstr>Suggestions to improve overall producibility</vt:lpstr>
      <vt:lpstr>PowerPoint Presentation</vt:lpstr>
      <vt:lpstr>PowerPoint Presentation</vt:lpstr>
      <vt:lpstr>The current crisis of psychology research in the Philippines: Reproducibility or producibility?  James Montilla Doble, Christie P. Sio, Jose Antonio R. Clemente UNIVERSITY OF THE PHILIPPINES DILIMAN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current crisis of psychology research in the Philippines: Reproducibility or producibility?  James Montilla Doble, Christie P. Sio, Jose Antonio R. Clemente UNIVERSITY OF THE PHILIPPINES DILIMAN</dc:title>
  <dc:creator>kuwate</dc:creator>
  <cp:lastModifiedBy>James</cp:lastModifiedBy>
  <cp:revision>119</cp:revision>
  <dcterms:modified xsi:type="dcterms:W3CDTF">2018-09-23T09:42:46Z</dcterms:modified>
</cp:coreProperties>
</file>