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8" r:id="rId1"/>
  </p:sldMasterIdLst>
  <p:sldIdLst>
    <p:sldId id="256" r:id="rId2"/>
  </p:sldIdLst>
  <p:sldSz cx="30240288" cy="43200638"/>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3606">
          <p15:clr>
            <a:srgbClr val="A4A3A4"/>
          </p15:clr>
        </p15:guide>
        <p15:guide id="2" pos="95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068" autoAdjust="0"/>
    <p:restoredTop sz="96395" autoAdjust="0"/>
  </p:normalViewPr>
  <p:slideViewPr>
    <p:cSldViewPr snapToGrid="0">
      <p:cViewPr>
        <p:scale>
          <a:sx n="20" d="100"/>
          <a:sy n="20" d="100"/>
        </p:scale>
        <p:origin x="-3588" y="-48"/>
      </p:cViewPr>
      <p:guideLst>
        <p:guide orient="horz" pos="13606"/>
        <p:guide pos="95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AAF560-07F0-489A-AD16-3E33CBF65E35}"/>
              </a:ext>
            </a:extLst>
          </p:cNvPr>
          <p:cNvSpPr>
            <a:spLocks noGrp="1"/>
          </p:cNvSpPr>
          <p:nvPr>
            <p:ph type="ctrTitle"/>
          </p:nvPr>
        </p:nvSpPr>
        <p:spPr>
          <a:xfrm>
            <a:off x="3780036" y="7070108"/>
            <a:ext cx="22680216" cy="15040222"/>
          </a:xfrm>
        </p:spPr>
        <p:txBody>
          <a:bodyPr anchor="b"/>
          <a:lstStyle>
            <a:lvl1pPr algn="ctr">
              <a:defRPr sz="14882"/>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2AEE05B2-935A-4B8C-9AB8-676AC28342BD}"/>
              </a:ext>
            </a:extLst>
          </p:cNvPr>
          <p:cNvSpPr>
            <a:spLocks noGrp="1"/>
          </p:cNvSpPr>
          <p:nvPr>
            <p:ph type="subTitle" idx="1"/>
          </p:nvPr>
        </p:nvSpPr>
        <p:spPr>
          <a:xfrm>
            <a:off x="3780036" y="22690338"/>
            <a:ext cx="22680216" cy="10430151"/>
          </a:xfrm>
        </p:spPr>
        <p:txBody>
          <a:bodyPr/>
          <a:lstStyle>
            <a:lvl1pPr marL="0" indent="0" algn="ctr">
              <a:buNone/>
              <a:defRPr sz="5953"/>
            </a:lvl1pPr>
            <a:lvl2pPr marL="1133993" indent="0" algn="ctr">
              <a:buNone/>
              <a:defRPr sz="4961"/>
            </a:lvl2pPr>
            <a:lvl3pPr marL="2267986" indent="0" algn="ctr">
              <a:buNone/>
              <a:defRPr sz="4465"/>
            </a:lvl3pPr>
            <a:lvl4pPr marL="3401979" indent="0" algn="ctr">
              <a:buNone/>
              <a:defRPr sz="3968"/>
            </a:lvl4pPr>
            <a:lvl5pPr marL="4535973" indent="0" algn="ctr">
              <a:buNone/>
              <a:defRPr sz="3968"/>
            </a:lvl5pPr>
            <a:lvl6pPr marL="5669966" indent="0" algn="ctr">
              <a:buNone/>
              <a:defRPr sz="3968"/>
            </a:lvl6pPr>
            <a:lvl7pPr marL="6803959" indent="0" algn="ctr">
              <a:buNone/>
              <a:defRPr sz="3968"/>
            </a:lvl7pPr>
            <a:lvl8pPr marL="7937952" indent="0" algn="ctr">
              <a:buNone/>
              <a:defRPr sz="3968"/>
            </a:lvl8pPr>
            <a:lvl9pPr marL="9071945" indent="0" algn="ctr">
              <a:buNone/>
              <a:defRPr sz="3968"/>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D4B1865B-8580-4532-BCD9-143B7B300846}"/>
              </a:ext>
            </a:extLst>
          </p:cNvPr>
          <p:cNvSpPr>
            <a:spLocks noGrp="1"/>
          </p:cNvSpPr>
          <p:nvPr>
            <p:ph type="dt" sz="half" idx="10"/>
          </p:nvPr>
        </p:nvSpPr>
        <p:spPr/>
        <p:txBody>
          <a:bodyPr/>
          <a:lstStyle/>
          <a:p>
            <a:fld id="{B61BEF0D-F0BB-DE4B-95CE-6DB70DBA9567}" type="datetimeFigureOut">
              <a:rPr lang="en-US" smtClean="0"/>
              <a:pPr/>
              <a:t>9/10/2018</a:t>
            </a:fld>
            <a:endParaRPr lang="en-US" dirty="0"/>
          </a:p>
        </p:txBody>
      </p:sp>
      <p:sp>
        <p:nvSpPr>
          <p:cNvPr id="5" name="Marcador de pie de página 4">
            <a:extLst>
              <a:ext uri="{FF2B5EF4-FFF2-40B4-BE49-F238E27FC236}">
                <a16:creationId xmlns:a16="http://schemas.microsoft.com/office/drawing/2014/main" xmlns="" id="{689D631F-B463-4766-9727-432D3A5207F6}"/>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AB132783-D286-4045-9D98-E668CE0B545F}"/>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8425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31918B4-AFB0-4695-8AEB-6F3389C0993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F5BA80F9-341D-40BB-827F-5D4A15F2F041}"/>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65755753-0C08-42FA-BA35-7CFDBBFBC187}"/>
              </a:ext>
            </a:extLst>
          </p:cNvPr>
          <p:cNvSpPr>
            <a:spLocks noGrp="1"/>
          </p:cNvSpPr>
          <p:nvPr>
            <p:ph type="dt" sz="half" idx="10"/>
          </p:nvPr>
        </p:nvSpPr>
        <p:spPr/>
        <p:txBody>
          <a:bodyPr/>
          <a:lstStyle/>
          <a:p>
            <a:fld id="{B61BEF0D-F0BB-DE4B-95CE-6DB70DBA9567}" type="datetimeFigureOut">
              <a:rPr lang="en-US" smtClean="0"/>
              <a:pPr/>
              <a:t>9/10/2018</a:t>
            </a:fld>
            <a:endParaRPr lang="en-US" dirty="0"/>
          </a:p>
        </p:txBody>
      </p:sp>
      <p:sp>
        <p:nvSpPr>
          <p:cNvPr id="5" name="Marcador de pie de página 4">
            <a:extLst>
              <a:ext uri="{FF2B5EF4-FFF2-40B4-BE49-F238E27FC236}">
                <a16:creationId xmlns:a16="http://schemas.microsoft.com/office/drawing/2014/main" xmlns="" id="{35295860-4037-406D-839D-ABB0A4FB2B2D}"/>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B307C5BF-EEF9-4106-AADB-EC566CA1A89E}"/>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9558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849F9E56-1E8F-4A91-AE05-EB1FE8415C51}"/>
              </a:ext>
            </a:extLst>
          </p:cNvPr>
          <p:cNvSpPr>
            <a:spLocks noGrp="1"/>
          </p:cNvSpPr>
          <p:nvPr>
            <p:ph type="title" orient="vert"/>
          </p:nvPr>
        </p:nvSpPr>
        <p:spPr>
          <a:xfrm>
            <a:off x="21640706" y="2300034"/>
            <a:ext cx="6520562" cy="36610544"/>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E6041A15-6930-4BAA-8797-A25B356A99C3}"/>
              </a:ext>
            </a:extLst>
          </p:cNvPr>
          <p:cNvSpPr>
            <a:spLocks noGrp="1"/>
          </p:cNvSpPr>
          <p:nvPr>
            <p:ph type="body" orient="vert" idx="1"/>
          </p:nvPr>
        </p:nvSpPr>
        <p:spPr>
          <a:xfrm>
            <a:off x="2079020" y="2300034"/>
            <a:ext cx="19183683" cy="36610544"/>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EED856ED-B40C-45BC-AE7F-F9BD89448F52}"/>
              </a:ext>
            </a:extLst>
          </p:cNvPr>
          <p:cNvSpPr>
            <a:spLocks noGrp="1"/>
          </p:cNvSpPr>
          <p:nvPr>
            <p:ph type="dt" sz="half" idx="10"/>
          </p:nvPr>
        </p:nvSpPr>
        <p:spPr/>
        <p:txBody>
          <a:bodyPr/>
          <a:lstStyle/>
          <a:p>
            <a:fld id="{B61BEF0D-F0BB-DE4B-95CE-6DB70DBA9567}" type="datetimeFigureOut">
              <a:rPr lang="en-US" smtClean="0"/>
              <a:pPr/>
              <a:t>9/10/2018</a:t>
            </a:fld>
            <a:endParaRPr lang="en-US" dirty="0"/>
          </a:p>
        </p:txBody>
      </p:sp>
      <p:sp>
        <p:nvSpPr>
          <p:cNvPr id="5" name="Marcador de pie de página 4">
            <a:extLst>
              <a:ext uri="{FF2B5EF4-FFF2-40B4-BE49-F238E27FC236}">
                <a16:creationId xmlns:a16="http://schemas.microsoft.com/office/drawing/2014/main" xmlns="" id="{A2F497AB-9765-4890-991C-34ED01CE7D68}"/>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7652E43F-EE1A-4669-86C8-A057B8F03291}"/>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4316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DB39044-7A89-47A5-934C-D609C754FB3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7A223F13-D01D-4176-9776-95428749F738}"/>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1661698F-A5EE-44F8-83FB-BAF1AED028C4}"/>
              </a:ext>
            </a:extLst>
          </p:cNvPr>
          <p:cNvSpPr>
            <a:spLocks noGrp="1"/>
          </p:cNvSpPr>
          <p:nvPr>
            <p:ph type="dt" sz="half" idx="10"/>
          </p:nvPr>
        </p:nvSpPr>
        <p:spPr/>
        <p:txBody>
          <a:bodyPr/>
          <a:lstStyle/>
          <a:p>
            <a:fld id="{B61BEF0D-F0BB-DE4B-95CE-6DB70DBA9567}" type="datetimeFigureOut">
              <a:rPr lang="en-US" smtClean="0"/>
              <a:pPr/>
              <a:t>9/10/2018</a:t>
            </a:fld>
            <a:endParaRPr lang="en-US" dirty="0"/>
          </a:p>
        </p:txBody>
      </p:sp>
      <p:sp>
        <p:nvSpPr>
          <p:cNvPr id="5" name="Marcador de pie de página 4">
            <a:extLst>
              <a:ext uri="{FF2B5EF4-FFF2-40B4-BE49-F238E27FC236}">
                <a16:creationId xmlns:a16="http://schemas.microsoft.com/office/drawing/2014/main" xmlns="" id="{A5DDED76-09C4-4471-9FC6-3809DB546301}"/>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98641343-6765-4C4E-B0DA-920F4EAF1037}"/>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1848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CC06BD-F2EB-4B15-A78E-0E331D26F1FD}"/>
              </a:ext>
            </a:extLst>
          </p:cNvPr>
          <p:cNvSpPr>
            <a:spLocks noGrp="1"/>
          </p:cNvSpPr>
          <p:nvPr>
            <p:ph type="title"/>
          </p:nvPr>
        </p:nvSpPr>
        <p:spPr>
          <a:xfrm>
            <a:off x="2063270" y="10770165"/>
            <a:ext cx="26082248" cy="17970262"/>
          </a:xfrm>
        </p:spPr>
        <p:txBody>
          <a:bodyPr anchor="b"/>
          <a:lstStyle>
            <a:lvl1pPr>
              <a:defRPr sz="14882"/>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C47C29EA-9FDD-4DDE-8D86-DD9EFDC05C72}"/>
              </a:ext>
            </a:extLst>
          </p:cNvPr>
          <p:cNvSpPr>
            <a:spLocks noGrp="1"/>
          </p:cNvSpPr>
          <p:nvPr>
            <p:ph type="body" idx="1"/>
          </p:nvPr>
        </p:nvSpPr>
        <p:spPr>
          <a:xfrm>
            <a:off x="2063270" y="28910433"/>
            <a:ext cx="26082248" cy="9450136"/>
          </a:xfrm>
        </p:spPr>
        <p:txBody>
          <a:bodyPr/>
          <a:lstStyle>
            <a:lvl1pPr marL="0" indent="0">
              <a:buNone/>
              <a:defRPr sz="5953">
                <a:solidFill>
                  <a:schemeClr val="tx1">
                    <a:tint val="75000"/>
                  </a:schemeClr>
                </a:solidFill>
              </a:defRPr>
            </a:lvl1pPr>
            <a:lvl2pPr marL="1133993" indent="0">
              <a:buNone/>
              <a:defRPr sz="4961">
                <a:solidFill>
                  <a:schemeClr val="tx1">
                    <a:tint val="75000"/>
                  </a:schemeClr>
                </a:solidFill>
              </a:defRPr>
            </a:lvl2pPr>
            <a:lvl3pPr marL="2267986" indent="0">
              <a:buNone/>
              <a:defRPr sz="4465">
                <a:solidFill>
                  <a:schemeClr val="tx1">
                    <a:tint val="75000"/>
                  </a:schemeClr>
                </a:solidFill>
              </a:defRPr>
            </a:lvl3pPr>
            <a:lvl4pPr marL="3401979" indent="0">
              <a:buNone/>
              <a:defRPr sz="3968">
                <a:solidFill>
                  <a:schemeClr val="tx1">
                    <a:tint val="75000"/>
                  </a:schemeClr>
                </a:solidFill>
              </a:defRPr>
            </a:lvl4pPr>
            <a:lvl5pPr marL="4535973" indent="0">
              <a:buNone/>
              <a:defRPr sz="3968">
                <a:solidFill>
                  <a:schemeClr val="tx1">
                    <a:tint val="75000"/>
                  </a:schemeClr>
                </a:solidFill>
              </a:defRPr>
            </a:lvl5pPr>
            <a:lvl6pPr marL="5669966" indent="0">
              <a:buNone/>
              <a:defRPr sz="3968">
                <a:solidFill>
                  <a:schemeClr val="tx1">
                    <a:tint val="75000"/>
                  </a:schemeClr>
                </a:solidFill>
              </a:defRPr>
            </a:lvl6pPr>
            <a:lvl7pPr marL="6803959" indent="0">
              <a:buNone/>
              <a:defRPr sz="3968">
                <a:solidFill>
                  <a:schemeClr val="tx1">
                    <a:tint val="75000"/>
                  </a:schemeClr>
                </a:solidFill>
              </a:defRPr>
            </a:lvl7pPr>
            <a:lvl8pPr marL="7937952" indent="0">
              <a:buNone/>
              <a:defRPr sz="3968">
                <a:solidFill>
                  <a:schemeClr val="tx1">
                    <a:tint val="75000"/>
                  </a:schemeClr>
                </a:solidFill>
              </a:defRPr>
            </a:lvl8pPr>
            <a:lvl9pPr marL="9071945" indent="0">
              <a:buNone/>
              <a:defRPr sz="3968">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xmlns="" id="{992829B3-B6BA-454E-8DB3-95D7ADC22DEA}"/>
              </a:ext>
            </a:extLst>
          </p:cNvPr>
          <p:cNvSpPr>
            <a:spLocks noGrp="1"/>
          </p:cNvSpPr>
          <p:nvPr>
            <p:ph type="dt" sz="half" idx="10"/>
          </p:nvPr>
        </p:nvSpPr>
        <p:spPr/>
        <p:txBody>
          <a:bodyPr/>
          <a:lstStyle/>
          <a:p>
            <a:fld id="{B61BEF0D-F0BB-DE4B-95CE-6DB70DBA9567}" type="datetimeFigureOut">
              <a:rPr lang="en-US" smtClean="0"/>
              <a:pPr/>
              <a:t>9/10/2018</a:t>
            </a:fld>
            <a:endParaRPr lang="en-US" dirty="0"/>
          </a:p>
        </p:txBody>
      </p:sp>
      <p:sp>
        <p:nvSpPr>
          <p:cNvPr id="5" name="Marcador de pie de página 4">
            <a:extLst>
              <a:ext uri="{FF2B5EF4-FFF2-40B4-BE49-F238E27FC236}">
                <a16:creationId xmlns:a16="http://schemas.microsoft.com/office/drawing/2014/main" xmlns="" id="{B1949CD9-1CBC-49DC-B2FC-D6AC0B8196F8}"/>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A8B7EA87-CC36-41B5-8008-2459808832F8}"/>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96290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8AA4DE-D206-4F4A-8BAF-DEA1A1C676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E23BD2F1-F25E-4EE2-AA03-7B22634424FF}"/>
              </a:ext>
            </a:extLst>
          </p:cNvPr>
          <p:cNvSpPr>
            <a:spLocks noGrp="1"/>
          </p:cNvSpPr>
          <p:nvPr>
            <p:ph sz="half" idx="1"/>
          </p:nvPr>
        </p:nvSpPr>
        <p:spPr>
          <a:xfrm>
            <a:off x="2079020" y="11500170"/>
            <a:ext cx="12852122" cy="2741040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5F9F4B48-2C5B-4D4C-8665-C5DB0ACE1B2D}"/>
              </a:ext>
            </a:extLst>
          </p:cNvPr>
          <p:cNvSpPr>
            <a:spLocks noGrp="1"/>
          </p:cNvSpPr>
          <p:nvPr>
            <p:ph sz="half" idx="2"/>
          </p:nvPr>
        </p:nvSpPr>
        <p:spPr>
          <a:xfrm>
            <a:off x="15309146" y="11500170"/>
            <a:ext cx="12852122" cy="2741040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17EFE783-978A-41CD-BE22-186277D7941A}"/>
              </a:ext>
            </a:extLst>
          </p:cNvPr>
          <p:cNvSpPr>
            <a:spLocks noGrp="1"/>
          </p:cNvSpPr>
          <p:nvPr>
            <p:ph type="dt" sz="half" idx="10"/>
          </p:nvPr>
        </p:nvSpPr>
        <p:spPr/>
        <p:txBody>
          <a:bodyPr/>
          <a:lstStyle/>
          <a:p>
            <a:fld id="{B61BEF0D-F0BB-DE4B-95CE-6DB70DBA9567}" type="datetimeFigureOut">
              <a:rPr lang="en-US" smtClean="0"/>
              <a:pPr/>
              <a:t>9/10/2018</a:t>
            </a:fld>
            <a:endParaRPr lang="en-US" dirty="0"/>
          </a:p>
        </p:txBody>
      </p:sp>
      <p:sp>
        <p:nvSpPr>
          <p:cNvPr id="6" name="Marcador de pie de página 5">
            <a:extLst>
              <a:ext uri="{FF2B5EF4-FFF2-40B4-BE49-F238E27FC236}">
                <a16:creationId xmlns:a16="http://schemas.microsoft.com/office/drawing/2014/main" xmlns="" id="{B135DDFC-D9F4-45B2-AB2B-F7DBCB98846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24AF18B5-FD5A-4E1B-9C7C-C075E135D0A6}"/>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681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A8975B6-5836-4164-A121-E1B07AB78BD6}"/>
              </a:ext>
            </a:extLst>
          </p:cNvPr>
          <p:cNvSpPr>
            <a:spLocks noGrp="1"/>
          </p:cNvSpPr>
          <p:nvPr>
            <p:ph type="title"/>
          </p:nvPr>
        </p:nvSpPr>
        <p:spPr>
          <a:xfrm>
            <a:off x="2082959" y="2300037"/>
            <a:ext cx="26082248" cy="8350126"/>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F3D319B5-D32F-4C59-9FE5-69ACD0882878}"/>
              </a:ext>
            </a:extLst>
          </p:cNvPr>
          <p:cNvSpPr>
            <a:spLocks noGrp="1"/>
          </p:cNvSpPr>
          <p:nvPr>
            <p:ph type="body" idx="1"/>
          </p:nvPr>
        </p:nvSpPr>
        <p:spPr>
          <a:xfrm>
            <a:off x="2082960" y="10590160"/>
            <a:ext cx="12793058" cy="5190073"/>
          </a:xfrm>
        </p:spPr>
        <p:txBody>
          <a:bodyPr anchor="b"/>
          <a:lstStyle>
            <a:lvl1pPr marL="0" indent="0">
              <a:buNone/>
              <a:defRPr sz="5953" b="1"/>
            </a:lvl1pPr>
            <a:lvl2pPr marL="1133993" indent="0">
              <a:buNone/>
              <a:defRPr sz="4961" b="1"/>
            </a:lvl2pPr>
            <a:lvl3pPr marL="2267986" indent="0">
              <a:buNone/>
              <a:defRPr sz="4465" b="1"/>
            </a:lvl3pPr>
            <a:lvl4pPr marL="3401979" indent="0">
              <a:buNone/>
              <a:defRPr sz="3968" b="1"/>
            </a:lvl4pPr>
            <a:lvl5pPr marL="4535973" indent="0">
              <a:buNone/>
              <a:defRPr sz="3968" b="1"/>
            </a:lvl5pPr>
            <a:lvl6pPr marL="5669966" indent="0">
              <a:buNone/>
              <a:defRPr sz="3968" b="1"/>
            </a:lvl6pPr>
            <a:lvl7pPr marL="6803959" indent="0">
              <a:buNone/>
              <a:defRPr sz="3968" b="1"/>
            </a:lvl7pPr>
            <a:lvl8pPr marL="7937952" indent="0">
              <a:buNone/>
              <a:defRPr sz="3968" b="1"/>
            </a:lvl8pPr>
            <a:lvl9pPr marL="9071945" indent="0">
              <a:buNone/>
              <a:defRPr sz="3968"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xmlns="" id="{40C073A2-5AA9-4DD2-B4EE-F103472CBB50}"/>
              </a:ext>
            </a:extLst>
          </p:cNvPr>
          <p:cNvSpPr>
            <a:spLocks noGrp="1"/>
          </p:cNvSpPr>
          <p:nvPr>
            <p:ph sz="half" idx="2"/>
          </p:nvPr>
        </p:nvSpPr>
        <p:spPr>
          <a:xfrm>
            <a:off x="2082960" y="15780233"/>
            <a:ext cx="12793058" cy="2321034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F229F62C-31FF-44E3-8E07-9FEE5022B177}"/>
              </a:ext>
            </a:extLst>
          </p:cNvPr>
          <p:cNvSpPr>
            <a:spLocks noGrp="1"/>
          </p:cNvSpPr>
          <p:nvPr>
            <p:ph type="body" sz="quarter" idx="3"/>
          </p:nvPr>
        </p:nvSpPr>
        <p:spPr>
          <a:xfrm>
            <a:off x="15309146" y="10590160"/>
            <a:ext cx="12856061" cy="5190073"/>
          </a:xfrm>
        </p:spPr>
        <p:txBody>
          <a:bodyPr anchor="b"/>
          <a:lstStyle>
            <a:lvl1pPr marL="0" indent="0">
              <a:buNone/>
              <a:defRPr sz="5953" b="1"/>
            </a:lvl1pPr>
            <a:lvl2pPr marL="1133993" indent="0">
              <a:buNone/>
              <a:defRPr sz="4961" b="1"/>
            </a:lvl2pPr>
            <a:lvl3pPr marL="2267986" indent="0">
              <a:buNone/>
              <a:defRPr sz="4465" b="1"/>
            </a:lvl3pPr>
            <a:lvl4pPr marL="3401979" indent="0">
              <a:buNone/>
              <a:defRPr sz="3968" b="1"/>
            </a:lvl4pPr>
            <a:lvl5pPr marL="4535973" indent="0">
              <a:buNone/>
              <a:defRPr sz="3968" b="1"/>
            </a:lvl5pPr>
            <a:lvl6pPr marL="5669966" indent="0">
              <a:buNone/>
              <a:defRPr sz="3968" b="1"/>
            </a:lvl6pPr>
            <a:lvl7pPr marL="6803959" indent="0">
              <a:buNone/>
              <a:defRPr sz="3968" b="1"/>
            </a:lvl7pPr>
            <a:lvl8pPr marL="7937952" indent="0">
              <a:buNone/>
              <a:defRPr sz="3968" b="1"/>
            </a:lvl8pPr>
            <a:lvl9pPr marL="9071945" indent="0">
              <a:buNone/>
              <a:defRPr sz="3968"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xmlns="" id="{94D44D64-068B-4CF1-BBF9-448036FACDF7}"/>
              </a:ext>
            </a:extLst>
          </p:cNvPr>
          <p:cNvSpPr>
            <a:spLocks noGrp="1"/>
          </p:cNvSpPr>
          <p:nvPr>
            <p:ph sz="quarter" idx="4"/>
          </p:nvPr>
        </p:nvSpPr>
        <p:spPr>
          <a:xfrm>
            <a:off x="15309146" y="15780233"/>
            <a:ext cx="12856061" cy="2321034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E2AA2D5D-BBBD-4091-AB35-B8E100541183}"/>
              </a:ext>
            </a:extLst>
          </p:cNvPr>
          <p:cNvSpPr>
            <a:spLocks noGrp="1"/>
          </p:cNvSpPr>
          <p:nvPr>
            <p:ph type="dt" sz="half" idx="10"/>
          </p:nvPr>
        </p:nvSpPr>
        <p:spPr/>
        <p:txBody>
          <a:bodyPr/>
          <a:lstStyle/>
          <a:p>
            <a:fld id="{B61BEF0D-F0BB-DE4B-95CE-6DB70DBA9567}" type="datetimeFigureOut">
              <a:rPr lang="en-US" smtClean="0"/>
              <a:pPr/>
              <a:t>9/10/2018</a:t>
            </a:fld>
            <a:endParaRPr lang="en-US" dirty="0"/>
          </a:p>
        </p:txBody>
      </p:sp>
      <p:sp>
        <p:nvSpPr>
          <p:cNvPr id="8" name="Marcador de pie de página 7">
            <a:extLst>
              <a:ext uri="{FF2B5EF4-FFF2-40B4-BE49-F238E27FC236}">
                <a16:creationId xmlns:a16="http://schemas.microsoft.com/office/drawing/2014/main" xmlns="" id="{B9BE64E5-83F9-4651-AD9A-EE874F522318}"/>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xmlns="" id="{29A58F03-F7EB-4589-9BAC-1E654CC38413}"/>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19120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6B31F11-67E8-4A67-86F2-916AEFCB6F3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45C1A2FA-D08E-4F0C-9210-211A5CA2416D}"/>
              </a:ext>
            </a:extLst>
          </p:cNvPr>
          <p:cNvSpPr>
            <a:spLocks noGrp="1"/>
          </p:cNvSpPr>
          <p:nvPr>
            <p:ph type="dt" sz="half" idx="10"/>
          </p:nvPr>
        </p:nvSpPr>
        <p:spPr/>
        <p:txBody>
          <a:bodyPr/>
          <a:lstStyle/>
          <a:p>
            <a:fld id="{B61BEF0D-F0BB-DE4B-95CE-6DB70DBA9567}" type="datetimeFigureOut">
              <a:rPr lang="en-US" smtClean="0"/>
              <a:pPr/>
              <a:t>9/10/2018</a:t>
            </a:fld>
            <a:endParaRPr lang="en-US" dirty="0"/>
          </a:p>
        </p:txBody>
      </p:sp>
      <p:sp>
        <p:nvSpPr>
          <p:cNvPr id="4" name="Marcador de pie de página 3">
            <a:extLst>
              <a:ext uri="{FF2B5EF4-FFF2-40B4-BE49-F238E27FC236}">
                <a16:creationId xmlns:a16="http://schemas.microsoft.com/office/drawing/2014/main" xmlns="" id="{42B51801-20F4-49D8-9F60-A0AF22884CC2}"/>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xmlns="" id="{E4FFEB89-4242-412C-8A32-66A89260E093}"/>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2057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5544356D-1D6C-482F-8044-18EB15367719}"/>
              </a:ext>
            </a:extLst>
          </p:cNvPr>
          <p:cNvSpPr>
            <a:spLocks noGrp="1"/>
          </p:cNvSpPr>
          <p:nvPr>
            <p:ph type="dt" sz="half" idx="10"/>
          </p:nvPr>
        </p:nvSpPr>
        <p:spPr/>
        <p:txBody>
          <a:bodyPr/>
          <a:lstStyle/>
          <a:p>
            <a:fld id="{B61BEF0D-F0BB-DE4B-95CE-6DB70DBA9567}" type="datetimeFigureOut">
              <a:rPr lang="en-US" smtClean="0"/>
              <a:pPr/>
              <a:t>9/10/2018</a:t>
            </a:fld>
            <a:endParaRPr lang="en-US" dirty="0"/>
          </a:p>
        </p:txBody>
      </p:sp>
      <p:sp>
        <p:nvSpPr>
          <p:cNvPr id="3" name="Marcador de pie de página 2">
            <a:extLst>
              <a:ext uri="{FF2B5EF4-FFF2-40B4-BE49-F238E27FC236}">
                <a16:creationId xmlns:a16="http://schemas.microsoft.com/office/drawing/2014/main" xmlns="" id="{ABFE7979-2998-42C5-A2B2-B89A241B49F6}"/>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xmlns="" id="{F0B63F8D-6CAB-4BF0-A543-6F6CBBF110A0}"/>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84388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7072DFD-B8D9-493F-8D27-C595788DD430}"/>
              </a:ext>
            </a:extLst>
          </p:cNvPr>
          <p:cNvSpPr>
            <a:spLocks noGrp="1"/>
          </p:cNvSpPr>
          <p:nvPr>
            <p:ph type="title"/>
          </p:nvPr>
        </p:nvSpPr>
        <p:spPr>
          <a:xfrm>
            <a:off x="2082960" y="2880042"/>
            <a:ext cx="9753279" cy="10080149"/>
          </a:xfrm>
        </p:spPr>
        <p:txBody>
          <a:bodyPr anchor="b"/>
          <a:lstStyle>
            <a:lvl1pPr>
              <a:defRPr sz="7937"/>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E9E16090-3CA2-4ED3-B38A-5B84299FA6DC}"/>
              </a:ext>
            </a:extLst>
          </p:cNvPr>
          <p:cNvSpPr>
            <a:spLocks noGrp="1"/>
          </p:cNvSpPr>
          <p:nvPr>
            <p:ph idx="1"/>
          </p:nvPr>
        </p:nvSpPr>
        <p:spPr>
          <a:xfrm>
            <a:off x="12856061" y="6220095"/>
            <a:ext cx="15309146" cy="30700453"/>
          </a:xfrm>
        </p:spPr>
        <p:txBody>
          <a:bodyPr/>
          <a:lstStyle>
            <a:lvl1pPr>
              <a:defRPr sz="7937"/>
            </a:lvl1pPr>
            <a:lvl2pPr>
              <a:defRPr sz="6945"/>
            </a:lvl2pPr>
            <a:lvl3pPr>
              <a:defRPr sz="5953"/>
            </a:lvl3pPr>
            <a:lvl4pPr>
              <a:defRPr sz="4961"/>
            </a:lvl4pPr>
            <a:lvl5pPr>
              <a:defRPr sz="4961"/>
            </a:lvl5pPr>
            <a:lvl6pPr>
              <a:defRPr sz="4961"/>
            </a:lvl6pPr>
            <a:lvl7pPr>
              <a:defRPr sz="4961"/>
            </a:lvl7pPr>
            <a:lvl8pPr>
              <a:defRPr sz="4961"/>
            </a:lvl8pPr>
            <a:lvl9pPr>
              <a:defRPr sz="4961"/>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4B9084F1-4A42-44AF-98F9-FBEC9B6CB6D5}"/>
              </a:ext>
            </a:extLst>
          </p:cNvPr>
          <p:cNvSpPr>
            <a:spLocks noGrp="1"/>
          </p:cNvSpPr>
          <p:nvPr>
            <p:ph type="body" sz="half" idx="2"/>
          </p:nvPr>
        </p:nvSpPr>
        <p:spPr>
          <a:xfrm>
            <a:off x="2082960" y="12960191"/>
            <a:ext cx="9753279" cy="24010358"/>
          </a:xfrm>
        </p:spPr>
        <p:txBody>
          <a:bodyPr/>
          <a:lstStyle>
            <a:lvl1pPr marL="0" indent="0">
              <a:buNone/>
              <a:defRPr sz="3968"/>
            </a:lvl1pPr>
            <a:lvl2pPr marL="1133993" indent="0">
              <a:buNone/>
              <a:defRPr sz="3472"/>
            </a:lvl2pPr>
            <a:lvl3pPr marL="2267986" indent="0">
              <a:buNone/>
              <a:defRPr sz="2976"/>
            </a:lvl3pPr>
            <a:lvl4pPr marL="3401979" indent="0">
              <a:buNone/>
              <a:defRPr sz="2480"/>
            </a:lvl4pPr>
            <a:lvl5pPr marL="4535973" indent="0">
              <a:buNone/>
              <a:defRPr sz="2480"/>
            </a:lvl5pPr>
            <a:lvl6pPr marL="5669966" indent="0">
              <a:buNone/>
              <a:defRPr sz="2480"/>
            </a:lvl6pPr>
            <a:lvl7pPr marL="6803959" indent="0">
              <a:buNone/>
              <a:defRPr sz="2480"/>
            </a:lvl7pPr>
            <a:lvl8pPr marL="7937952" indent="0">
              <a:buNone/>
              <a:defRPr sz="2480"/>
            </a:lvl8pPr>
            <a:lvl9pPr marL="9071945" indent="0">
              <a:buNone/>
              <a:defRPr sz="248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AE81F0BE-936F-4AC8-9AD3-1E8CA657F534}"/>
              </a:ext>
            </a:extLst>
          </p:cNvPr>
          <p:cNvSpPr>
            <a:spLocks noGrp="1"/>
          </p:cNvSpPr>
          <p:nvPr>
            <p:ph type="dt" sz="half" idx="10"/>
          </p:nvPr>
        </p:nvSpPr>
        <p:spPr/>
        <p:txBody>
          <a:bodyPr/>
          <a:lstStyle/>
          <a:p>
            <a:fld id="{B61BEF0D-F0BB-DE4B-95CE-6DB70DBA9567}" type="datetimeFigureOut">
              <a:rPr lang="en-US" smtClean="0"/>
              <a:pPr/>
              <a:t>9/10/2018</a:t>
            </a:fld>
            <a:endParaRPr lang="en-US" dirty="0"/>
          </a:p>
        </p:txBody>
      </p:sp>
      <p:sp>
        <p:nvSpPr>
          <p:cNvPr id="6" name="Marcador de pie de página 5">
            <a:extLst>
              <a:ext uri="{FF2B5EF4-FFF2-40B4-BE49-F238E27FC236}">
                <a16:creationId xmlns:a16="http://schemas.microsoft.com/office/drawing/2014/main" xmlns="" id="{66B43627-C09F-454F-918B-7F28FC5D8E0F}"/>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EE6622F4-6BF3-4A73-8880-E627D005586D}"/>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5122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9FDC10-907E-4F0A-B588-1959E9101237}"/>
              </a:ext>
            </a:extLst>
          </p:cNvPr>
          <p:cNvSpPr>
            <a:spLocks noGrp="1"/>
          </p:cNvSpPr>
          <p:nvPr>
            <p:ph type="title"/>
          </p:nvPr>
        </p:nvSpPr>
        <p:spPr>
          <a:xfrm>
            <a:off x="2082960" y="2880042"/>
            <a:ext cx="9753279" cy="10080149"/>
          </a:xfrm>
        </p:spPr>
        <p:txBody>
          <a:bodyPr anchor="b"/>
          <a:lstStyle>
            <a:lvl1pPr>
              <a:defRPr sz="7937"/>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9BE362AF-B893-4149-AF0A-529DC6419507}"/>
              </a:ext>
            </a:extLst>
          </p:cNvPr>
          <p:cNvSpPr>
            <a:spLocks noGrp="1"/>
          </p:cNvSpPr>
          <p:nvPr>
            <p:ph type="pic" idx="1"/>
          </p:nvPr>
        </p:nvSpPr>
        <p:spPr>
          <a:xfrm>
            <a:off x="12856061" y="6220095"/>
            <a:ext cx="15309146" cy="30700453"/>
          </a:xfrm>
        </p:spPr>
        <p:txBody>
          <a:bodyPr/>
          <a:lstStyle>
            <a:lvl1pPr marL="0" indent="0">
              <a:buNone/>
              <a:defRPr sz="7937"/>
            </a:lvl1pPr>
            <a:lvl2pPr marL="1133993" indent="0">
              <a:buNone/>
              <a:defRPr sz="6945"/>
            </a:lvl2pPr>
            <a:lvl3pPr marL="2267986" indent="0">
              <a:buNone/>
              <a:defRPr sz="5953"/>
            </a:lvl3pPr>
            <a:lvl4pPr marL="3401979" indent="0">
              <a:buNone/>
              <a:defRPr sz="4961"/>
            </a:lvl4pPr>
            <a:lvl5pPr marL="4535973" indent="0">
              <a:buNone/>
              <a:defRPr sz="4961"/>
            </a:lvl5pPr>
            <a:lvl6pPr marL="5669966" indent="0">
              <a:buNone/>
              <a:defRPr sz="4961"/>
            </a:lvl6pPr>
            <a:lvl7pPr marL="6803959" indent="0">
              <a:buNone/>
              <a:defRPr sz="4961"/>
            </a:lvl7pPr>
            <a:lvl8pPr marL="7937952" indent="0">
              <a:buNone/>
              <a:defRPr sz="4961"/>
            </a:lvl8pPr>
            <a:lvl9pPr marL="9071945" indent="0">
              <a:buNone/>
              <a:defRPr sz="4961"/>
            </a:lvl9pPr>
          </a:lstStyle>
          <a:p>
            <a:endParaRPr lang="es-ES"/>
          </a:p>
        </p:txBody>
      </p:sp>
      <p:sp>
        <p:nvSpPr>
          <p:cNvPr id="4" name="Marcador de texto 3">
            <a:extLst>
              <a:ext uri="{FF2B5EF4-FFF2-40B4-BE49-F238E27FC236}">
                <a16:creationId xmlns:a16="http://schemas.microsoft.com/office/drawing/2014/main" xmlns="" id="{83864B75-230A-4457-A787-7F6D1427727D}"/>
              </a:ext>
            </a:extLst>
          </p:cNvPr>
          <p:cNvSpPr>
            <a:spLocks noGrp="1"/>
          </p:cNvSpPr>
          <p:nvPr>
            <p:ph type="body" sz="half" idx="2"/>
          </p:nvPr>
        </p:nvSpPr>
        <p:spPr>
          <a:xfrm>
            <a:off x="2082960" y="12960191"/>
            <a:ext cx="9753279" cy="24010358"/>
          </a:xfrm>
        </p:spPr>
        <p:txBody>
          <a:bodyPr/>
          <a:lstStyle>
            <a:lvl1pPr marL="0" indent="0">
              <a:buNone/>
              <a:defRPr sz="3968"/>
            </a:lvl1pPr>
            <a:lvl2pPr marL="1133993" indent="0">
              <a:buNone/>
              <a:defRPr sz="3472"/>
            </a:lvl2pPr>
            <a:lvl3pPr marL="2267986" indent="0">
              <a:buNone/>
              <a:defRPr sz="2976"/>
            </a:lvl3pPr>
            <a:lvl4pPr marL="3401979" indent="0">
              <a:buNone/>
              <a:defRPr sz="2480"/>
            </a:lvl4pPr>
            <a:lvl5pPr marL="4535973" indent="0">
              <a:buNone/>
              <a:defRPr sz="2480"/>
            </a:lvl5pPr>
            <a:lvl6pPr marL="5669966" indent="0">
              <a:buNone/>
              <a:defRPr sz="2480"/>
            </a:lvl6pPr>
            <a:lvl7pPr marL="6803959" indent="0">
              <a:buNone/>
              <a:defRPr sz="2480"/>
            </a:lvl7pPr>
            <a:lvl8pPr marL="7937952" indent="0">
              <a:buNone/>
              <a:defRPr sz="2480"/>
            </a:lvl8pPr>
            <a:lvl9pPr marL="9071945" indent="0">
              <a:buNone/>
              <a:defRPr sz="2480"/>
            </a:lvl9pPr>
          </a:lstStyle>
          <a:p>
            <a:pPr lvl="0"/>
            <a:r>
              <a:rPr lang="es-ES"/>
              <a:t>Editar los estilos de texto del patrón</a:t>
            </a:r>
          </a:p>
        </p:txBody>
      </p:sp>
      <p:sp>
        <p:nvSpPr>
          <p:cNvPr id="5" name="Marcador de fecha 4">
            <a:extLst>
              <a:ext uri="{FF2B5EF4-FFF2-40B4-BE49-F238E27FC236}">
                <a16:creationId xmlns:a16="http://schemas.microsoft.com/office/drawing/2014/main" xmlns="" id="{2C1BD71C-B744-4E14-9B68-077A17E03860}"/>
              </a:ext>
            </a:extLst>
          </p:cNvPr>
          <p:cNvSpPr>
            <a:spLocks noGrp="1"/>
          </p:cNvSpPr>
          <p:nvPr>
            <p:ph type="dt" sz="half" idx="10"/>
          </p:nvPr>
        </p:nvSpPr>
        <p:spPr/>
        <p:txBody>
          <a:bodyPr/>
          <a:lstStyle/>
          <a:p>
            <a:fld id="{B61BEF0D-F0BB-DE4B-95CE-6DB70DBA9567}" type="datetimeFigureOut">
              <a:rPr lang="en-US" smtClean="0"/>
              <a:pPr/>
              <a:t>9/10/2018</a:t>
            </a:fld>
            <a:endParaRPr lang="en-US" dirty="0"/>
          </a:p>
        </p:txBody>
      </p:sp>
      <p:sp>
        <p:nvSpPr>
          <p:cNvPr id="6" name="Marcador de pie de página 5">
            <a:extLst>
              <a:ext uri="{FF2B5EF4-FFF2-40B4-BE49-F238E27FC236}">
                <a16:creationId xmlns:a16="http://schemas.microsoft.com/office/drawing/2014/main" xmlns="" id="{AFB00854-6A59-4DB6-BC61-975432C9388B}"/>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BCDB00AB-F681-4BCD-A82C-D5704F1BDE07}"/>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6665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E064E1FB-3C10-4B1B-A84A-E8728B4BB8B4}"/>
              </a:ext>
            </a:extLst>
          </p:cNvPr>
          <p:cNvSpPr>
            <a:spLocks noGrp="1"/>
          </p:cNvSpPr>
          <p:nvPr>
            <p:ph type="title"/>
          </p:nvPr>
        </p:nvSpPr>
        <p:spPr>
          <a:xfrm>
            <a:off x="2079020" y="2300037"/>
            <a:ext cx="26082248" cy="8350126"/>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5F91AA53-641A-4A9C-86DF-24ADD53521DC}"/>
              </a:ext>
            </a:extLst>
          </p:cNvPr>
          <p:cNvSpPr>
            <a:spLocks noGrp="1"/>
          </p:cNvSpPr>
          <p:nvPr>
            <p:ph type="body" idx="1"/>
          </p:nvPr>
        </p:nvSpPr>
        <p:spPr>
          <a:xfrm>
            <a:off x="2079020" y="11500170"/>
            <a:ext cx="26082248" cy="2741040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7C1BB40C-7868-4DF3-A5D2-13123928A76D}"/>
              </a:ext>
            </a:extLst>
          </p:cNvPr>
          <p:cNvSpPr>
            <a:spLocks noGrp="1"/>
          </p:cNvSpPr>
          <p:nvPr>
            <p:ph type="dt" sz="half" idx="2"/>
          </p:nvPr>
        </p:nvSpPr>
        <p:spPr>
          <a:xfrm>
            <a:off x="2079020" y="40040594"/>
            <a:ext cx="6804065" cy="2300034"/>
          </a:xfrm>
          <a:prstGeom prst="rect">
            <a:avLst/>
          </a:prstGeom>
        </p:spPr>
        <p:txBody>
          <a:bodyPr vert="horz" lIns="91440" tIns="45720" rIns="91440" bIns="45720" rtlCol="0" anchor="ctr"/>
          <a:lstStyle>
            <a:lvl1pPr algn="l">
              <a:defRPr sz="2976">
                <a:solidFill>
                  <a:schemeClr val="tx1">
                    <a:tint val="75000"/>
                  </a:schemeClr>
                </a:solidFill>
              </a:defRPr>
            </a:lvl1pPr>
          </a:lstStyle>
          <a:p>
            <a:fld id="{B61BEF0D-F0BB-DE4B-95CE-6DB70DBA9567}" type="datetimeFigureOut">
              <a:rPr lang="en-US" smtClean="0"/>
              <a:pPr/>
              <a:t>9/10/2018</a:t>
            </a:fld>
            <a:endParaRPr lang="en-US" dirty="0"/>
          </a:p>
        </p:txBody>
      </p:sp>
      <p:sp>
        <p:nvSpPr>
          <p:cNvPr id="5" name="Marcador de pie de página 4">
            <a:extLst>
              <a:ext uri="{FF2B5EF4-FFF2-40B4-BE49-F238E27FC236}">
                <a16:creationId xmlns:a16="http://schemas.microsoft.com/office/drawing/2014/main" xmlns="" id="{0A11F209-E4A8-433A-A5C0-E22263A6DF51}"/>
              </a:ext>
            </a:extLst>
          </p:cNvPr>
          <p:cNvSpPr>
            <a:spLocks noGrp="1"/>
          </p:cNvSpPr>
          <p:nvPr>
            <p:ph type="ftr" sz="quarter" idx="3"/>
          </p:nvPr>
        </p:nvSpPr>
        <p:spPr>
          <a:xfrm>
            <a:off x="10017096" y="40040594"/>
            <a:ext cx="10206097" cy="2300034"/>
          </a:xfrm>
          <a:prstGeom prst="rect">
            <a:avLst/>
          </a:prstGeom>
        </p:spPr>
        <p:txBody>
          <a:bodyPr vert="horz" lIns="91440" tIns="45720" rIns="91440" bIns="45720" rtlCol="0" anchor="ctr"/>
          <a:lstStyle>
            <a:lvl1pPr algn="ctr">
              <a:defRPr sz="2976">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xmlns="" id="{5249C2E8-1235-44E3-9F91-26D3A790CF18}"/>
              </a:ext>
            </a:extLst>
          </p:cNvPr>
          <p:cNvSpPr>
            <a:spLocks noGrp="1"/>
          </p:cNvSpPr>
          <p:nvPr>
            <p:ph type="sldNum" sz="quarter" idx="4"/>
          </p:nvPr>
        </p:nvSpPr>
        <p:spPr>
          <a:xfrm>
            <a:off x="21357203" y="40040594"/>
            <a:ext cx="6804065" cy="2300034"/>
          </a:xfrm>
          <a:prstGeom prst="rect">
            <a:avLst/>
          </a:prstGeom>
        </p:spPr>
        <p:txBody>
          <a:bodyPr vert="horz" lIns="91440" tIns="45720" rIns="91440" bIns="45720" rtlCol="0" anchor="ctr"/>
          <a:lstStyle>
            <a:lvl1pPr algn="r">
              <a:defRPr sz="2976">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0290518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2267986" rtl="0" eaLnBrk="1" latinLnBrk="0" hangingPunct="1">
        <a:lnSpc>
          <a:spcPct val="90000"/>
        </a:lnSpc>
        <a:spcBef>
          <a:spcPct val="0"/>
        </a:spcBef>
        <a:buNone/>
        <a:defRPr sz="10913" kern="1200">
          <a:solidFill>
            <a:schemeClr val="tx1"/>
          </a:solidFill>
          <a:latin typeface="+mj-lt"/>
          <a:ea typeface="+mj-ea"/>
          <a:cs typeface="+mj-cs"/>
        </a:defRPr>
      </a:lvl1pPr>
    </p:titleStyle>
    <p:bodyStyle>
      <a:lvl1pPr marL="566997" indent="-566997" algn="l" defTabSz="2267986" rtl="0" eaLnBrk="1" latinLnBrk="0" hangingPunct="1">
        <a:lnSpc>
          <a:spcPct val="90000"/>
        </a:lnSpc>
        <a:spcBef>
          <a:spcPts val="2480"/>
        </a:spcBef>
        <a:buFont typeface="Arial" panose="020B0604020202020204" pitchFamily="34" charset="0"/>
        <a:buChar char="•"/>
        <a:defRPr sz="6945" kern="1200">
          <a:solidFill>
            <a:schemeClr val="tx1"/>
          </a:solidFill>
          <a:latin typeface="+mn-lt"/>
          <a:ea typeface="+mn-ea"/>
          <a:cs typeface="+mn-cs"/>
        </a:defRPr>
      </a:lvl1pPr>
      <a:lvl2pPr marL="1700990" indent="-566997" algn="l" defTabSz="2267986" rtl="0" eaLnBrk="1" latinLnBrk="0" hangingPunct="1">
        <a:lnSpc>
          <a:spcPct val="90000"/>
        </a:lnSpc>
        <a:spcBef>
          <a:spcPts val="1240"/>
        </a:spcBef>
        <a:buFont typeface="Arial" panose="020B0604020202020204" pitchFamily="34" charset="0"/>
        <a:buChar char="•"/>
        <a:defRPr sz="5953" kern="1200">
          <a:solidFill>
            <a:schemeClr val="tx1"/>
          </a:solidFill>
          <a:latin typeface="+mn-lt"/>
          <a:ea typeface="+mn-ea"/>
          <a:cs typeface="+mn-cs"/>
        </a:defRPr>
      </a:lvl2pPr>
      <a:lvl3pPr marL="2834983" indent="-566997" algn="l" defTabSz="2267986" rtl="0" eaLnBrk="1" latinLnBrk="0" hangingPunct="1">
        <a:lnSpc>
          <a:spcPct val="90000"/>
        </a:lnSpc>
        <a:spcBef>
          <a:spcPts val="1240"/>
        </a:spcBef>
        <a:buFont typeface="Arial" panose="020B0604020202020204" pitchFamily="34" charset="0"/>
        <a:buChar char="•"/>
        <a:defRPr sz="4961" kern="1200">
          <a:solidFill>
            <a:schemeClr val="tx1"/>
          </a:solidFill>
          <a:latin typeface="+mn-lt"/>
          <a:ea typeface="+mn-ea"/>
          <a:cs typeface="+mn-cs"/>
        </a:defRPr>
      </a:lvl3pPr>
      <a:lvl4pPr marL="3968976" indent="-566997" algn="l" defTabSz="2267986" rtl="0" eaLnBrk="1" latinLnBrk="0" hangingPunct="1">
        <a:lnSpc>
          <a:spcPct val="90000"/>
        </a:lnSpc>
        <a:spcBef>
          <a:spcPts val="1240"/>
        </a:spcBef>
        <a:buFont typeface="Arial" panose="020B0604020202020204" pitchFamily="34" charset="0"/>
        <a:buChar char="•"/>
        <a:defRPr sz="4465" kern="1200">
          <a:solidFill>
            <a:schemeClr val="tx1"/>
          </a:solidFill>
          <a:latin typeface="+mn-lt"/>
          <a:ea typeface="+mn-ea"/>
          <a:cs typeface="+mn-cs"/>
        </a:defRPr>
      </a:lvl4pPr>
      <a:lvl5pPr marL="5102969" indent="-566997" algn="l" defTabSz="2267986" rtl="0" eaLnBrk="1" latinLnBrk="0" hangingPunct="1">
        <a:lnSpc>
          <a:spcPct val="90000"/>
        </a:lnSpc>
        <a:spcBef>
          <a:spcPts val="1240"/>
        </a:spcBef>
        <a:buFont typeface="Arial" panose="020B0604020202020204" pitchFamily="34" charset="0"/>
        <a:buChar char="•"/>
        <a:defRPr sz="4465" kern="1200">
          <a:solidFill>
            <a:schemeClr val="tx1"/>
          </a:solidFill>
          <a:latin typeface="+mn-lt"/>
          <a:ea typeface="+mn-ea"/>
          <a:cs typeface="+mn-cs"/>
        </a:defRPr>
      </a:lvl5pPr>
      <a:lvl6pPr marL="6236962" indent="-566997" algn="l" defTabSz="2267986" rtl="0" eaLnBrk="1" latinLnBrk="0" hangingPunct="1">
        <a:lnSpc>
          <a:spcPct val="90000"/>
        </a:lnSpc>
        <a:spcBef>
          <a:spcPts val="1240"/>
        </a:spcBef>
        <a:buFont typeface="Arial" panose="020B0604020202020204" pitchFamily="34" charset="0"/>
        <a:buChar char="•"/>
        <a:defRPr sz="4465" kern="1200">
          <a:solidFill>
            <a:schemeClr val="tx1"/>
          </a:solidFill>
          <a:latin typeface="+mn-lt"/>
          <a:ea typeface="+mn-ea"/>
          <a:cs typeface="+mn-cs"/>
        </a:defRPr>
      </a:lvl6pPr>
      <a:lvl7pPr marL="7370956" indent="-566997" algn="l" defTabSz="2267986" rtl="0" eaLnBrk="1" latinLnBrk="0" hangingPunct="1">
        <a:lnSpc>
          <a:spcPct val="90000"/>
        </a:lnSpc>
        <a:spcBef>
          <a:spcPts val="1240"/>
        </a:spcBef>
        <a:buFont typeface="Arial" panose="020B0604020202020204" pitchFamily="34" charset="0"/>
        <a:buChar char="•"/>
        <a:defRPr sz="4465" kern="1200">
          <a:solidFill>
            <a:schemeClr val="tx1"/>
          </a:solidFill>
          <a:latin typeface="+mn-lt"/>
          <a:ea typeface="+mn-ea"/>
          <a:cs typeface="+mn-cs"/>
        </a:defRPr>
      </a:lvl7pPr>
      <a:lvl8pPr marL="8504949" indent="-566997" algn="l" defTabSz="2267986" rtl="0" eaLnBrk="1" latinLnBrk="0" hangingPunct="1">
        <a:lnSpc>
          <a:spcPct val="90000"/>
        </a:lnSpc>
        <a:spcBef>
          <a:spcPts val="1240"/>
        </a:spcBef>
        <a:buFont typeface="Arial" panose="020B0604020202020204" pitchFamily="34" charset="0"/>
        <a:buChar char="•"/>
        <a:defRPr sz="4465" kern="1200">
          <a:solidFill>
            <a:schemeClr val="tx1"/>
          </a:solidFill>
          <a:latin typeface="+mn-lt"/>
          <a:ea typeface="+mn-ea"/>
          <a:cs typeface="+mn-cs"/>
        </a:defRPr>
      </a:lvl8pPr>
      <a:lvl9pPr marL="9638942" indent="-566997" algn="l" defTabSz="2267986" rtl="0" eaLnBrk="1" latinLnBrk="0" hangingPunct="1">
        <a:lnSpc>
          <a:spcPct val="90000"/>
        </a:lnSpc>
        <a:spcBef>
          <a:spcPts val="1240"/>
        </a:spcBef>
        <a:buFont typeface="Arial" panose="020B0604020202020204" pitchFamily="34" charset="0"/>
        <a:buChar char="•"/>
        <a:defRPr sz="4465" kern="1200">
          <a:solidFill>
            <a:schemeClr val="tx1"/>
          </a:solidFill>
          <a:latin typeface="+mn-lt"/>
          <a:ea typeface="+mn-ea"/>
          <a:cs typeface="+mn-cs"/>
        </a:defRPr>
      </a:lvl9pPr>
    </p:bodyStyle>
    <p:otherStyle>
      <a:defPPr>
        <a:defRPr lang="es-ES"/>
      </a:defPPr>
      <a:lvl1pPr marL="0" algn="l" defTabSz="2267986" rtl="0" eaLnBrk="1" latinLnBrk="0" hangingPunct="1">
        <a:defRPr sz="4465" kern="1200">
          <a:solidFill>
            <a:schemeClr val="tx1"/>
          </a:solidFill>
          <a:latin typeface="+mn-lt"/>
          <a:ea typeface="+mn-ea"/>
          <a:cs typeface="+mn-cs"/>
        </a:defRPr>
      </a:lvl1pPr>
      <a:lvl2pPr marL="1133993" algn="l" defTabSz="2267986" rtl="0" eaLnBrk="1" latinLnBrk="0" hangingPunct="1">
        <a:defRPr sz="4465" kern="1200">
          <a:solidFill>
            <a:schemeClr val="tx1"/>
          </a:solidFill>
          <a:latin typeface="+mn-lt"/>
          <a:ea typeface="+mn-ea"/>
          <a:cs typeface="+mn-cs"/>
        </a:defRPr>
      </a:lvl2pPr>
      <a:lvl3pPr marL="2267986" algn="l" defTabSz="2267986" rtl="0" eaLnBrk="1" latinLnBrk="0" hangingPunct="1">
        <a:defRPr sz="4465" kern="1200">
          <a:solidFill>
            <a:schemeClr val="tx1"/>
          </a:solidFill>
          <a:latin typeface="+mn-lt"/>
          <a:ea typeface="+mn-ea"/>
          <a:cs typeface="+mn-cs"/>
        </a:defRPr>
      </a:lvl3pPr>
      <a:lvl4pPr marL="3401979" algn="l" defTabSz="2267986" rtl="0" eaLnBrk="1" latinLnBrk="0" hangingPunct="1">
        <a:defRPr sz="4465" kern="1200">
          <a:solidFill>
            <a:schemeClr val="tx1"/>
          </a:solidFill>
          <a:latin typeface="+mn-lt"/>
          <a:ea typeface="+mn-ea"/>
          <a:cs typeface="+mn-cs"/>
        </a:defRPr>
      </a:lvl4pPr>
      <a:lvl5pPr marL="4535973" algn="l" defTabSz="2267986" rtl="0" eaLnBrk="1" latinLnBrk="0" hangingPunct="1">
        <a:defRPr sz="4465" kern="1200">
          <a:solidFill>
            <a:schemeClr val="tx1"/>
          </a:solidFill>
          <a:latin typeface="+mn-lt"/>
          <a:ea typeface="+mn-ea"/>
          <a:cs typeface="+mn-cs"/>
        </a:defRPr>
      </a:lvl5pPr>
      <a:lvl6pPr marL="5669966" algn="l" defTabSz="2267986" rtl="0" eaLnBrk="1" latinLnBrk="0" hangingPunct="1">
        <a:defRPr sz="4465" kern="1200">
          <a:solidFill>
            <a:schemeClr val="tx1"/>
          </a:solidFill>
          <a:latin typeface="+mn-lt"/>
          <a:ea typeface="+mn-ea"/>
          <a:cs typeface="+mn-cs"/>
        </a:defRPr>
      </a:lvl6pPr>
      <a:lvl7pPr marL="6803959" algn="l" defTabSz="2267986" rtl="0" eaLnBrk="1" latinLnBrk="0" hangingPunct="1">
        <a:defRPr sz="4465" kern="1200">
          <a:solidFill>
            <a:schemeClr val="tx1"/>
          </a:solidFill>
          <a:latin typeface="+mn-lt"/>
          <a:ea typeface="+mn-ea"/>
          <a:cs typeface="+mn-cs"/>
        </a:defRPr>
      </a:lvl7pPr>
      <a:lvl8pPr marL="7937952" algn="l" defTabSz="2267986" rtl="0" eaLnBrk="1" latinLnBrk="0" hangingPunct="1">
        <a:defRPr sz="4465" kern="1200">
          <a:solidFill>
            <a:schemeClr val="tx1"/>
          </a:solidFill>
          <a:latin typeface="+mn-lt"/>
          <a:ea typeface="+mn-ea"/>
          <a:cs typeface="+mn-cs"/>
        </a:defRPr>
      </a:lvl8pPr>
      <a:lvl9pPr marL="9071945" algn="l" defTabSz="2267986" rtl="0" eaLnBrk="1" latinLnBrk="0" hangingPunct="1">
        <a:defRPr sz="44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agen 54" descr="Imagen que contiene texto, mapa&#10;&#10;Descripción generada con confianza muy alta">
            <a:extLst>
              <a:ext uri="{FF2B5EF4-FFF2-40B4-BE49-F238E27FC236}">
                <a16:creationId xmlns:a16="http://schemas.microsoft.com/office/drawing/2014/main" xmlns="" id="{BD028DD5-DBE4-485C-A66E-7E59C99D9192}"/>
              </a:ext>
            </a:extLst>
          </p:cNvPr>
          <p:cNvPicPr>
            <a:picLocks noChangeAspect="1"/>
          </p:cNvPicPr>
          <p:nvPr/>
        </p:nvPicPr>
        <p:blipFill>
          <a:blip r:embed="rId2"/>
          <a:stretch>
            <a:fillRect/>
          </a:stretch>
        </p:blipFill>
        <p:spPr>
          <a:xfrm>
            <a:off x="16433315" y="16709182"/>
            <a:ext cx="12928217" cy="8039119"/>
          </a:xfrm>
          <a:prstGeom prst="rect">
            <a:avLst/>
          </a:prstGeom>
        </p:spPr>
      </p:pic>
      <p:pic>
        <p:nvPicPr>
          <p:cNvPr id="43" name="Imagen 42" descr="Imagen que contiene mapa, texto&#10;&#10;Descripción generada con confianza muy alta">
            <a:extLst>
              <a:ext uri="{FF2B5EF4-FFF2-40B4-BE49-F238E27FC236}">
                <a16:creationId xmlns:a16="http://schemas.microsoft.com/office/drawing/2014/main" xmlns="" id="{2FD07CD0-5CE1-432C-9A9A-942328EB05AC}"/>
              </a:ext>
            </a:extLst>
          </p:cNvPr>
          <p:cNvPicPr>
            <a:picLocks noChangeAspect="1"/>
          </p:cNvPicPr>
          <p:nvPr/>
        </p:nvPicPr>
        <p:blipFill>
          <a:blip r:embed="rId3"/>
          <a:stretch>
            <a:fillRect/>
          </a:stretch>
        </p:blipFill>
        <p:spPr>
          <a:xfrm>
            <a:off x="894140" y="25297632"/>
            <a:ext cx="14025472" cy="8765921"/>
          </a:xfrm>
          <a:prstGeom prst="rect">
            <a:avLst/>
          </a:prstGeom>
        </p:spPr>
      </p:pic>
      <p:sp>
        <p:nvSpPr>
          <p:cNvPr id="6" name="Rectángulo 5"/>
          <p:cNvSpPr/>
          <p:nvPr/>
        </p:nvSpPr>
        <p:spPr>
          <a:xfrm>
            <a:off x="10055485" y="994392"/>
            <a:ext cx="19796877" cy="2003625"/>
          </a:xfrm>
          <a:prstGeom prst="rect">
            <a:avLst/>
          </a:prstGeom>
        </p:spPr>
        <p:txBody>
          <a:bodyPr wrap="square">
            <a:spAutoFit/>
          </a:bodyPr>
          <a:lstStyle/>
          <a:p>
            <a:pPr algn="ctr">
              <a:lnSpc>
                <a:spcPct val="115000"/>
              </a:lnSpc>
              <a:spcAft>
                <a:spcPts val="1000"/>
              </a:spcAft>
            </a:pPr>
            <a:r>
              <a:rPr lang="en-US" sz="5400" b="1" dirty="0">
                <a:solidFill>
                  <a:schemeClr val="accent1"/>
                </a:solidFill>
                <a:effectLst>
                  <a:outerShdw blurRad="38100" dist="38100" dir="2700000" algn="tl">
                    <a:srgbClr val="000000">
                      <a:alpha val="43137"/>
                    </a:srgbClr>
                  </a:outerShdw>
                </a:effectLst>
                <a:latin typeface="Sitka Subheading" panose="02000505000000020004" pitchFamily="2" charset="0"/>
                <a:ea typeface="Calibri" panose="020F0502020204030204" pitchFamily="34" charset="0"/>
                <a:cs typeface="Times New Roman" panose="02020603050405020304" pitchFamily="18" charset="0"/>
              </a:rPr>
              <a:t>Mapping growth and trends in the category ‘Green and Sustainable Science and Technology’</a:t>
            </a:r>
            <a:endParaRPr lang="es-ES" b="1" dirty="0">
              <a:solidFill>
                <a:schemeClr val="accent1"/>
              </a:solidFill>
              <a:effectLst>
                <a:outerShdw blurRad="38100" dist="38100" dir="2700000" algn="tl">
                  <a:srgbClr val="000000">
                    <a:alpha val="43137"/>
                  </a:srgbClr>
                </a:outerShdw>
              </a:effectLst>
              <a:latin typeface="Sitka Subheading" panose="02000505000000020004" pitchFamily="2" charset="0"/>
              <a:ea typeface="Calibri" panose="020F0502020204030204" pitchFamily="34" charset="0"/>
              <a:cs typeface="Times New Roman" panose="02020603050405020304" pitchFamily="18" charset="0"/>
            </a:endParaRPr>
          </a:p>
        </p:txBody>
      </p:sp>
      <p:sp>
        <p:nvSpPr>
          <p:cNvPr id="7" name="CuadroTexto 6"/>
          <p:cNvSpPr txBox="1"/>
          <p:nvPr/>
        </p:nvSpPr>
        <p:spPr>
          <a:xfrm>
            <a:off x="11952923" y="2955514"/>
            <a:ext cx="16002000" cy="646331"/>
          </a:xfrm>
          <a:prstGeom prst="rect">
            <a:avLst/>
          </a:prstGeom>
          <a:noFill/>
        </p:spPr>
        <p:txBody>
          <a:bodyPr wrap="square" rtlCol="0">
            <a:spAutoFit/>
          </a:bodyPr>
          <a:lstStyle/>
          <a:p>
            <a:r>
              <a:rPr lang="es-ES" sz="3600" b="1" dirty="0"/>
              <a:t>Andrés Pandiella-Dominique; Daniela De Filippo; Núria Bautista-Puig</a:t>
            </a:r>
          </a:p>
        </p:txBody>
      </p:sp>
      <p:sp>
        <p:nvSpPr>
          <p:cNvPr id="8" name="CuadroTexto 7"/>
          <p:cNvSpPr txBox="1"/>
          <p:nvPr/>
        </p:nvSpPr>
        <p:spPr>
          <a:xfrm>
            <a:off x="11952923" y="3651196"/>
            <a:ext cx="16002000" cy="584775"/>
          </a:xfrm>
          <a:prstGeom prst="rect">
            <a:avLst/>
          </a:prstGeom>
          <a:noFill/>
        </p:spPr>
        <p:txBody>
          <a:bodyPr wrap="square" rtlCol="0">
            <a:spAutoFit/>
          </a:bodyPr>
          <a:lstStyle/>
          <a:p>
            <a:pPr algn="ctr"/>
            <a:r>
              <a:rPr lang="es-ES" sz="3200" dirty="0"/>
              <a:t>INAECU Institute (UAM-UC3M), </a:t>
            </a:r>
            <a:r>
              <a:rPr lang="en-US" sz="3200" dirty="0"/>
              <a:t>University</a:t>
            </a:r>
            <a:r>
              <a:rPr lang="es-ES" sz="3200" dirty="0"/>
              <a:t> Carlos III of Madrid (UC3M), SPAIN </a:t>
            </a:r>
          </a:p>
        </p:txBody>
      </p:sp>
      <p:sp>
        <p:nvSpPr>
          <p:cNvPr id="9" name="Rectángulo 8"/>
          <p:cNvSpPr/>
          <p:nvPr/>
        </p:nvSpPr>
        <p:spPr>
          <a:xfrm>
            <a:off x="1324052" y="4445556"/>
            <a:ext cx="26624134" cy="3046988"/>
          </a:xfrm>
          <a:prstGeom prst="rect">
            <a:avLst/>
          </a:prstGeom>
        </p:spPr>
        <p:txBody>
          <a:bodyPr wrap="square">
            <a:spAutoFit/>
          </a:bodyPr>
          <a:lstStyle/>
          <a:p>
            <a:pPr algn="just"/>
            <a:r>
              <a:rPr lang="en-US" sz="3200" dirty="0"/>
              <a:t>Sustainability emerged in the late nineteen-nineties as an alternative to the traditional production model. The emergence and development of a new scientific discipline usually exhibit a recognizable structure and pattern. Authors engaging in the philosophy, history and sociology of science, have identified such dynamics (Kuhn, 1962; Bourdieu, 2003). In the scientometric field, other researches have been published to explain these dynamics (Börner, 2003, Chen 2018). The creation of a new WoS category would attest to the scientific interest generated by certain subjects in the academic community. One of the new subject categories created recently is the ‘Green and Sustainable Science and Technology’ category. The hypothesis defined here assumes that research in the field can be examined based on the contents of the 36 sustainability journals listed under the eponymous category JCR.</a:t>
            </a:r>
            <a:endParaRPr lang="es-ES" sz="3200" dirty="0"/>
          </a:p>
        </p:txBody>
      </p:sp>
      <p:sp>
        <p:nvSpPr>
          <p:cNvPr id="11" name="Rectángulo 10"/>
          <p:cNvSpPr/>
          <p:nvPr/>
        </p:nvSpPr>
        <p:spPr>
          <a:xfrm>
            <a:off x="23010557" y="8176742"/>
            <a:ext cx="4914272" cy="769441"/>
          </a:xfrm>
          <a:prstGeom prst="rect">
            <a:avLst/>
          </a:prstGeom>
          <a:noFill/>
        </p:spPr>
        <p:txBody>
          <a:bodyPr wrap="square" lIns="91440" tIns="45720" rIns="91440" bIns="45720">
            <a:spAutoFit/>
          </a:bodyPr>
          <a:lstStyle/>
          <a:p>
            <a:pPr algn="ctr"/>
            <a:r>
              <a:rPr lang="es-ES" sz="4400" b="1" dirty="0">
                <a:ln w="22225">
                  <a:solidFill>
                    <a:srgbClr val="CCDDEA">
                      <a:lumMod val="50000"/>
                    </a:srgbClr>
                  </a:solidFill>
                  <a:prstDash val="solid"/>
                </a:ln>
                <a:solidFill>
                  <a:srgbClr val="CCDDEA">
                    <a:lumMod val="50000"/>
                  </a:srgbClr>
                </a:solidFill>
              </a:rPr>
              <a:t>Software &amp; </a:t>
            </a:r>
            <a:r>
              <a:rPr lang="en-US" sz="4400" b="1" dirty="0">
                <a:ln w="22225">
                  <a:solidFill>
                    <a:srgbClr val="CCDDEA">
                      <a:lumMod val="50000"/>
                    </a:srgbClr>
                  </a:solidFill>
                  <a:prstDash val="solid"/>
                </a:ln>
                <a:solidFill>
                  <a:srgbClr val="CCDDEA">
                    <a:lumMod val="50000"/>
                  </a:srgbClr>
                </a:solidFill>
              </a:rPr>
              <a:t>sources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12" name="CuadroTexto 11"/>
          <p:cNvSpPr txBox="1"/>
          <p:nvPr/>
        </p:nvSpPr>
        <p:spPr>
          <a:xfrm>
            <a:off x="-4343400" y="17242971"/>
            <a:ext cx="184731" cy="369332"/>
          </a:xfrm>
          <a:prstGeom prst="rect">
            <a:avLst/>
          </a:prstGeom>
          <a:noFill/>
        </p:spPr>
        <p:txBody>
          <a:bodyPr wrap="none" rtlCol="0">
            <a:spAutoFit/>
          </a:bodyPr>
          <a:lstStyle/>
          <a:p>
            <a:endParaRPr lang="es-ES" dirty="0"/>
          </a:p>
        </p:txBody>
      </p:sp>
      <p:sp>
        <p:nvSpPr>
          <p:cNvPr id="20" name="Rectángulo 19"/>
          <p:cNvSpPr/>
          <p:nvPr/>
        </p:nvSpPr>
        <p:spPr>
          <a:xfrm>
            <a:off x="9693051" y="41679856"/>
            <a:ext cx="19740637" cy="1261884"/>
          </a:xfrm>
          <a:prstGeom prst="rect">
            <a:avLst/>
          </a:prstGeom>
        </p:spPr>
        <p:txBody>
          <a:bodyPr wrap="square">
            <a:spAutoFit/>
          </a:bodyPr>
          <a:lstStyle/>
          <a:p>
            <a:r>
              <a:rPr lang="en-GB" sz="2800" b="1" dirty="0"/>
              <a:t>Acknowledgements</a:t>
            </a:r>
            <a:endParaRPr lang="es-ES" sz="2800" b="1" dirty="0"/>
          </a:p>
          <a:p>
            <a:pPr algn="just"/>
            <a:r>
              <a:rPr lang="en-GB" sz="2400" dirty="0">
                <a:latin typeface="Times New Roman" panose="02020603050405020304" pitchFamily="18" charset="0"/>
                <a:ea typeface="SimSun" panose="02010600030101010101" pitchFamily="2" charset="-122"/>
              </a:rPr>
              <a:t>This study was conducted under the project entitled ‘Detection of new research and innovation fronts in energy efficiency. Analysis of knowledge flows in the scientific domain, industry and society’ (ref.: CSO2014-51916-C2-1-R), funded by Spain’s Ministry of the Economy and Competitiveness.</a:t>
            </a:r>
            <a:endParaRPr lang="es-ES" sz="2400" dirty="0"/>
          </a:p>
        </p:txBody>
      </p:sp>
      <p:sp>
        <p:nvSpPr>
          <p:cNvPr id="36" name="Rectángulo redondeado 35"/>
          <p:cNvSpPr/>
          <p:nvPr/>
        </p:nvSpPr>
        <p:spPr>
          <a:xfrm>
            <a:off x="13702046" y="36697953"/>
            <a:ext cx="15659485" cy="21124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rPr>
              <a:t>In this study, we intend to reveal in a retrospective way which has been the first steps in the appearance and development of a new discipline. In this sense, the relational structure of the keywords has been shown. In addition, mainstream and emerging subject areas were determined by the grounds of keyword dynamics analysis.</a:t>
            </a:r>
            <a:endParaRPr lang="es-ES" dirty="0"/>
          </a:p>
        </p:txBody>
      </p:sp>
      <p:sp>
        <p:nvSpPr>
          <p:cNvPr id="3" name="Rectángulo redondeado 2"/>
          <p:cNvSpPr/>
          <p:nvPr/>
        </p:nvSpPr>
        <p:spPr>
          <a:xfrm>
            <a:off x="1046578" y="10229208"/>
            <a:ext cx="20617954" cy="5483932"/>
          </a:xfrm>
          <a:prstGeom prst="roundRect">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 name="Imagen 4">
            <a:extLst>
              <a:ext uri="{FF2B5EF4-FFF2-40B4-BE49-F238E27FC236}">
                <a16:creationId xmlns:a16="http://schemas.microsoft.com/office/drawing/2014/main" xmlns="" id="{5D679002-0A2E-4EFF-9C0C-5D6C283538AD}"/>
              </a:ext>
            </a:extLst>
          </p:cNvPr>
          <p:cNvPicPr>
            <a:picLocks noChangeAspect="1"/>
          </p:cNvPicPr>
          <p:nvPr/>
        </p:nvPicPr>
        <p:blipFill>
          <a:blip r:embed="rId4"/>
          <a:stretch>
            <a:fillRect/>
          </a:stretch>
        </p:blipFill>
        <p:spPr>
          <a:xfrm>
            <a:off x="1364061" y="932210"/>
            <a:ext cx="9079350" cy="2082791"/>
          </a:xfrm>
          <a:prstGeom prst="rect">
            <a:avLst/>
          </a:prstGeom>
        </p:spPr>
      </p:pic>
      <p:pic>
        <p:nvPicPr>
          <p:cNvPr id="15" name="Imagen 14">
            <a:extLst>
              <a:ext uri="{FF2B5EF4-FFF2-40B4-BE49-F238E27FC236}">
                <a16:creationId xmlns:a16="http://schemas.microsoft.com/office/drawing/2014/main" xmlns="" id="{BF7E5D9E-FBD5-45B8-B3A2-8D55E823B8B4}"/>
              </a:ext>
            </a:extLst>
          </p:cNvPr>
          <p:cNvPicPr>
            <a:picLocks noChangeAspect="1"/>
          </p:cNvPicPr>
          <p:nvPr/>
        </p:nvPicPr>
        <p:blipFill>
          <a:blip r:embed="rId5"/>
          <a:stretch>
            <a:fillRect/>
          </a:stretch>
        </p:blipFill>
        <p:spPr>
          <a:xfrm>
            <a:off x="22797633" y="9265343"/>
            <a:ext cx="4914272" cy="1769137"/>
          </a:xfrm>
          <a:prstGeom prst="rect">
            <a:avLst/>
          </a:prstGeom>
        </p:spPr>
      </p:pic>
      <p:sp>
        <p:nvSpPr>
          <p:cNvPr id="28" name="Rectángulo 27">
            <a:extLst>
              <a:ext uri="{FF2B5EF4-FFF2-40B4-BE49-F238E27FC236}">
                <a16:creationId xmlns:a16="http://schemas.microsoft.com/office/drawing/2014/main" xmlns="" id="{65DB1A13-9227-4617-811F-91AE95D83E1C}"/>
              </a:ext>
            </a:extLst>
          </p:cNvPr>
          <p:cNvSpPr/>
          <p:nvPr/>
        </p:nvSpPr>
        <p:spPr>
          <a:xfrm>
            <a:off x="1324052" y="3651196"/>
            <a:ext cx="3106043" cy="769441"/>
          </a:xfrm>
          <a:prstGeom prst="rect">
            <a:avLst/>
          </a:prstGeom>
          <a:noFill/>
        </p:spPr>
        <p:txBody>
          <a:bodyPr wrap="none" lIns="91440" tIns="45720" rIns="91440" bIns="45720">
            <a:spAutoFit/>
          </a:bodyPr>
          <a:lstStyle/>
          <a:p>
            <a:pPr algn="ctr"/>
            <a:r>
              <a:rPr lang="en-US" sz="4400" b="1" dirty="0">
                <a:ln w="22225">
                  <a:solidFill>
                    <a:srgbClr val="CCDDEA">
                      <a:lumMod val="50000"/>
                    </a:srgbClr>
                  </a:solidFill>
                  <a:prstDash val="solid"/>
                </a:ln>
                <a:solidFill>
                  <a:srgbClr val="CCDDEA">
                    <a:lumMod val="50000"/>
                  </a:srgbClr>
                </a:solidFill>
              </a:rPr>
              <a:t>Introduction</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29" name="Rectángulo 28">
            <a:extLst>
              <a:ext uri="{FF2B5EF4-FFF2-40B4-BE49-F238E27FC236}">
                <a16:creationId xmlns:a16="http://schemas.microsoft.com/office/drawing/2014/main" xmlns="" id="{44E8D465-65C3-495B-9797-8BCC60EC5F7D}"/>
              </a:ext>
            </a:extLst>
          </p:cNvPr>
          <p:cNvSpPr/>
          <p:nvPr/>
        </p:nvSpPr>
        <p:spPr>
          <a:xfrm>
            <a:off x="1587658" y="10203940"/>
            <a:ext cx="19853778" cy="5509200"/>
          </a:xfrm>
          <a:prstGeom prst="rect">
            <a:avLst/>
          </a:prstGeom>
        </p:spPr>
        <p:txBody>
          <a:bodyPr wrap="square">
            <a:spAutoFit/>
          </a:bodyPr>
          <a:lstStyle/>
          <a:p>
            <a:pPr algn="just"/>
            <a:r>
              <a:rPr lang="en-US" sz="3200" u="sng" dirty="0"/>
              <a:t>Growth and development of the discipline</a:t>
            </a:r>
            <a:endParaRPr lang="es-ES" sz="3200" u="sng" dirty="0"/>
          </a:p>
          <a:p>
            <a:pPr marL="571500" indent="-571500" algn="just">
              <a:buFont typeface="Arial" panose="020B0604020202020204" pitchFamily="34" charset="0"/>
              <a:buChar char="•"/>
            </a:pPr>
            <a:r>
              <a:rPr lang="en-US" sz="3200" dirty="0"/>
              <a:t>The three indicators used to analyze the </a:t>
            </a:r>
            <a:r>
              <a:rPr lang="en-US" sz="3200" b="1" dirty="0"/>
              <a:t>growth</a:t>
            </a:r>
            <a:r>
              <a:rPr lang="en-US" sz="3200" dirty="0"/>
              <a:t> </a:t>
            </a:r>
            <a:r>
              <a:rPr lang="en-US" sz="3200" b="1" dirty="0"/>
              <a:t>of scientific production </a:t>
            </a:r>
            <a:r>
              <a:rPr lang="en-US" sz="3200" dirty="0"/>
              <a:t>on sustainable S&amp;T are the following:</a:t>
            </a:r>
          </a:p>
          <a:p>
            <a:pPr lvl="3" algn="just"/>
            <a:r>
              <a:rPr lang="en-US" sz="3200" dirty="0"/>
              <a:t>Number and proportion of documents per year</a:t>
            </a:r>
          </a:p>
          <a:p>
            <a:pPr lvl="3" algn="just"/>
            <a:r>
              <a:rPr lang="en-US" sz="3200" dirty="0"/>
              <a:t>Growth rate</a:t>
            </a:r>
          </a:p>
          <a:p>
            <a:pPr lvl="3" algn="just"/>
            <a:r>
              <a:rPr lang="en-US" sz="3200" dirty="0"/>
              <a:t>Cumulative average growth rate (CAGR)</a:t>
            </a:r>
          </a:p>
          <a:p>
            <a:pPr marL="571500" indent="-571500" algn="just">
              <a:buFont typeface="Arial" panose="020B0604020202020204" pitchFamily="34" charset="0"/>
              <a:buChar char="•"/>
            </a:pPr>
            <a:r>
              <a:rPr lang="en-US" sz="3200" b="1" dirty="0"/>
              <a:t>Bibliographic coupling </a:t>
            </a:r>
            <a:r>
              <a:rPr lang="en-US" sz="3200" dirty="0"/>
              <a:t>(Kessler, 1963) was used to detect possible sustainable S&amp;T subspecialties so as to inter-relate journals based on shared references and obtain documentary corpora of similar subject areas. Vosviewer (Waltman et al., 2010) software was used to visualize inter-journal relationships.</a:t>
            </a:r>
          </a:p>
          <a:p>
            <a:r>
              <a:rPr lang="en-US" sz="3200" u="sng" dirty="0"/>
              <a:t>Subject area specialization</a:t>
            </a:r>
            <a:endParaRPr lang="es-ES" sz="3200" u="sng" dirty="0"/>
          </a:p>
          <a:p>
            <a:pPr marL="571500" indent="-571500">
              <a:buFont typeface="Arial" panose="020B0604020202020204" pitchFamily="34" charset="0"/>
              <a:buChar char="•"/>
            </a:pPr>
            <a:r>
              <a:rPr lang="en-US" sz="3200" b="1" dirty="0"/>
              <a:t>Co-word analysis of keywords</a:t>
            </a:r>
            <a:r>
              <a:rPr lang="en-US" sz="3200" dirty="0"/>
              <a:t> was used to identify the subject clusters most commonly addressed in the discipline.</a:t>
            </a:r>
            <a:endParaRPr lang="es-ES" sz="3200" dirty="0"/>
          </a:p>
          <a:p>
            <a:pPr marL="571500" indent="-571500">
              <a:buFont typeface="Arial" panose="020B0604020202020204" pitchFamily="34" charset="0"/>
              <a:buChar char="•"/>
            </a:pPr>
            <a:r>
              <a:rPr lang="en-US" sz="3200" b="1" dirty="0"/>
              <a:t>Correspondence analysis</a:t>
            </a:r>
            <a:r>
              <a:rPr lang="en-US" sz="3200" dirty="0"/>
              <a:t> was conducted to analyze these subjects over time, inter-relating keywords and years.</a:t>
            </a:r>
            <a:endParaRPr lang="es-ES" sz="3200" dirty="0"/>
          </a:p>
        </p:txBody>
      </p:sp>
      <p:sp>
        <p:nvSpPr>
          <p:cNvPr id="32" name="Rectángulo 31">
            <a:extLst>
              <a:ext uri="{FF2B5EF4-FFF2-40B4-BE49-F238E27FC236}">
                <a16:creationId xmlns:a16="http://schemas.microsoft.com/office/drawing/2014/main" xmlns="" id="{DECD43C6-2FF2-4BBC-9B47-94B732DDABB2}"/>
              </a:ext>
            </a:extLst>
          </p:cNvPr>
          <p:cNvSpPr/>
          <p:nvPr/>
        </p:nvSpPr>
        <p:spPr>
          <a:xfrm>
            <a:off x="1324052" y="9529369"/>
            <a:ext cx="3341942" cy="769441"/>
          </a:xfrm>
          <a:prstGeom prst="rect">
            <a:avLst/>
          </a:prstGeom>
          <a:noFill/>
        </p:spPr>
        <p:txBody>
          <a:bodyPr wrap="none" lIns="91440" tIns="45720" rIns="91440" bIns="45720">
            <a:spAutoFit/>
          </a:bodyPr>
          <a:lstStyle/>
          <a:p>
            <a:pPr algn="ctr"/>
            <a:r>
              <a:rPr lang="en-US" sz="4400" b="1" cap="none" spc="0" dirty="0">
                <a:ln w="22225">
                  <a:solidFill>
                    <a:srgbClr val="CCDDEA">
                      <a:lumMod val="50000"/>
                    </a:srgbClr>
                  </a:solidFill>
                  <a:prstDash val="solid"/>
                </a:ln>
                <a:solidFill>
                  <a:srgbClr val="CCDDEA">
                    <a:lumMod val="50000"/>
                  </a:srgbClr>
                </a:solidFill>
                <a:effectLst/>
              </a:rPr>
              <a:t>Methodology</a:t>
            </a:r>
            <a:endParaRPr lang="en-US" sz="4400" b="1" cap="none" spc="0" dirty="0">
              <a:ln w="22225">
                <a:solidFill>
                  <a:schemeClr val="accent2"/>
                </a:solidFill>
                <a:prstDash val="solid"/>
              </a:ln>
              <a:solidFill>
                <a:schemeClr val="accent2">
                  <a:lumMod val="40000"/>
                  <a:lumOff val="60000"/>
                </a:schemeClr>
              </a:solidFill>
              <a:effectLst/>
            </a:endParaRPr>
          </a:p>
        </p:txBody>
      </p:sp>
      <p:pic>
        <p:nvPicPr>
          <p:cNvPr id="16" name="Imagen 15">
            <a:extLst>
              <a:ext uri="{FF2B5EF4-FFF2-40B4-BE49-F238E27FC236}">
                <a16:creationId xmlns:a16="http://schemas.microsoft.com/office/drawing/2014/main" xmlns="" id="{C740AB6B-0A67-4F7D-9647-C73F81C2EF76}"/>
              </a:ext>
            </a:extLst>
          </p:cNvPr>
          <p:cNvPicPr>
            <a:picLocks noChangeAspect="1"/>
          </p:cNvPicPr>
          <p:nvPr/>
        </p:nvPicPr>
        <p:blipFill rotWithShape="1">
          <a:blip r:embed="rId6"/>
          <a:srcRect b="26311"/>
          <a:stretch/>
        </p:blipFill>
        <p:spPr>
          <a:xfrm>
            <a:off x="23020729" y="10960786"/>
            <a:ext cx="4718345" cy="1125733"/>
          </a:xfrm>
          <a:prstGeom prst="rect">
            <a:avLst/>
          </a:prstGeom>
        </p:spPr>
      </p:pic>
      <p:pic>
        <p:nvPicPr>
          <p:cNvPr id="22" name="Imagen 21">
            <a:extLst>
              <a:ext uri="{FF2B5EF4-FFF2-40B4-BE49-F238E27FC236}">
                <a16:creationId xmlns:a16="http://schemas.microsoft.com/office/drawing/2014/main" xmlns="" id="{1AD06098-7F25-4229-9BFB-D361B4B3BD9A}"/>
              </a:ext>
            </a:extLst>
          </p:cNvPr>
          <p:cNvPicPr>
            <a:picLocks noChangeAspect="1"/>
          </p:cNvPicPr>
          <p:nvPr/>
        </p:nvPicPr>
        <p:blipFill>
          <a:blip r:embed="rId7"/>
          <a:stretch>
            <a:fillRect/>
          </a:stretch>
        </p:blipFill>
        <p:spPr>
          <a:xfrm>
            <a:off x="23422206" y="12071697"/>
            <a:ext cx="4316868" cy="1901103"/>
          </a:xfrm>
          <a:prstGeom prst="rect">
            <a:avLst/>
          </a:prstGeom>
        </p:spPr>
      </p:pic>
      <p:pic>
        <p:nvPicPr>
          <p:cNvPr id="24" name="Imagen 23">
            <a:extLst>
              <a:ext uri="{FF2B5EF4-FFF2-40B4-BE49-F238E27FC236}">
                <a16:creationId xmlns:a16="http://schemas.microsoft.com/office/drawing/2014/main" xmlns="" id="{5D6988B2-88F7-4DF6-97B4-BC8674AF81E1}"/>
              </a:ext>
            </a:extLst>
          </p:cNvPr>
          <p:cNvPicPr>
            <a:picLocks noChangeAspect="1"/>
          </p:cNvPicPr>
          <p:nvPr/>
        </p:nvPicPr>
        <p:blipFill rotWithShape="1">
          <a:blip r:embed="rId8"/>
          <a:srcRect b="10023"/>
          <a:stretch/>
        </p:blipFill>
        <p:spPr>
          <a:xfrm>
            <a:off x="23422207" y="14148226"/>
            <a:ext cx="4143144" cy="850569"/>
          </a:xfrm>
          <a:prstGeom prst="rect">
            <a:avLst/>
          </a:prstGeom>
        </p:spPr>
      </p:pic>
      <p:sp>
        <p:nvSpPr>
          <p:cNvPr id="34" name="Rectángulo 33">
            <a:extLst>
              <a:ext uri="{FF2B5EF4-FFF2-40B4-BE49-F238E27FC236}">
                <a16:creationId xmlns:a16="http://schemas.microsoft.com/office/drawing/2014/main" xmlns="" id="{713F6C2E-3C9E-4392-8945-3716718C9AF5}"/>
              </a:ext>
            </a:extLst>
          </p:cNvPr>
          <p:cNvSpPr/>
          <p:nvPr/>
        </p:nvSpPr>
        <p:spPr>
          <a:xfrm>
            <a:off x="1437022" y="15939741"/>
            <a:ext cx="1862754" cy="769441"/>
          </a:xfrm>
          <a:prstGeom prst="rect">
            <a:avLst/>
          </a:prstGeom>
          <a:noFill/>
        </p:spPr>
        <p:txBody>
          <a:bodyPr wrap="none" lIns="91440" tIns="45720" rIns="91440" bIns="45720">
            <a:spAutoFit/>
          </a:bodyPr>
          <a:lstStyle/>
          <a:p>
            <a:pPr algn="ctr"/>
            <a:r>
              <a:rPr lang="en-US" sz="4400" b="1" cap="none" spc="0" dirty="0">
                <a:ln w="22225">
                  <a:solidFill>
                    <a:srgbClr val="CCDDEA">
                      <a:lumMod val="50000"/>
                    </a:srgbClr>
                  </a:solidFill>
                  <a:prstDash val="solid"/>
                </a:ln>
                <a:solidFill>
                  <a:srgbClr val="CCDDEA">
                    <a:lumMod val="50000"/>
                  </a:srgbClr>
                </a:solidFill>
                <a:effectLst/>
              </a:rPr>
              <a:t>Results</a:t>
            </a:r>
            <a:endParaRPr lang="en-US" sz="4400" b="1" cap="none" spc="0" dirty="0">
              <a:ln w="22225">
                <a:solidFill>
                  <a:schemeClr val="accent2"/>
                </a:solidFill>
                <a:prstDash val="solid"/>
              </a:ln>
              <a:solidFill>
                <a:schemeClr val="accent2">
                  <a:lumMod val="40000"/>
                  <a:lumOff val="60000"/>
                </a:schemeClr>
              </a:solidFill>
              <a:effectLst/>
            </a:endParaRPr>
          </a:p>
        </p:txBody>
      </p:sp>
      <p:pic>
        <p:nvPicPr>
          <p:cNvPr id="25" name="Imagen 24">
            <a:extLst>
              <a:ext uri="{FF2B5EF4-FFF2-40B4-BE49-F238E27FC236}">
                <a16:creationId xmlns:a16="http://schemas.microsoft.com/office/drawing/2014/main" xmlns="" id="{31B26266-BB99-4247-A14E-00300F194D0C}"/>
              </a:ext>
            </a:extLst>
          </p:cNvPr>
          <p:cNvPicPr>
            <a:picLocks noChangeAspect="1"/>
          </p:cNvPicPr>
          <p:nvPr/>
        </p:nvPicPr>
        <p:blipFill>
          <a:blip r:embed="rId9"/>
          <a:stretch>
            <a:fillRect/>
          </a:stretch>
        </p:blipFill>
        <p:spPr>
          <a:xfrm>
            <a:off x="4834804" y="17884918"/>
            <a:ext cx="9801315" cy="6338574"/>
          </a:xfrm>
          <a:prstGeom prst="rect">
            <a:avLst/>
          </a:prstGeom>
        </p:spPr>
      </p:pic>
      <p:sp>
        <p:nvSpPr>
          <p:cNvPr id="38" name="Rectángulo 37">
            <a:extLst>
              <a:ext uri="{FF2B5EF4-FFF2-40B4-BE49-F238E27FC236}">
                <a16:creationId xmlns:a16="http://schemas.microsoft.com/office/drawing/2014/main" xmlns="" id="{CC1E19B4-7EF3-4D43-AF1F-58ADBA9F0E3E}"/>
              </a:ext>
            </a:extLst>
          </p:cNvPr>
          <p:cNvSpPr/>
          <p:nvPr/>
        </p:nvSpPr>
        <p:spPr>
          <a:xfrm>
            <a:off x="1364061" y="16709182"/>
            <a:ext cx="12642239" cy="1077218"/>
          </a:xfrm>
          <a:prstGeom prst="rect">
            <a:avLst/>
          </a:prstGeom>
        </p:spPr>
        <p:txBody>
          <a:bodyPr wrap="square">
            <a:spAutoFit/>
          </a:bodyPr>
          <a:lstStyle/>
          <a:p>
            <a:pPr algn="just"/>
            <a:r>
              <a:rPr lang="en-US" sz="3200" dirty="0"/>
              <a:t>Two-thirds of the 49.065 sustainable S&amp;T papers collected from 1994 to 2016 were published after 2012 (Fig. 1).</a:t>
            </a:r>
            <a:endParaRPr lang="es-ES" sz="3200" dirty="0"/>
          </a:p>
        </p:txBody>
      </p:sp>
      <p:sp>
        <p:nvSpPr>
          <p:cNvPr id="39" name="Rectángulo 38">
            <a:extLst>
              <a:ext uri="{FF2B5EF4-FFF2-40B4-BE49-F238E27FC236}">
                <a16:creationId xmlns:a16="http://schemas.microsoft.com/office/drawing/2014/main" xmlns="" id="{BB219F54-6F7C-4F42-A830-24AAF5F55C22}"/>
              </a:ext>
            </a:extLst>
          </p:cNvPr>
          <p:cNvSpPr/>
          <p:nvPr/>
        </p:nvSpPr>
        <p:spPr>
          <a:xfrm>
            <a:off x="1224092" y="18074837"/>
            <a:ext cx="3646696" cy="2400657"/>
          </a:xfrm>
          <a:prstGeom prst="rect">
            <a:avLst/>
          </a:prstGeom>
        </p:spPr>
        <p:txBody>
          <a:bodyPr wrap="square">
            <a:spAutoFit/>
          </a:bodyPr>
          <a:lstStyle/>
          <a:p>
            <a:r>
              <a:rPr lang="en-US" sz="2500" b="1" dirty="0">
                <a:ea typeface="Calibri" panose="020F0502020204030204" pitchFamily="34" charset="0"/>
                <a:cs typeface="Times New Roman" panose="02020603050405020304" pitchFamily="18" charset="0"/>
              </a:rPr>
              <a:t>Figure 1. </a:t>
            </a:r>
            <a:r>
              <a:rPr lang="es-ES" sz="2500" b="1" dirty="0">
                <a:cs typeface="Times New Roman" panose="02020603050405020304" pitchFamily="18" charset="0"/>
              </a:rPr>
              <a:t>Scientific growth: 1994-2016</a:t>
            </a:r>
          </a:p>
          <a:p>
            <a:r>
              <a:rPr lang="es-ES" sz="2500" dirty="0">
                <a:cs typeface="Times New Roman" panose="02020603050405020304" pitchFamily="18" charset="0"/>
              </a:rPr>
              <a:t>(</a:t>
            </a:r>
            <a:r>
              <a:rPr lang="en-US" sz="2500" dirty="0">
                <a:cs typeface="Times New Roman" panose="02020603050405020304" pitchFamily="18" charset="0"/>
              </a:rPr>
              <a:t>Orange line = Number of paper per year; blue bars = year-on-year growth; red line = CAGR)</a:t>
            </a:r>
          </a:p>
        </p:txBody>
      </p:sp>
      <p:sp>
        <p:nvSpPr>
          <p:cNvPr id="41" name="Rectángulo 40">
            <a:extLst>
              <a:ext uri="{FF2B5EF4-FFF2-40B4-BE49-F238E27FC236}">
                <a16:creationId xmlns:a16="http://schemas.microsoft.com/office/drawing/2014/main" xmlns="" id="{C9C52992-4FAC-4F29-9C13-3D5C2E3C0411}"/>
              </a:ext>
            </a:extLst>
          </p:cNvPr>
          <p:cNvSpPr/>
          <p:nvPr/>
        </p:nvSpPr>
        <p:spPr>
          <a:xfrm>
            <a:off x="1492862" y="24315635"/>
            <a:ext cx="12828029" cy="1077218"/>
          </a:xfrm>
          <a:prstGeom prst="rect">
            <a:avLst/>
          </a:prstGeom>
        </p:spPr>
        <p:txBody>
          <a:bodyPr wrap="square">
            <a:spAutoFit/>
          </a:bodyPr>
          <a:lstStyle/>
          <a:p>
            <a:pPr algn="just"/>
            <a:r>
              <a:rPr lang="en-US" sz="3200" dirty="0"/>
              <a:t>Bibliographic coupling of the journals yielded four subject clusters (Fig. 2): sustainability, renewable energies, green chemistry and green ecology.</a:t>
            </a:r>
          </a:p>
        </p:txBody>
      </p:sp>
      <p:sp>
        <p:nvSpPr>
          <p:cNvPr id="44" name="Rectángulo 43">
            <a:extLst>
              <a:ext uri="{FF2B5EF4-FFF2-40B4-BE49-F238E27FC236}">
                <a16:creationId xmlns:a16="http://schemas.microsoft.com/office/drawing/2014/main" xmlns="" id="{4C7725C3-3E1B-449E-9817-67BEAD0FD989}"/>
              </a:ext>
            </a:extLst>
          </p:cNvPr>
          <p:cNvSpPr/>
          <p:nvPr/>
        </p:nvSpPr>
        <p:spPr>
          <a:xfrm>
            <a:off x="1364061" y="34213978"/>
            <a:ext cx="9774907" cy="477054"/>
          </a:xfrm>
          <a:prstGeom prst="rect">
            <a:avLst/>
          </a:prstGeom>
        </p:spPr>
        <p:txBody>
          <a:bodyPr wrap="square">
            <a:spAutoFit/>
          </a:bodyPr>
          <a:lstStyle/>
          <a:p>
            <a:r>
              <a:rPr lang="en-US" sz="2500" b="1" dirty="0">
                <a:ea typeface="Calibri" panose="020F0502020204030204" pitchFamily="34" charset="0"/>
                <a:cs typeface="Times New Roman" panose="02020603050405020304" pitchFamily="18" charset="0"/>
              </a:rPr>
              <a:t>Figure 2</a:t>
            </a:r>
            <a:r>
              <a:rPr lang="en-US" sz="2500" b="1" dirty="0">
                <a:cs typeface="Times New Roman" panose="02020603050405020304" pitchFamily="18" charset="0"/>
              </a:rPr>
              <a:t>. Structure of WoS category ‘Green and sustainable S&amp;T’</a:t>
            </a:r>
            <a:endParaRPr lang="es-ES" sz="2500" b="1" dirty="0">
              <a:cs typeface="Times New Roman" panose="02020603050405020304" pitchFamily="18" charset="0"/>
            </a:endParaRPr>
          </a:p>
        </p:txBody>
      </p:sp>
      <p:pic>
        <p:nvPicPr>
          <p:cNvPr id="47" name="Imagen 46" descr="Imagen que contiene texto, mapa&#10;&#10;Descripción generada con confianza muy alta">
            <a:extLst>
              <a:ext uri="{FF2B5EF4-FFF2-40B4-BE49-F238E27FC236}">
                <a16:creationId xmlns:a16="http://schemas.microsoft.com/office/drawing/2014/main" xmlns="" id="{79AA7878-FDDE-4F1F-A7B9-B2CCC10F2948}"/>
              </a:ext>
            </a:extLst>
          </p:cNvPr>
          <p:cNvPicPr>
            <a:picLocks noChangeAspect="1"/>
          </p:cNvPicPr>
          <p:nvPr/>
        </p:nvPicPr>
        <p:blipFill>
          <a:blip r:embed="rId10"/>
          <a:stretch>
            <a:fillRect/>
          </a:stretch>
        </p:blipFill>
        <p:spPr>
          <a:xfrm>
            <a:off x="1123450" y="35356405"/>
            <a:ext cx="12131280" cy="6131385"/>
          </a:xfrm>
          <a:prstGeom prst="rect">
            <a:avLst/>
          </a:prstGeom>
        </p:spPr>
      </p:pic>
      <p:sp>
        <p:nvSpPr>
          <p:cNvPr id="48" name="Rectángulo 47">
            <a:extLst>
              <a:ext uri="{FF2B5EF4-FFF2-40B4-BE49-F238E27FC236}">
                <a16:creationId xmlns:a16="http://schemas.microsoft.com/office/drawing/2014/main" xmlns="" id="{659A94A9-06AC-4A40-AD21-7CA389CC4352}"/>
              </a:ext>
            </a:extLst>
          </p:cNvPr>
          <p:cNvSpPr/>
          <p:nvPr/>
        </p:nvSpPr>
        <p:spPr>
          <a:xfrm>
            <a:off x="2190484" y="35738655"/>
            <a:ext cx="9083452" cy="738664"/>
          </a:xfrm>
          <a:prstGeom prst="rect">
            <a:avLst/>
          </a:prstGeom>
        </p:spPr>
        <p:txBody>
          <a:bodyPr wrap="square">
            <a:spAutoFit/>
          </a:bodyPr>
          <a:lstStyle/>
          <a:p>
            <a:pPr algn="just"/>
            <a:r>
              <a:rPr lang="en-US" sz="2400" dirty="0">
                <a:solidFill>
                  <a:srgbClr val="0070C0"/>
                </a:solidFill>
              </a:rPr>
              <a:t>*</a:t>
            </a:r>
            <a:r>
              <a:rPr lang="en-US" dirty="0"/>
              <a:t>Renewable Energy had a small output until 2007 when the growth model underwent abrupt change</a:t>
            </a:r>
          </a:p>
        </p:txBody>
      </p:sp>
      <p:sp>
        <p:nvSpPr>
          <p:cNvPr id="50" name="Rectángulo 49">
            <a:extLst>
              <a:ext uri="{FF2B5EF4-FFF2-40B4-BE49-F238E27FC236}">
                <a16:creationId xmlns:a16="http://schemas.microsoft.com/office/drawing/2014/main" xmlns="" id="{E1F4DB5D-E6C7-4CF3-B251-FCC050A1ACEB}"/>
              </a:ext>
            </a:extLst>
          </p:cNvPr>
          <p:cNvSpPr/>
          <p:nvPr/>
        </p:nvSpPr>
        <p:spPr>
          <a:xfrm>
            <a:off x="2190484" y="38230462"/>
            <a:ext cx="7272912" cy="461665"/>
          </a:xfrm>
          <a:prstGeom prst="rect">
            <a:avLst/>
          </a:prstGeom>
        </p:spPr>
        <p:txBody>
          <a:bodyPr wrap="square">
            <a:spAutoFit/>
          </a:bodyPr>
          <a:lstStyle/>
          <a:p>
            <a:pPr algn="just"/>
            <a:r>
              <a:rPr lang="en-US" sz="2400" dirty="0">
                <a:solidFill>
                  <a:schemeClr val="accent4"/>
                </a:solidFill>
              </a:rPr>
              <a:t>*</a:t>
            </a:r>
            <a:r>
              <a:rPr lang="en-US" dirty="0"/>
              <a:t>The first green ecology journals appeared in WoS in 2007</a:t>
            </a:r>
            <a:endParaRPr lang="es-ES" dirty="0"/>
          </a:p>
        </p:txBody>
      </p:sp>
      <p:sp>
        <p:nvSpPr>
          <p:cNvPr id="51" name="Rectángulo 50">
            <a:extLst>
              <a:ext uri="{FF2B5EF4-FFF2-40B4-BE49-F238E27FC236}">
                <a16:creationId xmlns:a16="http://schemas.microsoft.com/office/drawing/2014/main" xmlns="" id="{89AF67FA-DB89-4040-9247-4B798ED351C4}"/>
              </a:ext>
            </a:extLst>
          </p:cNvPr>
          <p:cNvSpPr/>
          <p:nvPr/>
        </p:nvSpPr>
        <p:spPr>
          <a:xfrm>
            <a:off x="2190484" y="37411850"/>
            <a:ext cx="8040359" cy="461665"/>
          </a:xfrm>
          <a:prstGeom prst="rect">
            <a:avLst/>
          </a:prstGeom>
        </p:spPr>
        <p:txBody>
          <a:bodyPr wrap="square">
            <a:spAutoFit/>
          </a:bodyPr>
          <a:lstStyle/>
          <a:p>
            <a:pPr algn="just"/>
            <a:r>
              <a:rPr lang="en-US" sz="2400" dirty="0">
                <a:solidFill>
                  <a:schemeClr val="accent6"/>
                </a:solidFill>
              </a:rPr>
              <a:t>*</a:t>
            </a:r>
            <a:r>
              <a:rPr lang="en-US" dirty="0"/>
              <a:t>Green chemistry cluster ran parallel to sustainability until 2012</a:t>
            </a:r>
          </a:p>
        </p:txBody>
      </p:sp>
      <p:sp>
        <p:nvSpPr>
          <p:cNvPr id="52" name="Rectángulo 51">
            <a:extLst>
              <a:ext uri="{FF2B5EF4-FFF2-40B4-BE49-F238E27FC236}">
                <a16:creationId xmlns:a16="http://schemas.microsoft.com/office/drawing/2014/main" xmlns="" id="{32C00E04-A45B-4C52-A947-567F4B7685A7}"/>
              </a:ext>
            </a:extLst>
          </p:cNvPr>
          <p:cNvSpPr/>
          <p:nvPr/>
        </p:nvSpPr>
        <p:spPr>
          <a:xfrm>
            <a:off x="2190484" y="34926387"/>
            <a:ext cx="9027122" cy="461665"/>
          </a:xfrm>
          <a:prstGeom prst="rect">
            <a:avLst/>
          </a:prstGeom>
        </p:spPr>
        <p:txBody>
          <a:bodyPr wrap="square">
            <a:spAutoFit/>
          </a:bodyPr>
          <a:lstStyle/>
          <a:p>
            <a:pPr algn="just"/>
            <a:r>
              <a:rPr lang="en-US" sz="2400" dirty="0">
                <a:solidFill>
                  <a:srgbClr val="FF0000"/>
                </a:solidFill>
              </a:rPr>
              <a:t>*</a:t>
            </a:r>
            <a:r>
              <a:rPr lang="en-US" dirty="0"/>
              <a:t>Earliest papers in sustainability cluster date from 1995 with slow growth in the first 10 years</a:t>
            </a:r>
          </a:p>
        </p:txBody>
      </p:sp>
      <p:sp>
        <p:nvSpPr>
          <p:cNvPr id="45" name="Rectángulo 44">
            <a:extLst>
              <a:ext uri="{FF2B5EF4-FFF2-40B4-BE49-F238E27FC236}">
                <a16:creationId xmlns:a16="http://schemas.microsoft.com/office/drawing/2014/main" xmlns="" id="{758051E4-969A-4C42-BCBD-16C12C747EA8}"/>
              </a:ext>
            </a:extLst>
          </p:cNvPr>
          <p:cNvSpPr/>
          <p:nvPr/>
        </p:nvSpPr>
        <p:spPr>
          <a:xfrm>
            <a:off x="1437022" y="41538103"/>
            <a:ext cx="9774907" cy="477054"/>
          </a:xfrm>
          <a:prstGeom prst="rect">
            <a:avLst/>
          </a:prstGeom>
        </p:spPr>
        <p:txBody>
          <a:bodyPr wrap="square">
            <a:spAutoFit/>
          </a:bodyPr>
          <a:lstStyle/>
          <a:p>
            <a:r>
              <a:rPr lang="en-US" sz="2500" b="1" dirty="0">
                <a:ea typeface="Calibri" panose="020F0502020204030204" pitchFamily="34" charset="0"/>
                <a:cs typeface="Times New Roman" panose="02020603050405020304" pitchFamily="18" charset="0"/>
              </a:rPr>
              <a:t>Figure 3. </a:t>
            </a:r>
            <a:r>
              <a:rPr lang="es-ES" sz="2500" b="1" dirty="0">
                <a:cs typeface="Times New Roman" panose="02020603050405020304" pitchFamily="18" charset="0"/>
              </a:rPr>
              <a:t>Scientific growth </a:t>
            </a:r>
            <a:r>
              <a:rPr lang="en-US" sz="2500" b="1" dirty="0">
                <a:cs typeface="Times New Roman" panose="02020603050405020304" pitchFamily="18" charset="0"/>
              </a:rPr>
              <a:t>by</a:t>
            </a:r>
            <a:r>
              <a:rPr lang="es-ES" sz="2500" b="1" dirty="0">
                <a:cs typeface="Times New Roman" panose="02020603050405020304" pitchFamily="18" charset="0"/>
              </a:rPr>
              <a:t> </a:t>
            </a:r>
            <a:r>
              <a:rPr lang="en-US" sz="2500" b="1" dirty="0">
                <a:cs typeface="Times New Roman" panose="02020603050405020304" pitchFamily="18" charset="0"/>
              </a:rPr>
              <a:t>cluster</a:t>
            </a:r>
          </a:p>
        </p:txBody>
      </p:sp>
      <p:sp>
        <p:nvSpPr>
          <p:cNvPr id="53" name="Rectángulo 52">
            <a:extLst>
              <a:ext uri="{FF2B5EF4-FFF2-40B4-BE49-F238E27FC236}">
                <a16:creationId xmlns:a16="http://schemas.microsoft.com/office/drawing/2014/main" xmlns="" id="{FEC2DF9E-3B09-4213-9966-65B1944B533D}"/>
              </a:ext>
            </a:extLst>
          </p:cNvPr>
          <p:cNvSpPr/>
          <p:nvPr/>
        </p:nvSpPr>
        <p:spPr>
          <a:xfrm>
            <a:off x="14636119" y="15749816"/>
            <a:ext cx="15018511" cy="1569660"/>
          </a:xfrm>
          <a:prstGeom prst="rect">
            <a:avLst/>
          </a:prstGeom>
        </p:spPr>
        <p:txBody>
          <a:bodyPr wrap="square">
            <a:spAutoFit/>
          </a:bodyPr>
          <a:lstStyle/>
          <a:p>
            <a:pPr algn="just"/>
            <a:r>
              <a:rPr lang="en-US" sz="3200" dirty="0"/>
              <a:t>The keyword co-word analysis of documents published by journals listed under the WoS category sustainable S&amp;T identified nine clusters, with the constituent terms and their interrelationships (Fig. 4).</a:t>
            </a:r>
            <a:endParaRPr lang="es-ES" sz="3200" dirty="0"/>
          </a:p>
        </p:txBody>
      </p:sp>
      <p:sp>
        <p:nvSpPr>
          <p:cNvPr id="56" name="Rectángulo 55">
            <a:extLst>
              <a:ext uri="{FF2B5EF4-FFF2-40B4-BE49-F238E27FC236}">
                <a16:creationId xmlns:a16="http://schemas.microsoft.com/office/drawing/2014/main" xmlns="" id="{5A14B3B5-C3E6-4671-ADFD-06C0EA651133}"/>
              </a:ext>
            </a:extLst>
          </p:cNvPr>
          <p:cNvSpPr/>
          <p:nvPr/>
        </p:nvSpPr>
        <p:spPr>
          <a:xfrm>
            <a:off x="24019764" y="16893848"/>
            <a:ext cx="4887453" cy="861774"/>
          </a:xfrm>
          <a:prstGeom prst="rect">
            <a:avLst/>
          </a:prstGeom>
        </p:spPr>
        <p:txBody>
          <a:bodyPr wrap="square">
            <a:spAutoFit/>
          </a:bodyPr>
          <a:lstStyle/>
          <a:p>
            <a:r>
              <a:rPr lang="en-US" sz="2500" b="1" dirty="0">
                <a:ea typeface="Calibri" panose="020F0502020204030204" pitchFamily="34" charset="0"/>
                <a:cs typeface="Times New Roman" panose="02020603050405020304" pitchFamily="18" charset="0"/>
              </a:rPr>
              <a:t>Figure 4. </a:t>
            </a:r>
            <a:r>
              <a:rPr lang="en-US" sz="2500" b="1" dirty="0">
                <a:cs typeface="Times New Roman" panose="02020603050405020304" pitchFamily="18" charset="0"/>
              </a:rPr>
              <a:t>Co-word analysis of keywords</a:t>
            </a:r>
          </a:p>
        </p:txBody>
      </p:sp>
      <p:pic>
        <p:nvPicPr>
          <p:cNvPr id="57" name="Imagen 56">
            <a:extLst>
              <a:ext uri="{FF2B5EF4-FFF2-40B4-BE49-F238E27FC236}">
                <a16:creationId xmlns:a16="http://schemas.microsoft.com/office/drawing/2014/main" xmlns="" id="{C2C8F5D0-7FF2-4C8C-BBBA-E66CD0319490}"/>
              </a:ext>
            </a:extLst>
          </p:cNvPr>
          <p:cNvPicPr>
            <a:picLocks noChangeAspect="1"/>
          </p:cNvPicPr>
          <p:nvPr/>
        </p:nvPicPr>
        <p:blipFill>
          <a:blip r:embed="rId11"/>
          <a:stretch>
            <a:fillRect/>
          </a:stretch>
        </p:blipFill>
        <p:spPr>
          <a:xfrm>
            <a:off x="14621405" y="25817572"/>
            <a:ext cx="14495433" cy="10290415"/>
          </a:xfrm>
          <a:prstGeom prst="rect">
            <a:avLst/>
          </a:prstGeom>
        </p:spPr>
      </p:pic>
      <p:sp>
        <p:nvSpPr>
          <p:cNvPr id="59" name="Rectángulo 58">
            <a:extLst>
              <a:ext uri="{FF2B5EF4-FFF2-40B4-BE49-F238E27FC236}">
                <a16:creationId xmlns:a16="http://schemas.microsoft.com/office/drawing/2014/main" xmlns="" id="{1E35BD32-91D9-4463-B9E3-44A61965304D}"/>
              </a:ext>
            </a:extLst>
          </p:cNvPr>
          <p:cNvSpPr/>
          <p:nvPr/>
        </p:nvSpPr>
        <p:spPr>
          <a:xfrm>
            <a:off x="15226294" y="35371483"/>
            <a:ext cx="9774907" cy="477054"/>
          </a:xfrm>
          <a:prstGeom prst="rect">
            <a:avLst/>
          </a:prstGeom>
        </p:spPr>
        <p:txBody>
          <a:bodyPr wrap="square">
            <a:spAutoFit/>
          </a:bodyPr>
          <a:lstStyle/>
          <a:p>
            <a:r>
              <a:rPr lang="en-US" sz="2500" b="1" dirty="0">
                <a:ea typeface="Calibri" panose="020F0502020204030204" pitchFamily="34" charset="0"/>
                <a:cs typeface="Times New Roman" panose="02020603050405020304" pitchFamily="18" charset="0"/>
              </a:rPr>
              <a:t>Figure 5. </a:t>
            </a:r>
            <a:r>
              <a:rPr lang="en-US" sz="2500" b="1" dirty="0">
                <a:cs typeface="Times New Roman" panose="02020603050405020304" pitchFamily="18" charset="0"/>
              </a:rPr>
              <a:t>Correspondence analysis for keywords and years</a:t>
            </a:r>
          </a:p>
        </p:txBody>
      </p:sp>
      <p:sp>
        <p:nvSpPr>
          <p:cNvPr id="60" name="Rectángulo 59">
            <a:extLst>
              <a:ext uri="{FF2B5EF4-FFF2-40B4-BE49-F238E27FC236}">
                <a16:creationId xmlns:a16="http://schemas.microsoft.com/office/drawing/2014/main" xmlns="" id="{C76823BD-CCFD-44AC-A5C7-F773283221E9}"/>
              </a:ext>
            </a:extLst>
          </p:cNvPr>
          <p:cNvSpPr/>
          <p:nvPr/>
        </p:nvSpPr>
        <p:spPr>
          <a:xfrm>
            <a:off x="14686979" y="24759023"/>
            <a:ext cx="14967651" cy="1077218"/>
          </a:xfrm>
          <a:prstGeom prst="rect">
            <a:avLst/>
          </a:prstGeom>
        </p:spPr>
        <p:txBody>
          <a:bodyPr wrap="square">
            <a:spAutoFit/>
          </a:bodyPr>
          <a:lstStyle/>
          <a:p>
            <a:pPr algn="just"/>
            <a:r>
              <a:rPr lang="en-US" sz="3200" dirty="0"/>
              <a:t>Category dynamics were analyzed by correlating the years in which the frequency of appearance was higher (Fig. 5).</a:t>
            </a:r>
          </a:p>
        </p:txBody>
      </p:sp>
      <p:sp>
        <p:nvSpPr>
          <p:cNvPr id="61" name="Flecha: curvada hacia arriba 60">
            <a:extLst>
              <a:ext uri="{FF2B5EF4-FFF2-40B4-BE49-F238E27FC236}">
                <a16:creationId xmlns:a16="http://schemas.microsoft.com/office/drawing/2014/main" xmlns="" id="{C597A06D-49D4-4A07-A452-3E575233923B}"/>
              </a:ext>
            </a:extLst>
          </p:cNvPr>
          <p:cNvSpPr/>
          <p:nvPr/>
        </p:nvSpPr>
        <p:spPr>
          <a:xfrm>
            <a:off x="19523934" y="31758769"/>
            <a:ext cx="4972050" cy="94877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62" name="CuadroTexto 61">
            <a:extLst>
              <a:ext uri="{FF2B5EF4-FFF2-40B4-BE49-F238E27FC236}">
                <a16:creationId xmlns:a16="http://schemas.microsoft.com/office/drawing/2014/main" xmlns="" id="{447AD582-CE2B-44F0-8D09-8B749619E9F9}"/>
              </a:ext>
            </a:extLst>
          </p:cNvPr>
          <p:cNvSpPr txBox="1"/>
          <p:nvPr/>
        </p:nvSpPr>
        <p:spPr>
          <a:xfrm>
            <a:off x="22749956" y="32762428"/>
            <a:ext cx="1466373" cy="461665"/>
          </a:xfrm>
          <a:prstGeom prst="rect">
            <a:avLst/>
          </a:prstGeom>
          <a:noFill/>
        </p:spPr>
        <p:txBody>
          <a:bodyPr wrap="square" rtlCol="0">
            <a:spAutoFit/>
          </a:bodyPr>
          <a:lstStyle/>
          <a:p>
            <a:r>
              <a:rPr lang="en-US" sz="2400" b="1" dirty="0">
                <a:solidFill>
                  <a:schemeClr val="accent1"/>
                </a:solidFill>
              </a:rPr>
              <a:t>Timeline</a:t>
            </a:r>
          </a:p>
        </p:txBody>
      </p:sp>
      <p:sp>
        <p:nvSpPr>
          <p:cNvPr id="63" name="Rectángulo 62">
            <a:extLst>
              <a:ext uri="{FF2B5EF4-FFF2-40B4-BE49-F238E27FC236}">
                <a16:creationId xmlns:a16="http://schemas.microsoft.com/office/drawing/2014/main" xmlns="" id="{480F9744-0374-4927-A327-BD067D419340}"/>
              </a:ext>
            </a:extLst>
          </p:cNvPr>
          <p:cNvSpPr/>
          <p:nvPr/>
        </p:nvSpPr>
        <p:spPr>
          <a:xfrm>
            <a:off x="13702047" y="36017315"/>
            <a:ext cx="2957861" cy="769441"/>
          </a:xfrm>
          <a:prstGeom prst="rect">
            <a:avLst/>
          </a:prstGeom>
          <a:noFill/>
        </p:spPr>
        <p:txBody>
          <a:bodyPr wrap="none" lIns="91440" tIns="45720" rIns="91440" bIns="45720">
            <a:spAutoFit/>
          </a:bodyPr>
          <a:lstStyle/>
          <a:p>
            <a:pPr algn="ctr"/>
            <a:r>
              <a:rPr lang="en-US" sz="4400" b="1" cap="none" spc="0" dirty="0">
                <a:ln w="22225">
                  <a:solidFill>
                    <a:srgbClr val="CCDDEA">
                      <a:lumMod val="50000"/>
                    </a:srgbClr>
                  </a:solidFill>
                  <a:prstDash val="solid"/>
                </a:ln>
                <a:solidFill>
                  <a:srgbClr val="CCDDEA">
                    <a:lumMod val="50000"/>
                  </a:srgbClr>
                </a:solidFill>
                <a:effectLst/>
              </a:rPr>
              <a:t>Conclusions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64" name="Rectángulo 63">
            <a:extLst>
              <a:ext uri="{FF2B5EF4-FFF2-40B4-BE49-F238E27FC236}">
                <a16:creationId xmlns:a16="http://schemas.microsoft.com/office/drawing/2014/main" xmlns="" id="{428772EF-30BD-4EED-B03B-A22939351E19}"/>
              </a:ext>
            </a:extLst>
          </p:cNvPr>
          <p:cNvSpPr/>
          <p:nvPr/>
        </p:nvSpPr>
        <p:spPr>
          <a:xfrm>
            <a:off x="13702047" y="38871732"/>
            <a:ext cx="2749663" cy="769441"/>
          </a:xfrm>
          <a:prstGeom prst="rect">
            <a:avLst/>
          </a:prstGeom>
          <a:noFill/>
        </p:spPr>
        <p:txBody>
          <a:bodyPr wrap="none" lIns="91440" tIns="45720" rIns="91440" bIns="45720">
            <a:spAutoFit/>
          </a:bodyPr>
          <a:lstStyle/>
          <a:p>
            <a:pPr algn="ctr"/>
            <a:r>
              <a:rPr lang="en-US" sz="4400" b="1" dirty="0">
                <a:ln w="22225">
                  <a:solidFill>
                    <a:srgbClr val="CCDDEA">
                      <a:lumMod val="50000"/>
                    </a:srgbClr>
                  </a:solidFill>
                  <a:prstDash val="solid"/>
                </a:ln>
                <a:solidFill>
                  <a:srgbClr val="CCDDEA">
                    <a:lumMod val="50000"/>
                  </a:srgbClr>
                </a:solidFill>
              </a:rPr>
              <a:t>References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66" name="Rectángulo redondeado 35">
            <a:extLst>
              <a:ext uri="{FF2B5EF4-FFF2-40B4-BE49-F238E27FC236}">
                <a16:creationId xmlns:a16="http://schemas.microsoft.com/office/drawing/2014/main" xmlns="" id="{D6A9C7F3-4B23-40BC-A077-7F2C876EE709}"/>
              </a:ext>
            </a:extLst>
          </p:cNvPr>
          <p:cNvSpPr/>
          <p:nvPr/>
        </p:nvSpPr>
        <p:spPr>
          <a:xfrm>
            <a:off x="13702047" y="39556746"/>
            <a:ext cx="15659484" cy="18573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rPr>
              <a:t>Borner, K., Chen, C. M., &amp; Boyack, K. W. (2003). Visualizing knowledge domains. Annual Review of Information Science and Technology, 37, 179-255. doi: 10.1002/aris.1440370106</a:t>
            </a:r>
          </a:p>
          <a:p>
            <a:pPr algn="just"/>
            <a:r>
              <a:rPr lang="en-US" sz="2400" dirty="0">
                <a:solidFill>
                  <a:schemeClr val="tx1"/>
                </a:solidFill>
              </a:rPr>
              <a:t>Bourdieu, Pierre (2003). El oficio de científico. Anagrama. ISBN 9788433961983.</a:t>
            </a:r>
          </a:p>
          <a:p>
            <a:pPr algn="just"/>
            <a:r>
              <a:rPr lang="en-US" sz="2400" dirty="0">
                <a:solidFill>
                  <a:schemeClr val="tx1"/>
                </a:solidFill>
              </a:rPr>
              <a:t>Chen, Chaomei, &amp; Song, M. (2018) Representing Scientific Knowledge: The Role of Uncertainty. Springer.</a:t>
            </a:r>
          </a:p>
          <a:p>
            <a:pPr algn="just"/>
            <a:r>
              <a:rPr lang="en-US" sz="2400" dirty="0">
                <a:solidFill>
                  <a:schemeClr val="tx1"/>
                </a:solidFill>
              </a:rPr>
              <a:t>Kuhn, T. S. (1962). The structure of scientific revolutions (2nd ed.). Chicago, IL University of Chicago press.</a:t>
            </a:r>
            <a:endParaRPr lang="es-ES" dirty="0"/>
          </a:p>
        </p:txBody>
      </p:sp>
      <p:pic>
        <p:nvPicPr>
          <p:cNvPr id="49" name="Imagen 22"/>
          <p:cNvPicPr>
            <a:picLocks noChangeAspect="1"/>
          </p:cNvPicPr>
          <p:nvPr/>
        </p:nvPicPr>
        <p:blipFill>
          <a:blip r:embed="rId12"/>
          <a:stretch>
            <a:fillRect/>
          </a:stretch>
        </p:blipFill>
        <p:spPr>
          <a:xfrm>
            <a:off x="26604763" y="2985024"/>
            <a:ext cx="2828925" cy="1171575"/>
          </a:xfrm>
          <a:prstGeom prst="rect">
            <a:avLst/>
          </a:prstGeom>
        </p:spPr>
      </p:pic>
      <p:sp>
        <p:nvSpPr>
          <p:cNvPr id="54" name="Rectángulo 27">
            <a:extLst>
              <a:ext uri="{FF2B5EF4-FFF2-40B4-BE49-F238E27FC236}">
                <a16:creationId xmlns:a16="http://schemas.microsoft.com/office/drawing/2014/main" xmlns="" id="{65DB1A13-9227-4617-811F-91AE95D83E1C}"/>
              </a:ext>
            </a:extLst>
          </p:cNvPr>
          <p:cNvSpPr/>
          <p:nvPr/>
        </p:nvSpPr>
        <p:spPr>
          <a:xfrm>
            <a:off x="1324052" y="7924094"/>
            <a:ext cx="3446776" cy="769441"/>
          </a:xfrm>
          <a:prstGeom prst="rect">
            <a:avLst/>
          </a:prstGeom>
          <a:noFill/>
        </p:spPr>
        <p:txBody>
          <a:bodyPr wrap="none" lIns="91440" tIns="45720" rIns="91440" bIns="45720">
            <a:spAutoFit/>
          </a:bodyPr>
          <a:lstStyle/>
          <a:p>
            <a:pPr algn="ctr"/>
            <a:r>
              <a:rPr lang="en-US" sz="4400" b="1" dirty="0">
                <a:ln w="22225">
                  <a:solidFill>
                    <a:srgbClr val="CCDDEA">
                      <a:lumMod val="50000"/>
                    </a:srgbClr>
                  </a:solidFill>
                  <a:prstDash val="solid"/>
                </a:ln>
                <a:solidFill>
                  <a:srgbClr val="CCDDEA">
                    <a:lumMod val="50000"/>
                  </a:srgbClr>
                </a:solidFill>
              </a:rPr>
              <a:t>Principal aims</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58" name="Rectángulo redondeado 35"/>
          <p:cNvSpPr/>
          <p:nvPr/>
        </p:nvSpPr>
        <p:spPr>
          <a:xfrm>
            <a:off x="5019273" y="7853968"/>
            <a:ext cx="16150472" cy="178997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5" name="64 Rectángulo"/>
          <p:cNvSpPr/>
          <p:nvPr/>
        </p:nvSpPr>
        <p:spPr>
          <a:xfrm>
            <a:off x="5359568" y="7942886"/>
            <a:ext cx="16081867" cy="2062103"/>
          </a:xfrm>
          <a:prstGeom prst="rect">
            <a:avLst/>
          </a:prstGeom>
        </p:spPr>
        <p:txBody>
          <a:bodyPr wrap="square">
            <a:spAutoFit/>
          </a:bodyPr>
          <a:lstStyle/>
          <a:p>
            <a:pPr marL="285750" indent="-285750">
              <a:buFont typeface="Arial" panose="020B0604020202020204" pitchFamily="34" charset="0"/>
              <a:buChar char="•"/>
            </a:pPr>
            <a:r>
              <a:rPr lang="en-US" sz="3200" dirty="0"/>
              <a:t>Identify the main patterns of evolution of the discipline.</a:t>
            </a:r>
          </a:p>
          <a:p>
            <a:pPr marL="285750" indent="-285750">
              <a:buFont typeface="Arial" panose="020B0604020202020204" pitchFamily="34" charset="0"/>
              <a:buChar char="•"/>
            </a:pPr>
            <a:r>
              <a:rPr lang="en-US" sz="3200" dirty="0"/>
              <a:t>Describe the main characteristics of scientific production in this field.</a:t>
            </a:r>
          </a:p>
          <a:p>
            <a:pPr marL="285750" indent="-285750">
              <a:buFont typeface="Arial" panose="020B0604020202020204" pitchFamily="34" charset="0"/>
              <a:buChar char="•"/>
            </a:pPr>
            <a:r>
              <a:rPr lang="en-US" sz="3200" dirty="0"/>
              <a:t>Analyze what emerging topics have arisen. </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5530046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576</TotalTime>
  <Words>783</Words>
  <Application>Microsoft Office PowerPoint</Application>
  <PresentationFormat>Personalizado</PresentationFormat>
  <Paragraphs>45</Paragraphs>
  <Slides>1</Slides>
  <Notes>0</Notes>
  <HiddenSlides>0</HiddenSlides>
  <MMClips>0</MMClips>
  <ScaleCrop>false</ScaleCrop>
  <HeadingPairs>
    <vt:vector size="4" baseType="variant">
      <vt:variant>
        <vt:lpstr>Tema</vt:lpstr>
      </vt:variant>
      <vt:variant>
        <vt:i4>1</vt:i4>
      </vt:variant>
      <vt:variant>
        <vt:lpstr>Títulos de diapositiva</vt:lpstr>
      </vt:variant>
      <vt:variant>
        <vt:i4>1</vt:i4>
      </vt:variant>
    </vt:vector>
  </HeadingPairs>
  <TitlesOfParts>
    <vt:vector size="2" baseType="lpstr">
      <vt:lpstr>Tema de Office</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daniela</cp:lastModifiedBy>
  <cp:revision>47</cp:revision>
  <dcterms:created xsi:type="dcterms:W3CDTF">2018-06-28T11:40:33Z</dcterms:created>
  <dcterms:modified xsi:type="dcterms:W3CDTF">2018-09-10T08:50:18Z</dcterms:modified>
</cp:coreProperties>
</file>