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8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70423n\Desktop\film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film!$D$204:$D$1227</c:f>
              <c:numCache>
                <c:formatCode>General</c:formatCode>
                <c:ptCount val="1024"/>
                <c:pt idx="0">
                  <c:v>2.5170999999999999E-2</c:v>
                </c:pt>
                <c:pt idx="1">
                  <c:v>0.107318</c:v>
                </c:pt>
                <c:pt idx="2">
                  <c:v>0.208092</c:v>
                </c:pt>
                <c:pt idx="3">
                  <c:v>0.321687</c:v>
                </c:pt>
                <c:pt idx="4">
                  <c:v>0.44419799999999998</c:v>
                </c:pt>
                <c:pt idx="5">
                  <c:v>0.58539799999999997</c:v>
                </c:pt>
                <c:pt idx="6">
                  <c:v>0.73268</c:v>
                </c:pt>
                <c:pt idx="7">
                  <c:v>0.88880499999999996</c:v>
                </c:pt>
                <c:pt idx="8">
                  <c:v>1.053015</c:v>
                </c:pt>
                <c:pt idx="9">
                  <c:v>1.2295990000000001</c:v>
                </c:pt>
                <c:pt idx="10">
                  <c:v>1.4120710000000001</c:v>
                </c:pt>
                <c:pt idx="11">
                  <c:v>1.5981719999999999</c:v>
                </c:pt>
                <c:pt idx="12">
                  <c:v>1.7919719999999999</c:v>
                </c:pt>
                <c:pt idx="13">
                  <c:v>1.997409</c:v>
                </c:pt>
                <c:pt idx="14">
                  <c:v>2.2187860000000001</c:v>
                </c:pt>
                <c:pt idx="15">
                  <c:v>2.4449939999999999</c:v>
                </c:pt>
                <c:pt idx="16">
                  <c:v>2.6807910000000001</c:v>
                </c:pt>
                <c:pt idx="17">
                  <c:v>2.9254069999999999</c:v>
                </c:pt>
                <c:pt idx="18">
                  <c:v>3.1953680000000002</c:v>
                </c:pt>
                <c:pt idx="19">
                  <c:v>3.4627289999999999</c:v>
                </c:pt>
                <c:pt idx="20">
                  <c:v>3.7455720000000001</c:v>
                </c:pt>
                <c:pt idx="21">
                  <c:v>4.0411130000000002</c:v>
                </c:pt>
                <c:pt idx="22">
                  <c:v>4.3652379999999997</c:v>
                </c:pt>
                <c:pt idx="23">
                  <c:v>4.6882089999999996</c:v>
                </c:pt>
                <c:pt idx="24">
                  <c:v>5.0239890000000003</c:v>
                </c:pt>
                <c:pt idx="25">
                  <c:v>5.369834</c:v>
                </c:pt>
                <c:pt idx="26">
                  <c:v>5.7374359999999998</c:v>
                </c:pt>
                <c:pt idx="27">
                  <c:v>6.1311499999999999</c:v>
                </c:pt>
                <c:pt idx="28">
                  <c:v>6.5262909999999996</c:v>
                </c:pt>
                <c:pt idx="29">
                  <c:v>6.9261169999999996</c:v>
                </c:pt>
                <c:pt idx="30">
                  <c:v>7.3335920000000003</c:v>
                </c:pt>
                <c:pt idx="31">
                  <c:v>7.7580289999999996</c:v>
                </c:pt>
                <c:pt idx="32">
                  <c:v>8.1755309999999994</c:v>
                </c:pt>
                <c:pt idx="33">
                  <c:v>8.6146630000000002</c:v>
                </c:pt>
                <c:pt idx="34">
                  <c:v>9.0549649999999993</c:v>
                </c:pt>
                <c:pt idx="35">
                  <c:v>9.5156890000000001</c:v>
                </c:pt>
                <c:pt idx="36">
                  <c:v>9.9771450000000002</c:v>
                </c:pt>
                <c:pt idx="37">
                  <c:v>10.454355</c:v>
                </c:pt>
                <c:pt idx="38">
                  <c:v>10.940643</c:v>
                </c:pt>
                <c:pt idx="39">
                  <c:v>11.426838999999999</c:v>
                </c:pt>
                <c:pt idx="40">
                  <c:v>11.932778000000001</c:v>
                </c:pt>
                <c:pt idx="41">
                  <c:v>12.426166</c:v>
                </c:pt>
                <c:pt idx="42">
                  <c:v>12.921364000000001</c:v>
                </c:pt>
                <c:pt idx="43">
                  <c:v>13.416378999999999</c:v>
                </c:pt>
                <c:pt idx="44">
                  <c:v>13.929107</c:v>
                </c:pt>
                <c:pt idx="45">
                  <c:v>14.439237</c:v>
                </c:pt>
                <c:pt idx="46">
                  <c:v>14.940512</c:v>
                </c:pt>
                <c:pt idx="47">
                  <c:v>15.441071000000001</c:v>
                </c:pt>
                <c:pt idx="48">
                  <c:v>15.942693</c:v>
                </c:pt>
                <c:pt idx="49">
                  <c:v>16.435915000000001</c:v>
                </c:pt>
                <c:pt idx="50">
                  <c:v>16.939257000000001</c:v>
                </c:pt>
                <c:pt idx="51">
                  <c:v>17.433721999999999</c:v>
                </c:pt>
                <c:pt idx="52">
                  <c:v>17.933257999999999</c:v>
                </c:pt>
                <c:pt idx="53">
                  <c:v>18.439014</c:v>
                </c:pt>
                <c:pt idx="54">
                  <c:v>18.941313000000001</c:v>
                </c:pt>
                <c:pt idx="55">
                  <c:v>19.436292999999999</c:v>
                </c:pt>
                <c:pt idx="56">
                  <c:v>19.925598000000001</c:v>
                </c:pt>
                <c:pt idx="57">
                  <c:v>20.427896</c:v>
                </c:pt>
                <c:pt idx="58">
                  <c:v>20.907502999999998</c:v>
                </c:pt>
                <c:pt idx="59">
                  <c:v>21.388574999999999</c:v>
                </c:pt>
                <c:pt idx="60">
                  <c:v>21.867453000000001</c:v>
                </c:pt>
                <c:pt idx="61">
                  <c:v>22.372496000000002</c:v>
                </c:pt>
                <c:pt idx="62">
                  <c:v>22.863447000000001</c:v>
                </c:pt>
                <c:pt idx="63">
                  <c:v>23.366295000000001</c:v>
                </c:pt>
                <c:pt idx="64">
                  <c:v>23.869872999999998</c:v>
                </c:pt>
                <c:pt idx="65">
                  <c:v>24.372720999999999</c:v>
                </c:pt>
                <c:pt idx="66">
                  <c:v>24.879961000000002</c:v>
                </c:pt>
                <c:pt idx="67">
                  <c:v>25.363593999999999</c:v>
                </c:pt>
                <c:pt idx="68">
                  <c:v>25.831491</c:v>
                </c:pt>
                <c:pt idx="69">
                  <c:v>26.294813000000001</c:v>
                </c:pt>
                <c:pt idx="70">
                  <c:v>26.775334999999998</c:v>
                </c:pt>
                <c:pt idx="71">
                  <c:v>27.241952999999999</c:v>
                </c:pt>
                <c:pt idx="72">
                  <c:v>27.692831000000002</c:v>
                </c:pt>
                <c:pt idx="73">
                  <c:v>28.138586</c:v>
                </c:pt>
                <c:pt idx="74">
                  <c:v>28.593674</c:v>
                </c:pt>
                <c:pt idx="75">
                  <c:v>29.059923000000001</c:v>
                </c:pt>
                <c:pt idx="76">
                  <c:v>29.500921000000002</c:v>
                </c:pt>
                <c:pt idx="77">
                  <c:v>29.936613000000001</c:v>
                </c:pt>
                <c:pt idx="78">
                  <c:v>30.367182</c:v>
                </c:pt>
                <c:pt idx="79">
                  <c:v>30.803604</c:v>
                </c:pt>
                <c:pt idx="80">
                  <c:v>31.216421</c:v>
                </c:pt>
                <c:pt idx="81">
                  <c:v>31.628508</c:v>
                </c:pt>
                <c:pt idx="82">
                  <c:v>32.033088999999997</c:v>
                </c:pt>
                <c:pt idx="83">
                  <c:v>32.442431999999997</c:v>
                </c:pt>
                <c:pt idx="84">
                  <c:v>32.841526000000002</c:v>
                </c:pt>
                <c:pt idx="85">
                  <c:v>33.230373</c:v>
                </c:pt>
                <c:pt idx="86">
                  <c:v>33.621414000000001</c:v>
                </c:pt>
                <c:pt idx="87">
                  <c:v>34.017032999999998</c:v>
                </c:pt>
                <c:pt idx="88">
                  <c:v>34.417591000000002</c:v>
                </c:pt>
                <c:pt idx="89">
                  <c:v>34.798018999999996</c:v>
                </c:pt>
                <c:pt idx="90">
                  <c:v>35.174973000000001</c:v>
                </c:pt>
                <c:pt idx="91">
                  <c:v>35.543506999999998</c:v>
                </c:pt>
                <c:pt idx="92">
                  <c:v>35.918995000000002</c:v>
                </c:pt>
                <c:pt idx="93">
                  <c:v>36.277648999999997</c:v>
                </c:pt>
                <c:pt idx="94">
                  <c:v>36.632461999999997</c:v>
                </c:pt>
                <c:pt idx="95">
                  <c:v>36.974460999999998</c:v>
                </c:pt>
                <c:pt idx="96">
                  <c:v>37.329090000000001</c:v>
                </c:pt>
                <c:pt idx="97">
                  <c:v>37.677315</c:v>
                </c:pt>
                <c:pt idx="98">
                  <c:v>38.021332000000001</c:v>
                </c:pt>
                <c:pt idx="99">
                  <c:v>38.365707</c:v>
                </c:pt>
                <c:pt idx="100">
                  <c:v>38.711922000000001</c:v>
                </c:pt>
                <c:pt idx="101">
                  <c:v>39.067279999999997</c:v>
                </c:pt>
                <c:pt idx="102">
                  <c:v>39.408915999999998</c:v>
                </c:pt>
                <c:pt idx="103">
                  <c:v>39.751102000000003</c:v>
                </c:pt>
                <c:pt idx="104">
                  <c:v>40.092739000000002</c:v>
                </c:pt>
                <c:pt idx="105">
                  <c:v>40.447364999999998</c:v>
                </c:pt>
                <c:pt idx="106">
                  <c:v>40.78772</c:v>
                </c:pt>
                <c:pt idx="107">
                  <c:v>41.124783000000001</c:v>
                </c:pt>
                <c:pt idx="108">
                  <c:v>41.464039</c:v>
                </c:pt>
                <c:pt idx="109">
                  <c:v>41.813544999999998</c:v>
                </c:pt>
                <c:pt idx="110">
                  <c:v>42.154812</c:v>
                </c:pt>
                <c:pt idx="111">
                  <c:v>42.495902999999998</c:v>
                </c:pt>
                <c:pt idx="112">
                  <c:v>42.836070999999997</c:v>
                </c:pt>
                <c:pt idx="113">
                  <c:v>43.172587999999998</c:v>
                </c:pt>
                <c:pt idx="114">
                  <c:v>43.525570000000002</c:v>
                </c:pt>
                <c:pt idx="115">
                  <c:v>43.873244999999997</c:v>
                </c:pt>
                <c:pt idx="116">
                  <c:v>44.221462000000002</c:v>
                </c:pt>
                <c:pt idx="117">
                  <c:v>44.564746999999997</c:v>
                </c:pt>
                <c:pt idx="118">
                  <c:v>44.917727999999997</c:v>
                </c:pt>
                <c:pt idx="119">
                  <c:v>45.258270000000003</c:v>
                </c:pt>
                <c:pt idx="120">
                  <c:v>45.601368000000001</c:v>
                </c:pt>
                <c:pt idx="121">
                  <c:v>45.947029000000001</c:v>
                </c:pt>
                <c:pt idx="122">
                  <c:v>46.300193999999998</c:v>
                </c:pt>
                <c:pt idx="123">
                  <c:v>46.648601999999997</c:v>
                </c:pt>
                <c:pt idx="124">
                  <c:v>46.995173999999999</c:v>
                </c:pt>
                <c:pt idx="125">
                  <c:v>47.343398999999998</c:v>
                </c:pt>
                <c:pt idx="126">
                  <c:v>47.698025000000001</c:v>
                </c:pt>
                <c:pt idx="127">
                  <c:v>48.068939</c:v>
                </c:pt>
                <c:pt idx="128">
                  <c:v>48.434730999999999</c:v>
                </c:pt>
                <c:pt idx="129">
                  <c:v>48.799793000000001</c:v>
                </c:pt>
                <c:pt idx="130">
                  <c:v>49.168326999999998</c:v>
                </c:pt>
                <c:pt idx="131">
                  <c:v>49.550404</c:v>
                </c:pt>
                <c:pt idx="132">
                  <c:v>49.923695000000002</c:v>
                </c:pt>
                <c:pt idx="133">
                  <c:v>50.300826999999998</c:v>
                </c:pt>
                <c:pt idx="134">
                  <c:v>50.676315000000002</c:v>
                </c:pt>
                <c:pt idx="135">
                  <c:v>51.067177000000001</c:v>
                </c:pt>
                <c:pt idx="136">
                  <c:v>51.451633000000001</c:v>
                </c:pt>
                <c:pt idx="137">
                  <c:v>51.834805000000003</c:v>
                </c:pt>
                <c:pt idx="138">
                  <c:v>52.219261000000003</c:v>
                </c:pt>
                <c:pt idx="139">
                  <c:v>52.609206999999998</c:v>
                </c:pt>
                <c:pt idx="140">
                  <c:v>53.028976</c:v>
                </c:pt>
                <c:pt idx="141">
                  <c:v>53.433014</c:v>
                </c:pt>
                <c:pt idx="142">
                  <c:v>53.848025999999997</c:v>
                </c:pt>
                <c:pt idx="143">
                  <c:v>54.277863000000004</c:v>
                </c:pt>
                <c:pt idx="144">
                  <c:v>54.728928000000003</c:v>
                </c:pt>
                <c:pt idx="145">
                  <c:v>55.162970999999999</c:v>
                </c:pt>
                <c:pt idx="146">
                  <c:v>55.600490999999998</c:v>
                </c:pt>
                <c:pt idx="147">
                  <c:v>56.040024000000003</c:v>
                </c:pt>
                <c:pt idx="148">
                  <c:v>56.481566999999998</c:v>
                </c:pt>
                <c:pt idx="149">
                  <c:v>56.942698999999998</c:v>
                </c:pt>
                <c:pt idx="150">
                  <c:v>57.385342000000001</c:v>
                </c:pt>
                <c:pt idx="151">
                  <c:v>57.824874999999999</c:v>
                </c:pt>
                <c:pt idx="152">
                  <c:v>58.272461</c:v>
                </c:pt>
                <c:pt idx="153">
                  <c:v>58.752251000000001</c:v>
                </c:pt>
                <c:pt idx="154">
                  <c:v>59.226002000000001</c:v>
                </c:pt>
                <c:pt idx="155">
                  <c:v>59.700305999999998</c:v>
                </c:pt>
                <c:pt idx="156">
                  <c:v>60.179180000000002</c:v>
                </c:pt>
                <c:pt idx="157">
                  <c:v>60.695019000000002</c:v>
                </c:pt>
                <c:pt idx="158">
                  <c:v>61.207748000000002</c:v>
                </c:pt>
                <c:pt idx="159">
                  <c:v>61.722858000000002</c:v>
                </c:pt>
                <c:pt idx="160">
                  <c:v>62.246929000000002</c:v>
                </c:pt>
                <c:pt idx="161">
                  <c:v>62.790398000000003</c:v>
                </c:pt>
                <c:pt idx="162">
                  <c:v>63.356380000000001</c:v>
                </c:pt>
                <c:pt idx="163">
                  <c:v>63.900398000000003</c:v>
                </c:pt>
                <c:pt idx="164">
                  <c:v>64.469481999999999</c:v>
                </c:pt>
                <c:pt idx="165">
                  <c:v>65.039856</c:v>
                </c:pt>
                <c:pt idx="166">
                  <c:v>65.623581000000001</c:v>
                </c:pt>
                <c:pt idx="167">
                  <c:v>66.211151000000001</c:v>
                </c:pt>
                <c:pt idx="168">
                  <c:v>66.789574000000002</c:v>
                </c:pt>
                <c:pt idx="169">
                  <c:v>67.367630000000005</c:v>
                </c:pt>
                <c:pt idx="170">
                  <c:v>67.978622000000001</c:v>
                </c:pt>
                <c:pt idx="171">
                  <c:v>68.568382</c:v>
                </c:pt>
                <c:pt idx="172">
                  <c:v>69.166206000000003</c:v>
                </c:pt>
                <c:pt idx="173">
                  <c:v>69.771889000000002</c:v>
                </c:pt>
                <c:pt idx="174">
                  <c:v>70.387825000000007</c:v>
                </c:pt>
                <c:pt idx="175">
                  <c:v>71.035042000000004</c:v>
                </c:pt>
                <c:pt idx="176">
                  <c:v>71.652991999999998</c:v>
                </c:pt>
                <c:pt idx="177">
                  <c:v>72.261238000000006</c:v>
                </c:pt>
                <c:pt idx="178">
                  <c:v>72.859054999999998</c:v>
                </c:pt>
                <c:pt idx="179">
                  <c:v>73.464011999999997</c:v>
                </c:pt>
                <c:pt idx="180">
                  <c:v>74.052856000000006</c:v>
                </c:pt>
                <c:pt idx="181">
                  <c:v>74.633476000000002</c:v>
                </c:pt>
                <c:pt idx="182">
                  <c:v>75.208420000000004</c:v>
                </c:pt>
                <c:pt idx="183">
                  <c:v>75.798737000000003</c:v>
                </c:pt>
                <c:pt idx="184">
                  <c:v>76.363983000000005</c:v>
                </c:pt>
                <c:pt idx="185">
                  <c:v>76.922272000000007</c:v>
                </c:pt>
                <c:pt idx="186">
                  <c:v>77.468124000000003</c:v>
                </c:pt>
                <c:pt idx="187">
                  <c:v>78.003356999999994</c:v>
                </c:pt>
                <c:pt idx="188">
                  <c:v>78.559273000000005</c:v>
                </c:pt>
                <c:pt idx="189">
                  <c:v>79.085723999999999</c:v>
                </c:pt>
                <c:pt idx="190">
                  <c:v>79.607787999999999</c:v>
                </c:pt>
                <c:pt idx="191">
                  <c:v>80.116127000000006</c:v>
                </c:pt>
                <c:pt idx="192">
                  <c:v>80.640747000000005</c:v>
                </c:pt>
                <c:pt idx="193">
                  <c:v>81.125480999999994</c:v>
                </c:pt>
                <c:pt idx="194">
                  <c:v>81.59008</c:v>
                </c:pt>
                <c:pt idx="195">
                  <c:v>82.042236000000003</c:v>
                </c:pt>
                <c:pt idx="196">
                  <c:v>82.506659999999997</c:v>
                </c:pt>
                <c:pt idx="197">
                  <c:v>82.946738999999994</c:v>
                </c:pt>
                <c:pt idx="198">
                  <c:v>83.367615000000001</c:v>
                </c:pt>
                <c:pt idx="199">
                  <c:v>83.778419</c:v>
                </c:pt>
                <c:pt idx="200">
                  <c:v>84.176781000000005</c:v>
                </c:pt>
                <c:pt idx="201">
                  <c:v>84.576240999999996</c:v>
                </c:pt>
                <c:pt idx="202">
                  <c:v>84.952644000000006</c:v>
                </c:pt>
                <c:pt idx="203">
                  <c:v>85.324104000000005</c:v>
                </c:pt>
                <c:pt idx="204">
                  <c:v>85.676544000000007</c:v>
                </c:pt>
                <c:pt idx="205">
                  <c:v>86.027869999999993</c:v>
                </c:pt>
                <c:pt idx="206">
                  <c:v>86.362922999999995</c:v>
                </c:pt>
                <c:pt idx="207">
                  <c:v>86.684974999999994</c:v>
                </c:pt>
                <c:pt idx="208">
                  <c:v>86.999718000000001</c:v>
                </c:pt>
                <c:pt idx="209">
                  <c:v>87.315551999999997</c:v>
                </c:pt>
                <c:pt idx="210">
                  <c:v>87.617294000000001</c:v>
                </c:pt>
                <c:pt idx="211">
                  <c:v>87.904769999999999</c:v>
                </c:pt>
                <c:pt idx="212">
                  <c:v>88.182541000000001</c:v>
                </c:pt>
                <c:pt idx="213">
                  <c:v>88.454459999999997</c:v>
                </c:pt>
                <c:pt idx="214">
                  <c:v>88.72345</c:v>
                </c:pt>
                <c:pt idx="215">
                  <c:v>88.975418000000005</c:v>
                </c:pt>
                <c:pt idx="216">
                  <c:v>89.217697000000001</c:v>
                </c:pt>
                <c:pt idx="217">
                  <c:v>89.457222000000002</c:v>
                </c:pt>
                <c:pt idx="218">
                  <c:v>89.694198999999998</c:v>
                </c:pt>
                <c:pt idx="219">
                  <c:v>89.921645999999996</c:v>
                </c:pt>
                <c:pt idx="220">
                  <c:v>90.148735000000002</c:v>
                </c:pt>
                <c:pt idx="221">
                  <c:v>90.367583999999994</c:v>
                </c:pt>
                <c:pt idx="222">
                  <c:v>90.583693999999994</c:v>
                </c:pt>
                <c:pt idx="223">
                  <c:v>90.799430999999998</c:v>
                </c:pt>
                <c:pt idx="224">
                  <c:v>91.002548000000004</c:v>
                </c:pt>
                <c:pt idx="225">
                  <c:v>91.207854999999995</c:v>
                </c:pt>
                <c:pt idx="226">
                  <c:v>91.413719</c:v>
                </c:pt>
                <c:pt idx="227">
                  <c:v>91.621955999999997</c:v>
                </c:pt>
                <c:pt idx="228">
                  <c:v>91.822327000000001</c:v>
                </c:pt>
                <c:pt idx="229">
                  <c:v>92.023246999999998</c:v>
                </c:pt>
                <c:pt idx="230">
                  <c:v>92.217949000000004</c:v>
                </c:pt>
                <c:pt idx="231">
                  <c:v>92.417396999999994</c:v>
                </c:pt>
                <c:pt idx="232">
                  <c:v>92.606430000000003</c:v>
                </c:pt>
                <c:pt idx="233">
                  <c:v>92.791054000000003</c:v>
                </c:pt>
                <c:pt idx="234">
                  <c:v>92.970932000000005</c:v>
                </c:pt>
                <c:pt idx="235">
                  <c:v>93.144592000000003</c:v>
                </c:pt>
                <c:pt idx="236">
                  <c:v>93.320442</c:v>
                </c:pt>
                <c:pt idx="237">
                  <c:v>93.486960999999994</c:v>
                </c:pt>
                <c:pt idx="238">
                  <c:v>93.652016000000003</c:v>
                </c:pt>
                <c:pt idx="239">
                  <c:v>93.802611999999996</c:v>
                </c:pt>
                <c:pt idx="240">
                  <c:v>93.815781000000001</c:v>
                </c:pt>
                <c:pt idx="241">
                  <c:v>93.815781000000001</c:v>
                </c:pt>
                <c:pt idx="242">
                  <c:v>93.815781000000001</c:v>
                </c:pt>
                <c:pt idx="243">
                  <c:v>93.815781000000001</c:v>
                </c:pt>
                <c:pt idx="244">
                  <c:v>93.815781000000001</c:v>
                </c:pt>
                <c:pt idx="245">
                  <c:v>93.815781000000001</c:v>
                </c:pt>
                <c:pt idx="246">
                  <c:v>93.815781000000001</c:v>
                </c:pt>
                <c:pt idx="247">
                  <c:v>93.815781000000001</c:v>
                </c:pt>
                <c:pt idx="248">
                  <c:v>93.815781000000001</c:v>
                </c:pt>
                <c:pt idx="249">
                  <c:v>93.815781000000001</c:v>
                </c:pt>
                <c:pt idx="250">
                  <c:v>93.815781000000001</c:v>
                </c:pt>
                <c:pt idx="251">
                  <c:v>93.815781000000001</c:v>
                </c:pt>
                <c:pt idx="252">
                  <c:v>93.815781000000001</c:v>
                </c:pt>
                <c:pt idx="253">
                  <c:v>93.815781000000001</c:v>
                </c:pt>
                <c:pt idx="254">
                  <c:v>93.815781000000001</c:v>
                </c:pt>
                <c:pt idx="255">
                  <c:v>93.815781000000001</c:v>
                </c:pt>
                <c:pt idx="256">
                  <c:v>93.815781000000001</c:v>
                </c:pt>
                <c:pt idx="257">
                  <c:v>93.815781000000001</c:v>
                </c:pt>
                <c:pt idx="258">
                  <c:v>93.815781000000001</c:v>
                </c:pt>
                <c:pt idx="259">
                  <c:v>93.815781000000001</c:v>
                </c:pt>
                <c:pt idx="260">
                  <c:v>93.815781000000001</c:v>
                </c:pt>
                <c:pt idx="261">
                  <c:v>93.815781000000001</c:v>
                </c:pt>
                <c:pt idx="262">
                  <c:v>93.815781000000001</c:v>
                </c:pt>
                <c:pt idx="263">
                  <c:v>93.815781000000001</c:v>
                </c:pt>
                <c:pt idx="264">
                  <c:v>93.815781000000001</c:v>
                </c:pt>
                <c:pt idx="265">
                  <c:v>93.815781000000001</c:v>
                </c:pt>
                <c:pt idx="266">
                  <c:v>93.815781000000001</c:v>
                </c:pt>
                <c:pt idx="267">
                  <c:v>93.815781000000001</c:v>
                </c:pt>
                <c:pt idx="268">
                  <c:v>93.815781000000001</c:v>
                </c:pt>
                <c:pt idx="269">
                  <c:v>93.815781000000001</c:v>
                </c:pt>
                <c:pt idx="270">
                  <c:v>93.815781000000001</c:v>
                </c:pt>
                <c:pt idx="271">
                  <c:v>93.815781000000001</c:v>
                </c:pt>
                <c:pt idx="272">
                  <c:v>93.815781000000001</c:v>
                </c:pt>
                <c:pt idx="273">
                  <c:v>93.815781000000001</c:v>
                </c:pt>
                <c:pt idx="274">
                  <c:v>93.815781000000001</c:v>
                </c:pt>
                <c:pt idx="275">
                  <c:v>93.815781000000001</c:v>
                </c:pt>
                <c:pt idx="276">
                  <c:v>93.815781000000001</c:v>
                </c:pt>
                <c:pt idx="277">
                  <c:v>93.815781000000001</c:v>
                </c:pt>
                <c:pt idx="278">
                  <c:v>93.815781000000001</c:v>
                </c:pt>
                <c:pt idx="279">
                  <c:v>93.815781000000001</c:v>
                </c:pt>
                <c:pt idx="280">
                  <c:v>93.815781000000001</c:v>
                </c:pt>
                <c:pt idx="281">
                  <c:v>93.815781000000001</c:v>
                </c:pt>
                <c:pt idx="282">
                  <c:v>93.815781000000001</c:v>
                </c:pt>
                <c:pt idx="283">
                  <c:v>93.815781000000001</c:v>
                </c:pt>
                <c:pt idx="284">
                  <c:v>93.815781000000001</c:v>
                </c:pt>
                <c:pt idx="285">
                  <c:v>93.815781000000001</c:v>
                </c:pt>
                <c:pt idx="286">
                  <c:v>93.815781000000001</c:v>
                </c:pt>
                <c:pt idx="287">
                  <c:v>93.815781000000001</c:v>
                </c:pt>
                <c:pt idx="288">
                  <c:v>93.815781000000001</c:v>
                </c:pt>
                <c:pt idx="289">
                  <c:v>93.815781000000001</c:v>
                </c:pt>
                <c:pt idx="290">
                  <c:v>93.815781000000001</c:v>
                </c:pt>
                <c:pt idx="291">
                  <c:v>93.815781000000001</c:v>
                </c:pt>
                <c:pt idx="292">
                  <c:v>93.815781000000001</c:v>
                </c:pt>
                <c:pt idx="293">
                  <c:v>93.815781000000001</c:v>
                </c:pt>
                <c:pt idx="294">
                  <c:v>93.815781000000001</c:v>
                </c:pt>
                <c:pt idx="295">
                  <c:v>93.815781000000001</c:v>
                </c:pt>
                <c:pt idx="296">
                  <c:v>93.815781000000001</c:v>
                </c:pt>
                <c:pt idx="297">
                  <c:v>93.815781000000001</c:v>
                </c:pt>
                <c:pt idx="298">
                  <c:v>93.815781000000001</c:v>
                </c:pt>
                <c:pt idx="299">
                  <c:v>93.815781000000001</c:v>
                </c:pt>
                <c:pt idx="300">
                  <c:v>93.815781000000001</c:v>
                </c:pt>
                <c:pt idx="301">
                  <c:v>93.815781000000001</c:v>
                </c:pt>
                <c:pt idx="302">
                  <c:v>93.815781000000001</c:v>
                </c:pt>
                <c:pt idx="303">
                  <c:v>93.815781000000001</c:v>
                </c:pt>
                <c:pt idx="304">
                  <c:v>93.815781000000001</c:v>
                </c:pt>
                <c:pt idx="305">
                  <c:v>93.815781000000001</c:v>
                </c:pt>
                <c:pt idx="306">
                  <c:v>93.815781000000001</c:v>
                </c:pt>
                <c:pt idx="307">
                  <c:v>93.815781000000001</c:v>
                </c:pt>
                <c:pt idx="308">
                  <c:v>93.815781000000001</c:v>
                </c:pt>
                <c:pt idx="309">
                  <c:v>93.815781000000001</c:v>
                </c:pt>
                <c:pt idx="310">
                  <c:v>93.815781000000001</c:v>
                </c:pt>
                <c:pt idx="311">
                  <c:v>93.815781000000001</c:v>
                </c:pt>
                <c:pt idx="312">
                  <c:v>93.815781000000001</c:v>
                </c:pt>
                <c:pt idx="313">
                  <c:v>93.815781000000001</c:v>
                </c:pt>
                <c:pt idx="314">
                  <c:v>93.815781000000001</c:v>
                </c:pt>
                <c:pt idx="315">
                  <c:v>93.815781000000001</c:v>
                </c:pt>
                <c:pt idx="316">
                  <c:v>93.815781000000001</c:v>
                </c:pt>
                <c:pt idx="317">
                  <c:v>93.815781000000001</c:v>
                </c:pt>
                <c:pt idx="318">
                  <c:v>93.815781000000001</c:v>
                </c:pt>
                <c:pt idx="319">
                  <c:v>93.815781000000001</c:v>
                </c:pt>
                <c:pt idx="320">
                  <c:v>93.815781000000001</c:v>
                </c:pt>
                <c:pt idx="321">
                  <c:v>93.815781000000001</c:v>
                </c:pt>
                <c:pt idx="322">
                  <c:v>93.815781000000001</c:v>
                </c:pt>
                <c:pt idx="323">
                  <c:v>93.815781000000001</c:v>
                </c:pt>
                <c:pt idx="324">
                  <c:v>93.815781000000001</c:v>
                </c:pt>
                <c:pt idx="325">
                  <c:v>93.815781000000001</c:v>
                </c:pt>
                <c:pt idx="326">
                  <c:v>93.815781000000001</c:v>
                </c:pt>
                <c:pt idx="327">
                  <c:v>93.815781000000001</c:v>
                </c:pt>
                <c:pt idx="328">
                  <c:v>93.815781000000001</c:v>
                </c:pt>
                <c:pt idx="329">
                  <c:v>93.815781000000001</c:v>
                </c:pt>
                <c:pt idx="330">
                  <c:v>93.815781000000001</c:v>
                </c:pt>
                <c:pt idx="331">
                  <c:v>93.815781000000001</c:v>
                </c:pt>
                <c:pt idx="332">
                  <c:v>93.815781000000001</c:v>
                </c:pt>
                <c:pt idx="333">
                  <c:v>93.815781000000001</c:v>
                </c:pt>
                <c:pt idx="334">
                  <c:v>93.815781000000001</c:v>
                </c:pt>
                <c:pt idx="335">
                  <c:v>93.815781000000001</c:v>
                </c:pt>
                <c:pt idx="336">
                  <c:v>93.815781000000001</c:v>
                </c:pt>
                <c:pt idx="337">
                  <c:v>93.815781000000001</c:v>
                </c:pt>
                <c:pt idx="338">
                  <c:v>93.815781000000001</c:v>
                </c:pt>
                <c:pt idx="339">
                  <c:v>93.815781000000001</c:v>
                </c:pt>
                <c:pt idx="340">
                  <c:v>93.815781000000001</c:v>
                </c:pt>
                <c:pt idx="341">
                  <c:v>93.815781000000001</c:v>
                </c:pt>
                <c:pt idx="342">
                  <c:v>93.815781000000001</c:v>
                </c:pt>
                <c:pt idx="343">
                  <c:v>93.815781000000001</c:v>
                </c:pt>
                <c:pt idx="344">
                  <c:v>93.815781000000001</c:v>
                </c:pt>
                <c:pt idx="345">
                  <c:v>93.815781000000001</c:v>
                </c:pt>
                <c:pt idx="346">
                  <c:v>93.815781000000001</c:v>
                </c:pt>
                <c:pt idx="347">
                  <c:v>93.815781000000001</c:v>
                </c:pt>
                <c:pt idx="348">
                  <c:v>93.815781000000001</c:v>
                </c:pt>
                <c:pt idx="349">
                  <c:v>93.815781000000001</c:v>
                </c:pt>
                <c:pt idx="350">
                  <c:v>93.815781000000001</c:v>
                </c:pt>
                <c:pt idx="351">
                  <c:v>93.815781000000001</c:v>
                </c:pt>
                <c:pt idx="352">
                  <c:v>93.815781000000001</c:v>
                </c:pt>
                <c:pt idx="353">
                  <c:v>93.815781000000001</c:v>
                </c:pt>
                <c:pt idx="354">
                  <c:v>93.815781000000001</c:v>
                </c:pt>
                <c:pt idx="355">
                  <c:v>93.815781000000001</c:v>
                </c:pt>
                <c:pt idx="356">
                  <c:v>93.815781000000001</c:v>
                </c:pt>
                <c:pt idx="357">
                  <c:v>93.815781000000001</c:v>
                </c:pt>
                <c:pt idx="358">
                  <c:v>93.815781000000001</c:v>
                </c:pt>
                <c:pt idx="359">
                  <c:v>93.815781000000001</c:v>
                </c:pt>
                <c:pt idx="360">
                  <c:v>93.815781000000001</c:v>
                </c:pt>
                <c:pt idx="361">
                  <c:v>93.815781000000001</c:v>
                </c:pt>
                <c:pt idx="362">
                  <c:v>93.815781000000001</c:v>
                </c:pt>
                <c:pt idx="363">
                  <c:v>93.815781000000001</c:v>
                </c:pt>
                <c:pt idx="364">
                  <c:v>93.815781000000001</c:v>
                </c:pt>
                <c:pt idx="365">
                  <c:v>93.815781000000001</c:v>
                </c:pt>
                <c:pt idx="366">
                  <c:v>93.815781000000001</c:v>
                </c:pt>
                <c:pt idx="367">
                  <c:v>93.815781000000001</c:v>
                </c:pt>
                <c:pt idx="368">
                  <c:v>93.815781000000001</c:v>
                </c:pt>
                <c:pt idx="369">
                  <c:v>93.815781000000001</c:v>
                </c:pt>
                <c:pt idx="370">
                  <c:v>93.815781000000001</c:v>
                </c:pt>
                <c:pt idx="371">
                  <c:v>93.815781000000001</c:v>
                </c:pt>
                <c:pt idx="372">
                  <c:v>93.815781000000001</c:v>
                </c:pt>
                <c:pt idx="373">
                  <c:v>93.815781000000001</c:v>
                </c:pt>
                <c:pt idx="374">
                  <c:v>93.815781000000001</c:v>
                </c:pt>
                <c:pt idx="375">
                  <c:v>93.815781000000001</c:v>
                </c:pt>
                <c:pt idx="376">
                  <c:v>93.815781000000001</c:v>
                </c:pt>
                <c:pt idx="377">
                  <c:v>93.815781000000001</c:v>
                </c:pt>
                <c:pt idx="378">
                  <c:v>93.815781000000001</c:v>
                </c:pt>
                <c:pt idx="379">
                  <c:v>93.815781000000001</c:v>
                </c:pt>
                <c:pt idx="380">
                  <c:v>93.815781000000001</c:v>
                </c:pt>
                <c:pt idx="381">
                  <c:v>93.815781000000001</c:v>
                </c:pt>
                <c:pt idx="382">
                  <c:v>93.815781000000001</c:v>
                </c:pt>
                <c:pt idx="383">
                  <c:v>93.815781000000001</c:v>
                </c:pt>
                <c:pt idx="384">
                  <c:v>93.815781000000001</c:v>
                </c:pt>
                <c:pt idx="385">
                  <c:v>93.815781000000001</c:v>
                </c:pt>
                <c:pt idx="386">
                  <c:v>93.815781000000001</c:v>
                </c:pt>
                <c:pt idx="387">
                  <c:v>93.815781000000001</c:v>
                </c:pt>
                <c:pt idx="388">
                  <c:v>93.815781000000001</c:v>
                </c:pt>
                <c:pt idx="389">
                  <c:v>93.815781000000001</c:v>
                </c:pt>
                <c:pt idx="390">
                  <c:v>93.815781000000001</c:v>
                </c:pt>
                <c:pt idx="391">
                  <c:v>93.815781000000001</c:v>
                </c:pt>
                <c:pt idx="392">
                  <c:v>93.815781000000001</c:v>
                </c:pt>
                <c:pt idx="393">
                  <c:v>93.815781000000001</c:v>
                </c:pt>
                <c:pt idx="394">
                  <c:v>93.815781000000001</c:v>
                </c:pt>
                <c:pt idx="395">
                  <c:v>93.815781000000001</c:v>
                </c:pt>
                <c:pt idx="396">
                  <c:v>93.815781000000001</c:v>
                </c:pt>
                <c:pt idx="397">
                  <c:v>93.815781000000001</c:v>
                </c:pt>
                <c:pt idx="398">
                  <c:v>93.815781000000001</c:v>
                </c:pt>
                <c:pt idx="399">
                  <c:v>93.815781000000001</c:v>
                </c:pt>
                <c:pt idx="400">
                  <c:v>93.815781000000001</c:v>
                </c:pt>
                <c:pt idx="401">
                  <c:v>93.815781000000001</c:v>
                </c:pt>
                <c:pt idx="402">
                  <c:v>93.815781000000001</c:v>
                </c:pt>
                <c:pt idx="403">
                  <c:v>93.815781000000001</c:v>
                </c:pt>
                <c:pt idx="404">
                  <c:v>93.815781000000001</c:v>
                </c:pt>
                <c:pt idx="405">
                  <c:v>93.815781000000001</c:v>
                </c:pt>
                <c:pt idx="406">
                  <c:v>93.815781000000001</c:v>
                </c:pt>
                <c:pt idx="407">
                  <c:v>93.815781000000001</c:v>
                </c:pt>
                <c:pt idx="408">
                  <c:v>93.815781000000001</c:v>
                </c:pt>
                <c:pt idx="409">
                  <c:v>93.815781000000001</c:v>
                </c:pt>
                <c:pt idx="410">
                  <c:v>93.815781000000001</c:v>
                </c:pt>
                <c:pt idx="411">
                  <c:v>93.815781000000001</c:v>
                </c:pt>
                <c:pt idx="412">
                  <c:v>93.815781000000001</c:v>
                </c:pt>
                <c:pt idx="413">
                  <c:v>93.815781000000001</c:v>
                </c:pt>
                <c:pt idx="414">
                  <c:v>93.815781000000001</c:v>
                </c:pt>
                <c:pt idx="415">
                  <c:v>93.815781000000001</c:v>
                </c:pt>
                <c:pt idx="416">
                  <c:v>93.815781000000001</c:v>
                </c:pt>
                <c:pt idx="417">
                  <c:v>93.815781000000001</c:v>
                </c:pt>
                <c:pt idx="418">
                  <c:v>93.815781000000001</c:v>
                </c:pt>
                <c:pt idx="419">
                  <c:v>93.815781000000001</c:v>
                </c:pt>
                <c:pt idx="420">
                  <c:v>93.815781000000001</c:v>
                </c:pt>
                <c:pt idx="421">
                  <c:v>93.815781000000001</c:v>
                </c:pt>
                <c:pt idx="422">
                  <c:v>93.815781000000001</c:v>
                </c:pt>
                <c:pt idx="423">
                  <c:v>93.815781000000001</c:v>
                </c:pt>
                <c:pt idx="424">
                  <c:v>93.815781000000001</c:v>
                </c:pt>
                <c:pt idx="425">
                  <c:v>93.815781000000001</c:v>
                </c:pt>
                <c:pt idx="426">
                  <c:v>93.815781000000001</c:v>
                </c:pt>
                <c:pt idx="427">
                  <c:v>93.815781000000001</c:v>
                </c:pt>
                <c:pt idx="428">
                  <c:v>93.815781000000001</c:v>
                </c:pt>
                <c:pt idx="429">
                  <c:v>93.815781000000001</c:v>
                </c:pt>
                <c:pt idx="430">
                  <c:v>93.815781000000001</c:v>
                </c:pt>
                <c:pt idx="431">
                  <c:v>93.815781000000001</c:v>
                </c:pt>
                <c:pt idx="432">
                  <c:v>93.815781000000001</c:v>
                </c:pt>
                <c:pt idx="433">
                  <c:v>93.815781000000001</c:v>
                </c:pt>
                <c:pt idx="434">
                  <c:v>93.815781000000001</c:v>
                </c:pt>
                <c:pt idx="435">
                  <c:v>93.815781000000001</c:v>
                </c:pt>
                <c:pt idx="436">
                  <c:v>93.815781000000001</c:v>
                </c:pt>
                <c:pt idx="437">
                  <c:v>93.815781000000001</c:v>
                </c:pt>
                <c:pt idx="438">
                  <c:v>93.815781000000001</c:v>
                </c:pt>
                <c:pt idx="439">
                  <c:v>93.815781000000001</c:v>
                </c:pt>
                <c:pt idx="440">
                  <c:v>93.815781000000001</c:v>
                </c:pt>
                <c:pt idx="441">
                  <c:v>93.815781000000001</c:v>
                </c:pt>
                <c:pt idx="442">
                  <c:v>93.815781000000001</c:v>
                </c:pt>
                <c:pt idx="443">
                  <c:v>93.815781000000001</c:v>
                </c:pt>
                <c:pt idx="444">
                  <c:v>93.815781000000001</c:v>
                </c:pt>
                <c:pt idx="445">
                  <c:v>93.815781000000001</c:v>
                </c:pt>
                <c:pt idx="446">
                  <c:v>93.815781000000001</c:v>
                </c:pt>
                <c:pt idx="447">
                  <c:v>93.815781000000001</c:v>
                </c:pt>
                <c:pt idx="448">
                  <c:v>93.815781000000001</c:v>
                </c:pt>
                <c:pt idx="449">
                  <c:v>93.815781000000001</c:v>
                </c:pt>
                <c:pt idx="450">
                  <c:v>93.815781000000001</c:v>
                </c:pt>
                <c:pt idx="451">
                  <c:v>93.815781000000001</c:v>
                </c:pt>
                <c:pt idx="452">
                  <c:v>93.815781000000001</c:v>
                </c:pt>
                <c:pt idx="453">
                  <c:v>93.815781000000001</c:v>
                </c:pt>
                <c:pt idx="454">
                  <c:v>93.815781000000001</c:v>
                </c:pt>
                <c:pt idx="455">
                  <c:v>93.815781000000001</c:v>
                </c:pt>
                <c:pt idx="456">
                  <c:v>93.815781000000001</c:v>
                </c:pt>
                <c:pt idx="457">
                  <c:v>93.815781000000001</c:v>
                </c:pt>
                <c:pt idx="458">
                  <c:v>93.815781000000001</c:v>
                </c:pt>
                <c:pt idx="459">
                  <c:v>93.815781000000001</c:v>
                </c:pt>
                <c:pt idx="460">
                  <c:v>93.815781000000001</c:v>
                </c:pt>
                <c:pt idx="461">
                  <c:v>93.815781000000001</c:v>
                </c:pt>
                <c:pt idx="462">
                  <c:v>93.815781000000001</c:v>
                </c:pt>
                <c:pt idx="463">
                  <c:v>93.815781000000001</c:v>
                </c:pt>
                <c:pt idx="464">
                  <c:v>93.815781000000001</c:v>
                </c:pt>
                <c:pt idx="465">
                  <c:v>93.815781000000001</c:v>
                </c:pt>
                <c:pt idx="466">
                  <c:v>93.815781000000001</c:v>
                </c:pt>
                <c:pt idx="467">
                  <c:v>93.815781000000001</c:v>
                </c:pt>
                <c:pt idx="468">
                  <c:v>93.815781000000001</c:v>
                </c:pt>
                <c:pt idx="469">
                  <c:v>93.815781000000001</c:v>
                </c:pt>
                <c:pt idx="470">
                  <c:v>93.815781000000001</c:v>
                </c:pt>
                <c:pt idx="471">
                  <c:v>93.815781000000001</c:v>
                </c:pt>
                <c:pt idx="472">
                  <c:v>93.815781000000001</c:v>
                </c:pt>
                <c:pt idx="473">
                  <c:v>93.815781000000001</c:v>
                </c:pt>
                <c:pt idx="474">
                  <c:v>93.815781000000001</c:v>
                </c:pt>
                <c:pt idx="475">
                  <c:v>93.815781000000001</c:v>
                </c:pt>
                <c:pt idx="476">
                  <c:v>93.815781000000001</c:v>
                </c:pt>
                <c:pt idx="477">
                  <c:v>93.815781000000001</c:v>
                </c:pt>
                <c:pt idx="478">
                  <c:v>93.815781000000001</c:v>
                </c:pt>
                <c:pt idx="479">
                  <c:v>93.815781000000001</c:v>
                </c:pt>
                <c:pt idx="480">
                  <c:v>93.815781000000001</c:v>
                </c:pt>
                <c:pt idx="481">
                  <c:v>93.815781000000001</c:v>
                </c:pt>
                <c:pt idx="482">
                  <c:v>93.815781000000001</c:v>
                </c:pt>
                <c:pt idx="483">
                  <c:v>93.815781000000001</c:v>
                </c:pt>
                <c:pt idx="484">
                  <c:v>93.815781000000001</c:v>
                </c:pt>
                <c:pt idx="485">
                  <c:v>93.815781000000001</c:v>
                </c:pt>
                <c:pt idx="486">
                  <c:v>93.815781000000001</c:v>
                </c:pt>
                <c:pt idx="487">
                  <c:v>93.815781000000001</c:v>
                </c:pt>
                <c:pt idx="488">
                  <c:v>93.815781000000001</c:v>
                </c:pt>
                <c:pt idx="489">
                  <c:v>93.815781000000001</c:v>
                </c:pt>
                <c:pt idx="490">
                  <c:v>93.815781000000001</c:v>
                </c:pt>
                <c:pt idx="491">
                  <c:v>93.815781000000001</c:v>
                </c:pt>
                <c:pt idx="492">
                  <c:v>93.815781000000001</c:v>
                </c:pt>
                <c:pt idx="493">
                  <c:v>93.815781000000001</c:v>
                </c:pt>
                <c:pt idx="494">
                  <c:v>93.815781000000001</c:v>
                </c:pt>
                <c:pt idx="495">
                  <c:v>93.815781000000001</c:v>
                </c:pt>
                <c:pt idx="496">
                  <c:v>93.815781000000001</c:v>
                </c:pt>
                <c:pt idx="497">
                  <c:v>93.815781000000001</c:v>
                </c:pt>
                <c:pt idx="498">
                  <c:v>93.815781000000001</c:v>
                </c:pt>
                <c:pt idx="499">
                  <c:v>93.815781000000001</c:v>
                </c:pt>
                <c:pt idx="500">
                  <c:v>93.815781000000001</c:v>
                </c:pt>
                <c:pt idx="501">
                  <c:v>93.815781000000001</c:v>
                </c:pt>
                <c:pt idx="502">
                  <c:v>93.815781000000001</c:v>
                </c:pt>
                <c:pt idx="503">
                  <c:v>93.815781000000001</c:v>
                </c:pt>
                <c:pt idx="504">
                  <c:v>93.815781000000001</c:v>
                </c:pt>
                <c:pt idx="505">
                  <c:v>93.815781000000001</c:v>
                </c:pt>
                <c:pt idx="506">
                  <c:v>93.815781000000001</c:v>
                </c:pt>
                <c:pt idx="507">
                  <c:v>93.815781000000001</c:v>
                </c:pt>
                <c:pt idx="508">
                  <c:v>93.815781000000001</c:v>
                </c:pt>
                <c:pt idx="509">
                  <c:v>93.815781000000001</c:v>
                </c:pt>
                <c:pt idx="510">
                  <c:v>93.815781000000001</c:v>
                </c:pt>
                <c:pt idx="511">
                  <c:v>93.815781000000001</c:v>
                </c:pt>
                <c:pt idx="512">
                  <c:v>93.815781000000001</c:v>
                </c:pt>
                <c:pt idx="513">
                  <c:v>93.815781000000001</c:v>
                </c:pt>
                <c:pt idx="514">
                  <c:v>93.815781000000001</c:v>
                </c:pt>
                <c:pt idx="515">
                  <c:v>93.815781000000001</c:v>
                </c:pt>
                <c:pt idx="516">
                  <c:v>93.815781000000001</c:v>
                </c:pt>
                <c:pt idx="517">
                  <c:v>93.815781000000001</c:v>
                </c:pt>
                <c:pt idx="518">
                  <c:v>93.815781000000001</c:v>
                </c:pt>
                <c:pt idx="519">
                  <c:v>93.815781000000001</c:v>
                </c:pt>
                <c:pt idx="520">
                  <c:v>93.815781000000001</c:v>
                </c:pt>
                <c:pt idx="521">
                  <c:v>93.815781000000001</c:v>
                </c:pt>
                <c:pt idx="522">
                  <c:v>93.815781000000001</c:v>
                </c:pt>
                <c:pt idx="523">
                  <c:v>93.815781000000001</c:v>
                </c:pt>
                <c:pt idx="524">
                  <c:v>93.815781000000001</c:v>
                </c:pt>
                <c:pt idx="525">
                  <c:v>93.815781000000001</c:v>
                </c:pt>
                <c:pt idx="526">
                  <c:v>93.815781000000001</c:v>
                </c:pt>
                <c:pt idx="527">
                  <c:v>93.815781000000001</c:v>
                </c:pt>
                <c:pt idx="528">
                  <c:v>93.815781000000001</c:v>
                </c:pt>
                <c:pt idx="529">
                  <c:v>93.815781000000001</c:v>
                </c:pt>
                <c:pt idx="530">
                  <c:v>93.815781000000001</c:v>
                </c:pt>
                <c:pt idx="531">
                  <c:v>93.815781000000001</c:v>
                </c:pt>
                <c:pt idx="532">
                  <c:v>93.815781000000001</c:v>
                </c:pt>
                <c:pt idx="533">
                  <c:v>93.815781000000001</c:v>
                </c:pt>
                <c:pt idx="534">
                  <c:v>93.815781000000001</c:v>
                </c:pt>
                <c:pt idx="535">
                  <c:v>93.815781000000001</c:v>
                </c:pt>
                <c:pt idx="536">
                  <c:v>93.815781000000001</c:v>
                </c:pt>
                <c:pt idx="537">
                  <c:v>93.815781000000001</c:v>
                </c:pt>
                <c:pt idx="538">
                  <c:v>93.815781000000001</c:v>
                </c:pt>
                <c:pt idx="539">
                  <c:v>93.815781000000001</c:v>
                </c:pt>
                <c:pt idx="540">
                  <c:v>93.815781000000001</c:v>
                </c:pt>
                <c:pt idx="541">
                  <c:v>93.815781000000001</c:v>
                </c:pt>
                <c:pt idx="542">
                  <c:v>93.815781000000001</c:v>
                </c:pt>
                <c:pt idx="543">
                  <c:v>93.815781000000001</c:v>
                </c:pt>
                <c:pt idx="544">
                  <c:v>93.815781000000001</c:v>
                </c:pt>
                <c:pt idx="545">
                  <c:v>93.815781000000001</c:v>
                </c:pt>
                <c:pt idx="546">
                  <c:v>93.815781000000001</c:v>
                </c:pt>
                <c:pt idx="547">
                  <c:v>93.815781000000001</c:v>
                </c:pt>
                <c:pt idx="548">
                  <c:v>93.815781000000001</c:v>
                </c:pt>
                <c:pt idx="549">
                  <c:v>93.815781000000001</c:v>
                </c:pt>
                <c:pt idx="550">
                  <c:v>93.815781000000001</c:v>
                </c:pt>
                <c:pt idx="551">
                  <c:v>93.815781000000001</c:v>
                </c:pt>
                <c:pt idx="552">
                  <c:v>93.815781000000001</c:v>
                </c:pt>
                <c:pt idx="553">
                  <c:v>93.815781000000001</c:v>
                </c:pt>
                <c:pt idx="554">
                  <c:v>93.815781000000001</c:v>
                </c:pt>
                <c:pt idx="555">
                  <c:v>93.815781000000001</c:v>
                </c:pt>
                <c:pt idx="556">
                  <c:v>93.815781000000001</c:v>
                </c:pt>
                <c:pt idx="557">
                  <c:v>93.815781000000001</c:v>
                </c:pt>
                <c:pt idx="558">
                  <c:v>93.815781000000001</c:v>
                </c:pt>
                <c:pt idx="559">
                  <c:v>93.815781000000001</c:v>
                </c:pt>
                <c:pt idx="560">
                  <c:v>93.815781000000001</c:v>
                </c:pt>
                <c:pt idx="561">
                  <c:v>93.815781000000001</c:v>
                </c:pt>
                <c:pt idx="562">
                  <c:v>93.815781000000001</c:v>
                </c:pt>
                <c:pt idx="563">
                  <c:v>93.815781000000001</c:v>
                </c:pt>
                <c:pt idx="564">
                  <c:v>93.815781000000001</c:v>
                </c:pt>
                <c:pt idx="565">
                  <c:v>93.815781000000001</c:v>
                </c:pt>
                <c:pt idx="566">
                  <c:v>93.815781000000001</c:v>
                </c:pt>
                <c:pt idx="567">
                  <c:v>93.815781000000001</c:v>
                </c:pt>
                <c:pt idx="568">
                  <c:v>93.815781000000001</c:v>
                </c:pt>
                <c:pt idx="569">
                  <c:v>93.815781000000001</c:v>
                </c:pt>
                <c:pt idx="570">
                  <c:v>93.815781000000001</c:v>
                </c:pt>
                <c:pt idx="571">
                  <c:v>93.815781000000001</c:v>
                </c:pt>
                <c:pt idx="572">
                  <c:v>93.815781000000001</c:v>
                </c:pt>
                <c:pt idx="573">
                  <c:v>93.815781000000001</c:v>
                </c:pt>
                <c:pt idx="574">
                  <c:v>93.815781000000001</c:v>
                </c:pt>
                <c:pt idx="575">
                  <c:v>93.815781000000001</c:v>
                </c:pt>
                <c:pt idx="576">
                  <c:v>93.815781000000001</c:v>
                </c:pt>
                <c:pt idx="577">
                  <c:v>93.815781000000001</c:v>
                </c:pt>
                <c:pt idx="578">
                  <c:v>93.815781000000001</c:v>
                </c:pt>
                <c:pt idx="579">
                  <c:v>93.815781000000001</c:v>
                </c:pt>
                <c:pt idx="580">
                  <c:v>93.815781000000001</c:v>
                </c:pt>
                <c:pt idx="581">
                  <c:v>93.815781000000001</c:v>
                </c:pt>
                <c:pt idx="582">
                  <c:v>93.815781000000001</c:v>
                </c:pt>
                <c:pt idx="583">
                  <c:v>93.815781000000001</c:v>
                </c:pt>
                <c:pt idx="584">
                  <c:v>93.815781000000001</c:v>
                </c:pt>
                <c:pt idx="585">
                  <c:v>93.815781000000001</c:v>
                </c:pt>
                <c:pt idx="586">
                  <c:v>93.815781000000001</c:v>
                </c:pt>
                <c:pt idx="587">
                  <c:v>93.815781000000001</c:v>
                </c:pt>
                <c:pt idx="588">
                  <c:v>93.815781000000001</c:v>
                </c:pt>
                <c:pt idx="589">
                  <c:v>93.815781000000001</c:v>
                </c:pt>
                <c:pt idx="590">
                  <c:v>93.815781000000001</c:v>
                </c:pt>
                <c:pt idx="591">
                  <c:v>93.815781000000001</c:v>
                </c:pt>
                <c:pt idx="592">
                  <c:v>93.815781000000001</c:v>
                </c:pt>
                <c:pt idx="593">
                  <c:v>93.815781000000001</c:v>
                </c:pt>
                <c:pt idx="594">
                  <c:v>93.815781000000001</c:v>
                </c:pt>
                <c:pt idx="595">
                  <c:v>93.815781000000001</c:v>
                </c:pt>
                <c:pt idx="596">
                  <c:v>93.815781000000001</c:v>
                </c:pt>
                <c:pt idx="597">
                  <c:v>93.815781000000001</c:v>
                </c:pt>
                <c:pt idx="598">
                  <c:v>93.815781000000001</c:v>
                </c:pt>
                <c:pt idx="599">
                  <c:v>93.815781000000001</c:v>
                </c:pt>
                <c:pt idx="600">
                  <c:v>93.815781000000001</c:v>
                </c:pt>
                <c:pt idx="601">
                  <c:v>93.815781000000001</c:v>
                </c:pt>
                <c:pt idx="602">
                  <c:v>93.815781000000001</c:v>
                </c:pt>
                <c:pt idx="603">
                  <c:v>93.815781000000001</c:v>
                </c:pt>
                <c:pt idx="604">
                  <c:v>93.815781000000001</c:v>
                </c:pt>
                <c:pt idx="605">
                  <c:v>93.815781000000001</c:v>
                </c:pt>
                <c:pt idx="606">
                  <c:v>93.815781000000001</c:v>
                </c:pt>
                <c:pt idx="607">
                  <c:v>93.815781000000001</c:v>
                </c:pt>
                <c:pt idx="608">
                  <c:v>93.815781000000001</c:v>
                </c:pt>
                <c:pt idx="609">
                  <c:v>93.815781000000001</c:v>
                </c:pt>
                <c:pt idx="610">
                  <c:v>93.815781000000001</c:v>
                </c:pt>
                <c:pt idx="611">
                  <c:v>93.815781000000001</c:v>
                </c:pt>
                <c:pt idx="612">
                  <c:v>93.815781000000001</c:v>
                </c:pt>
                <c:pt idx="613">
                  <c:v>93.815781000000001</c:v>
                </c:pt>
                <c:pt idx="614">
                  <c:v>93.815781000000001</c:v>
                </c:pt>
                <c:pt idx="615">
                  <c:v>93.815781000000001</c:v>
                </c:pt>
                <c:pt idx="616">
                  <c:v>93.815781000000001</c:v>
                </c:pt>
                <c:pt idx="617">
                  <c:v>93.815781000000001</c:v>
                </c:pt>
                <c:pt idx="618">
                  <c:v>93.815781000000001</c:v>
                </c:pt>
                <c:pt idx="619">
                  <c:v>93.815781000000001</c:v>
                </c:pt>
                <c:pt idx="620">
                  <c:v>93.815781000000001</c:v>
                </c:pt>
                <c:pt idx="621">
                  <c:v>93.815781000000001</c:v>
                </c:pt>
                <c:pt idx="622">
                  <c:v>93.815781000000001</c:v>
                </c:pt>
                <c:pt idx="623">
                  <c:v>93.815781000000001</c:v>
                </c:pt>
                <c:pt idx="624">
                  <c:v>93.815781000000001</c:v>
                </c:pt>
                <c:pt idx="625">
                  <c:v>93.815781000000001</c:v>
                </c:pt>
                <c:pt idx="626">
                  <c:v>93.815781000000001</c:v>
                </c:pt>
                <c:pt idx="627">
                  <c:v>93.815781000000001</c:v>
                </c:pt>
                <c:pt idx="628">
                  <c:v>93.815781000000001</c:v>
                </c:pt>
                <c:pt idx="629">
                  <c:v>93.815781000000001</c:v>
                </c:pt>
                <c:pt idx="630">
                  <c:v>93.815781000000001</c:v>
                </c:pt>
                <c:pt idx="631">
                  <c:v>93.815781000000001</c:v>
                </c:pt>
                <c:pt idx="632">
                  <c:v>93.815781000000001</c:v>
                </c:pt>
                <c:pt idx="633">
                  <c:v>93.815781000000001</c:v>
                </c:pt>
                <c:pt idx="634">
                  <c:v>93.815781000000001</c:v>
                </c:pt>
                <c:pt idx="635">
                  <c:v>93.815781000000001</c:v>
                </c:pt>
                <c:pt idx="636">
                  <c:v>93.815781000000001</c:v>
                </c:pt>
                <c:pt idx="637">
                  <c:v>93.815781000000001</c:v>
                </c:pt>
                <c:pt idx="638">
                  <c:v>93.815781000000001</c:v>
                </c:pt>
                <c:pt idx="639">
                  <c:v>93.815781000000001</c:v>
                </c:pt>
                <c:pt idx="640">
                  <c:v>93.815781000000001</c:v>
                </c:pt>
                <c:pt idx="641">
                  <c:v>93.815781000000001</c:v>
                </c:pt>
                <c:pt idx="642">
                  <c:v>93.815781000000001</c:v>
                </c:pt>
                <c:pt idx="643">
                  <c:v>93.815781000000001</c:v>
                </c:pt>
                <c:pt idx="644">
                  <c:v>93.815781000000001</c:v>
                </c:pt>
                <c:pt idx="645">
                  <c:v>93.815781000000001</c:v>
                </c:pt>
                <c:pt idx="646">
                  <c:v>93.815781000000001</c:v>
                </c:pt>
                <c:pt idx="647">
                  <c:v>93.815781000000001</c:v>
                </c:pt>
                <c:pt idx="648">
                  <c:v>93.815781000000001</c:v>
                </c:pt>
                <c:pt idx="649">
                  <c:v>93.815781000000001</c:v>
                </c:pt>
                <c:pt idx="650">
                  <c:v>93.815781000000001</c:v>
                </c:pt>
                <c:pt idx="651">
                  <c:v>93.815781000000001</c:v>
                </c:pt>
                <c:pt idx="652">
                  <c:v>93.815781000000001</c:v>
                </c:pt>
                <c:pt idx="653">
                  <c:v>93.815781000000001</c:v>
                </c:pt>
                <c:pt idx="654">
                  <c:v>93.815781000000001</c:v>
                </c:pt>
                <c:pt idx="655">
                  <c:v>93.815781000000001</c:v>
                </c:pt>
                <c:pt idx="656">
                  <c:v>93.815781000000001</c:v>
                </c:pt>
                <c:pt idx="657">
                  <c:v>93.815781000000001</c:v>
                </c:pt>
                <c:pt idx="658">
                  <c:v>93.815781000000001</c:v>
                </c:pt>
                <c:pt idx="659">
                  <c:v>93.815781000000001</c:v>
                </c:pt>
                <c:pt idx="660">
                  <c:v>93.815781000000001</c:v>
                </c:pt>
                <c:pt idx="661">
                  <c:v>93.815781000000001</c:v>
                </c:pt>
                <c:pt idx="662">
                  <c:v>93.815781000000001</c:v>
                </c:pt>
                <c:pt idx="663">
                  <c:v>93.815781000000001</c:v>
                </c:pt>
                <c:pt idx="664">
                  <c:v>93.815781000000001</c:v>
                </c:pt>
                <c:pt idx="665">
                  <c:v>93.815781000000001</c:v>
                </c:pt>
                <c:pt idx="666">
                  <c:v>93.815781000000001</c:v>
                </c:pt>
                <c:pt idx="667">
                  <c:v>93.815781000000001</c:v>
                </c:pt>
                <c:pt idx="668">
                  <c:v>93.815781000000001</c:v>
                </c:pt>
                <c:pt idx="669">
                  <c:v>93.815781000000001</c:v>
                </c:pt>
                <c:pt idx="670">
                  <c:v>93.815781000000001</c:v>
                </c:pt>
                <c:pt idx="671">
                  <c:v>93.815781000000001</c:v>
                </c:pt>
                <c:pt idx="672">
                  <c:v>93.815781000000001</c:v>
                </c:pt>
                <c:pt idx="673">
                  <c:v>93.815781000000001</c:v>
                </c:pt>
                <c:pt idx="674">
                  <c:v>93.815781000000001</c:v>
                </c:pt>
                <c:pt idx="675">
                  <c:v>93.815781000000001</c:v>
                </c:pt>
                <c:pt idx="676">
                  <c:v>93.815781000000001</c:v>
                </c:pt>
                <c:pt idx="677">
                  <c:v>93.815781000000001</c:v>
                </c:pt>
                <c:pt idx="678">
                  <c:v>93.815781000000001</c:v>
                </c:pt>
                <c:pt idx="679">
                  <c:v>93.815781000000001</c:v>
                </c:pt>
                <c:pt idx="680">
                  <c:v>93.815781000000001</c:v>
                </c:pt>
                <c:pt idx="681">
                  <c:v>93.815781000000001</c:v>
                </c:pt>
                <c:pt idx="682">
                  <c:v>93.815781000000001</c:v>
                </c:pt>
                <c:pt idx="683">
                  <c:v>93.815781000000001</c:v>
                </c:pt>
                <c:pt idx="684">
                  <c:v>93.815781000000001</c:v>
                </c:pt>
                <c:pt idx="685">
                  <c:v>93.815781000000001</c:v>
                </c:pt>
                <c:pt idx="686">
                  <c:v>93.815781000000001</c:v>
                </c:pt>
                <c:pt idx="687">
                  <c:v>93.815781000000001</c:v>
                </c:pt>
                <c:pt idx="688">
                  <c:v>93.815781000000001</c:v>
                </c:pt>
                <c:pt idx="689">
                  <c:v>93.815781000000001</c:v>
                </c:pt>
                <c:pt idx="690">
                  <c:v>93.815781000000001</c:v>
                </c:pt>
                <c:pt idx="691">
                  <c:v>93.815781000000001</c:v>
                </c:pt>
                <c:pt idx="692">
                  <c:v>93.815781000000001</c:v>
                </c:pt>
                <c:pt idx="693">
                  <c:v>93.815781000000001</c:v>
                </c:pt>
                <c:pt idx="694">
                  <c:v>93.815781000000001</c:v>
                </c:pt>
                <c:pt idx="695">
                  <c:v>93.815781000000001</c:v>
                </c:pt>
                <c:pt idx="696">
                  <c:v>93.815781000000001</c:v>
                </c:pt>
                <c:pt idx="697">
                  <c:v>93.815781000000001</c:v>
                </c:pt>
                <c:pt idx="698">
                  <c:v>93.815781000000001</c:v>
                </c:pt>
                <c:pt idx="699">
                  <c:v>93.815781000000001</c:v>
                </c:pt>
                <c:pt idx="700">
                  <c:v>93.815781000000001</c:v>
                </c:pt>
                <c:pt idx="701">
                  <c:v>93.815781000000001</c:v>
                </c:pt>
                <c:pt idx="702">
                  <c:v>93.815781000000001</c:v>
                </c:pt>
                <c:pt idx="703">
                  <c:v>93.815781000000001</c:v>
                </c:pt>
                <c:pt idx="704">
                  <c:v>93.815781000000001</c:v>
                </c:pt>
                <c:pt idx="705">
                  <c:v>93.815781000000001</c:v>
                </c:pt>
                <c:pt idx="706">
                  <c:v>93.815781000000001</c:v>
                </c:pt>
                <c:pt idx="707">
                  <c:v>93.815781000000001</c:v>
                </c:pt>
                <c:pt idx="708">
                  <c:v>93.815781000000001</c:v>
                </c:pt>
                <c:pt idx="709">
                  <c:v>93.815781000000001</c:v>
                </c:pt>
                <c:pt idx="710">
                  <c:v>93.815781000000001</c:v>
                </c:pt>
                <c:pt idx="711">
                  <c:v>93.815781000000001</c:v>
                </c:pt>
                <c:pt idx="712">
                  <c:v>93.815781000000001</c:v>
                </c:pt>
                <c:pt idx="713">
                  <c:v>93.815781000000001</c:v>
                </c:pt>
                <c:pt idx="714">
                  <c:v>93.815781000000001</c:v>
                </c:pt>
                <c:pt idx="715">
                  <c:v>93.815781000000001</c:v>
                </c:pt>
                <c:pt idx="716">
                  <c:v>93.815781000000001</c:v>
                </c:pt>
                <c:pt idx="717">
                  <c:v>93.815781000000001</c:v>
                </c:pt>
                <c:pt idx="718">
                  <c:v>93.815781000000001</c:v>
                </c:pt>
                <c:pt idx="719">
                  <c:v>93.815781000000001</c:v>
                </c:pt>
                <c:pt idx="720">
                  <c:v>93.815781000000001</c:v>
                </c:pt>
                <c:pt idx="721">
                  <c:v>93.815781000000001</c:v>
                </c:pt>
                <c:pt idx="722">
                  <c:v>93.815781000000001</c:v>
                </c:pt>
                <c:pt idx="723">
                  <c:v>93.815781000000001</c:v>
                </c:pt>
                <c:pt idx="724">
                  <c:v>93.815781000000001</c:v>
                </c:pt>
                <c:pt idx="725">
                  <c:v>93.815781000000001</c:v>
                </c:pt>
                <c:pt idx="726">
                  <c:v>93.815781000000001</c:v>
                </c:pt>
                <c:pt idx="727">
                  <c:v>93.815781000000001</c:v>
                </c:pt>
                <c:pt idx="728">
                  <c:v>93.815781000000001</c:v>
                </c:pt>
                <c:pt idx="729">
                  <c:v>93.815781000000001</c:v>
                </c:pt>
                <c:pt idx="730">
                  <c:v>93.815781000000001</c:v>
                </c:pt>
                <c:pt idx="731">
                  <c:v>93.815781000000001</c:v>
                </c:pt>
                <c:pt idx="732">
                  <c:v>93.815781000000001</c:v>
                </c:pt>
                <c:pt idx="733">
                  <c:v>93.815781000000001</c:v>
                </c:pt>
                <c:pt idx="734">
                  <c:v>93.815781000000001</c:v>
                </c:pt>
                <c:pt idx="735">
                  <c:v>93.815781000000001</c:v>
                </c:pt>
                <c:pt idx="736">
                  <c:v>93.815781000000001</c:v>
                </c:pt>
                <c:pt idx="737">
                  <c:v>93.815781000000001</c:v>
                </c:pt>
                <c:pt idx="738">
                  <c:v>93.815781000000001</c:v>
                </c:pt>
                <c:pt idx="739">
                  <c:v>93.815781000000001</c:v>
                </c:pt>
                <c:pt idx="740">
                  <c:v>93.815781000000001</c:v>
                </c:pt>
                <c:pt idx="741">
                  <c:v>93.815781000000001</c:v>
                </c:pt>
                <c:pt idx="742">
                  <c:v>93.815781000000001</c:v>
                </c:pt>
                <c:pt idx="743">
                  <c:v>93.815781000000001</c:v>
                </c:pt>
                <c:pt idx="744">
                  <c:v>93.815781000000001</c:v>
                </c:pt>
                <c:pt idx="745">
                  <c:v>93.815781000000001</c:v>
                </c:pt>
                <c:pt idx="746">
                  <c:v>93.815781000000001</c:v>
                </c:pt>
                <c:pt idx="747">
                  <c:v>93.815781000000001</c:v>
                </c:pt>
                <c:pt idx="748">
                  <c:v>93.815781000000001</c:v>
                </c:pt>
                <c:pt idx="749">
                  <c:v>93.815781000000001</c:v>
                </c:pt>
                <c:pt idx="750">
                  <c:v>93.815781000000001</c:v>
                </c:pt>
                <c:pt idx="751">
                  <c:v>93.815781000000001</c:v>
                </c:pt>
                <c:pt idx="752">
                  <c:v>93.815781000000001</c:v>
                </c:pt>
                <c:pt idx="753">
                  <c:v>93.815781000000001</c:v>
                </c:pt>
                <c:pt idx="754">
                  <c:v>93.815781000000001</c:v>
                </c:pt>
                <c:pt idx="755">
                  <c:v>93.815781000000001</c:v>
                </c:pt>
                <c:pt idx="756">
                  <c:v>93.815781000000001</c:v>
                </c:pt>
                <c:pt idx="757">
                  <c:v>93.815781000000001</c:v>
                </c:pt>
                <c:pt idx="758">
                  <c:v>93.815781000000001</c:v>
                </c:pt>
                <c:pt idx="759">
                  <c:v>93.815781000000001</c:v>
                </c:pt>
                <c:pt idx="760">
                  <c:v>93.815781000000001</c:v>
                </c:pt>
                <c:pt idx="761">
                  <c:v>93.815781000000001</c:v>
                </c:pt>
                <c:pt idx="762">
                  <c:v>93.815781000000001</c:v>
                </c:pt>
                <c:pt idx="763">
                  <c:v>93.815781000000001</c:v>
                </c:pt>
                <c:pt idx="764">
                  <c:v>93.815781000000001</c:v>
                </c:pt>
                <c:pt idx="765">
                  <c:v>93.815781000000001</c:v>
                </c:pt>
                <c:pt idx="766">
                  <c:v>93.815781000000001</c:v>
                </c:pt>
                <c:pt idx="767">
                  <c:v>93.815781000000001</c:v>
                </c:pt>
                <c:pt idx="768">
                  <c:v>93.815781000000001</c:v>
                </c:pt>
                <c:pt idx="769">
                  <c:v>93.815781000000001</c:v>
                </c:pt>
                <c:pt idx="770">
                  <c:v>93.815781000000001</c:v>
                </c:pt>
                <c:pt idx="771">
                  <c:v>93.815781000000001</c:v>
                </c:pt>
                <c:pt idx="772">
                  <c:v>93.815781000000001</c:v>
                </c:pt>
                <c:pt idx="773">
                  <c:v>93.815781000000001</c:v>
                </c:pt>
                <c:pt idx="774">
                  <c:v>93.815781000000001</c:v>
                </c:pt>
                <c:pt idx="775">
                  <c:v>93.815781000000001</c:v>
                </c:pt>
                <c:pt idx="776">
                  <c:v>93.815781000000001</c:v>
                </c:pt>
                <c:pt idx="777">
                  <c:v>93.815781000000001</c:v>
                </c:pt>
                <c:pt idx="778">
                  <c:v>93.815781000000001</c:v>
                </c:pt>
                <c:pt idx="779">
                  <c:v>93.815781000000001</c:v>
                </c:pt>
                <c:pt idx="780">
                  <c:v>93.815781000000001</c:v>
                </c:pt>
                <c:pt idx="781">
                  <c:v>93.815781000000001</c:v>
                </c:pt>
                <c:pt idx="782">
                  <c:v>93.815781000000001</c:v>
                </c:pt>
                <c:pt idx="783">
                  <c:v>93.815781000000001</c:v>
                </c:pt>
                <c:pt idx="784">
                  <c:v>93.815781000000001</c:v>
                </c:pt>
                <c:pt idx="785">
                  <c:v>93.815781000000001</c:v>
                </c:pt>
                <c:pt idx="786">
                  <c:v>93.815781000000001</c:v>
                </c:pt>
                <c:pt idx="787">
                  <c:v>93.815781000000001</c:v>
                </c:pt>
                <c:pt idx="788">
                  <c:v>93.815781000000001</c:v>
                </c:pt>
                <c:pt idx="789">
                  <c:v>93.815781000000001</c:v>
                </c:pt>
                <c:pt idx="790">
                  <c:v>93.815781000000001</c:v>
                </c:pt>
                <c:pt idx="791">
                  <c:v>93.815781000000001</c:v>
                </c:pt>
                <c:pt idx="792">
                  <c:v>93.815781000000001</c:v>
                </c:pt>
                <c:pt idx="793">
                  <c:v>93.815781000000001</c:v>
                </c:pt>
                <c:pt idx="794">
                  <c:v>93.815781000000001</c:v>
                </c:pt>
                <c:pt idx="795">
                  <c:v>93.815781000000001</c:v>
                </c:pt>
                <c:pt idx="796">
                  <c:v>93.815781000000001</c:v>
                </c:pt>
                <c:pt idx="797">
                  <c:v>93.815781000000001</c:v>
                </c:pt>
                <c:pt idx="798">
                  <c:v>93.815781000000001</c:v>
                </c:pt>
                <c:pt idx="799">
                  <c:v>93.815781000000001</c:v>
                </c:pt>
                <c:pt idx="800">
                  <c:v>93.815781000000001</c:v>
                </c:pt>
                <c:pt idx="801">
                  <c:v>93.815781000000001</c:v>
                </c:pt>
                <c:pt idx="802">
                  <c:v>93.815781000000001</c:v>
                </c:pt>
                <c:pt idx="803">
                  <c:v>93.815781000000001</c:v>
                </c:pt>
                <c:pt idx="804">
                  <c:v>93.815781000000001</c:v>
                </c:pt>
                <c:pt idx="805">
                  <c:v>93.815781000000001</c:v>
                </c:pt>
                <c:pt idx="806">
                  <c:v>93.815781000000001</c:v>
                </c:pt>
                <c:pt idx="807">
                  <c:v>93.815781000000001</c:v>
                </c:pt>
                <c:pt idx="808">
                  <c:v>93.815781000000001</c:v>
                </c:pt>
                <c:pt idx="809">
                  <c:v>93.815781000000001</c:v>
                </c:pt>
                <c:pt idx="810">
                  <c:v>93.815781000000001</c:v>
                </c:pt>
                <c:pt idx="811">
                  <c:v>93.815781000000001</c:v>
                </c:pt>
                <c:pt idx="812">
                  <c:v>93.815781000000001</c:v>
                </c:pt>
                <c:pt idx="813">
                  <c:v>93.815781000000001</c:v>
                </c:pt>
                <c:pt idx="814">
                  <c:v>93.815781000000001</c:v>
                </c:pt>
                <c:pt idx="815">
                  <c:v>93.815781000000001</c:v>
                </c:pt>
                <c:pt idx="816">
                  <c:v>93.815781000000001</c:v>
                </c:pt>
                <c:pt idx="817">
                  <c:v>93.815781000000001</c:v>
                </c:pt>
                <c:pt idx="818">
                  <c:v>93.815781000000001</c:v>
                </c:pt>
                <c:pt idx="819">
                  <c:v>93.815781000000001</c:v>
                </c:pt>
                <c:pt idx="820">
                  <c:v>93.815781000000001</c:v>
                </c:pt>
                <c:pt idx="821">
                  <c:v>93.815781000000001</c:v>
                </c:pt>
                <c:pt idx="822">
                  <c:v>93.815781000000001</c:v>
                </c:pt>
                <c:pt idx="823">
                  <c:v>93.815781000000001</c:v>
                </c:pt>
                <c:pt idx="824">
                  <c:v>93.815781000000001</c:v>
                </c:pt>
                <c:pt idx="825">
                  <c:v>93.815781000000001</c:v>
                </c:pt>
                <c:pt idx="826">
                  <c:v>93.815781000000001</c:v>
                </c:pt>
                <c:pt idx="827">
                  <c:v>93.815781000000001</c:v>
                </c:pt>
                <c:pt idx="828">
                  <c:v>93.815781000000001</c:v>
                </c:pt>
                <c:pt idx="829">
                  <c:v>93.815781000000001</c:v>
                </c:pt>
                <c:pt idx="830">
                  <c:v>93.815781000000001</c:v>
                </c:pt>
                <c:pt idx="831">
                  <c:v>93.815781000000001</c:v>
                </c:pt>
                <c:pt idx="832">
                  <c:v>93.815781000000001</c:v>
                </c:pt>
                <c:pt idx="833">
                  <c:v>93.815781000000001</c:v>
                </c:pt>
                <c:pt idx="834">
                  <c:v>93.815781000000001</c:v>
                </c:pt>
                <c:pt idx="835">
                  <c:v>93.815781000000001</c:v>
                </c:pt>
                <c:pt idx="836">
                  <c:v>93.815781000000001</c:v>
                </c:pt>
                <c:pt idx="837">
                  <c:v>93.815781000000001</c:v>
                </c:pt>
                <c:pt idx="838">
                  <c:v>93.815781000000001</c:v>
                </c:pt>
                <c:pt idx="839">
                  <c:v>93.815781000000001</c:v>
                </c:pt>
                <c:pt idx="840">
                  <c:v>93.815781000000001</c:v>
                </c:pt>
                <c:pt idx="841">
                  <c:v>93.815781000000001</c:v>
                </c:pt>
                <c:pt idx="842">
                  <c:v>93.815781000000001</c:v>
                </c:pt>
                <c:pt idx="843">
                  <c:v>93.815781000000001</c:v>
                </c:pt>
                <c:pt idx="844">
                  <c:v>93.815781000000001</c:v>
                </c:pt>
                <c:pt idx="845">
                  <c:v>93.815781000000001</c:v>
                </c:pt>
                <c:pt idx="846">
                  <c:v>93.815781000000001</c:v>
                </c:pt>
                <c:pt idx="847">
                  <c:v>93.815781000000001</c:v>
                </c:pt>
                <c:pt idx="848">
                  <c:v>93.815781000000001</c:v>
                </c:pt>
                <c:pt idx="849">
                  <c:v>93.815781000000001</c:v>
                </c:pt>
                <c:pt idx="850">
                  <c:v>93.815781000000001</c:v>
                </c:pt>
                <c:pt idx="851">
                  <c:v>93.815781000000001</c:v>
                </c:pt>
                <c:pt idx="852">
                  <c:v>93.815781000000001</c:v>
                </c:pt>
                <c:pt idx="853">
                  <c:v>93.815781000000001</c:v>
                </c:pt>
                <c:pt idx="854">
                  <c:v>93.815781000000001</c:v>
                </c:pt>
                <c:pt idx="855">
                  <c:v>93.815781000000001</c:v>
                </c:pt>
                <c:pt idx="856">
                  <c:v>93.815781000000001</c:v>
                </c:pt>
                <c:pt idx="857">
                  <c:v>93.815781000000001</c:v>
                </c:pt>
                <c:pt idx="858">
                  <c:v>93.815781000000001</c:v>
                </c:pt>
                <c:pt idx="859">
                  <c:v>93.815781000000001</c:v>
                </c:pt>
                <c:pt idx="860">
                  <c:v>93.815781000000001</c:v>
                </c:pt>
                <c:pt idx="861">
                  <c:v>93.815781000000001</c:v>
                </c:pt>
                <c:pt idx="862">
                  <c:v>93.815781000000001</c:v>
                </c:pt>
                <c:pt idx="863">
                  <c:v>93.815781000000001</c:v>
                </c:pt>
                <c:pt idx="864">
                  <c:v>93.815781000000001</c:v>
                </c:pt>
                <c:pt idx="865">
                  <c:v>93.815781000000001</c:v>
                </c:pt>
                <c:pt idx="866">
                  <c:v>93.815781000000001</c:v>
                </c:pt>
                <c:pt idx="867">
                  <c:v>93.815781000000001</c:v>
                </c:pt>
                <c:pt idx="868">
                  <c:v>93.815781000000001</c:v>
                </c:pt>
                <c:pt idx="869">
                  <c:v>93.815781000000001</c:v>
                </c:pt>
                <c:pt idx="870">
                  <c:v>93.815781000000001</c:v>
                </c:pt>
                <c:pt idx="871">
                  <c:v>93.815781000000001</c:v>
                </c:pt>
                <c:pt idx="872">
                  <c:v>93.815781000000001</c:v>
                </c:pt>
                <c:pt idx="873">
                  <c:v>93.815781000000001</c:v>
                </c:pt>
                <c:pt idx="874">
                  <c:v>93.815781000000001</c:v>
                </c:pt>
                <c:pt idx="875">
                  <c:v>93.815781000000001</c:v>
                </c:pt>
                <c:pt idx="876">
                  <c:v>93.815781000000001</c:v>
                </c:pt>
                <c:pt idx="877">
                  <c:v>93.815781000000001</c:v>
                </c:pt>
                <c:pt idx="878">
                  <c:v>93.815781000000001</c:v>
                </c:pt>
                <c:pt idx="879">
                  <c:v>93.815781000000001</c:v>
                </c:pt>
                <c:pt idx="880">
                  <c:v>93.815781000000001</c:v>
                </c:pt>
                <c:pt idx="881">
                  <c:v>93.815781000000001</c:v>
                </c:pt>
                <c:pt idx="882">
                  <c:v>93.815781000000001</c:v>
                </c:pt>
                <c:pt idx="883">
                  <c:v>93.815781000000001</c:v>
                </c:pt>
                <c:pt idx="884">
                  <c:v>93.815781000000001</c:v>
                </c:pt>
                <c:pt idx="885">
                  <c:v>93.815781000000001</c:v>
                </c:pt>
                <c:pt idx="886">
                  <c:v>93.815781000000001</c:v>
                </c:pt>
                <c:pt idx="887">
                  <c:v>93.815781000000001</c:v>
                </c:pt>
                <c:pt idx="888">
                  <c:v>93.815781000000001</c:v>
                </c:pt>
                <c:pt idx="889">
                  <c:v>93.815781000000001</c:v>
                </c:pt>
                <c:pt idx="890">
                  <c:v>93.815781000000001</c:v>
                </c:pt>
                <c:pt idx="891">
                  <c:v>93.815781000000001</c:v>
                </c:pt>
                <c:pt idx="892">
                  <c:v>93.815781000000001</c:v>
                </c:pt>
                <c:pt idx="893">
                  <c:v>93.815781000000001</c:v>
                </c:pt>
                <c:pt idx="894">
                  <c:v>93.815781000000001</c:v>
                </c:pt>
                <c:pt idx="895">
                  <c:v>93.815781000000001</c:v>
                </c:pt>
                <c:pt idx="896">
                  <c:v>93.815781000000001</c:v>
                </c:pt>
                <c:pt idx="897">
                  <c:v>93.815781000000001</c:v>
                </c:pt>
                <c:pt idx="898">
                  <c:v>93.815781000000001</c:v>
                </c:pt>
                <c:pt idx="899">
                  <c:v>93.815781000000001</c:v>
                </c:pt>
                <c:pt idx="900">
                  <c:v>93.815781000000001</c:v>
                </c:pt>
                <c:pt idx="901">
                  <c:v>93.815781000000001</c:v>
                </c:pt>
                <c:pt idx="902">
                  <c:v>93.815781000000001</c:v>
                </c:pt>
                <c:pt idx="903">
                  <c:v>93.815781000000001</c:v>
                </c:pt>
                <c:pt idx="904">
                  <c:v>93.815781000000001</c:v>
                </c:pt>
                <c:pt idx="905">
                  <c:v>93.815781000000001</c:v>
                </c:pt>
                <c:pt idx="906">
                  <c:v>93.815781000000001</c:v>
                </c:pt>
                <c:pt idx="907">
                  <c:v>93.815781000000001</c:v>
                </c:pt>
                <c:pt idx="908">
                  <c:v>93.815781000000001</c:v>
                </c:pt>
                <c:pt idx="909">
                  <c:v>93.815781000000001</c:v>
                </c:pt>
                <c:pt idx="910">
                  <c:v>93.815781000000001</c:v>
                </c:pt>
                <c:pt idx="911">
                  <c:v>93.815781000000001</c:v>
                </c:pt>
                <c:pt idx="912">
                  <c:v>93.815781000000001</c:v>
                </c:pt>
                <c:pt idx="913">
                  <c:v>93.815781000000001</c:v>
                </c:pt>
                <c:pt idx="914">
                  <c:v>93.815781000000001</c:v>
                </c:pt>
                <c:pt idx="915">
                  <c:v>93.815781000000001</c:v>
                </c:pt>
                <c:pt idx="916">
                  <c:v>93.815781000000001</c:v>
                </c:pt>
                <c:pt idx="917">
                  <c:v>93.815781000000001</c:v>
                </c:pt>
                <c:pt idx="918">
                  <c:v>93.815781000000001</c:v>
                </c:pt>
                <c:pt idx="919">
                  <c:v>93.815781000000001</c:v>
                </c:pt>
                <c:pt idx="920">
                  <c:v>93.815781000000001</c:v>
                </c:pt>
                <c:pt idx="921">
                  <c:v>93.815781000000001</c:v>
                </c:pt>
                <c:pt idx="922">
                  <c:v>93.815781000000001</c:v>
                </c:pt>
                <c:pt idx="923">
                  <c:v>93.815781000000001</c:v>
                </c:pt>
                <c:pt idx="924">
                  <c:v>93.815781000000001</c:v>
                </c:pt>
                <c:pt idx="925">
                  <c:v>93.815781000000001</c:v>
                </c:pt>
                <c:pt idx="926">
                  <c:v>93.815781000000001</c:v>
                </c:pt>
                <c:pt idx="927">
                  <c:v>93.815781000000001</c:v>
                </c:pt>
                <c:pt idx="928">
                  <c:v>93.815781000000001</c:v>
                </c:pt>
                <c:pt idx="929">
                  <c:v>93.815781000000001</c:v>
                </c:pt>
                <c:pt idx="930">
                  <c:v>93.815781000000001</c:v>
                </c:pt>
                <c:pt idx="931">
                  <c:v>93.815781000000001</c:v>
                </c:pt>
                <c:pt idx="932">
                  <c:v>93.815781000000001</c:v>
                </c:pt>
                <c:pt idx="933">
                  <c:v>93.815781000000001</c:v>
                </c:pt>
                <c:pt idx="934">
                  <c:v>93.815781000000001</c:v>
                </c:pt>
                <c:pt idx="935">
                  <c:v>93.815781000000001</c:v>
                </c:pt>
                <c:pt idx="936">
                  <c:v>93.815781000000001</c:v>
                </c:pt>
                <c:pt idx="937">
                  <c:v>93.815781000000001</c:v>
                </c:pt>
                <c:pt idx="938">
                  <c:v>93.815781000000001</c:v>
                </c:pt>
                <c:pt idx="939">
                  <c:v>93.815781000000001</c:v>
                </c:pt>
                <c:pt idx="940">
                  <c:v>93.815781000000001</c:v>
                </c:pt>
                <c:pt idx="941">
                  <c:v>93.815781000000001</c:v>
                </c:pt>
                <c:pt idx="942">
                  <c:v>93.815781000000001</c:v>
                </c:pt>
                <c:pt idx="943">
                  <c:v>93.815781000000001</c:v>
                </c:pt>
                <c:pt idx="944">
                  <c:v>93.815781000000001</c:v>
                </c:pt>
                <c:pt idx="945">
                  <c:v>93.815781000000001</c:v>
                </c:pt>
                <c:pt idx="946">
                  <c:v>93.815781000000001</c:v>
                </c:pt>
                <c:pt idx="947">
                  <c:v>93.815781000000001</c:v>
                </c:pt>
                <c:pt idx="948">
                  <c:v>93.815781000000001</c:v>
                </c:pt>
                <c:pt idx="949">
                  <c:v>93.815781000000001</c:v>
                </c:pt>
                <c:pt idx="950">
                  <c:v>93.815781000000001</c:v>
                </c:pt>
                <c:pt idx="951">
                  <c:v>93.815781000000001</c:v>
                </c:pt>
                <c:pt idx="952">
                  <c:v>93.815781000000001</c:v>
                </c:pt>
                <c:pt idx="953">
                  <c:v>93.815781000000001</c:v>
                </c:pt>
                <c:pt idx="954">
                  <c:v>93.815781000000001</c:v>
                </c:pt>
                <c:pt idx="955">
                  <c:v>93.815781000000001</c:v>
                </c:pt>
                <c:pt idx="956">
                  <c:v>93.815781000000001</c:v>
                </c:pt>
                <c:pt idx="957">
                  <c:v>93.815781000000001</c:v>
                </c:pt>
                <c:pt idx="958">
                  <c:v>93.815781000000001</c:v>
                </c:pt>
                <c:pt idx="959">
                  <c:v>93.815781000000001</c:v>
                </c:pt>
                <c:pt idx="960">
                  <c:v>93.815781000000001</c:v>
                </c:pt>
                <c:pt idx="961">
                  <c:v>93.815781000000001</c:v>
                </c:pt>
                <c:pt idx="962">
                  <c:v>93.815781000000001</c:v>
                </c:pt>
                <c:pt idx="963">
                  <c:v>93.815781000000001</c:v>
                </c:pt>
                <c:pt idx="964">
                  <c:v>93.815781000000001</c:v>
                </c:pt>
                <c:pt idx="965">
                  <c:v>93.815781000000001</c:v>
                </c:pt>
                <c:pt idx="966">
                  <c:v>93.815781000000001</c:v>
                </c:pt>
                <c:pt idx="967">
                  <c:v>93.815781000000001</c:v>
                </c:pt>
                <c:pt idx="968">
                  <c:v>93.815781000000001</c:v>
                </c:pt>
                <c:pt idx="969">
                  <c:v>93.815781000000001</c:v>
                </c:pt>
                <c:pt idx="970">
                  <c:v>93.815781000000001</c:v>
                </c:pt>
                <c:pt idx="971">
                  <c:v>93.815781000000001</c:v>
                </c:pt>
                <c:pt idx="972">
                  <c:v>93.815781000000001</c:v>
                </c:pt>
                <c:pt idx="973">
                  <c:v>93.815781000000001</c:v>
                </c:pt>
                <c:pt idx="974">
                  <c:v>93.815781000000001</c:v>
                </c:pt>
                <c:pt idx="975">
                  <c:v>93.815781000000001</c:v>
                </c:pt>
                <c:pt idx="976">
                  <c:v>93.815781000000001</c:v>
                </c:pt>
                <c:pt idx="977">
                  <c:v>93.815781000000001</c:v>
                </c:pt>
                <c:pt idx="978">
                  <c:v>93.815781000000001</c:v>
                </c:pt>
                <c:pt idx="979">
                  <c:v>93.815781000000001</c:v>
                </c:pt>
                <c:pt idx="980">
                  <c:v>93.815781000000001</c:v>
                </c:pt>
                <c:pt idx="981">
                  <c:v>93.815781000000001</c:v>
                </c:pt>
                <c:pt idx="982">
                  <c:v>93.815781000000001</c:v>
                </c:pt>
                <c:pt idx="983">
                  <c:v>93.815781000000001</c:v>
                </c:pt>
                <c:pt idx="984">
                  <c:v>93.815781000000001</c:v>
                </c:pt>
                <c:pt idx="985">
                  <c:v>93.815781000000001</c:v>
                </c:pt>
                <c:pt idx="986">
                  <c:v>93.815781000000001</c:v>
                </c:pt>
                <c:pt idx="987">
                  <c:v>93.815781000000001</c:v>
                </c:pt>
                <c:pt idx="988">
                  <c:v>93.815781000000001</c:v>
                </c:pt>
                <c:pt idx="989">
                  <c:v>93.815781000000001</c:v>
                </c:pt>
                <c:pt idx="990">
                  <c:v>93.815781000000001</c:v>
                </c:pt>
                <c:pt idx="991">
                  <c:v>93.815781000000001</c:v>
                </c:pt>
                <c:pt idx="992">
                  <c:v>93.815781000000001</c:v>
                </c:pt>
                <c:pt idx="993">
                  <c:v>93.815781000000001</c:v>
                </c:pt>
                <c:pt idx="994">
                  <c:v>93.815781000000001</c:v>
                </c:pt>
                <c:pt idx="995">
                  <c:v>93.815781000000001</c:v>
                </c:pt>
                <c:pt idx="996">
                  <c:v>93.815781000000001</c:v>
                </c:pt>
                <c:pt idx="997">
                  <c:v>93.815781000000001</c:v>
                </c:pt>
                <c:pt idx="998">
                  <c:v>93.815781000000001</c:v>
                </c:pt>
                <c:pt idx="999">
                  <c:v>93.815781000000001</c:v>
                </c:pt>
                <c:pt idx="1000">
                  <c:v>93.815781000000001</c:v>
                </c:pt>
                <c:pt idx="1001">
                  <c:v>93.815781000000001</c:v>
                </c:pt>
                <c:pt idx="1002">
                  <c:v>93.815781000000001</c:v>
                </c:pt>
                <c:pt idx="1003">
                  <c:v>93.815781000000001</c:v>
                </c:pt>
                <c:pt idx="1004">
                  <c:v>93.815781000000001</c:v>
                </c:pt>
                <c:pt idx="1005">
                  <c:v>93.815781000000001</c:v>
                </c:pt>
                <c:pt idx="1006">
                  <c:v>93.815781000000001</c:v>
                </c:pt>
                <c:pt idx="1007">
                  <c:v>93.815781000000001</c:v>
                </c:pt>
                <c:pt idx="1008">
                  <c:v>93.815781000000001</c:v>
                </c:pt>
                <c:pt idx="1009">
                  <c:v>93.815781000000001</c:v>
                </c:pt>
                <c:pt idx="1010">
                  <c:v>93.815781000000001</c:v>
                </c:pt>
                <c:pt idx="1011">
                  <c:v>93.815781000000001</c:v>
                </c:pt>
                <c:pt idx="1012">
                  <c:v>93.815781000000001</c:v>
                </c:pt>
                <c:pt idx="1013">
                  <c:v>93.815781000000001</c:v>
                </c:pt>
                <c:pt idx="1014">
                  <c:v>93.815781000000001</c:v>
                </c:pt>
                <c:pt idx="1015">
                  <c:v>93.815781000000001</c:v>
                </c:pt>
                <c:pt idx="1016">
                  <c:v>93.815781000000001</c:v>
                </c:pt>
                <c:pt idx="1017">
                  <c:v>93.815781000000001</c:v>
                </c:pt>
                <c:pt idx="1018">
                  <c:v>93.815781000000001</c:v>
                </c:pt>
                <c:pt idx="1019">
                  <c:v>93.815781000000001</c:v>
                </c:pt>
                <c:pt idx="1020">
                  <c:v>93.815781000000001</c:v>
                </c:pt>
                <c:pt idx="1021">
                  <c:v>93.815781000000001</c:v>
                </c:pt>
                <c:pt idx="1022">
                  <c:v>93.815781000000001</c:v>
                </c:pt>
                <c:pt idx="1023">
                  <c:v>93.815781000000001</c:v>
                </c:pt>
              </c:numCache>
            </c:numRef>
          </c:xVal>
          <c:yVal>
            <c:numRef>
              <c:f>film!$E$204:$E$1227</c:f>
              <c:numCache>
                <c:formatCode>General</c:formatCode>
                <c:ptCount val="1024"/>
                <c:pt idx="0">
                  <c:v>0.44700000000000001</c:v>
                </c:pt>
                <c:pt idx="1">
                  <c:v>0.47</c:v>
                </c:pt>
                <c:pt idx="2">
                  <c:v>0.49299999999999999</c:v>
                </c:pt>
                <c:pt idx="3">
                  <c:v>0.51600000000000001</c:v>
                </c:pt>
                <c:pt idx="4">
                  <c:v>0.53800000000000003</c:v>
                </c:pt>
                <c:pt idx="5">
                  <c:v>0.56200000000000006</c:v>
                </c:pt>
                <c:pt idx="6">
                  <c:v>0.58499999999999996</c:v>
                </c:pt>
                <c:pt idx="7">
                  <c:v>0.60699999999999998</c:v>
                </c:pt>
                <c:pt idx="8">
                  <c:v>0.63</c:v>
                </c:pt>
                <c:pt idx="9">
                  <c:v>0.65400000000000003</c:v>
                </c:pt>
                <c:pt idx="10">
                  <c:v>0.67600000000000005</c:v>
                </c:pt>
                <c:pt idx="11">
                  <c:v>0.69899999999999995</c:v>
                </c:pt>
                <c:pt idx="12">
                  <c:v>0.72199999999999998</c:v>
                </c:pt>
                <c:pt idx="13">
                  <c:v>0.74399999999999999</c:v>
                </c:pt>
                <c:pt idx="14">
                  <c:v>0.76800000000000002</c:v>
                </c:pt>
                <c:pt idx="15">
                  <c:v>0.79100000000000004</c:v>
                </c:pt>
                <c:pt idx="16">
                  <c:v>0.81299999999999994</c:v>
                </c:pt>
                <c:pt idx="17">
                  <c:v>0.83599999999999997</c:v>
                </c:pt>
                <c:pt idx="18">
                  <c:v>0.86</c:v>
                </c:pt>
                <c:pt idx="19">
                  <c:v>0.88200000000000001</c:v>
                </c:pt>
                <c:pt idx="20">
                  <c:v>0.90500000000000003</c:v>
                </c:pt>
                <c:pt idx="21">
                  <c:v>0.92800000000000005</c:v>
                </c:pt>
                <c:pt idx="22">
                  <c:v>0.95099999999999996</c:v>
                </c:pt>
                <c:pt idx="23">
                  <c:v>0.97399999999999998</c:v>
                </c:pt>
                <c:pt idx="24">
                  <c:v>0.997</c:v>
                </c:pt>
                <c:pt idx="25">
                  <c:v>1.02</c:v>
                </c:pt>
                <c:pt idx="26">
                  <c:v>1.042</c:v>
                </c:pt>
                <c:pt idx="27">
                  <c:v>1.0660000000000001</c:v>
                </c:pt>
                <c:pt idx="28">
                  <c:v>1.0880000000000001</c:v>
                </c:pt>
                <c:pt idx="29">
                  <c:v>1.111</c:v>
                </c:pt>
                <c:pt idx="30">
                  <c:v>1.1339999999999999</c:v>
                </c:pt>
                <c:pt idx="31">
                  <c:v>1.157</c:v>
                </c:pt>
                <c:pt idx="32">
                  <c:v>1.18</c:v>
                </c:pt>
                <c:pt idx="33">
                  <c:v>1.2030000000000001</c:v>
                </c:pt>
                <c:pt idx="34">
                  <c:v>1.226</c:v>
                </c:pt>
                <c:pt idx="35">
                  <c:v>1.2490000000000001</c:v>
                </c:pt>
                <c:pt idx="36">
                  <c:v>1.272</c:v>
                </c:pt>
                <c:pt idx="37">
                  <c:v>1.2949999999999999</c:v>
                </c:pt>
                <c:pt idx="38">
                  <c:v>1.3169999999999999</c:v>
                </c:pt>
                <c:pt idx="39">
                  <c:v>1.34</c:v>
                </c:pt>
                <c:pt idx="40">
                  <c:v>1.3640000000000001</c:v>
                </c:pt>
                <c:pt idx="41">
                  <c:v>1.3859999999999999</c:v>
                </c:pt>
                <c:pt idx="42">
                  <c:v>1.409</c:v>
                </c:pt>
                <c:pt idx="43">
                  <c:v>1.4319999999999999</c:v>
                </c:pt>
                <c:pt idx="44">
                  <c:v>1.4550000000000001</c:v>
                </c:pt>
                <c:pt idx="45">
                  <c:v>1.478</c:v>
                </c:pt>
                <c:pt idx="46">
                  <c:v>1.5009999999999999</c:v>
                </c:pt>
                <c:pt idx="47">
                  <c:v>1.5229999999999999</c:v>
                </c:pt>
                <c:pt idx="48">
                  <c:v>1.5469999999999999</c:v>
                </c:pt>
                <c:pt idx="49">
                  <c:v>1.57</c:v>
                </c:pt>
                <c:pt idx="50">
                  <c:v>1.5920000000000001</c:v>
                </c:pt>
                <c:pt idx="51">
                  <c:v>1.615</c:v>
                </c:pt>
                <c:pt idx="52">
                  <c:v>1.6379999999999999</c:v>
                </c:pt>
                <c:pt idx="53">
                  <c:v>1.661</c:v>
                </c:pt>
                <c:pt idx="54">
                  <c:v>1.6839999999999999</c:v>
                </c:pt>
                <c:pt idx="55">
                  <c:v>1.7070000000000001</c:v>
                </c:pt>
                <c:pt idx="56">
                  <c:v>1.73</c:v>
                </c:pt>
                <c:pt idx="57">
                  <c:v>1.7529999999999999</c:v>
                </c:pt>
                <c:pt idx="58">
                  <c:v>1.776</c:v>
                </c:pt>
                <c:pt idx="59">
                  <c:v>1.7989999999999999</c:v>
                </c:pt>
                <c:pt idx="60">
                  <c:v>1.821</c:v>
                </c:pt>
                <c:pt idx="61">
                  <c:v>1.845</c:v>
                </c:pt>
                <c:pt idx="62">
                  <c:v>1.867</c:v>
                </c:pt>
                <c:pt idx="63">
                  <c:v>1.89</c:v>
                </c:pt>
                <c:pt idx="64">
                  <c:v>1.913</c:v>
                </c:pt>
                <c:pt idx="65">
                  <c:v>1.9359999999999999</c:v>
                </c:pt>
                <c:pt idx="66">
                  <c:v>1.9590000000000001</c:v>
                </c:pt>
                <c:pt idx="67">
                  <c:v>1.982</c:v>
                </c:pt>
                <c:pt idx="68">
                  <c:v>2.0049999999999999</c:v>
                </c:pt>
                <c:pt idx="69">
                  <c:v>2.0270000000000001</c:v>
                </c:pt>
                <c:pt idx="70">
                  <c:v>2.0510000000000002</c:v>
                </c:pt>
                <c:pt idx="71">
                  <c:v>2.0739999999999998</c:v>
                </c:pt>
                <c:pt idx="72">
                  <c:v>2.0960000000000001</c:v>
                </c:pt>
                <c:pt idx="73">
                  <c:v>2.1190000000000002</c:v>
                </c:pt>
                <c:pt idx="74">
                  <c:v>2.1419999999999999</c:v>
                </c:pt>
                <c:pt idx="75">
                  <c:v>2.165</c:v>
                </c:pt>
                <c:pt idx="76">
                  <c:v>2.1880000000000002</c:v>
                </c:pt>
                <c:pt idx="77">
                  <c:v>2.2109999999999999</c:v>
                </c:pt>
                <c:pt idx="78">
                  <c:v>2.2330000000000001</c:v>
                </c:pt>
                <c:pt idx="79">
                  <c:v>2.2570000000000001</c:v>
                </c:pt>
                <c:pt idx="80">
                  <c:v>2.2799999999999998</c:v>
                </c:pt>
                <c:pt idx="81">
                  <c:v>2.302</c:v>
                </c:pt>
                <c:pt idx="82">
                  <c:v>2.3250000000000002</c:v>
                </c:pt>
                <c:pt idx="83">
                  <c:v>2.3490000000000002</c:v>
                </c:pt>
                <c:pt idx="84">
                  <c:v>2.371</c:v>
                </c:pt>
                <c:pt idx="85">
                  <c:v>2.3940000000000001</c:v>
                </c:pt>
                <c:pt idx="86">
                  <c:v>2.4169999999999998</c:v>
                </c:pt>
                <c:pt idx="87">
                  <c:v>2.44</c:v>
                </c:pt>
                <c:pt idx="88">
                  <c:v>2.4630000000000001</c:v>
                </c:pt>
                <c:pt idx="89">
                  <c:v>2.4860000000000002</c:v>
                </c:pt>
                <c:pt idx="90">
                  <c:v>2.5089999999999999</c:v>
                </c:pt>
                <c:pt idx="91">
                  <c:v>2.5310000000000001</c:v>
                </c:pt>
                <c:pt idx="92">
                  <c:v>2.5550000000000002</c:v>
                </c:pt>
                <c:pt idx="93">
                  <c:v>2.577</c:v>
                </c:pt>
                <c:pt idx="94">
                  <c:v>2.6</c:v>
                </c:pt>
                <c:pt idx="95">
                  <c:v>2.6230000000000002</c:v>
                </c:pt>
                <c:pt idx="96">
                  <c:v>2.6459999999999999</c:v>
                </c:pt>
                <c:pt idx="97">
                  <c:v>2.669</c:v>
                </c:pt>
                <c:pt idx="98">
                  <c:v>2.6920000000000002</c:v>
                </c:pt>
                <c:pt idx="99">
                  <c:v>2.7149999999999999</c:v>
                </c:pt>
                <c:pt idx="100">
                  <c:v>2.7370000000000001</c:v>
                </c:pt>
                <c:pt idx="101">
                  <c:v>2.7610000000000001</c:v>
                </c:pt>
                <c:pt idx="102">
                  <c:v>2.7839999999999998</c:v>
                </c:pt>
                <c:pt idx="103">
                  <c:v>2.806</c:v>
                </c:pt>
                <c:pt idx="104">
                  <c:v>2.8290000000000002</c:v>
                </c:pt>
                <c:pt idx="105">
                  <c:v>2.8530000000000002</c:v>
                </c:pt>
                <c:pt idx="106">
                  <c:v>2.875</c:v>
                </c:pt>
                <c:pt idx="107">
                  <c:v>2.8980000000000001</c:v>
                </c:pt>
                <c:pt idx="108">
                  <c:v>2.9209999999999998</c:v>
                </c:pt>
                <c:pt idx="109">
                  <c:v>2.944</c:v>
                </c:pt>
                <c:pt idx="110">
                  <c:v>2.9670000000000001</c:v>
                </c:pt>
                <c:pt idx="111">
                  <c:v>2.99</c:v>
                </c:pt>
                <c:pt idx="112">
                  <c:v>3.012</c:v>
                </c:pt>
                <c:pt idx="113">
                  <c:v>3.0350000000000001</c:v>
                </c:pt>
                <c:pt idx="114">
                  <c:v>3.0590000000000002</c:v>
                </c:pt>
                <c:pt idx="115">
                  <c:v>3.081</c:v>
                </c:pt>
                <c:pt idx="116">
                  <c:v>3.1040000000000001</c:v>
                </c:pt>
                <c:pt idx="117">
                  <c:v>3.1269999999999998</c:v>
                </c:pt>
                <c:pt idx="118">
                  <c:v>3.15</c:v>
                </c:pt>
                <c:pt idx="119">
                  <c:v>3.173</c:v>
                </c:pt>
                <c:pt idx="120">
                  <c:v>3.1960000000000002</c:v>
                </c:pt>
                <c:pt idx="121">
                  <c:v>3.2189999999999999</c:v>
                </c:pt>
                <c:pt idx="122">
                  <c:v>3.242</c:v>
                </c:pt>
                <c:pt idx="123">
                  <c:v>3.2650000000000001</c:v>
                </c:pt>
                <c:pt idx="124">
                  <c:v>3.2879999999999998</c:v>
                </c:pt>
                <c:pt idx="125">
                  <c:v>3.31</c:v>
                </c:pt>
                <c:pt idx="126">
                  <c:v>3.3330000000000002</c:v>
                </c:pt>
                <c:pt idx="127">
                  <c:v>3.3559999999999999</c:v>
                </c:pt>
                <c:pt idx="128">
                  <c:v>3.379</c:v>
                </c:pt>
                <c:pt idx="129">
                  <c:v>3.4020000000000001</c:v>
                </c:pt>
                <c:pt idx="130">
                  <c:v>3.4249999999999998</c:v>
                </c:pt>
                <c:pt idx="131">
                  <c:v>3.448</c:v>
                </c:pt>
                <c:pt idx="132">
                  <c:v>3.4710000000000001</c:v>
                </c:pt>
                <c:pt idx="133">
                  <c:v>3.4940000000000002</c:v>
                </c:pt>
                <c:pt idx="134">
                  <c:v>3.516</c:v>
                </c:pt>
                <c:pt idx="135">
                  <c:v>3.54</c:v>
                </c:pt>
                <c:pt idx="136">
                  <c:v>3.5630000000000002</c:v>
                </c:pt>
                <c:pt idx="137">
                  <c:v>3.585</c:v>
                </c:pt>
                <c:pt idx="138">
                  <c:v>3.6080000000000001</c:v>
                </c:pt>
                <c:pt idx="139">
                  <c:v>3.6309999999999998</c:v>
                </c:pt>
                <c:pt idx="140">
                  <c:v>3.6539999999999999</c:v>
                </c:pt>
                <c:pt idx="141">
                  <c:v>3.677</c:v>
                </c:pt>
                <c:pt idx="142">
                  <c:v>3.7</c:v>
                </c:pt>
                <c:pt idx="143">
                  <c:v>3.722</c:v>
                </c:pt>
                <c:pt idx="144">
                  <c:v>3.746</c:v>
                </c:pt>
                <c:pt idx="145">
                  <c:v>3.7690000000000001</c:v>
                </c:pt>
                <c:pt idx="146">
                  <c:v>3.7909999999999999</c:v>
                </c:pt>
                <c:pt idx="147">
                  <c:v>3.8140000000000001</c:v>
                </c:pt>
                <c:pt idx="148">
                  <c:v>3.8370000000000002</c:v>
                </c:pt>
                <c:pt idx="149">
                  <c:v>3.86</c:v>
                </c:pt>
                <c:pt idx="150">
                  <c:v>3.883</c:v>
                </c:pt>
                <c:pt idx="151">
                  <c:v>3.9060000000000001</c:v>
                </c:pt>
                <c:pt idx="152">
                  <c:v>3.9289999999999998</c:v>
                </c:pt>
                <c:pt idx="153">
                  <c:v>3.952</c:v>
                </c:pt>
                <c:pt idx="154">
                  <c:v>3.9750000000000001</c:v>
                </c:pt>
                <c:pt idx="155">
                  <c:v>3.9969999999999999</c:v>
                </c:pt>
                <c:pt idx="156">
                  <c:v>4.0199999999999996</c:v>
                </c:pt>
                <c:pt idx="157">
                  <c:v>4.0430000000000001</c:v>
                </c:pt>
                <c:pt idx="158">
                  <c:v>4.0659999999999998</c:v>
                </c:pt>
                <c:pt idx="159">
                  <c:v>4.0890000000000004</c:v>
                </c:pt>
                <c:pt idx="160">
                  <c:v>4.1120000000000001</c:v>
                </c:pt>
                <c:pt idx="161">
                  <c:v>4.1340000000000003</c:v>
                </c:pt>
                <c:pt idx="162">
                  <c:v>4.1580000000000004</c:v>
                </c:pt>
                <c:pt idx="163">
                  <c:v>4.181</c:v>
                </c:pt>
                <c:pt idx="164">
                  <c:v>4.2030000000000003</c:v>
                </c:pt>
                <c:pt idx="165">
                  <c:v>4.226</c:v>
                </c:pt>
                <c:pt idx="166">
                  <c:v>4.2489999999999997</c:v>
                </c:pt>
                <c:pt idx="167">
                  <c:v>4.2720000000000002</c:v>
                </c:pt>
                <c:pt idx="168">
                  <c:v>4.2949999999999999</c:v>
                </c:pt>
                <c:pt idx="169">
                  <c:v>4.3179999999999996</c:v>
                </c:pt>
                <c:pt idx="170">
                  <c:v>4.3410000000000002</c:v>
                </c:pt>
                <c:pt idx="171">
                  <c:v>4.3639999999999999</c:v>
                </c:pt>
                <c:pt idx="172">
                  <c:v>4.3869999999999996</c:v>
                </c:pt>
                <c:pt idx="173">
                  <c:v>4.4089999999999998</c:v>
                </c:pt>
                <c:pt idx="174">
                  <c:v>4.4320000000000004</c:v>
                </c:pt>
                <c:pt idx="175">
                  <c:v>4.4560000000000004</c:v>
                </c:pt>
                <c:pt idx="176">
                  <c:v>4.4779999999999998</c:v>
                </c:pt>
                <c:pt idx="177">
                  <c:v>4.5010000000000003</c:v>
                </c:pt>
                <c:pt idx="178">
                  <c:v>4.524</c:v>
                </c:pt>
                <c:pt idx="179">
                  <c:v>4.5469999999999997</c:v>
                </c:pt>
                <c:pt idx="180">
                  <c:v>4.57</c:v>
                </c:pt>
                <c:pt idx="181">
                  <c:v>4.593</c:v>
                </c:pt>
                <c:pt idx="182">
                  <c:v>4.6150000000000002</c:v>
                </c:pt>
                <c:pt idx="183">
                  <c:v>4.6390000000000002</c:v>
                </c:pt>
                <c:pt idx="184">
                  <c:v>4.6619999999999999</c:v>
                </c:pt>
                <c:pt idx="185">
                  <c:v>4.6840000000000002</c:v>
                </c:pt>
                <c:pt idx="186">
                  <c:v>4.7069999999999999</c:v>
                </c:pt>
                <c:pt idx="187">
                  <c:v>4.7300000000000004</c:v>
                </c:pt>
                <c:pt idx="188">
                  <c:v>4.7530000000000001</c:v>
                </c:pt>
                <c:pt idx="189">
                  <c:v>4.7759999999999998</c:v>
                </c:pt>
                <c:pt idx="190">
                  <c:v>4.7990000000000004</c:v>
                </c:pt>
                <c:pt idx="191">
                  <c:v>4.8220000000000001</c:v>
                </c:pt>
                <c:pt idx="192">
                  <c:v>4.8449999999999998</c:v>
                </c:pt>
                <c:pt idx="193">
                  <c:v>4.8680000000000003</c:v>
                </c:pt>
                <c:pt idx="194">
                  <c:v>4.891</c:v>
                </c:pt>
                <c:pt idx="195">
                  <c:v>4.9130000000000003</c:v>
                </c:pt>
                <c:pt idx="196">
                  <c:v>4.9370000000000003</c:v>
                </c:pt>
                <c:pt idx="197">
                  <c:v>4.9589999999999996</c:v>
                </c:pt>
                <c:pt idx="198">
                  <c:v>4.9820000000000002</c:v>
                </c:pt>
                <c:pt idx="199">
                  <c:v>5.0049999999999999</c:v>
                </c:pt>
                <c:pt idx="200">
                  <c:v>5.0279999999999996</c:v>
                </c:pt>
                <c:pt idx="201">
                  <c:v>5.0510000000000002</c:v>
                </c:pt>
                <c:pt idx="202">
                  <c:v>5.0739999999999998</c:v>
                </c:pt>
                <c:pt idx="203">
                  <c:v>5.0970000000000004</c:v>
                </c:pt>
                <c:pt idx="204">
                  <c:v>5.1189999999999998</c:v>
                </c:pt>
                <c:pt idx="205">
                  <c:v>5.1429999999999998</c:v>
                </c:pt>
                <c:pt idx="206">
                  <c:v>5.1660000000000004</c:v>
                </c:pt>
                <c:pt idx="207">
                  <c:v>5.1879999999999997</c:v>
                </c:pt>
                <c:pt idx="208">
                  <c:v>5.2110000000000003</c:v>
                </c:pt>
                <c:pt idx="209">
                  <c:v>5.2350000000000003</c:v>
                </c:pt>
                <c:pt idx="210">
                  <c:v>5.2569999999999997</c:v>
                </c:pt>
                <c:pt idx="211">
                  <c:v>5.28</c:v>
                </c:pt>
                <c:pt idx="212">
                  <c:v>5.3029999999999999</c:v>
                </c:pt>
                <c:pt idx="213">
                  <c:v>5.3250000000000002</c:v>
                </c:pt>
                <c:pt idx="214">
                  <c:v>5.3490000000000002</c:v>
                </c:pt>
                <c:pt idx="215">
                  <c:v>5.3719999999999999</c:v>
                </c:pt>
                <c:pt idx="216">
                  <c:v>5.3940000000000001</c:v>
                </c:pt>
                <c:pt idx="217">
                  <c:v>5.4169999999999998</c:v>
                </c:pt>
                <c:pt idx="218">
                  <c:v>5.4409999999999998</c:v>
                </c:pt>
                <c:pt idx="219">
                  <c:v>5.4630000000000001</c:v>
                </c:pt>
                <c:pt idx="220">
                  <c:v>5.4859999999999998</c:v>
                </c:pt>
                <c:pt idx="221">
                  <c:v>5.5090000000000003</c:v>
                </c:pt>
                <c:pt idx="222">
                  <c:v>5.532</c:v>
                </c:pt>
                <c:pt idx="223">
                  <c:v>5.5549999999999997</c:v>
                </c:pt>
                <c:pt idx="224">
                  <c:v>5.5780000000000003</c:v>
                </c:pt>
                <c:pt idx="225">
                  <c:v>5.601</c:v>
                </c:pt>
                <c:pt idx="226">
                  <c:v>5.6230000000000002</c:v>
                </c:pt>
                <c:pt idx="227">
                  <c:v>5.6470000000000002</c:v>
                </c:pt>
                <c:pt idx="228">
                  <c:v>5.67</c:v>
                </c:pt>
                <c:pt idx="229">
                  <c:v>5.6920000000000002</c:v>
                </c:pt>
                <c:pt idx="230">
                  <c:v>5.7149999999999999</c:v>
                </c:pt>
                <c:pt idx="231">
                  <c:v>5.7380000000000004</c:v>
                </c:pt>
                <c:pt idx="232">
                  <c:v>5.7610000000000001</c:v>
                </c:pt>
                <c:pt idx="233">
                  <c:v>5.7839999999999998</c:v>
                </c:pt>
                <c:pt idx="234">
                  <c:v>5.8070000000000004</c:v>
                </c:pt>
                <c:pt idx="235">
                  <c:v>5.8289999999999997</c:v>
                </c:pt>
                <c:pt idx="236">
                  <c:v>5.8529999999999998</c:v>
                </c:pt>
                <c:pt idx="237">
                  <c:v>5.8760000000000003</c:v>
                </c:pt>
                <c:pt idx="238">
                  <c:v>5.8979999999999997</c:v>
                </c:pt>
                <c:pt idx="239">
                  <c:v>5.9210000000000003</c:v>
                </c:pt>
                <c:pt idx="240">
                  <c:v>5.9450000000000003</c:v>
                </c:pt>
                <c:pt idx="241">
                  <c:v>5.9669999999999996</c:v>
                </c:pt>
                <c:pt idx="242">
                  <c:v>5.99</c:v>
                </c:pt>
                <c:pt idx="243">
                  <c:v>6.0129999999999999</c:v>
                </c:pt>
                <c:pt idx="244">
                  <c:v>6.0359999999999996</c:v>
                </c:pt>
                <c:pt idx="245">
                  <c:v>6.0590000000000002</c:v>
                </c:pt>
                <c:pt idx="246">
                  <c:v>6.0819999999999999</c:v>
                </c:pt>
                <c:pt idx="247">
                  <c:v>6.1040000000000001</c:v>
                </c:pt>
                <c:pt idx="248">
                  <c:v>6.1269999999999998</c:v>
                </c:pt>
                <c:pt idx="249">
                  <c:v>6.1509999999999998</c:v>
                </c:pt>
                <c:pt idx="250">
                  <c:v>6.173</c:v>
                </c:pt>
                <c:pt idx="251">
                  <c:v>6.1959999999999997</c:v>
                </c:pt>
                <c:pt idx="252">
                  <c:v>6.2190000000000003</c:v>
                </c:pt>
                <c:pt idx="253">
                  <c:v>6.242</c:v>
                </c:pt>
                <c:pt idx="254">
                  <c:v>6.2649999999999997</c:v>
                </c:pt>
                <c:pt idx="255">
                  <c:v>6.2880000000000003</c:v>
                </c:pt>
                <c:pt idx="256">
                  <c:v>6.3109999999999999</c:v>
                </c:pt>
                <c:pt idx="257">
                  <c:v>6.3339999999999996</c:v>
                </c:pt>
                <c:pt idx="258">
                  <c:v>6.3570000000000002</c:v>
                </c:pt>
                <c:pt idx="259">
                  <c:v>6.38</c:v>
                </c:pt>
                <c:pt idx="260">
                  <c:v>6.4020000000000001</c:v>
                </c:pt>
                <c:pt idx="261">
                  <c:v>6.4260000000000002</c:v>
                </c:pt>
                <c:pt idx="262">
                  <c:v>6.4489999999999998</c:v>
                </c:pt>
                <c:pt idx="263">
                  <c:v>6.4720000000000004</c:v>
                </c:pt>
                <c:pt idx="264">
                  <c:v>6.4950000000000001</c:v>
                </c:pt>
                <c:pt idx="265">
                  <c:v>6.5170000000000003</c:v>
                </c:pt>
                <c:pt idx="266">
                  <c:v>6.5410000000000004</c:v>
                </c:pt>
                <c:pt idx="267">
                  <c:v>6.5629999999999997</c:v>
                </c:pt>
                <c:pt idx="268">
                  <c:v>6.5860000000000003</c:v>
                </c:pt>
                <c:pt idx="269">
                  <c:v>6.6079999999999997</c:v>
                </c:pt>
                <c:pt idx="270">
                  <c:v>6.6319999999999997</c:v>
                </c:pt>
                <c:pt idx="271">
                  <c:v>6.6550000000000002</c:v>
                </c:pt>
                <c:pt idx="272">
                  <c:v>6.6779999999999999</c:v>
                </c:pt>
                <c:pt idx="273">
                  <c:v>6.7</c:v>
                </c:pt>
                <c:pt idx="274">
                  <c:v>6.7240000000000002</c:v>
                </c:pt>
                <c:pt idx="275">
                  <c:v>6.7460000000000004</c:v>
                </c:pt>
                <c:pt idx="276">
                  <c:v>6.77</c:v>
                </c:pt>
                <c:pt idx="277">
                  <c:v>6.7919999999999998</c:v>
                </c:pt>
                <c:pt idx="278">
                  <c:v>6.8150000000000004</c:v>
                </c:pt>
                <c:pt idx="279">
                  <c:v>6.8380000000000001</c:v>
                </c:pt>
                <c:pt idx="280">
                  <c:v>6.8609999999999998</c:v>
                </c:pt>
                <c:pt idx="281">
                  <c:v>6.8840000000000003</c:v>
                </c:pt>
                <c:pt idx="282">
                  <c:v>6.9059999999999997</c:v>
                </c:pt>
                <c:pt idx="283">
                  <c:v>6.93</c:v>
                </c:pt>
                <c:pt idx="284">
                  <c:v>6.9530000000000003</c:v>
                </c:pt>
                <c:pt idx="285">
                  <c:v>6.976</c:v>
                </c:pt>
                <c:pt idx="286">
                  <c:v>6.9980000000000002</c:v>
                </c:pt>
                <c:pt idx="287">
                  <c:v>7.0209999999999999</c:v>
                </c:pt>
                <c:pt idx="288">
                  <c:v>7.0439999999999996</c:v>
                </c:pt>
                <c:pt idx="289">
                  <c:v>7.0679999999999996</c:v>
                </c:pt>
                <c:pt idx="290">
                  <c:v>7.09</c:v>
                </c:pt>
                <c:pt idx="291">
                  <c:v>7.1130000000000004</c:v>
                </c:pt>
                <c:pt idx="292">
                  <c:v>7.1360000000000001</c:v>
                </c:pt>
                <c:pt idx="293">
                  <c:v>7.1589999999999998</c:v>
                </c:pt>
                <c:pt idx="294">
                  <c:v>7.1820000000000004</c:v>
                </c:pt>
                <c:pt idx="295">
                  <c:v>7.2050000000000001</c:v>
                </c:pt>
                <c:pt idx="296">
                  <c:v>7.2270000000000003</c:v>
                </c:pt>
                <c:pt idx="297">
                  <c:v>7.25</c:v>
                </c:pt>
                <c:pt idx="298">
                  <c:v>7.2729999999999997</c:v>
                </c:pt>
                <c:pt idx="299">
                  <c:v>7.2960000000000003</c:v>
                </c:pt>
                <c:pt idx="300">
                  <c:v>7.3179999999999996</c:v>
                </c:pt>
                <c:pt idx="301">
                  <c:v>7.3419999999999996</c:v>
                </c:pt>
                <c:pt idx="302">
                  <c:v>7.3650000000000002</c:v>
                </c:pt>
                <c:pt idx="303">
                  <c:v>7.3869999999999996</c:v>
                </c:pt>
                <c:pt idx="304">
                  <c:v>7.41</c:v>
                </c:pt>
                <c:pt idx="305">
                  <c:v>7.4340000000000002</c:v>
                </c:pt>
                <c:pt idx="306">
                  <c:v>7.4569999999999999</c:v>
                </c:pt>
                <c:pt idx="307">
                  <c:v>7.4790000000000001</c:v>
                </c:pt>
                <c:pt idx="308">
                  <c:v>7.5019999999999998</c:v>
                </c:pt>
                <c:pt idx="309">
                  <c:v>7.5250000000000004</c:v>
                </c:pt>
                <c:pt idx="310">
                  <c:v>7.548</c:v>
                </c:pt>
                <c:pt idx="311">
                  <c:v>7.5709999999999997</c:v>
                </c:pt>
                <c:pt idx="312">
                  <c:v>7.5940000000000003</c:v>
                </c:pt>
                <c:pt idx="313">
                  <c:v>7.617</c:v>
                </c:pt>
                <c:pt idx="314">
                  <c:v>7.64</c:v>
                </c:pt>
                <c:pt idx="315">
                  <c:v>7.6630000000000003</c:v>
                </c:pt>
                <c:pt idx="316">
                  <c:v>7.6859999999999999</c:v>
                </c:pt>
                <c:pt idx="317">
                  <c:v>7.7080000000000002</c:v>
                </c:pt>
                <c:pt idx="318">
                  <c:v>7.7320000000000002</c:v>
                </c:pt>
                <c:pt idx="319">
                  <c:v>7.7539999999999996</c:v>
                </c:pt>
                <c:pt idx="320">
                  <c:v>7.7770000000000001</c:v>
                </c:pt>
                <c:pt idx="321">
                  <c:v>7.8</c:v>
                </c:pt>
                <c:pt idx="322">
                  <c:v>7.8230000000000004</c:v>
                </c:pt>
                <c:pt idx="323">
                  <c:v>7.8460000000000001</c:v>
                </c:pt>
                <c:pt idx="324">
                  <c:v>7.8689999999999998</c:v>
                </c:pt>
                <c:pt idx="325">
                  <c:v>7.8920000000000003</c:v>
                </c:pt>
                <c:pt idx="326">
                  <c:v>7.9139999999999997</c:v>
                </c:pt>
                <c:pt idx="327">
                  <c:v>7.9379999999999997</c:v>
                </c:pt>
                <c:pt idx="328">
                  <c:v>7.9610000000000003</c:v>
                </c:pt>
                <c:pt idx="329">
                  <c:v>7.9829999999999997</c:v>
                </c:pt>
                <c:pt idx="330">
                  <c:v>8.0060000000000002</c:v>
                </c:pt>
                <c:pt idx="331">
                  <c:v>8.0289999999999999</c:v>
                </c:pt>
                <c:pt idx="332">
                  <c:v>8.0519999999999996</c:v>
                </c:pt>
                <c:pt idx="333">
                  <c:v>8.0749999999999993</c:v>
                </c:pt>
                <c:pt idx="334">
                  <c:v>8.0980000000000008</c:v>
                </c:pt>
                <c:pt idx="335">
                  <c:v>8.1199999999999992</c:v>
                </c:pt>
                <c:pt idx="336">
                  <c:v>8.1440000000000001</c:v>
                </c:pt>
                <c:pt idx="337">
                  <c:v>8.1669999999999998</c:v>
                </c:pt>
                <c:pt idx="338">
                  <c:v>8.1890000000000001</c:v>
                </c:pt>
                <c:pt idx="339">
                  <c:v>8.2119999999999997</c:v>
                </c:pt>
                <c:pt idx="340">
                  <c:v>8.2360000000000007</c:v>
                </c:pt>
                <c:pt idx="341">
                  <c:v>8.2579999999999991</c:v>
                </c:pt>
                <c:pt idx="342">
                  <c:v>8.2810000000000006</c:v>
                </c:pt>
                <c:pt idx="343">
                  <c:v>8.3040000000000003</c:v>
                </c:pt>
                <c:pt idx="344">
                  <c:v>8.327</c:v>
                </c:pt>
                <c:pt idx="345">
                  <c:v>8.35</c:v>
                </c:pt>
                <c:pt idx="346">
                  <c:v>8.3729999999999993</c:v>
                </c:pt>
                <c:pt idx="347">
                  <c:v>8.3960000000000008</c:v>
                </c:pt>
                <c:pt idx="348">
                  <c:v>8.4179999999999993</c:v>
                </c:pt>
                <c:pt idx="349">
                  <c:v>8.4420000000000002</c:v>
                </c:pt>
                <c:pt idx="350">
                  <c:v>8.4640000000000004</c:v>
                </c:pt>
                <c:pt idx="351">
                  <c:v>8.4870000000000001</c:v>
                </c:pt>
                <c:pt idx="352">
                  <c:v>8.51</c:v>
                </c:pt>
                <c:pt idx="353">
                  <c:v>8.5329999999999995</c:v>
                </c:pt>
                <c:pt idx="354">
                  <c:v>8.5559999999999992</c:v>
                </c:pt>
                <c:pt idx="355">
                  <c:v>8.5790000000000006</c:v>
                </c:pt>
                <c:pt idx="356">
                  <c:v>8.6020000000000003</c:v>
                </c:pt>
                <c:pt idx="357">
                  <c:v>8.625</c:v>
                </c:pt>
                <c:pt idx="358">
                  <c:v>8.6479999999999997</c:v>
                </c:pt>
                <c:pt idx="359">
                  <c:v>8.6709999999999994</c:v>
                </c:pt>
                <c:pt idx="360">
                  <c:v>8.6929999999999996</c:v>
                </c:pt>
                <c:pt idx="361">
                  <c:v>8.7159999999999993</c:v>
                </c:pt>
                <c:pt idx="362">
                  <c:v>8.74</c:v>
                </c:pt>
                <c:pt idx="363">
                  <c:v>8.7620000000000005</c:v>
                </c:pt>
                <c:pt idx="364">
                  <c:v>8.7850000000000001</c:v>
                </c:pt>
                <c:pt idx="365">
                  <c:v>8.8079999999999998</c:v>
                </c:pt>
                <c:pt idx="366">
                  <c:v>8.8309999999999995</c:v>
                </c:pt>
                <c:pt idx="367">
                  <c:v>8.8539999999999992</c:v>
                </c:pt>
                <c:pt idx="368">
                  <c:v>8.8770000000000007</c:v>
                </c:pt>
                <c:pt idx="369">
                  <c:v>8.8989999999999991</c:v>
                </c:pt>
                <c:pt idx="370">
                  <c:v>8.9220000000000006</c:v>
                </c:pt>
                <c:pt idx="371">
                  <c:v>8.9459999999999997</c:v>
                </c:pt>
                <c:pt idx="372">
                  <c:v>8.968</c:v>
                </c:pt>
                <c:pt idx="373">
                  <c:v>8.9909999999999997</c:v>
                </c:pt>
                <c:pt idx="374">
                  <c:v>9.0139999999999993</c:v>
                </c:pt>
                <c:pt idx="375">
                  <c:v>9.0370000000000008</c:v>
                </c:pt>
                <c:pt idx="376">
                  <c:v>9.06</c:v>
                </c:pt>
                <c:pt idx="377">
                  <c:v>9.0830000000000002</c:v>
                </c:pt>
                <c:pt idx="378">
                  <c:v>9.1059999999999999</c:v>
                </c:pt>
                <c:pt idx="379">
                  <c:v>9.1289999999999996</c:v>
                </c:pt>
                <c:pt idx="380">
                  <c:v>9.1519999999999992</c:v>
                </c:pt>
                <c:pt idx="381">
                  <c:v>9.1739999999999995</c:v>
                </c:pt>
                <c:pt idx="382">
                  <c:v>9.1969999999999992</c:v>
                </c:pt>
                <c:pt idx="383">
                  <c:v>9.2200000000000006</c:v>
                </c:pt>
                <c:pt idx="384">
                  <c:v>9.2430000000000003</c:v>
                </c:pt>
                <c:pt idx="385">
                  <c:v>9.266</c:v>
                </c:pt>
                <c:pt idx="386">
                  <c:v>9.2889999999999997</c:v>
                </c:pt>
                <c:pt idx="387">
                  <c:v>9.3119999999999994</c:v>
                </c:pt>
                <c:pt idx="388">
                  <c:v>9.3350000000000009</c:v>
                </c:pt>
                <c:pt idx="389">
                  <c:v>9.3580000000000005</c:v>
                </c:pt>
                <c:pt idx="390">
                  <c:v>9.3810000000000002</c:v>
                </c:pt>
                <c:pt idx="391">
                  <c:v>9.4030000000000005</c:v>
                </c:pt>
                <c:pt idx="392">
                  <c:v>9.4269999999999996</c:v>
                </c:pt>
                <c:pt idx="393">
                  <c:v>9.4499999999999993</c:v>
                </c:pt>
                <c:pt idx="394">
                  <c:v>9.4719999999999995</c:v>
                </c:pt>
                <c:pt idx="395">
                  <c:v>9.4949999999999992</c:v>
                </c:pt>
                <c:pt idx="396">
                  <c:v>9.5180000000000007</c:v>
                </c:pt>
                <c:pt idx="397">
                  <c:v>9.5410000000000004</c:v>
                </c:pt>
                <c:pt idx="398">
                  <c:v>9.5640000000000001</c:v>
                </c:pt>
                <c:pt idx="399">
                  <c:v>9.5869999999999997</c:v>
                </c:pt>
                <c:pt idx="400">
                  <c:v>9.609</c:v>
                </c:pt>
                <c:pt idx="401">
                  <c:v>9.6329999999999991</c:v>
                </c:pt>
                <c:pt idx="402">
                  <c:v>9.6560000000000006</c:v>
                </c:pt>
                <c:pt idx="403">
                  <c:v>9.6780000000000008</c:v>
                </c:pt>
                <c:pt idx="404">
                  <c:v>9.7010000000000005</c:v>
                </c:pt>
                <c:pt idx="405">
                  <c:v>9.7249999999999996</c:v>
                </c:pt>
                <c:pt idx="406">
                  <c:v>9.7469999999999999</c:v>
                </c:pt>
                <c:pt idx="407">
                  <c:v>9.77</c:v>
                </c:pt>
                <c:pt idx="408">
                  <c:v>9.7929999999999993</c:v>
                </c:pt>
                <c:pt idx="409">
                  <c:v>9.8160000000000007</c:v>
                </c:pt>
                <c:pt idx="410">
                  <c:v>9.8390000000000004</c:v>
                </c:pt>
                <c:pt idx="411">
                  <c:v>9.8620000000000001</c:v>
                </c:pt>
                <c:pt idx="412">
                  <c:v>9.8849999999999998</c:v>
                </c:pt>
                <c:pt idx="413">
                  <c:v>9.907</c:v>
                </c:pt>
                <c:pt idx="414">
                  <c:v>9.9309999999999992</c:v>
                </c:pt>
                <c:pt idx="415">
                  <c:v>9.9529999999999994</c:v>
                </c:pt>
                <c:pt idx="416">
                  <c:v>9.9760000000000009</c:v>
                </c:pt>
                <c:pt idx="417">
                  <c:v>9.9990000000000006</c:v>
                </c:pt>
                <c:pt idx="418">
                  <c:v>10.022</c:v>
                </c:pt>
                <c:pt idx="419">
                  <c:v>10.045</c:v>
                </c:pt>
                <c:pt idx="420">
                  <c:v>10.068</c:v>
                </c:pt>
                <c:pt idx="421">
                  <c:v>10.090999999999999</c:v>
                </c:pt>
                <c:pt idx="422">
                  <c:v>10.113</c:v>
                </c:pt>
                <c:pt idx="423">
                  <c:v>10.137</c:v>
                </c:pt>
                <c:pt idx="424">
                  <c:v>10.16</c:v>
                </c:pt>
                <c:pt idx="425">
                  <c:v>10.182</c:v>
                </c:pt>
                <c:pt idx="426">
                  <c:v>10.205</c:v>
                </c:pt>
                <c:pt idx="427">
                  <c:v>10.228999999999999</c:v>
                </c:pt>
                <c:pt idx="428">
                  <c:v>10.250999999999999</c:v>
                </c:pt>
                <c:pt idx="429">
                  <c:v>10.273999999999999</c:v>
                </c:pt>
                <c:pt idx="430">
                  <c:v>10.297000000000001</c:v>
                </c:pt>
                <c:pt idx="431">
                  <c:v>10.32</c:v>
                </c:pt>
                <c:pt idx="432">
                  <c:v>10.343</c:v>
                </c:pt>
                <c:pt idx="433">
                  <c:v>10.366</c:v>
                </c:pt>
                <c:pt idx="434">
                  <c:v>10.388</c:v>
                </c:pt>
                <c:pt idx="435">
                  <c:v>10.411</c:v>
                </c:pt>
                <c:pt idx="436">
                  <c:v>10.435</c:v>
                </c:pt>
                <c:pt idx="437">
                  <c:v>10.457000000000001</c:v>
                </c:pt>
                <c:pt idx="438">
                  <c:v>10.48</c:v>
                </c:pt>
                <c:pt idx="439">
                  <c:v>10.503</c:v>
                </c:pt>
                <c:pt idx="440">
                  <c:v>10.526</c:v>
                </c:pt>
                <c:pt idx="441">
                  <c:v>10.548999999999999</c:v>
                </c:pt>
                <c:pt idx="442">
                  <c:v>10.571999999999999</c:v>
                </c:pt>
                <c:pt idx="443">
                  <c:v>10.595000000000001</c:v>
                </c:pt>
                <c:pt idx="444">
                  <c:v>10.617000000000001</c:v>
                </c:pt>
                <c:pt idx="445">
                  <c:v>10.641</c:v>
                </c:pt>
                <c:pt idx="446">
                  <c:v>10.663</c:v>
                </c:pt>
                <c:pt idx="447">
                  <c:v>10.686</c:v>
                </c:pt>
                <c:pt idx="448">
                  <c:v>10.709</c:v>
                </c:pt>
                <c:pt idx="449">
                  <c:v>10.731999999999999</c:v>
                </c:pt>
                <c:pt idx="450">
                  <c:v>10.755000000000001</c:v>
                </c:pt>
                <c:pt idx="451">
                  <c:v>10.778</c:v>
                </c:pt>
                <c:pt idx="452">
                  <c:v>10.801</c:v>
                </c:pt>
                <c:pt idx="453">
                  <c:v>10.824</c:v>
                </c:pt>
                <c:pt idx="454">
                  <c:v>10.847</c:v>
                </c:pt>
                <c:pt idx="455">
                  <c:v>10.87</c:v>
                </c:pt>
                <c:pt idx="456">
                  <c:v>10.891999999999999</c:v>
                </c:pt>
                <c:pt idx="457">
                  <c:v>10.914999999999999</c:v>
                </c:pt>
                <c:pt idx="458">
                  <c:v>10.939</c:v>
                </c:pt>
                <c:pt idx="459">
                  <c:v>10.961</c:v>
                </c:pt>
                <c:pt idx="460">
                  <c:v>10.984</c:v>
                </c:pt>
                <c:pt idx="461">
                  <c:v>11.007</c:v>
                </c:pt>
                <c:pt idx="462">
                  <c:v>11.03</c:v>
                </c:pt>
                <c:pt idx="463">
                  <c:v>11.053000000000001</c:v>
                </c:pt>
                <c:pt idx="464">
                  <c:v>11.076000000000001</c:v>
                </c:pt>
                <c:pt idx="465">
                  <c:v>11.098000000000001</c:v>
                </c:pt>
                <c:pt idx="466">
                  <c:v>11.122</c:v>
                </c:pt>
                <c:pt idx="467">
                  <c:v>11.145</c:v>
                </c:pt>
                <c:pt idx="468">
                  <c:v>11.167</c:v>
                </c:pt>
                <c:pt idx="469">
                  <c:v>11.19</c:v>
                </c:pt>
                <c:pt idx="470">
                  <c:v>11.212999999999999</c:v>
                </c:pt>
                <c:pt idx="471">
                  <c:v>11.236000000000001</c:v>
                </c:pt>
                <c:pt idx="472">
                  <c:v>11.259</c:v>
                </c:pt>
                <c:pt idx="473">
                  <c:v>11.282</c:v>
                </c:pt>
                <c:pt idx="474">
                  <c:v>11.304</c:v>
                </c:pt>
                <c:pt idx="475">
                  <c:v>11.327999999999999</c:v>
                </c:pt>
                <c:pt idx="476">
                  <c:v>11.35</c:v>
                </c:pt>
                <c:pt idx="477">
                  <c:v>11.372999999999999</c:v>
                </c:pt>
                <c:pt idx="478">
                  <c:v>11.396000000000001</c:v>
                </c:pt>
                <c:pt idx="479">
                  <c:v>11.419</c:v>
                </c:pt>
                <c:pt idx="480">
                  <c:v>11.442</c:v>
                </c:pt>
                <c:pt idx="481">
                  <c:v>11.465</c:v>
                </c:pt>
                <c:pt idx="482">
                  <c:v>11.488</c:v>
                </c:pt>
                <c:pt idx="483">
                  <c:v>11.51</c:v>
                </c:pt>
                <c:pt idx="484">
                  <c:v>11.534000000000001</c:v>
                </c:pt>
                <c:pt idx="485">
                  <c:v>11.557</c:v>
                </c:pt>
                <c:pt idx="486">
                  <c:v>11.579000000000001</c:v>
                </c:pt>
                <c:pt idx="487">
                  <c:v>11.602</c:v>
                </c:pt>
                <c:pt idx="488">
                  <c:v>11.625</c:v>
                </c:pt>
                <c:pt idx="489">
                  <c:v>11.648</c:v>
                </c:pt>
                <c:pt idx="490">
                  <c:v>11.670999999999999</c:v>
                </c:pt>
                <c:pt idx="491">
                  <c:v>11.694000000000001</c:v>
                </c:pt>
                <c:pt idx="492">
                  <c:v>11.717000000000001</c:v>
                </c:pt>
                <c:pt idx="493">
                  <c:v>11.74</c:v>
                </c:pt>
                <c:pt idx="494">
                  <c:v>11.763</c:v>
                </c:pt>
                <c:pt idx="495">
                  <c:v>11.785</c:v>
                </c:pt>
                <c:pt idx="496">
                  <c:v>11.808</c:v>
                </c:pt>
                <c:pt idx="497">
                  <c:v>11.832000000000001</c:v>
                </c:pt>
                <c:pt idx="498">
                  <c:v>11.853999999999999</c:v>
                </c:pt>
                <c:pt idx="499">
                  <c:v>11.877000000000001</c:v>
                </c:pt>
                <c:pt idx="500">
                  <c:v>11.9</c:v>
                </c:pt>
                <c:pt idx="501">
                  <c:v>11.923</c:v>
                </c:pt>
                <c:pt idx="502">
                  <c:v>11.946</c:v>
                </c:pt>
                <c:pt idx="503">
                  <c:v>11.968999999999999</c:v>
                </c:pt>
                <c:pt idx="504">
                  <c:v>11.991</c:v>
                </c:pt>
                <c:pt idx="505">
                  <c:v>12.015000000000001</c:v>
                </c:pt>
                <c:pt idx="506">
                  <c:v>12.038</c:v>
                </c:pt>
                <c:pt idx="507">
                  <c:v>12.06</c:v>
                </c:pt>
                <c:pt idx="508">
                  <c:v>12.083</c:v>
                </c:pt>
                <c:pt idx="509">
                  <c:v>12.106</c:v>
                </c:pt>
                <c:pt idx="510">
                  <c:v>12.129</c:v>
                </c:pt>
                <c:pt idx="511">
                  <c:v>12.151999999999999</c:v>
                </c:pt>
                <c:pt idx="512">
                  <c:v>12.175000000000001</c:v>
                </c:pt>
                <c:pt idx="513">
                  <c:v>12.198</c:v>
                </c:pt>
                <c:pt idx="514">
                  <c:v>12.221</c:v>
                </c:pt>
                <c:pt idx="515">
                  <c:v>12.244</c:v>
                </c:pt>
                <c:pt idx="516">
                  <c:v>12.266999999999999</c:v>
                </c:pt>
                <c:pt idx="517">
                  <c:v>12.289</c:v>
                </c:pt>
                <c:pt idx="518">
                  <c:v>12.311999999999999</c:v>
                </c:pt>
                <c:pt idx="519">
                  <c:v>12.335000000000001</c:v>
                </c:pt>
                <c:pt idx="520">
                  <c:v>12.358000000000001</c:v>
                </c:pt>
                <c:pt idx="521">
                  <c:v>12.381</c:v>
                </c:pt>
                <c:pt idx="522">
                  <c:v>12.404</c:v>
                </c:pt>
                <c:pt idx="523">
                  <c:v>12.427</c:v>
                </c:pt>
                <c:pt idx="524">
                  <c:v>12.45</c:v>
                </c:pt>
                <c:pt idx="525">
                  <c:v>12.473000000000001</c:v>
                </c:pt>
                <c:pt idx="526">
                  <c:v>12.494999999999999</c:v>
                </c:pt>
                <c:pt idx="527">
                  <c:v>12.519</c:v>
                </c:pt>
                <c:pt idx="528">
                  <c:v>12.542</c:v>
                </c:pt>
                <c:pt idx="529">
                  <c:v>12.564</c:v>
                </c:pt>
                <c:pt idx="530">
                  <c:v>12.587</c:v>
                </c:pt>
                <c:pt idx="531">
                  <c:v>12.61</c:v>
                </c:pt>
                <c:pt idx="532">
                  <c:v>12.632999999999999</c:v>
                </c:pt>
                <c:pt idx="533">
                  <c:v>12.656000000000001</c:v>
                </c:pt>
                <c:pt idx="534">
                  <c:v>12.679</c:v>
                </c:pt>
                <c:pt idx="535">
                  <c:v>12.701000000000001</c:v>
                </c:pt>
                <c:pt idx="536">
                  <c:v>12.725</c:v>
                </c:pt>
                <c:pt idx="537">
                  <c:v>12.747999999999999</c:v>
                </c:pt>
                <c:pt idx="538">
                  <c:v>12.77</c:v>
                </c:pt>
                <c:pt idx="539">
                  <c:v>12.792999999999999</c:v>
                </c:pt>
                <c:pt idx="540">
                  <c:v>12.817</c:v>
                </c:pt>
                <c:pt idx="541">
                  <c:v>12.839</c:v>
                </c:pt>
                <c:pt idx="542">
                  <c:v>12.862</c:v>
                </c:pt>
                <c:pt idx="543">
                  <c:v>12.885</c:v>
                </c:pt>
                <c:pt idx="544">
                  <c:v>12.907999999999999</c:v>
                </c:pt>
                <c:pt idx="545">
                  <c:v>12.930999999999999</c:v>
                </c:pt>
                <c:pt idx="546">
                  <c:v>12.954000000000001</c:v>
                </c:pt>
                <c:pt idx="547">
                  <c:v>12.977</c:v>
                </c:pt>
                <c:pt idx="548">
                  <c:v>12.999000000000001</c:v>
                </c:pt>
                <c:pt idx="549">
                  <c:v>13.023</c:v>
                </c:pt>
                <c:pt idx="550">
                  <c:v>13.045</c:v>
                </c:pt>
                <c:pt idx="551">
                  <c:v>13.068</c:v>
                </c:pt>
                <c:pt idx="552">
                  <c:v>13.090999999999999</c:v>
                </c:pt>
                <c:pt idx="553">
                  <c:v>13.114000000000001</c:v>
                </c:pt>
                <c:pt idx="554">
                  <c:v>13.137</c:v>
                </c:pt>
                <c:pt idx="555">
                  <c:v>13.16</c:v>
                </c:pt>
                <c:pt idx="556">
                  <c:v>13.183</c:v>
                </c:pt>
                <c:pt idx="557">
                  <c:v>13.205</c:v>
                </c:pt>
                <c:pt idx="558">
                  <c:v>13.228999999999999</c:v>
                </c:pt>
                <c:pt idx="559">
                  <c:v>13.252000000000001</c:v>
                </c:pt>
                <c:pt idx="560">
                  <c:v>13.273999999999999</c:v>
                </c:pt>
                <c:pt idx="561">
                  <c:v>13.297000000000001</c:v>
                </c:pt>
                <c:pt idx="562">
                  <c:v>13.321</c:v>
                </c:pt>
                <c:pt idx="563">
                  <c:v>13.343</c:v>
                </c:pt>
                <c:pt idx="564">
                  <c:v>13.366</c:v>
                </c:pt>
                <c:pt idx="565">
                  <c:v>13.388999999999999</c:v>
                </c:pt>
                <c:pt idx="566">
                  <c:v>13.412000000000001</c:v>
                </c:pt>
                <c:pt idx="567">
                  <c:v>13.435</c:v>
                </c:pt>
                <c:pt idx="568">
                  <c:v>13.458</c:v>
                </c:pt>
                <c:pt idx="569">
                  <c:v>13.48</c:v>
                </c:pt>
                <c:pt idx="570">
                  <c:v>13.503</c:v>
                </c:pt>
                <c:pt idx="571">
                  <c:v>13.526999999999999</c:v>
                </c:pt>
                <c:pt idx="572">
                  <c:v>13.548999999999999</c:v>
                </c:pt>
                <c:pt idx="573">
                  <c:v>13.571999999999999</c:v>
                </c:pt>
                <c:pt idx="574">
                  <c:v>13.595000000000001</c:v>
                </c:pt>
                <c:pt idx="575">
                  <c:v>13.618</c:v>
                </c:pt>
                <c:pt idx="576">
                  <c:v>13.641</c:v>
                </c:pt>
                <c:pt idx="577">
                  <c:v>13.664</c:v>
                </c:pt>
                <c:pt idx="578">
                  <c:v>13.686999999999999</c:v>
                </c:pt>
                <c:pt idx="579">
                  <c:v>13.71</c:v>
                </c:pt>
                <c:pt idx="580">
                  <c:v>13.733000000000001</c:v>
                </c:pt>
                <c:pt idx="581">
                  <c:v>13.756</c:v>
                </c:pt>
                <c:pt idx="582">
                  <c:v>13.779</c:v>
                </c:pt>
                <c:pt idx="583">
                  <c:v>13.801</c:v>
                </c:pt>
                <c:pt idx="584">
                  <c:v>13.824999999999999</c:v>
                </c:pt>
                <c:pt idx="585">
                  <c:v>13.847</c:v>
                </c:pt>
                <c:pt idx="586">
                  <c:v>13.87</c:v>
                </c:pt>
                <c:pt idx="587">
                  <c:v>13.893000000000001</c:v>
                </c:pt>
                <c:pt idx="588">
                  <c:v>13.917</c:v>
                </c:pt>
                <c:pt idx="589">
                  <c:v>13.94</c:v>
                </c:pt>
                <c:pt idx="590">
                  <c:v>13.962</c:v>
                </c:pt>
                <c:pt idx="591">
                  <c:v>13.984999999999999</c:v>
                </c:pt>
                <c:pt idx="592">
                  <c:v>14.007999999999999</c:v>
                </c:pt>
                <c:pt idx="593">
                  <c:v>14.031000000000001</c:v>
                </c:pt>
                <c:pt idx="594">
                  <c:v>14.054</c:v>
                </c:pt>
                <c:pt idx="595">
                  <c:v>14.077</c:v>
                </c:pt>
                <c:pt idx="596">
                  <c:v>14.1</c:v>
                </c:pt>
                <c:pt idx="597">
                  <c:v>14.122</c:v>
                </c:pt>
                <c:pt idx="598">
                  <c:v>14.145</c:v>
                </c:pt>
                <c:pt idx="599">
                  <c:v>14.167999999999999</c:v>
                </c:pt>
                <c:pt idx="600">
                  <c:v>14.191000000000001</c:v>
                </c:pt>
                <c:pt idx="601">
                  <c:v>14.215</c:v>
                </c:pt>
                <c:pt idx="602">
                  <c:v>14.237</c:v>
                </c:pt>
                <c:pt idx="603">
                  <c:v>14.259</c:v>
                </c:pt>
                <c:pt idx="604">
                  <c:v>14.282999999999999</c:v>
                </c:pt>
                <c:pt idx="605">
                  <c:v>14.305999999999999</c:v>
                </c:pt>
                <c:pt idx="606">
                  <c:v>14.329000000000001</c:v>
                </c:pt>
                <c:pt idx="607">
                  <c:v>14.351000000000001</c:v>
                </c:pt>
                <c:pt idx="608">
                  <c:v>14.375</c:v>
                </c:pt>
                <c:pt idx="609">
                  <c:v>14.397</c:v>
                </c:pt>
                <c:pt idx="610">
                  <c:v>14.42</c:v>
                </c:pt>
                <c:pt idx="611">
                  <c:v>14.443</c:v>
                </c:pt>
                <c:pt idx="612">
                  <c:v>14.465999999999999</c:v>
                </c:pt>
                <c:pt idx="613">
                  <c:v>14.489000000000001</c:v>
                </c:pt>
                <c:pt idx="614">
                  <c:v>14.512</c:v>
                </c:pt>
                <c:pt idx="615">
                  <c:v>14.534000000000001</c:v>
                </c:pt>
                <c:pt idx="616">
                  <c:v>14.557</c:v>
                </c:pt>
                <c:pt idx="617">
                  <c:v>14.58</c:v>
                </c:pt>
                <c:pt idx="618">
                  <c:v>14.603</c:v>
                </c:pt>
                <c:pt idx="619">
                  <c:v>14.625999999999999</c:v>
                </c:pt>
                <c:pt idx="620">
                  <c:v>14.65</c:v>
                </c:pt>
                <c:pt idx="621">
                  <c:v>14.672000000000001</c:v>
                </c:pt>
                <c:pt idx="622">
                  <c:v>14.695</c:v>
                </c:pt>
                <c:pt idx="623">
                  <c:v>14.718999999999999</c:v>
                </c:pt>
                <c:pt idx="624">
                  <c:v>14.741</c:v>
                </c:pt>
                <c:pt idx="625">
                  <c:v>14.763999999999999</c:v>
                </c:pt>
                <c:pt idx="626">
                  <c:v>14.786</c:v>
                </c:pt>
                <c:pt idx="627">
                  <c:v>14.81</c:v>
                </c:pt>
                <c:pt idx="628">
                  <c:v>14.833</c:v>
                </c:pt>
                <c:pt idx="629">
                  <c:v>14.855</c:v>
                </c:pt>
                <c:pt idx="630">
                  <c:v>14.878</c:v>
                </c:pt>
                <c:pt idx="631">
                  <c:v>14.9</c:v>
                </c:pt>
                <c:pt idx="632">
                  <c:v>14.925000000000001</c:v>
                </c:pt>
                <c:pt idx="633">
                  <c:v>14.946999999999999</c:v>
                </c:pt>
                <c:pt idx="634">
                  <c:v>14.97</c:v>
                </c:pt>
                <c:pt idx="635">
                  <c:v>14.993</c:v>
                </c:pt>
                <c:pt idx="636">
                  <c:v>15.016</c:v>
                </c:pt>
                <c:pt idx="637">
                  <c:v>15.039</c:v>
                </c:pt>
                <c:pt idx="638">
                  <c:v>15.061</c:v>
                </c:pt>
                <c:pt idx="639">
                  <c:v>15.084</c:v>
                </c:pt>
                <c:pt idx="640">
                  <c:v>15.108000000000001</c:v>
                </c:pt>
                <c:pt idx="641">
                  <c:v>15.13</c:v>
                </c:pt>
                <c:pt idx="642">
                  <c:v>15.153</c:v>
                </c:pt>
                <c:pt idx="643">
                  <c:v>15.176</c:v>
                </c:pt>
                <c:pt idx="644">
                  <c:v>15.199</c:v>
                </c:pt>
                <c:pt idx="645">
                  <c:v>15.222</c:v>
                </c:pt>
                <c:pt idx="646">
                  <c:v>15.244999999999999</c:v>
                </c:pt>
                <c:pt idx="647">
                  <c:v>15.268000000000001</c:v>
                </c:pt>
                <c:pt idx="648">
                  <c:v>15.29</c:v>
                </c:pt>
                <c:pt idx="649">
                  <c:v>15.314</c:v>
                </c:pt>
                <c:pt idx="650">
                  <c:v>15.337</c:v>
                </c:pt>
                <c:pt idx="651">
                  <c:v>15.359</c:v>
                </c:pt>
                <c:pt idx="652">
                  <c:v>15.382</c:v>
                </c:pt>
                <c:pt idx="653">
                  <c:v>15.404999999999999</c:v>
                </c:pt>
                <c:pt idx="654">
                  <c:v>15.428000000000001</c:v>
                </c:pt>
                <c:pt idx="655">
                  <c:v>15.451000000000001</c:v>
                </c:pt>
                <c:pt idx="656">
                  <c:v>15.474</c:v>
                </c:pt>
                <c:pt idx="657">
                  <c:v>15.496</c:v>
                </c:pt>
                <c:pt idx="658">
                  <c:v>15.52</c:v>
                </c:pt>
                <c:pt idx="659">
                  <c:v>15.542999999999999</c:v>
                </c:pt>
                <c:pt idx="660">
                  <c:v>15.565</c:v>
                </c:pt>
                <c:pt idx="661">
                  <c:v>15.587999999999999</c:v>
                </c:pt>
                <c:pt idx="662">
                  <c:v>15.612</c:v>
                </c:pt>
                <c:pt idx="663">
                  <c:v>15.634</c:v>
                </c:pt>
                <c:pt idx="664">
                  <c:v>15.657</c:v>
                </c:pt>
                <c:pt idx="665">
                  <c:v>15.68</c:v>
                </c:pt>
                <c:pt idx="666">
                  <c:v>15.702999999999999</c:v>
                </c:pt>
                <c:pt idx="667">
                  <c:v>15.726000000000001</c:v>
                </c:pt>
                <c:pt idx="668">
                  <c:v>15.749000000000001</c:v>
                </c:pt>
                <c:pt idx="669">
                  <c:v>15.771000000000001</c:v>
                </c:pt>
                <c:pt idx="670">
                  <c:v>15.794</c:v>
                </c:pt>
                <c:pt idx="671">
                  <c:v>15.818</c:v>
                </c:pt>
                <c:pt idx="672">
                  <c:v>15.84</c:v>
                </c:pt>
                <c:pt idx="673">
                  <c:v>15.863</c:v>
                </c:pt>
                <c:pt idx="674">
                  <c:v>15.885999999999999</c:v>
                </c:pt>
                <c:pt idx="675">
                  <c:v>15.909000000000001</c:v>
                </c:pt>
                <c:pt idx="676">
                  <c:v>15.932</c:v>
                </c:pt>
                <c:pt idx="677">
                  <c:v>15.955</c:v>
                </c:pt>
                <c:pt idx="678">
                  <c:v>15.978</c:v>
                </c:pt>
                <c:pt idx="679">
                  <c:v>16</c:v>
                </c:pt>
                <c:pt idx="680">
                  <c:v>16.024000000000001</c:v>
                </c:pt>
                <c:pt idx="681">
                  <c:v>16.047000000000001</c:v>
                </c:pt>
                <c:pt idx="682">
                  <c:v>16.068999999999999</c:v>
                </c:pt>
                <c:pt idx="683">
                  <c:v>16.091999999999999</c:v>
                </c:pt>
                <c:pt idx="684">
                  <c:v>16.114999999999998</c:v>
                </c:pt>
                <c:pt idx="685">
                  <c:v>16.138000000000002</c:v>
                </c:pt>
                <c:pt idx="686">
                  <c:v>16.161000000000001</c:v>
                </c:pt>
                <c:pt idx="687">
                  <c:v>16.184000000000001</c:v>
                </c:pt>
                <c:pt idx="688">
                  <c:v>16.207000000000001</c:v>
                </c:pt>
                <c:pt idx="689">
                  <c:v>16.23</c:v>
                </c:pt>
                <c:pt idx="690">
                  <c:v>16.253</c:v>
                </c:pt>
                <c:pt idx="691">
                  <c:v>16.274999999999999</c:v>
                </c:pt>
                <c:pt idx="692">
                  <c:v>16.297999999999998</c:v>
                </c:pt>
                <c:pt idx="693">
                  <c:v>16.321999999999999</c:v>
                </c:pt>
                <c:pt idx="694">
                  <c:v>16.344000000000001</c:v>
                </c:pt>
                <c:pt idx="695">
                  <c:v>16.367000000000001</c:v>
                </c:pt>
                <c:pt idx="696">
                  <c:v>16.39</c:v>
                </c:pt>
                <c:pt idx="697">
                  <c:v>16.413</c:v>
                </c:pt>
                <c:pt idx="698">
                  <c:v>16.436</c:v>
                </c:pt>
                <c:pt idx="699">
                  <c:v>16.459</c:v>
                </c:pt>
                <c:pt idx="700">
                  <c:v>16.481000000000002</c:v>
                </c:pt>
                <c:pt idx="701">
                  <c:v>16.504999999999999</c:v>
                </c:pt>
                <c:pt idx="702">
                  <c:v>16.527999999999999</c:v>
                </c:pt>
                <c:pt idx="703">
                  <c:v>16.55</c:v>
                </c:pt>
                <c:pt idx="704">
                  <c:v>16.573</c:v>
                </c:pt>
                <c:pt idx="705">
                  <c:v>16.596</c:v>
                </c:pt>
                <c:pt idx="706">
                  <c:v>16.619</c:v>
                </c:pt>
                <c:pt idx="707">
                  <c:v>16.641999999999999</c:v>
                </c:pt>
                <c:pt idx="708">
                  <c:v>16.664999999999999</c:v>
                </c:pt>
                <c:pt idx="709">
                  <c:v>16.687999999999999</c:v>
                </c:pt>
                <c:pt idx="710">
                  <c:v>16.710999999999999</c:v>
                </c:pt>
                <c:pt idx="711">
                  <c:v>16.734000000000002</c:v>
                </c:pt>
                <c:pt idx="712">
                  <c:v>16.757000000000001</c:v>
                </c:pt>
                <c:pt idx="713">
                  <c:v>16.779</c:v>
                </c:pt>
                <c:pt idx="714">
                  <c:v>16.803000000000001</c:v>
                </c:pt>
                <c:pt idx="715">
                  <c:v>16.824999999999999</c:v>
                </c:pt>
                <c:pt idx="716">
                  <c:v>16.847999999999999</c:v>
                </c:pt>
                <c:pt idx="717">
                  <c:v>16.870999999999999</c:v>
                </c:pt>
                <c:pt idx="718">
                  <c:v>16.893999999999998</c:v>
                </c:pt>
                <c:pt idx="719">
                  <c:v>16.917000000000002</c:v>
                </c:pt>
                <c:pt idx="720">
                  <c:v>16.940000000000001</c:v>
                </c:pt>
                <c:pt idx="721">
                  <c:v>16.963000000000001</c:v>
                </c:pt>
                <c:pt idx="722">
                  <c:v>16.984999999999999</c:v>
                </c:pt>
                <c:pt idx="723">
                  <c:v>17.009</c:v>
                </c:pt>
                <c:pt idx="724">
                  <c:v>17.032</c:v>
                </c:pt>
                <c:pt idx="725">
                  <c:v>17.053999999999998</c:v>
                </c:pt>
                <c:pt idx="726">
                  <c:v>17.077000000000002</c:v>
                </c:pt>
                <c:pt idx="727">
                  <c:v>17.100999999999999</c:v>
                </c:pt>
                <c:pt idx="728">
                  <c:v>17.123000000000001</c:v>
                </c:pt>
                <c:pt idx="729">
                  <c:v>17.146000000000001</c:v>
                </c:pt>
                <c:pt idx="730">
                  <c:v>17.169</c:v>
                </c:pt>
                <c:pt idx="731">
                  <c:v>17.192</c:v>
                </c:pt>
                <c:pt idx="732">
                  <c:v>17.215</c:v>
                </c:pt>
                <c:pt idx="733">
                  <c:v>17.238</c:v>
                </c:pt>
                <c:pt idx="734">
                  <c:v>17.260000000000002</c:v>
                </c:pt>
                <c:pt idx="735">
                  <c:v>17.283000000000001</c:v>
                </c:pt>
                <c:pt idx="736">
                  <c:v>17.306999999999999</c:v>
                </c:pt>
                <c:pt idx="737">
                  <c:v>17.329000000000001</c:v>
                </c:pt>
                <c:pt idx="738">
                  <c:v>17.352</c:v>
                </c:pt>
                <c:pt idx="739">
                  <c:v>17.375</c:v>
                </c:pt>
                <c:pt idx="740">
                  <c:v>17.398</c:v>
                </c:pt>
                <c:pt idx="741">
                  <c:v>17.420999999999999</c:v>
                </c:pt>
                <c:pt idx="742">
                  <c:v>17.443999999999999</c:v>
                </c:pt>
                <c:pt idx="743">
                  <c:v>17.466999999999999</c:v>
                </c:pt>
                <c:pt idx="744">
                  <c:v>17.489000000000001</c:v>
                </c:pt>
                <c:pt idx="745">
                  <c:v>17.513000000000002</c:v>
                </c:pt>
                <c:pt idx="746">
                  <c:v>17.536000000000001</c:v>
                </c:pt>
                <c:pt idx="747">
                  <c:v>17.558</c:v>
                </c:pt>
                <c:pt idx="748">
                  <c:v>17.581</c:v>
                </c:pt>
                <c:pt idx="749">
                  <c:v>17.603999999999999</c:v>
                </c:pt>
                <c:pt idx="750">
                  <c:v>17.626999999999999</c:v>
                </c:pt>
                <c:pt idx="751">
                  <c:v>17.649999999999999</c:v>
                </c:pt>
                <c:pt idx="752">
                  <c:v>17.672999999999998</c:v>
                </c:pt>
                <c:pt idx="753">
                  <c:v>17.695</c:v>
                </c:pt>
                <c:pt idx="754">
                  <c:v>17.719000000000001</c:v>
                </c:pt>
                <c:pt idx="755">
                  <c:v>17.742000000000001</c:v>
                </c:pt>
                <c:pt idx="756">
                  <c:v>17.763999999999999</c:v>
                </c:pt>
                <c:pt idx="757">
                  <c:v>17.786999999999999</c:v>
                </c:pt>
                <c:pt idx="758">
                  <c:v>17.811</c:v>
                </c:pt>
                <c:pt idx="759">
                  <c:v>17.832999999999998</c:v>
                </c:pt>
                <c:pt idx="760">
                  <c:v>17.856000000000002</c:v>
                </c:pt>
                <c:pt idx="761">
                  <c:v>17.879000000000001</c:v>
                </c:pt>
                <c:pt idx="762">
                  <c:v>17.902000000000001</c:v>
                </c:pt>
                <c:pt idx="763">
                  <c:v>17.925000000000001</c:v>
                </c:pt>
                <c:pt idx="764">
                  <c:v>17.948</c:v>
                </c:pt>
                <c:pt idx="765">
                  <c:v>17.97</c:v>
                </c:pt>
                <c:pt idx="766">
                  <c:v>17.992999999999999</c:v>
                </c:pt>
                <c:pt idx="767">
                  <c:v>18.016999999999999</c:v>
                </c:pt>
                <c:pt idx="768">
                  <c:v>18.039000000000001</c:v>
                </c:pt>
                <c:pt idx="769">
                  <c:v>18.062000000000001</c:v>
                </c:pt>
                <c:pt idx="770">
                  <c:v>18.085000000000001</c:v>
                </c:pt>
                <c:pt idx="771">
                  <c:v>18.108000000000001</c:v>
                </c:pt>
                <c:pt idx="772">
                  <c:v>18.131</c:v>
                </c:pt>
                <c:pt idx="773">
                  <c:v>18.154</c:v>
                </c:pt>
                <c:pt idx="774">
                  <c:v>18.177</c:v>
                </c:pt>
                <c:pt idx="775">
                  <c:v>18.2</c:v>
                </c:pt>
                <c:pt idx="776">
                  <c:v>18.222999999999999</c:v>
                </c:pt>
                <c:pt idx="777">
                  <c:v>18.245999999999999</c:v>
                </c:pt>
                <c:pt idx="778">
                  <c:v>18.268000000000001</c:v>
                </c:pt>
                <c:pt idx="779">
                  <c:v>18.291</c:v>
                </c:pt>
                <c:pt idx="780">
                  <c:v>18.314</c:v>
                </c:pt>
                <c:pt idx="781">
                  <c:v>18.337</c:v>
                </c:pt>
                <c:pt idx="782">
                  <c:v>18.36</c:v>
                </c:pt>
                <c:pt idx="783">
                  <c:v>18.382999999999999</c:v>
                </c:pt>
                <c:pt idx="784">
                  <c:v>18.405999999999999</c:v>
                </c:pt>
                <c:pt idx="785">
                  <c:v>18.428999999999998</c:v>
                </c:pt>
                <c:pt idx="786">
                  <c:v>18.452000000000002</c:v>
                </c:pt>
                <c:pt idx="787">
                  <c:v>18.474</c:v>
                </c:pt>
                <c:pt idx="788">
                  <c:v>18.498000000000001</c:v>
                </c:pt>
                <c:pt idx="789">
                  <c:v>18.521000000000001</c:v>
                </c:pt>
                <c:pt idx="790">
                  <c:v>18.542999999999999</c:v>
                </c:pt>
                <c:pt idx="791">
                  <c:v>18.565999999999999</c:v>
                </c:pt>
                <c:pt idx="792">
                  <c:v>18.588999999999999</c:v>
                </c:pt>
                <c:pt idx="793">
                  <c:v>18.611999999999998</c:v>
                </c:pt>
                <c:pt idx="794">
                  <c:v>18.635000000000002</c:v>
                </c:pt>
                <c:pt idx="795">
                  <c:v>18.657</c:v>
                </c:pt>
                <c:pt idx="796">
                  <c:v>18.68</c:v>
                </c:pt>
                <c:pt idx="797">
                  <c:v>18.704000000000001</c:v>
                </c:pt>
                <c:pt idx="798">
                  <c:v>18.725999999999999</c:v>
                </c:pt>
                <c:pt idx="799">
                  <c:v>18.748999999999999</c:v>
                </c:pt>
                <c:pt idx="800">
                  <c:v>18.771999999999998</c:v>
                </c:pt>
                <c:pt idx="801">
                  <c:v>18.795000000000002</c:v>
                </c:pt>
                <c:pt idx="802">
                  <c:v>18.818000000000001</c:v>
                </c:pt>
                <c:pt idx="803">
                  <c:v>18.841000000000001</c:v>
                </c:pt>
                <c:pt idx="804">
                  <c:v>18.863</c:v>
                </c:pt>
                <c:pt idx="805">
                  <c:v>18.885999999999999</c:v>
                </c:pt>
                <c:pt idx="806">
                  <c:v>18.91</c:v>
                </c:pt>
                <c:pt idx="807">
                  <c:v>18.931999999999999</c:v>
                </c:pt>
                <c:pt idx="808">
                  <c:v>18.954999999999998</c:v>
                </c:pt>
                <c:pt idx="809">
                  <c:v>18.978000000000002</c:v>
                </c:pt>
                <c:pt idx="810">
                  <c:v>19.001000000000001</c:v>
                </c:pt>
                <c:pt idx="811">
                  <c:v>19.024000000000001</c:v>
                </c:pt>
                <c:pt idx="812">
                  <c:v>19.047000000000001</c:v>
                </c:pt>
                <c:pt idx="813">
                  <c:v>19.07</c:v>
                </c:pt>
                <c:pt idx="814">
                  <c:v>19.091999999999999</c:v>
                </c:pt>
                <c:pt idx="815">
                  <c:v>19.116</c:v>
                </c:pt>
                <c:pt idx="816">
                  <c:v>19.138999999999999</c:v>
                </c:pt>
                <c:pt idx="817">
                  <c:v>19.161000000000001</c:v>
                </c:pt>
                <c:pt idx="818">
                  <c:v>19.184000000000001</c:v>
                </c:pt>
                <c:pt idx="819">
                  <c:v>19.207999999999998</c:v>
                </c:pt>
                <c:pt idx="820">
                  <c:v>19.23</c:v>
                </c:pt>
                <c:pt idx="821">
                  <c:v>19.253</c:v>
                </c:pt>
                <c:pt idx="822">
                  <c:v>19.276</c:v>
                </c:pt>
                <c:pt idx="823">
                  <c:v>19.298999999999999</c:v>
                </c:pt>
                <c:pt idx="824">
                  <c:v>19.321999999999999</c:v>
                </c:pt>
                <c:pt idx="825">
                  <c:v>19.344999999999999</c:v>
                </c:pt>
                <c:pt idx="826">
                  <c:v>19.367000000000001</c:v>
                </c:pt>
                <c:pt idx="827">
                  <c:v>19.39</c:v>
                </c:pt>
                <c:pt idx="828">
                  <c:v>19.414000000000001</c:v>
                </c:pt>
                <c:pt idx="829">
                  <c:v>19.436</c:v>
                </c:pt>
                <c:pt idx="830">
                  <c:v>19.459</c:v>
                </c:pt>
                <c:pt idx="831">
                  <c:v>19.481999999999999</c:v>
                </c:pt>
                <c:pt idx="832">
                  <c:v>19.504999999999999</c:v>
                </c:pt>
                <c:pt idx="833">
                  <c:v>19.527999999999999</c:v>
                </c:pt>
                <c:pt idx="834">
                  <c:v>19.550999999999998</c:v>
                </c:pt>
                <c:pt idx="835">
                  <c:v>19.574000000000002</c:v>
                </c:pt>
                <c:pt idx="836">
                  <c:v>19.597000000000001</c:v>
                </c:pt>
                <c:pt idx="837">
                  <c:v>19.62</c:v>
                </c:pt>
                <c:pt idx="838">
                  <c:v>19.641999999999999</c:v>
                </c:pt>
                <c:pt idx="839">
                  <c:v>19.664999999999999</c:v>
                </c:pt>
                <c:pt idx="840">
                  <c:v>19.687999999999999</c:v>
                </c:pt>
                <c:pt idx="841">
                  <c:v>19.710999999999999</c:v>
                </c:pt>
                <c:pt idx="842">
                  <c:v>19.734000000000002</c:v>
                </c:pt>
                <c:pt idx="843">
                  <c:v>19.757000000000001</c:v>
                </c:pt>
                <c:pt idx="844">
                  <c:v>19.78</c:v>
                </c:pt>
                <c:pt idx="845">
                  <c:v>19.803000000000001</c:v>
                </c:pt>
                <c:pt idx="846">
                  <c:v>19.826000000000001</c:v>
                </c:pt>
                <c:pt idx="847">
                  <c:v>19.849</c:v>
                </c:pt>
                <c:pt idx="848">
                  <c:v>19.870999999999999</c:v>
                </c:pt>
                <c:pt idx="849">
                  <c:v>19.895</c:v>
                </c:pt>
                <c:pt idx="850">
                  <c:v>19.917999999999999</c:v>
                </c:pt>
                <c:pt idx="851">
                  <c:v>19.940000000000001</c:v>
                </c:pt>
                <c:pt idx="852">
                  <c:v>19.963000000000001</c:v>
                </c:pt>
                <c:pt idx="853">
                  <c:v>19.986000000000001</c:v>
                </c:pt>
                <c:pt idx="854">
                  <c:v>20.009</c:v>
                </c:pt>
                <c:pt idx="855">
                  <c:v>20.032</c:v>
                </c:pt>
                <c:pt idx="856">
                  <c:v>20.055</c:v>
                </c:pt>
                <c:pt idx="857">
                  <c:v>20.077000000000002</c:v>
                </c:pt>
                <c:pt idx="858">
                  <c:v>20.100999999999999</c:v>
                </c:pt>
                <c:pt idx="859">
                  <c:v>20.123999999999999</c:v>
                </c:pt>
                <c:pt idx="860">
                  <c:v>20.146000000000001</c:v>
                </c:pt>
                <c:pt idx="861">
                  <c:v>20.169</c:v>
                </c:pt>
                <c:pt idx="862">
                  <c:v>20.193000000000001</c:v>
                </c:pt>
                <c:pt idx="863">
                  <c:v>20.215</c:v>
                </c:pt>
                <c:pt idx="864">
                  <c:v>20.238</c:v>
                </c:pt>
                <c:pt idx="865">
                  <c:v>20.260999999999999</c:v>
                </c:pt>
                <c:pt idx="866">
                  <c:v>20.283999999999999</c:v>
                </c:pt>
                <c:pt idx="867">
                  <c:v>20.306999999999999</c:v>
                </c:pt>
                <c:pt idx="868">
                  <c:v>20.329999999999998</c:v>
                </c:pt>
                <c:pt idx="869">
                  <c:v>20.352</c:v>
                </c:pt>
                <c:pt idx="870">
                  <c:v>20.375</c:v>
                </c:pt>
                <c:pt idx="871">
                  <c:v>20.399000000000001</c:v>
                </c:pt>
                <c:pt idx="872">
                  <c:v>20.420999999999999</c:v>
                </c:pt>
                <c:pt idx="873">
                  <c:v>20.443999999999999</c:v>
                </c:pt>
                <c:pt idx="874">
                  <c:v>20.466999999999999</c:v>
                </c:pt>
                <c:pt idx="875">
                  <c:v>20.49</c:v>
                </c:pt>
                <c:pt idx="876">
                  <c:v>20.513000000000002</c:v>
                </c:pt>
                <c:pt idx="877">
                  <c:v>20.536000000000001</c:v>
                </c:pt>
                <c:pt idx="878">
                  <c:v>20.559000000000001</c:v>
                </c:pt>
                <c:pt idx="879">
                  <c:v>20.581</c:v>
                </c:pt>
                <c:pt idx="880">
                  <c:v>20.605</c:v>
                </c:pt>
                <c:pt idx="881">
                  <c:v>20.628</c:v>
                </c:pt>
                <c:pt idx="882">
                  <c:v>20.65</c:v>
                </c:pt>
                <c:pt idx="883">
                  <c:v>20.672999999999998</c:v>
                </c:pt>
                <c:pt idx="884">
                  <c:v>20.696000000000002</c:v>
                </c:pt>
                <c:pt idx="885">
                  <c:v>20.719000000000001</c:v>
                </c:pt>
                <c:pt idx="886">
                  <c:v>20.742000000000001</c:v>
                </c:pt>
                <c:pt idx="887">
                  <c:v>20.765000000000001</c:v>
                </c:pt>
                <c:pt idx="888">
                  <c:v>20.786999999999999</c:v>
                </c:pt>
                <c:pt idx="889">
                  <c:v>20.811</c:v>
                </c:pt>
                <c:pt idx="890">
                  <c:v>20.834</c:v>
                </c:pt>
                <c:pt idx="891">
                  <c:v>20.856000000000002</c:v>
                </c:pt>
                <c:pt idx="892">
                  <c:v>20.879000000000001</c:v>
                </c:pt>
                <c:pt idx="893">
                  <c:v>20.902999999999999</c:v>
                </c:pt>
                <c:pt idx="894">
                  <c:v>20.925000000000001</c:v>
                </c:pt>
                <c:pt idx="895">
                  <c:v>20.948</c:v>
                </c:pt>
                <c:pt idx="896">
                  <c:v>20.972000000000001</c:v>
                </c:pt>
                <c:pt idx="897">
                  <c:v>20.994</c:v>
                </c:pt>
                <c:pt idx="898">
                  <c:v>21.018000000000001</c:v>
                </c:pt>
                <c:pt idx="899">
                  <c:v>21.041</c:v>
                </c:pt>
                <c:pt idx="900">
                  <c:v>21.062000000000001</c:v>
                </c:pt>
                <c:pt idx="901">
                  <c:v>21.085000000000001</c:v>
                </c:pt>
                <c:pt idx="902">
                  <c:v>21.109000000000002</c:v>
                </c:pt>
                <c:pt idx="903">
                  <c:v>21.131</c:v>
                </c:pt>
                <c:pt idx="904">
                  <c:v>21.155000000000001</c:v>
                </c:pt>
                <c:pt idx="905">
                  <c:v>21.177</c:v>
                </c:pt>
                <c:pt idx="906">
                  <c:v>21.201000000000001</c:v>
                </c:pt>
                <c:pt idx="907">
                  <c:v>21.224</c:v>
                </c:pt>
                <c:pt idx="908">
                  <c:v>21.247</c:v>
                </c:pt>
                <c:pt idx="909">
                  <c:v>21.268999999999998</c:v>
                </c:pt>
                <c:pt idx="910">
                  <c:v>21.292999999999999</c:v>
                </c:pt>
                <c:pt idx="911">
                  <c:v>21.315000000000001</c:v>
                </c:pt>
                <c:pt idx="912">
                  <c:v>21.338000000000001</c:v>
                </c:pt>
                <c:pt idx="913">
                  <c:v>21.36</c:v>
                </c:pt>
                <c:pt idx="914">
                  <c:v>21.384</c:v>
                </c:pt>
                <c:pt idx="915">
                  <c:v>21.407</c:v>
                </c:pt>
                <c:pt idx="916">
                  <c:v>21.428999999999998</c:v>
                </c:pt>
                <c:pt idx="917">
                  <c:v>21.452999999999999</c:v>
                </c:pt>
                <c:pt idx="918">
                  <c:v>21.475000000000001</c:v>
                </c:pt>
                <c:pt idx="919">
                  <c:v>21.498000000000001</c:v>
                </c:pt>
                <c:pt idx="920">
                  <c:v>21.521000000000001</c:v>
                </c:pt>
                <c:pt idx="921">
                  <c:v>21.544</c:v>
                </c:pt>
                <c:pt idx="922">
                  <c:v>21.567</c:v>
                </c:pt>
                <c:pt idx="923">
                  <c:v>21.591000000000001</c:v>
                </c:pt>
                <c:pt idx="924">
                  <c:v>21.613</c:v>
                </c:pt>
                <c:pt idx="925">
                  <c:v>21.635000000000002</c:v>
                </c:pt>
                <c:pt idx="926">
                  <c:v>21.658999999999999</c:v>
                </c:pt>
                <c:pt idx="927">
                  <c:v>21.681999999999999</c:v>
                </c:pt>
                <c:pt idx="928">
                  <c:v>21.704999999999998</c:v>
                </c:pt>
                <c:pt idx="929">
                  <c:v>21.728000000000002</c:v>
                </c:pt>
                <c:pt idx="930">
                  <c:v>21.751000000000001</c:v>
                </c:pt>
                <c:pt idx="931">
                  <c:v>21.773</c:v>
                </c:pt>
                <c:pt idx="932">
                  <c:v>21.797000000000001</c:v>
                </c:pt>
                <c:pt idx="933">
                  <c:v>21.818999999999999</c:v>
                </c:pt>
                <c:pt idx="934">
                  <c:v>21.841999999999999</c:v>
                </c:pt>
                <c:pt idx="935">
                  <c:v>21.864000000000001</c:v>
                </c:pt>
                <c:pt idx="936">
                  <c:v>21.888000000000002</c:v>
                </c:pt>
                <c:pt idx="937">
                  <c:v>21.91</c:v>
                </c:pt>
                <c:pt idx="938">
                  <c:v>21.934000000000001</c:v>
                </c:pt>
                <c:pt idx="939">
                  <c:v>21.956</c:v>
                </c:pt>
                <c:pt idx="940">
                  <c:v>21.978999999999999</c:v>
                </c:pt>
                <c:pt idx="941">
                  <c:v>22.003</c:v>
                </c:pt>
                <c:pt idx="942">
                  <c:v>22.026</c:v>
                </c:pt>
                <c:pt idx="943">
                  <c:v>22.047999999999998</c:v>
                </c:pt>
                <c:pt idx="944">
                  <c:v>22.07</c:v>
                </c:pt>
                <c:pt idx="945">
                  <c:v>22.094999999999999</c:v>
                </c:pt>
                <c:pt idx="946">
                  <c:v>22.117000000000001</c:v>
                </c:pt>
                <c:pt idx="947">
                  <c:v>22.138999999999999</c:v>
                </c:pt>
                <c:pt idx="948">
                  <c:v>22.163</c:v>
                </c:pt>
                <c:pt idx="949">
                  <c:v>22.184999999999999</c:v>
                </c:pt>
                <c:pt idx="950">
                  <c:v>22.207999999999998</c:v>
                </c:pt>
                <c:pt idx="951">
                  <c:v>22.231000000000002</c:v>
                </c:pt>
                <c:pt idx="952">
                  <c:v>22.254000000000001</c:v>
                </c:pt>
                <c:pt idx="953">
                  <c:v>22.277000000000001</c:v>
                </c:pt>
                <c:pt idx="954">
                  <c:v>22.3</c:v>
                </c:pt>
                <c:pt idx="955">
                  <c:v>22.323</c:v>
                </c:pt>
                <c:pt idx="956">
                  <c:v>22.346</c:v>
                </c:pt>
                <c:pt idx="957">
                  <c:v>22.367999999999999</c:v>
                </c:pt>
                <c:pt idx="958">
                  <c:v>22.391999999999999</c:v>
                </c:pt>
                <c:pt idx="959">
                  <c:v>22.414999999999999</c:v>
                </c:pt>
                <c:pt idx="960">
                  <c:v>22.437000000000001</c:v>
                </c:pt>
                <c:pt idx="961">
                  <c:v>22.46</c:v>
                </c:pt>
                <c:pt idx="962">
                  <c:v>22.483000000000001</c:v>
                </c:pt>
                <c:pt idx="963">
                  <c:v>22.506</c:v>
                </c:pt>
                <c:pt idx="964">
                  <c:v>22.529</c:v>
                </c:pt>
                <c:pt idx="965">
                  <c:v>22.552</c:v>
                </c:pt>
                <c:pt idx="966">
                  <c:v>22.574999999999999</c:v>
                </c:pt>
                <c:pt idx="967">
                  <c:v>22.597999999999999</c:v>
                </c:pt>
                <c:pt idx="968">
                  <c:v>22.620999999999999</c:v>
                </c:pt>
                <c:pt idx="969">
                  <c:v>22.643999999999998</c:v>
                </c:pt>
                <c:pt idx="970">
                  <c:v>22.666</c:v>
                </c:pt>
                <c:pt idx="971">
                  <c:v>22.69</c:v>
                </c:pt>
                <c:pt idx="972">
                  <c:v>22.712</c:v>
                </c:pt>
                <c:pt idx="973">
                  <c:v>22.734999999999999</c:v>
                </c:pt>
                <c:pt idx="974">
                  <c:v>22.757999999999999</c:v>
                </c:pt>
                <c:pt idx="975">
                  <c:v>22.780999999999999</c:v>
                </c:pt>
                <c:pt idx="976">
                  <c:v>22.803999999999998</c:v>
                </c:pt>
                <c:pt idx="977">
                  <c:v>22.827000000000002</c:v>
                </c:pt>
                <c:pt idx="978">
                  <c:v>22.85</c:v>
                </c:pt>
                <c:pt idx="979">
                  <c:v>22.872</c:v>
                </c:pt>
                <c:pt idx="980">
                  <c:v>22.896000000000001</c:v>
                </c:pt>
                <c:pt idx="981">
                  <c:v>22.919</c:v>
                </c:pt>
                <c:pt idx="982">
                  <c:v>22.940999999999999</c:v>
                </c:pt>
                <c:pt idx="983">
                  <c:v>22.963999999999999</c:v>
                </c:pt>
                <c:pt idx="984">
                  <c:v>22.988</c:v>
                </c:pt>
                <c:pt idx="985">
                  <c:v>23.01</c:v>
                </c:pt>
                <c:pt idx="986">
                  <c:v>23.033000000000001</c:v>
                </c:pt>
                <c:pt idx="987">
                  <c:v>23.056000000000001</c:v>
                </c:pt>
                <c:pt idx="988">
                  <c:v>23.077999999999999</c:v>
                </c:pt>
                <c:pt idx="989">
                  <c:v>23.102</c:v>
                </c:pt>
                <c:pt idx="990">
                  <c:v>23.125</c:v>
                </c:pt>
                <c:pt idx="991">
                  <c:v>23.146999999999998</c:v>
                </c:pt>
                <c:pt idx="992">
                  <c:v>23.17</c:v>
                </c:pt>
                <c:pt idx="993">
                  <c:v>23.193999999999999</c:v>
                </c:pt>
                <c:pt idx="994">
                  <c:v>23.216000000000001</c:v>
                </c:pt>
                <c:pt idx="995">
                  <c:v>23.239000000000001</c:v>
                </c:pt>
                <c:pt idx="996">
                  <c:v>23.262</c:v>
                </c:pt>
                <c:pt idx="997">
                  <c:v>23.285</c:v>
                </c:pt>
                <c:pt idx="998">
                  <c:v>23.308</c:v>
                </c:pt>
                <c:pt idx="999">
                  <c:v>23.331</c:v>
                </c:pt>
                <c:pt idx="1000">
                  <c:v>23.353999999999999</c:v>
                </c:pt>
                <c:pt idx="1001">
                  <c:v>23.376000000000001</c:v>
                </c:pt>
                <c:pt idx="1002">
                  <c:v>23.4</c:v>
                </c:pt>
                <c:pt idx="1003">
                  <c:v>23.422999999999998</c:v>
                </c:pt>
                <c:pt idx="1004">
                  <c:v>23.445</c:v>
                </c:pt>
                <c:pt idx="1005">
                  <c:v>23.468</c:v>
                </c:pt>
                <c:pt idx="1006">
                  <c:v>23.491</c:v>
                </c:pt>
                <c:pt idx="1007">
                  <c:v>23.513999999999999</c:v>
                </c:pt>
                <c:pt idx="1008">
                  <c:v>23.536999999999999</c:v>
                </c:pt>
                <c:pt idx="1009">
                  <c:v>23.56</c:v>
                </c:pt>
                <c:pt idx="1010">
                  <c:v>23.582999999999998</c:v>
                </c:pt>
                <c:pt idx="1011">
                  <c:v>23.606000000000002</c:v>
                </c:pt>
                <c:pt idx="1012">
                  <c:v>23.629000000000001</c:v>
                </c:pt>
                <c:pt idx="1013">
                  <c:v>23.651</c:v>
                </c:pt>
                <c:pt idx="1014">
                  <c:v>23.673999999999999</c:v>
                </c:pt>
                <c:pt idx="1015">
                  <c:v>23.698</c:v>
                </c:pt>
                <c:pt idx="1016">
                  <c:v>23.72</c:v>
                </c:pt>
                <c:pt idx="1017">
                  <c:v>23.742999999999999</c:v>
                </c:pt>
                <c:pt idx="1018">
                  <c:v>23.765999999999998</c:v>
                </c:pt>
                <c:pt idx="1019">
                  <c:v>23.789000000000001</c:v>
                </c:pt>
                <c:pt idx="1020">
                  <c:v>23.812000000000001</c:v>
                </c:pt>
                <c:pt idx="1021">
                  <c:v>23.835000000000001</c:v>
                </c:pt>
                <c:pt idx="1022">
                  <c:v>23.856999999999999</c:v>
                </c:pt>
                <c:pt idx="1023">
                  <c:v>23.881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226-4D19-A49C-479FE8B90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435888"/>
        <c:axId val="516437200"/>
      </c:scatterChart>
      <c:valAx>
        <c:axId val="516435888"/>
        <c:scaling>
          <c:orientation val="minMax"/>
          <c:max val="9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6437200"/>
        <c:crosses val="autoZero"/>
        <c:crossBetween val="midCat"/>
      </c:valAx>
      <c:valAx>
        <c:axId val="516437200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64358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3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0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37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30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12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63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189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27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29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5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2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8A87-9BC7-437B-838D-F6ED4C8D9E72}" type="datetimeFigureOut">
              <a:rPr kumimoji="1" lang="ja-JP" altLang="en-US" smtClean="0"/>
              <a:t>2018/6/23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201B3-A046-48AC-95A6-31C048E4F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49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7868C4F-F229-48D2-8480-56E450299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altLang="ja-JP" sz="2800" dirty="0"/>
            </a:br>
            <a:r>
              <a:rPr lang="en-US" altLang="ja-JP" sz="2800" dirty="0"/>
              <a:t>Supporting Information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en-US" altLang="ja-JP" sz="2800" dirty="0"/>
              <a:t>Actuation and blocking force of stacked nanocarbon polymer actuators</a:t>
            </a:r>
            <a:br>
              <a:rPr lang="en-US" altLang="ja-JP" sz="2800" dirty="0"/>
            </a:br>
            <a:br>
              <a:rPr lang="en-US" altLang="ja-JP" sz="2800" dirty="0"/>
            </a:br>
            <a:r>
              <a:rPr lang="en-US" altLang="ja-JP" sz="2800" dirty="0"/>
              <a:t>Ken Mukai, Masahiro Yamamura, Junko </a:t>
            </a:r>
            <a:r>
              <a:rPr lang="en-US" altLang="ja-JP" sz="2800" dirty="0" err="1"/>
              <a:t>Kamata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Hirosato</a:t>
            </a:r>
            <a:r>
              <a:rPr lang="en-US" altLang="ja-JP" sz="2800" dirty="0"/>
              <a:t> </a:t>
            </a:r>
            <a:r>
              <a:rPr lang="en-US" altLang="ja-JP" sz="2800" dirty="0" err="1"/>
              <a:t>Monobe</a:t>
            </a:r>
            <a:r>
              <a:rPr lang="en-US" altLang="ja-JP" sz="2800" dirty="0"/>
              <a:t> and Kinji </a:t>
            </a:r>
            <a:r>
              <a:rPr lang="en-US" altLang="ja-JP" sz="2800" dirty="0" err="1"/>
              <a:t>Asaka</a:t>
            </a:r>
            <a:r>
              <a:rPr lang="en-US" altLang="ja-JP" sz="2800" dirty="0"/>
              <a:t> </a:t>
            </a:r>
            <a:endParaRPr kumimoji="1" lang="ja-JP" altLang="en-US" sz="2800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012F49B0-CD08-49B6-BE1D-86D878C89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992888" cy="1752600"/>
          </a:xfrm>
        </p:spPr>
        <p:txBody>
          <a:bodyPr>
            <a:normAutofit lnSpcReduction="10000"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Inorganic Functional Material Research institute, </a:t>
            </a:r>
          </a:p>
          <a:p>
            <a:r>
              <a:rPr lang="en-US" altLang="ja-JP" sz="2000" dirty="0">
                <a:solidFill>
                  <a:schemeClr val="tx1"/>
                </a:solidFill>
              </a:rPr>
              <a:t>National Institute of Advanced Industrial Science and Technology (AIST</a:t>
            </a:r>
            <a:r>
              <a:rPr lang="en-US" altLang="ja-JP" sz="2000">
                <a:solidFill>
                  <a:schemeClr val="tx1"/>
                </a:solidFill>
              </a:rPr>
              <a:t>), </a:t>
            </a:r>
          </a:p>
          <a:p>
            <a:r>
              <a:rPr lang="en-US" altLang="ja-JP" sz="2000">
                <a:solidFill>
                  <a:schemeClr val="tx1"/>
                </a:solidFill>
              </a:rPr>
              <a:t>1-8-31 </a:t>
            </a:r>
            <a:r>
              <a:rPr lang="en-US" altLang="ja-JP" sz="2000" dirty="0" err="1">
                <a:solidFill>
                  <a:schemeClr val="tx1"/>
                </a:solidFill>
              </a:rPr>
              <a:t>Midorigaoka</a:t>
            </a:r>
            <a:r>
              <a:rPr lang="en-US" altLang="ja-JP" sz="2000" dirty="0">
                <a:solidFill>
                  <a:schemeClr val="tx1"/>
                </a:solidFill>
              </a:rPr>
              <a:t>, Ikeda, Osaka, Japan 563-8577</a:t>
            </a:r>
          </a:p>
          <a:p>
            <a:endParaRPr kumimoji="1" lang="en-US" altLang="ja-JP" sz="2000" dirty="0">
              <a:solidFill>
                <a:schemeClr val="tx1"/>
              </a:solidFill>
            </a:endParaRPr>
          </a:p>
          <a:p>
            <a:r>
              <a:rPr lang="en-US" altLang="ja-JP" sz="2000" dirty="0">
                <a:solidFill>
                  <a:schemeClr val="tx1"/>
                </a:solidFill>
              </a:rPr>
              <a:t>Corresponding author E-mail: asaka-kinji@aist.go.jp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43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B3086921-5F28-4A28-909E-88E967E92D4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0" y="514402"/>
          <a:ext cx="5814392" cy="480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6A7FFAE-1809-4656-8E9C-98E7A72C7E95}"/>
              </a:ext>
            </a:extLst>
          </p:cNvPr>
          <p:cNvSpPr txBox="1"/>
          <p:nvPr/>
        </p:nvSpPr>
        <p:spPr>
          <a:xfrm>
            <a:off x="4974806" y="5278203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Strain /%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C0E1CA-D989-404F-969E-3A0F1F1EA34F}"/>
              </a:ext>
            </a:extLst>
          </p:cNvPr>
          <p:cNvSpPr txBox="1"/>
          <p:nvPr/>
        </p:nvSpPr>
        <p:spPr>
          <a:xfrm rot="16200000">
            <a:off x="1060962" y="2547551"/>
            <a:ext cx="163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Stress / N mm</a:t>
            </a:r>
            <a:r>
              <a:rPr kumimoji="1" lang="en-US" altLang="ja-JP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-2</a:t>
            </a:r>
            <a:endParaRPr kumimoji="1" lang="ja-JP" altLang="en-US" sz="1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9B9DB9-FC73-4596-B4E1-97A37835861A}"/>
              </a:ext>
            </a:extLst>
          </p:cNvPr>
          <p:cNvSpPr txBox="1"/>
          <p:nvPr/>
        </p:nvSpPr>
        <p:spPr>
          <a:xfrm>
            <a:off x="611560" y="587727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Figure S1 Strain-stress curve of the 2801 polymer nonwoven fabrics (thickness: 10.3 </a:t>
            </a:r>
            <a:r>
              <a:rPr lang="el-GR" altLang="ja-JP" dirty="0"/>
              <a:t>μ</a:t>
            </a:r>
            <a:r>
              <a:rPr lang="en-US" altLang="ja-JP" dirty="0"/>
              <a:t>m). The test conditions are as follows: initial load=9.8 </a:t>
            </a:r>
            <a:r>
              <a:rPr lang="en-US" altLang="ja-JP" dirty="0" err="1"/>
              <a:t>mN</a:t>
            </a:r>
            <a:r>
              <a:rPr lang="en-US" altLang="ja-JP" dirty="0"/>
              <a:t>, load rate=9.8mN/min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651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79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 Supporting Information  Actuation and blocking force of stacked nanocarbon polymer actuators  Ken Mukai, Masahiro Yamamura, Junko Kamata, Hirosato Monobe and Kinji Asaka 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 Mukai</dc:creator>
  <cp:lastModifiedBy>欣志 安積</cp:lastModifiedBy>
  <cp:revision>41</cp:revision>
  <cp:lastPrinted>2018-06-22T06:29:44Z</cp:lastPrinted>
  <dcterms:created xsi:type="dcterms:W3CDTF">2017-11-08T05:12:57Z</dcterms:created>
  <dcterms:modified xsi:type="dcterms:W3CDTF">2018-06-23T03:29:04Z</dcterms:modified>
</cp:coreProperties>
</file>