
<file path=[Content_Types].xml><?xml version="1.0" encoding="utf-8"?>
<Types xmlns="http://schemas.openxmlformats.org/package/2006/content-types"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slideLayouts/slideLayout9.xml" ContentType="application/vnd.openxmlformats-officedocument.presentationml.slideLayout+xml"/>
  <Default Extension="rels" ContentType="application/vnd.openxmlformats-package.relationships+xml"/>
  <Override PartName="/ppt/slides/slide5.xml" ContentType="application/vnd.openxmlformats-officedocument.presentationml.slide+xml"/>
  <Override PartName="/ppt/diagrams/colors1.xml" ContentType="application/vnd.openxmlformats-officedocument.drawingml.diagramColors+xml"/>
  <Default Extension="jpeg" ContentType="image/jpeg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diagrams/colors2.xml" ContentType="application/vnd.openxmlformats-officedocument.drawingml.diagramColors+xml"/>
  <Override PartName="/docProps/core.xml" ContentType="application/vnd.openxmlformats-package.core-properties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diagrams/quickStyle1.xml" ContentType="application/vnd.openxmlformats-officedocument.drawingml.diagramStyle+xml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Default Extension="gif" ContentType="image/gif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slideLayouts/slideLayout3.xml" ContentType="application/vnd.openxmlformats-officedocument.presentationml.slideLayout+xml"/>
  <Override PartName="/ppt/notesSlides/notesSlide7.xml" ContentType="application/vnd.openxmlformats-officedocument.presentationml.notesSlide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presProps.xml" ContentType="application/vnd.openxmlformats-officedocument.presentationml.presProps+xml"/>
  <Override PartName="/ppt/slideLayouts/slideLayout8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10"/>
  </p:notesMasterIdLst>
  <p:handoutMasterIdLst>
    <p:handoutMasterId r:id="rId11"/>
  </p:handoutMasterIdLst>
  <p:sldIdLst>
    <p:sldId id="271" r:id="rId2"/>
    <p:sldId id="263" r:id="rId3"/>
    <p:sldId id="262" r:id="rId4"/>
    <p:sldId id="266" r:id="rId5"/>
    <p:sldId id="258" r:id="rId6"/>
    <p:sldId id="259" r:id="rId7"/>
    <p:sldId id="261" r:id="rId8"/>
    <p:sldId id="270" r:id="rId9"/>
  </p:sldIdLst>
  <p:sldSz cx="9144000" cy="5143500" type="screen16x9"/>
  <p:notesSz cx="9144000" cy="6858000"/>
  <p:defaultTextStyle>
    <a:defPPr>
      <a:defRPr lang="en-A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scaleToFitPaper="1"/>
  <p:clrMru>
    <a:srgbClr val="DD8400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34580" autoAdjust="0"/>
    <p:restoredTop sz="80370" autoAdjust="0"/>
  </p:normalViewPr>
  <p:slideViewPr>
    <p:cSldViewPr snapToObjects="1" showGuides="1">
      <p:cViewPr varScale="1">
        <p:scale>
          <a:sx n="144" d="100"/>
          <a:sy n="144" d="100"/>
        </p:scale>
        <p:origin x="-104" y="-2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Objects="1" showGuides="1">
      <p:cViewPr varScale="1">
        <p:scale>
          <a:sx n="114" d="100"/>
          <a:sy n="114" d="100"/>
        </p:scale>
        <p:origin x="-3192" y="-120"/>
      </p:cViewPr>
      <p:guideLst>
        <p:guide orient="horz" pos="2160"/>
        <p:guide pos="288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87344C-46EE-DC44-B79D-696B934DDC40}" type="doc">
      <dgm:prSet loTypeId="urn:microsoft.com/office/officeart/2005/8/layout/h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00818D-5FB5-244F-8755-0BBD30769123}">
      <dgm:prSet phldrT="[Text]"/>
      <dgm:spPr/>
      <dgm:t>
        <a:bodyPr/>
        <a:lstStyle/>
        <a:p>
          <a:r>
            <a:rPr lang="en-US" dirty="0" smtClean="0"/>
            <a:t>X-platform</a:t>
          </a:r>
          <a:endParaRPr lang="en-US" dirty="0"/>
        </a:p>
      </dgm:t>
    </dgm:pt>
    <dgm:pt modelId="{20860A33-A8F2-8342-BC90-D46FDB97EA3E}" type="parTrans" cxnId="{56990551-AE13-E34E-A297-3B38907BFB5A}">
      <dgm:prSet/>
      <dgm:spPr/>
      <dgm:t>
        <a:bodyPr/>
        <a:lstStyle/>
        <a:p>
          <a:endParaRPr lang="en-US"/>
        </a:p>
      </dgm:t>
    </dgm:pt>
    <dgm:pt modelId="{ECF73379-DC21-FE44-9072-C8159694EBD1}" type="sibTrans" cxnId="{56990551-AE13-E34E-A297-3B38907BFB5A}">
      <dgm:prSet/>
      <dgm:spPr/>
      <dgm:t>
        <a:bodyPr/>
        <a:lstStyle/>
        <a:p>
          <a:endParaRPr lang="en-US"/>
        </a:p>
      </dgm:t>
    </dgm:pt>
    <dgm:pt modelId="{93BE50D4-4C96-1E41-87C1-B84B2BCBF036}">
      <dgm:prSet phldrT="[Text]"/>
      <dgm:spPr/>
      <dgm:t>
        <a:bodyPr/>
        <a:lstStyle/>
        <a:p>
          <a:r>
            <a:rPr lang="en-US" dirty="0" err="1" smtClean="0"/>
            <a:t>iOS</a:t>
          </a:r>
          <a:endParaRPr lang="en-US" dirty="0"/>
        </a:p>
      </dgm:t>
    </dgm:pt>
    <dgm:pt modelId="{9DF96B4F-B91E-1945-978E-F4D65029BB4E}" type="parTrans" cxnId="{C78D5046-37B6-B345-84C0-BE10F4509D82}">
      <dgm:prSet/>
      <dgm:spPr/>
      <dgm:t>
        <a:bodyPr/>
        <a:lstStyle/>
        <a:p>
          <a:endParaRPr lang="en-US"/>
        </a:p>
      </dgm:t>
    </dgm:pt>
    <dgm:pt modelId="{71D85352-9B06-D349-9FE8-2CB2D4F650BB}" type="sibTrans" cxnId="{C78D5046-37B6-B345-84C0-BE10F4509D82}">
      <dgm:prSet/>
      <dgm:spPr/>
      <dgm:t>
        <a:bodyPr/>
        <a:lstStyle/>
        <a:p>
          <a:endParaRPr lang="en-US"/>
        </a:p>
      </dgm:t>
    </dgm:pt>
    <dgm:pt modelId="{DFF37D6D-E781-B544-BA67-BA16D3843287}">
      <dgm:prSet phldrT="[Text]"/>
      <dgm:spPr/>
      <dgm:t>
        <a:bodyPr/>
        <a:lstStyle/>
        <a:p>
          <a:r>
            <a:rPr lang="en-US" dirty="0" smtClean="0"/>
            <a:t>Android</a:t>
          </a:r>
          <a:endParaRPr lang="en-US" dirty="0"/>
        </a:p>
      </dgm:t>
    </dgm:pt>
    <dgm:pt modelId="{5CBCCC4A-40FC-2347-A6DC-369EFF96B45B}" type="parTrans" cxnId="{54319093-EFCA-E84E-B2E8-16F63037723F}">
      <dgm:prSet/>
      <dgm:spPr/>
      <dgm:t>
        <a:bodyPr/>
        <a:lstStyle/>
        <a:p>
          <a:endParaRPr lang="en-US"/>
        </a:p>
      </dgm:t>
    </dgm:pt>
    <dgm:pt modelId="{92151C90-9C85-B649-9739-5E5D31989ACA}" type="sibTrans" cxnId="{54319093-EFCA-E84E-B2E8-16F63037723F}">
      <dgm:prSet/>
      <dgm:spPr/>
      <dgm:t>
        <a:bodyPr/>
        <a:lstStyle/>
        <a:p>
          <a:endParaRPr lang="en-US"/>
        </a:p>
      </dgm:t>
    </dgm:pt>
    <dgm:pt modelId="{8C132056-8FD5-584B-97FF-3D26DC49B242}">
      <dgm:prSet phldrT="[Text]"/>
      <dgm:spPr/>
      <dgm:t>
        <a:bodyPr/>
        <a:lstStyle/>
        <a:p>
          <a:r>
            <a:rPr lang="en-US" dirty="0" smtClean="0"/>
            <a:t>Observations</a:t>
          </a:r>
          <a:endParaRPr lang="en-US" dirty="0"/>
        </a:p>
      </dgm:t>
    </dgm:pt>
    <dgm:pt modelId="{703E4EB0-5505-234B-9A63-C0372A4993F5}" type="parTrans" cxnId="{993FD2CA-CA87-874B-8BA3-25DA573857DA}">
      <dgm:prSet/>
      <dgm:spPr/>
      <dgm:t>
        <a:bodyPr/>
        <a:lstStyle/>
        <a:p>
          <a:endParaRPr lang="en-US"/>
        </a:p>
      </dgm:t>
    </dgm:pt>
    <dgm:pt modelId="{B81A9053-3F34-D148-BF5B-7CF9BAD5DFC0}" type="sibTrans" cxnId="{993FD2CA-CA87-874B-8BA3-25DA573857DA}">
      <dgm:prSet/>
      <dgm:spPr/>
      <dgm:t>
        <a:bodyPr/>
        <a:lstStyle/>
        <a:p>
          <a:endParaRPr lang="en-US"/>
        </a:p>
      </dgm:t>
    </dgm:pt>
    <dgm:pt modelId="{5AC837F6-9BAF-9649-BE6A-151F73BB33E9}">
      <dgm:prSet phldrT="[Text]"/>
      <dgm:spPr/>
      <dgm:t>
        <a:bodyPr/>
        <a:lstStyle/>
        <a:p>
          <a:r>
            <a:rPr lang="en-US" dirty="0" smtClean="0"/>
            <a:t>Camera</a:t>
          </a:r>
          <a:endParaRPr lang="en-US" dirty="0"/>
        </a:p>
      </dgm:t>
    </dgm:pt>
    <dgm:pt modelId="{E102391E-28D8-D649-82B3-373025E3C783}" type="parTrans" cxnId="{7C01B1B9-7088-C446-AF7E-FF07C47EA354}">
      <dgm:prSet/>
      <dgm:spPr/>
      <dgm:t>
        <a:bodyPr/>
        <a:lstStyle/>
        <a:p>
          <a:endParaRPr lang="en-US"/>
        </a:p>
      </dgm:t>
    </dgm:pt>
    <dgm:pt modelId="{A46E1A25-A725-1D40-A8D2-753754F0946E}" type="sibTrans" cxnId="{7C01B1B9-7088-C446-AF7E-FF07C47EA354}">
      <dgm:prSet/>
      <dgm:spPr/>
      <dgm:t>
        <a:bodyPr/>
        <a:lstStyle/>
        <a:p>
          <a:endParaRPr lang="en-US"/>
        </a:p>
      </dgm:t>
    </dgm:pt>
    <dgm:pt modelId="{2DE08A4E-99C6-0C43-9264-4AF4DAB30E38}">
      <dgm:prSet phldrT="[Text]"/>
      <dgm:spPr/>
      <dgm:t>
        <a:bodyPr/>
        <a:lstStyle/>
        <a:p>
          <a:r>
            <a:rPr lang="en-US" dirty="0" smtClean="0"/>
            <a:t>GPS</a:t>
          </a:r>
          <a:endParaRPr lang="en-US" dirty="0"/>
        </a:p>
      </dgm:t>
    </dgm:pt>
    <dgm:pt modelId="{9B1A427E-3DDC-F343-842F-5779631F4A69}" type="parTrans" cxnId="{DD484FCD-3750-0343-9EC8-1B0B1D1D544F}">
      <dgm:prSet/>
      <dgm:spPr/>
      <dgm:t>
        <a:bodyPr/>
        <a:lstStyle/>
        <a:p>
          <a:endParaRPr lang="en-US"/>
        </a:p>
      </dgm:t>
    </dgm:pt>
    <dgm:pt modelId="{F613CFA5-AE70-8145-AFAF-AA6800E9EF5C}" type="sibTrans" cxnId="{DD484FCD-3750-0343-9EC8-1B0B1D1D544F}">
      <dgm:prSet/>
      <dgm:spPr/>
      <dgm:t>
        <a:bodyPr/>
        <a:lstStyle/>
        <a:p>
          <a:endParaRPr lang="en-US"/>
        </a:p>
      </dgm:t>
    </dgm:pt>
    <dgm:pt modelId="{2BFED59F-854F-8A4E-BA5B-DC715AE222F8}">
      <dgm:prSet phldrT="[Text]"/>
      <dgm:spPr/>
      <dgm:t>
        <a:bodyPr/>
        <a:lstStyle/>
        <a:p>
          <a:r>
            <a:rPr lang="en-US" dirty="0" smtClean="0"/>
            <a:t>Compass</a:t>
          </a:r>
          <a:endParaRPr lang="en-US" dirty="0"/>
        </a:p>
      </dgm:t>
    </dgm:pt>
    <dgm:pt modelId="{CD78ABFB-D8FE-C147-BDE7-DD36BCAC8A31}" type="parTrans" cxnId="{EC6D8667-367A-3148-9B97-F11E4F5D9146}">
      <dgm:prSet/>
      <dgm:spPr/>
      <dgm:t>
        <a:bodyPr/>
        <a:lstStyle/>
        <a:p>
          <a:endParaRPr lang="en-US"/>
        </a:p>
      </dgm:t>
    </dgm:pt>
    <dgm:pt modelId="{F4061FFF-024A-6440-B067-13ECDEAFEAE2}" type="sibTrans" cxnId="{EC6D8667-367A-3148-9B97-F11E4F5D9146}">
      <dgm:prSet/>
      <dgm:spPr/>
      <dgm:t>
        <a:bodyPr/>
        <a:lstStyle/>
        <a:p>
          <a:endParaRPr lang="en-US"/>
        </a:p>
      </dgm:t>
    </dgm:pt>
    <dgm:pt modelId="{865C551C-D473-0646-8829-52FDCC51E874}">
      <dgm:prSet phldrT="[Text]"/>
      <dgm:spPr/>
      <dgm:t>
        <a:bodyPr/>
        <a:lstStyle/>
        <a:p>
          <a:r>
            <a:rPr lang="en-US" dirty="0" smtClean="0"/>
            <a:t>Accelerometer</a:t>
          </a:r>
          <a:endParaRPr lang="en-US" dirty="0"/>
        </a:p>
      </dgm:t>
    </dgm:pt>
    <dgm:pt modelId="{A0C008F5-1553-6843-A5CF-556FE0A08B0C}" type="parTrans" cxnId="{3CDC67CA-B1EC-F94F-BE65-7209E0A267FF}">
      <dgm:prSet/>
      <dgm:spPr/>
      <dgm:t>
        <a:bodyPr/>
        <a:lstStyle/>
        <a:p>
          <a:endParaRPr lang="en-US"/>
        </a:p>
      </dgm:t>
    </dgm:pt>
    <dgm:pt modelId="{FC23EAAD-56BB-074D-AF49-62974D6F056E}" type="sibTrans" cxnId="{3CDC67CA-B1EC-F94F-BE65-7209E0A267FF}">
      <dgm:prSet/>
      <dgm:spPr/>
      <dgm:t>
        <a:bodyPr/>
        <a:lstStyle/>
        <a:p>
          <a:endParaRPr lang="en-US"/>
        </a:p>
      </dgm:t>
    </dgm:pt>
    <dgm:pt modelId="{26958B02-A51B-B14A-9405-E17B12D97C55}">
      <dgm:prSet phldrT="[Text]"/>
      <dgm:spPr/>
      <dgm:t>
        <a:bodyPr/>
        <a:lstStyle/>
        <a:p>
          <a:r>
            <a:rPr lang="en-US" dirty="0" smtClean="0"/>
            <a:t>Others</a:t>
          </a:r>
          <a:endParaRPr lang="en-US" dirty="0"/>
        </a:p>
      </dgm:t>
    </dgm:pt>
    <dgm:pt modelId="{8DFFCC8A-DC68-8649-9F3F-A2DB91AD6CD1}" type="parTrans" cxnId="{FC70AFC0-1C72-BF4D-BD84-22C277C0D2E5}">
      <dgm:prSet/>
      <dgm:spPr/>
      <dgm:t>
        <a:bodyPr/>
        <a:lstStyle/>
        <a:p>
          <a:endParaRPr lang="en-US"/>
        </a:p>
      </dgm:t>
    </dgm:pt>
    <dgm:pt modelId="{B2BB4E37-EE91-554C-8F80-1DBDEED4F8DE}" type="sibTrans" cxnId="{FC70AFC0-1C72-BF4D-BD84-22C277C0D2E5}">
      <dgm:prSet/>
      <dgm:spPr/>
      <dgm:t>
        <a:bodyPr/>
        <a:lstStyle/>
        <a:p>
          <a:endParaRPr lang="en-US"/>
        </a:p>
      </dgm:t>
    </dgm:pt>
    <dgm:pt modelId="{5C671143-E5FB-E64E-B7C4-FDCF1F270F7E}">
      <dgm:prSet phldrT="[Text]"/>
      <dgm:spPr/>
      <dgm:t>
        <a:bodyPr/>
        <a:lstStyle/>
        <a:p>
          <a:r>
            <a:rPr lang="en-US" dirty="0" smtClean="0"/>
            <a:t>RAD</a:t>
          </a:r>
          <a:endParaRPr lang="en-US" dirty="0"/>
        </a:p>
      </dgm:t>
    </dgm:pt>
    <dgm:pt modelId="{39CBE4F8-A728-AD44-AA6B-0904CF3795AD}" type="parTrans" cxnId="{1B7B18A0-C2A7-5046-931E-0E0AE3CE4EE1}">
      <dgm:prSet/>
      <dgm:spPr/>
      <dgm:t>
        <a:bodyPr/>
        <a:lstStyle/>
        <a:p>
          <a:endParaRPr lang="en-US"/>
        </a:p>
      </dgm:t>
    </dgm:pt>
    <dgm:pt modelId="{0FA345EE-5F54-2A48-BE37-F06FDD7B2CE8}" type="sibTrans" cxnId="{1B7B18A0-C2A7-5046-931E-0E0AE3CE4EE1}">
      <dgm:prSet/>
      <dgm:spPr/>
      <dgm:t>
        <a:bodyPr/>
        <a:lstStyle/>
        <a:p>
          <a:endParaRPr lang="en-US"/>
        </a:p>
      </dgm:t>
    </dgm:pt>
    <dgm:pt modelId="{CFEA990D-8E9F-EB40-9654-8FD830E37C67}">
      <dgm:prSet phldrT="[Text]"/>
      <dgm:spPr/>
      <dgm:t>
        <a:bodyPr/>
        <a:lstStyle/>
        <a:p>
          <a:r>
            <a:rPr lang="en-US" dirty="0" smtClean="0"/>
            <a:t>Offline use</a:t>
          </a:r>
          <a:endParaRPr lang="en-US" dirty="0"/>
        </a:p>
      </dgm:t>
    </dgm:pt>
    <dgm:pt modelId="{627B5E73-F7E3-8646-BF03-CF5E5CBAB112}" type="parTrans" cxnId="{06DD5789-4270-6344-9DC8-C3488A191907}">
      <dgm:prSet/>
      <dgm:spPr/>
      <dgm:t>
        <a:bodyPr/>
        <a:lstStyle/>
        <a:p>
          <a:endParaRPr lang="en-US"/>
        </a:p>
      </dgm:t>
    </dgm:pt>
    <dgm:pt modelId="{38D06A4C-3690-0F43-B8F0-9D87ACD6579A}" type="sibTrans" cxnId="{06DD5789-4270-6344-9DC8-C3488A191907}">
      <dgm:prSet/>
      <dgm:spPr/>
      <dgm:t>
        <a:bodyPr/>
        <a:lstStyle/>
        <a:p>
          <a:endParaRPr lang="en-US"/>
        </a:p>
      </dgm:t>
    </dgm:pt>
    <dgm:pt modelId="{C9497C48-A893-B64F-A873-29C96ECD6033}">
      <dgm:prSet phldrT="[Text]"/>
      <dgm:spPr/>
      <dgm:t>
        <a:bodyPr/>
        <a:lstStyle/>
        <a:p>
          <a:r>
            <a:rPr lang="en-US" dirty="0" smtClean="0"/>
            <a:t>Open source</a:t>
          </a:r>
          <a:endParaRPr lang="en-US" dirty="0"/>
        </a:p>
      </dgm:t>
    </dgm:pt>
    <dgm:pt modelId="{39AB9998-0685-C54E-9CF6-7A647929FBA2}" type="parTrans" cxnId="{B5AAAC9C-075A-F54D-A726-BA24F97DEADE}">
      <dgm:prSet/>
      <dgm:spPr/>
      <dgm:t>
        <a:bodyPr/>
        <a:lstStyle/>
        <a:p>
          <a:endParaRPr lang="en-US"/>
        </a:p>
      </dgm:t>
    </dgm:pt>
    <dgm:pt modelId="{91789833-DB6A-034F-AABE-D29288A8B520}" type="sibTrans" cxnId="{B5AAAC9C-075A-F54D-A726-BA24F97DEADE}">
      <dgm:prSet/>
      <dgm:spPr/>
      <dgm:t>
        <a:bodyPr/>
        <a:lstStyle/>
        <a:p>
          <a:endParaRPr lang="en-US"/>
        </a:p>
      </dgm:t>
    </dgm:pt>
    <dgm:pt modelId="{C758CB89-CD45-3F47-8AA2-E75CF932FF8F}">
      <dgm:prSet phldrT="[Text]"/>
      <dgm:spPr/>
      <dgm:t>
        <a:bodyPr/>
        <a:lstStyle/>
        <a:p>
          <a:r>
            <a:rPr lang="en-US" dirty="0" smtClean="0"/>
            <a:t>Web?</a:t>
          </a:r>
          <a:endParaRPr lang="en-US" dirty="0"/>
        </a:p>
      </dgm:t>
    </dgm:pt>
    <dgm:pt modelId="{C56BC251-4311-CC4B-BB14-4C21B84A5D43}" type="parTrans" cxnId="{451BCC72-FD0B-F34F-8107-EF98E6C0FC56}">
      <dgm:prSet/>
      <dgm:spPr/>
      <dgm:t>
        <a:bodyPr/>
        <a:lstStyle/>
        <a:p>
          <a:endParaRPr lang="en-US"/>
        </a:p>
      </dgm:t>
    </dgm:pt>
    <dgm:pt modelId="{820BE1F3-5E48-1B4C-8F90-25DA185940F0}" type="sibTrans" cxnId="{451BCC72-FD0B-F34F-8107-EF98E6C0FC56}">
      <dgm:prSet/>
      <dgm:spPr/>
      <dgm:t>
        <a:bodyPr/>
        <a:lstStyle/>
        <a:p>
          <a:endParaRPr lang="en-US"/>
        </a:p>
      </dgm:t>
    </dgm:pt>
    <dgm:pt modelId="{BBEDEB0C-01CE-F747-8D43-0597C7D79423}">
      <dgm:prSet phldrT="[Text]"/>
      <dgm:spPr/>
      <dgm:t>
        <a:bodyPr/>
        <a:lstStyle/>
        <a:p>
          <a:r>
            <a:rPr lang="en-US" dirty="0" smtClean="0"/>
            <a:t>Desktop?</a:t>
          </a:r>
          <a:endParaRPr lang="en-US" dirty="0"/>
        </a:p>
      </dgm:t>
    </dgm:pt>
    <dgm:pt modelId="{22DE68B5-E7A0-8B4A-AB79-2321BC4B77AE}" type="parTrans" cxnId="{411EBD8E-939E-8747-8623-3FC9B247F99F}">
      <dgm:prSet/>
      <dgm:spPr/>
      <dgm:t>
        <a:bodyPr/>
        <a:lstStyle/>
        <a:p>
          <a:endParaRPr lang="en-US"/>
        </a:p>
      </dgm:t>
    </dgm:pt>
    <dgm:pt modelId="{9EB5409A-C1BE-CE44-AD9B-429D01B4710D}" type="sibTrans" cxnId="{411EBD8E-939E-8747-8623-3FC9B247F99F}">
      <dgm:prSet/>
      <dgm:spPr/>
      <dgm:t>
        <a:bodyPr/>
        <a:lstStyle/>
        <a:p>
          <a:endParaRPr lang="en-US"/>
        </a:p>
      </dgm:t>
    </dgm:pt>
    <dgm:pt modelId="{BC3BD999-DD02-2B40-A0DC-A0FD4D355FD7}">
      <dgm:prSet phldrT="[Text]"/>
      <dgm:spPr/>
      <dgm:t>
        <a:bodyPr/>
        <a:lstStyle/>
        <a:p>
          <a:r>
            <a:rPr lang="en-US" dirty="0" smtClean="0"/>
            <a:t>Ease-of-use</a:t>
          </a:r>
          <a:endParaRPr lang="en-US" dirty="0"/>
        </a:p>
      </dgm:t>
    </dgm:pt>
    <dgm:pt modelId="{F3D4BD8E-9521-314E-89B2-4C8AF6B464AE}" type="parTrans" cxnId="{F8EE51B6-51EA-4848-AF2E-4C3D63BD8F2A}">
      <dgm:prSet/>
      <dgm:spPr/>
      <dgm:t>
        <a:bodyPr/>
        <a:lstStyle/>
        <a:p>
          <a:endParaRPr lang="en-US"/>
        </a:p>
      </dgm:t>
    </dgm:pt>
    <dgm:pt modelId="{C38022C5-C20D-C54F-9A8E-B95E7A58CD48}" type="sibTrans" cxnId="{F8EE51B6-51EA-4848-AF2E-4C3D63BD8F2A}">
      <dgm:prSet/>
      <dgm:spPr/>
      <dgm:t>
        <a:bodyPr/>
        <a:lstStyle/>
        <a:p>
          <a:endParaRPr lang="en-US"/>
        </a:p>
      </dgm:t>
    </dgm:pt>
    <dgm:pt modelId="{4A5DD757-6BEF-9142-9FEF-4379F8959D60}">
      <dgm:prSet phldrT="[Text]"/>
      <dgm:spPr/>
      <dgm:t>
        <a:bodyPr/>
        <a:lstStyle/>
        <a:p>
          <a:r>
            <a:rPr lang="en-US" dirty="0" smtClean="0"/>
            <a:t>Others…</a:t>
          </a:r>
          <a:endParaRPr lang="en-US" dirty="0"/>
        </a:p>
      </dgm:t>
    </dgm:pt>
    <dgm:pt modelId="{BDC87152-9514-1241-8948-A2CBE3B002F0}" type="parTrans" cxnId="{72C4DC4F-53DC-6546-9919-FE088FEA17BF}">
      <dgm:prSet/>
      <dgm:spPr/>
      <dgm:t>
        <a:bodyPr/>
        <a:lstStyle/>
        <a:p>
          <a:endParaRPr lang="en-US"/>
        </a:p>
      </dgm:t>
    </dgm:pt>
    <dgm:pt modelId="{C9AD43A6-00E6-4B4B-A0CA-F9B663360FDA}" type="sibTrans" cxnId="{72C4DC4F-53DC-6546-9919-FE088FEA17BF}">
      <dgm:prSet/>
      <dgm:spPr/>
      <dgm:t>
        <a:bodyPr/>
        <a:lstStyle/>
        <a:p>
          <a:endParaRPr lang="en-US"/>
        </a:p>
      </dgm:t>
    </dgm:pt>
    <dgm:pt modelId="{439DEB87-C858-794E-B48D-9B6464D7832B}" type="pres">
      <dgm:prSet presAssocID="{A787344C-46EE-DC44-B79D-696B934DDC4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16928C9-CBF1-CD41-B151-D5D13FF3853F}" type="pres">
      <dgm:prSet presAssocID="{7000818D-5FB5-244F-8755-0BBD30769123}" presName="composite" presStyleCnt="0"/>
      <dgm:spPr/>
    </dgm:pt>
    <dgm:pt modelId="{C2EBEE0D-5A83-6741-921C-46FE00C9EDCE}" type="pres">
      <dgm:prSet presAssocID="{7000818D-5FB5-244F-8755-0BBD30769123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1B5BC0-C77D-4442-B36E-6039B9EE919B}" type="pres">
      <dgm:prSet presAssocID="{7000818D-5FB5-244F-8755-0BBD30769123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D17633-B38F-DE44-82B2-EC45413B26D0}" type="pres">
      <dgm:prSet presAssocID="{ECF73379-DC21-FE44-9072-C8159694EBD1}" presName="space" presStyleCnt="0"/>
      <dgm:spPr/>
    </dgm:pt>
    <dgm:pt modelId="{82449934-2D3C-C845-A135-064D16517CD3}" type="pres">
      <dgm:prSet presAssocID="{8C132056-8FD5-584B-97FF-3D26DC49B242}" presName="composite" presStyleCnt="0"/>
      <dgm:spPr/>
    </dgm:pt>
    <dgm:pt modelId="{A4131E47-7F36-564F-958B-B01005488809}" type="pres">
      <dgm:prSet presAssocID="{8C132056-8FD5-584B-97FF-3D26DC49B24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94982D-0BB6-F648-8E54-0418D8D9B638}" type="pres">
      <dgm:prSet presAssocID="{8C132056-8FD5-584B-97FF-3D26DC49B242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8F5362-60E1-9443-A2C9-BA6FB1D815CD}" type="pres">
      <dgm:prSet presAssocID="{B81A9053-3F34-D148-BF5B-7CF9BAD5DFC0}" presName="space" presStyleCnt="0"/>
      <dgm:spPr/>
    </dgm:pt>
    <dgm:pt modelId="{B689F060-5A1B-1E43-930E-063779B284C1}" type="pres">
      <dgm:prSet presAssocID="{26958B02-A51B-B14A-9405-E17B12D97C55}" presName="composite" presStyleCnt="0"/>
      <dgm:spPr/>
    </dgm:pt>
    <dgm:pt modelId="{37DD57BE-9281-B744-9735-71031906E193}" type="pres">
      <dgm:prSet presAssocID="{26958B02-A51B-B14A-9405-E17B12D97C55}" presName="parTx" presStyleLbl="alignNode1" presStyleIdx="2" presStyleCnt="3" custLinFactNeighborX="33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54643F-8689-9E42-A358-383907D88112}" type="pres">
      <dgm:prSet presAssocID="{26958B02-A51B-B14A-9405-E17B12D97C55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4319093-EFCA-E84E-B2E8-16F63037723F}" srcId="{7000818D-5FB5-244F-8755-0BBD30769123}" destId="{DFF37D6D-E781-B544-BA67-BA16D3843287}" srcOrd="1" destOrd="0" parTransId="{5CBCCC4A-40FC-2347-A6DC-369EFF96B45B}" sibTransId="{92151C90-9C85-B649-9739-5E5D31989ACA}"/>
    <dgm:cxn modelId="{B5AAAC9C-075A-F54D-A726-BA24F97DEADE}" srcId="{26958B02-A51B-B14A-9405-E17B12D97C55}" destId="{C9497C48-A893-B64F-A873-29C96ECD6033}" srcOrd="2" destOrd="0" parTransId="{39AB9998-0685-C54E-9CF6-7A647929FBA2}" sibTransId="{91789833-DB6A-034F-AABE-D29288A8B520}"/>
    <dgm:cxn modelId="{A9A50BA3-2D56-0D49-A02A-2B266ABCD45E}" type="presOf" srcId="{CFEA990D-8E9F-EB40-9654-8FD830E37C67}" destId="{EA54643F-8689-9E42-A358-383907D88112}" srcOrd="0" destOrd="1" presId="urn:microsoft.com/office/officeart/2005/8/layout/hList1"/>
    <dgm:cxn modelId="{B65CCCF1-C603-0043-8400-02DBDAF8B462}" type="presOf" srcId="{8C132056-8FD5-584B-97FF-3D26DC49B242}" destId="{A4131E47-7F36-564F-958B-B01005488809}" srcOrd="0" destOrd="0" presId="urn:microsoft.com/office/officeart/2005/8/layout/hList1"/>
    <dgm:cxn modelId="{3CDC67CA-B1EC-F94F-BE65-7209E0A267FF}" srcId="{8C132056-8FD5-584B-97FF-3D26DC49B242}" destId="{865C551C-D473-0646-8829-52FDCC51E874}" srcOrd="3" destOrd="0" parTransId="{A0C008F5-1553-6843-A5CF-556FE0A08B0C}" sibTransId="{FC23EAAD-56BB-074D-AF49-62974D6F056E}"/>
    <dgm:cxn modelId="{411EBD8E-939E-8747-8623-3FC9B247F99F}" srcId="{7000818D-5FB5-244F-8755-0BBD30769123}" destId="{BBEDEB0C-01CE-F747-8D43-0597C7D79423}" srcOrd="3" destOrd="0" parTransId="{22DE68B5-E7A0-8B4A-AB79-2321BC4B77AE}" sibTransId="{9EB5409A-C1BE-CE44-AD9B-429D01B4710D}"/>
    <dgm:cxn modelId="{72C4DC4F-53DC-6546-9919-FE088FEA17BF}" srcId="{8C132056-8FD5-584B-97FF-3D26DC49B242}" destId="{4A5DD757-6BEF-9142-9FEF-4379F8959D60}" srcOrd="4" destOrd="0" parTransId="{BDC87152-9514-1241-8948-A2CBE3B002F0}" sibTransId="{C9AD43A6-00E6-4B4B-A0CA-F9B663360FDA}"/>
    <dgm:cxn modelId="{DD484FCD-3750-0343-9EC8-1B0B1D1D544F}" srcId="{8C132056-8FD5-584B-97FF-3D26DC49B242}" destId="{2DE08A4E-99C6-0C43-9264-4AF4DAB30E38}" srcOrd="1" destOrd="0" parTransId="{9B1A427E-3DDC-F343-842F-5779631F4A69}" sibTransId="{F613CFA5-AE70-8145-AFAF-AA6800E9EF5C}"/>
    <dgm:cxn modelId="{EC6D8667-367A-3148-9B97-F11E4F5D9146}" srcId="{8C132056-8FD5-584B-97FF-3D26DC49B242}" destId="{2BFED59F-854F-8A4E-BA5B-DC715AE222F8}" srcOrd="2" destOrd="0" parTransId="{CD78ABFB-D8FE-C147-BDE7-DD36BCAC8A31}" sibTransId="{F4061FFF-024A-6440-B067-13ECDEAFEAE2}"/>
    <dgm:cxn modelId="{DACD6D3E-8671-B442-96AB-C9EC4C666BDB}" type="presOf" srcId="{93BE50D4-4C96-1E41-87C1-B84B2BCBF036}" destId="{4A1B5BC0-C77D-4442-B36E-6039B9EE919B}" srcOrd="0" destOrd="0" presId="urn:microsoft.com/office/officeart/2005/8/layout/hList1"/>
    <dgm:cxn modelId="{7C188CD3-1BE4-FF42-830B-921B4E0EF6D0}" type="presOf" srcId="{2BFED59F-854F-8A4E-BA5B-DC715AE222F8}" destId="{D194982D-0BB6-F648-8E54-0418D8D9B638}" srcOrd="0" destOrd="2" presId="urn:microsoft.com/office/officeart/2005/8/layout/hList1"/>
    <dgm:cxn modelId="{C053D73B-D69F-0C44-8B59-A37837F6FBAF}" type="presOf" srcId="{BC3BD999-DD02-2B40-A0DC-A0FD4D355FD7}" destId="{EA54643F-8689-9E42-A358-383907D88112}" srcOrd="0" destOrd="3" presId="urn:microsoft.com/office/officeart/2005/8/layout/hList1"/>
    <dgm:cxn modelId="{45B5CD4C-04C0-7A4D-AD60-3A5F0002186A}" type="presOf" srcId="{C9497C48-A893-B64F-A873-29C96ECD6033}" destId="{EA54643F-8689-9E42-A358-383907D88112}" srcOrd="0" destOrd="2" presId="urn:microsoft.com/office/officeart/2005/8/layout/hList1"/>
    <dgm:cxn modelId="{3981A812-DCB4-2B49-A14B-F1827FF9A2A1}" type="presOf" srcId="{5C671143-E5FB-E64E-B7C4-FDCF1F270F7E}" destId="{EA54643F-8689-9E42-A358-383907D88112}" srcOrd="0" destOrd="0" presId="urn:microsoft.com/office/officeart/2005/8/layout/hList1"/>
    <dgm:cxn modelId="{1B7B18A0-C2A7-5046-931E-0E0AE3CE4EE1}" srcId="{26958B02-A51B-B14A-9405-E17B12D97C55}" destId="{5C671143-E5FB-E64E-B7C4-FDCF1F270F7E}" srcOrd="0" destOrd="0" parTransId="{39CBE4F8-A728-AD44-AA6B-0904CF3795AD}" sibTransId="{0FA345EE-5F54-2A48-BE37-F06FDD7B2CE8}"/>
    <dgm:cxn modelId="{451BCC72-FD0B-F34F-8107-EF98E6C0FC56}" srcId="{7000818D-5FB5-244F-8755-0BBD30769123}" destId="{C758CB89-CD45-3F47-8AA2-E75CF932FF8F}" srcOrd="2" destOrd="0" parTransId="{C56BC251-4311-CC4B-BB14-4C21B84A5D43}" sibTransId="{820BE1F3-5E48-1B4C-8F90-25DA185940F0}"/>
    <dgm:cxn modelId="{5C26867E-B838-5C4D-9BB1-7EDCF00D5F33}" type="presOf" srcId="{865C551C-D473-0646-8829-52FDCC51E874}" destId="{D194982D-0BB6-F648-8E54-0418D8D9B638}" srcOrd="0" destOrd="3" presId="urn:microsoft.com/office/officeart/2005/8/layout/hList1"/>
    <dgm:cxn modelId="{97850291-01CB-A447-B49A-F2E916B030B8}" type="presOf" srcId="{DFF37D6D-E781-B544-BA67-BA16D3843287}" destId="{4A1B5BC0-C77D-4442-B36E-6039B9EE919B}" srcOrd="0" destOrd="1" presId="urn:microsoft.com/office/officeart/2005/8/layout/hList1"/>
    <dgm:cxn modelId="{F8EE51B6-51EA-4848-AF2E-4C3D63BD8F2A}" srcId="{26958B02-A51B-B14A-9405-E17B12D97C55}" destId="{BC3BD999-DD02-2B40-A0DC-A0FD4D355FD7}" srcOrd="3" destOrd="0" parTransId="{F3D4BD8E-9521-314E-89B2-4C8AF6B464AE}" sibTransId="{C38022C5-C20D-C54F-9A8E-B95E7A58CD48}"/>
    <dgm:cxn modelId="{7C01B1B9-7088-C446-AF7E-FF07C47EA354}" srcId="{8C132056-8FD5-584B-97FF-3D26DC49B242}" destId="{5AC837F6-9BAF-9649-BE6A-151F73BB33E9}" srcOrd="0" destOrd="0" parTransId="{E102391E-28D8-D649-82B3-373025E3C783}" sibTransId="{A46E1A25-A725-1D40-A8D2-753754F0946E}"/>
    <dgm:cxn modelId="{993FD2CA-CA87-874B-8BA3-25DA573857DA}" srcId="{A787344C-46EE-DC44-B79D-696B934DDC40}" destId="{8C132056-8FD5-584B-97FF-3D26DC49B242}" srcOrd="1" destOrd="0" parTransId="{703E4EB0-5505-234B-9A63-C0372A4993F5}" sibTransId="{B81A9053-3F34-D148-BF5B-7CF9BAD5DFC0}"/>
    <dgm:cxn modelId="{6C60F8ED-4E57-E44D-99A8-2A2BF81BD8DF}" type="presOf" srcId="{7000818D-5FB5-244F-8755-0BBD30769123}" destId="{C2EBEE0D-5A83-6741-921C-46FE00C9EDCE}" srcOrd="0" destOrd="0" presId="urn:microsoft.com/office/officeart/2005/8/layout/hList1"/>
    <dgm:cxn modelId="{1B8B891F-1556-A645-B3C1-858C43DACFAF}" type="presOf" srcId="{2DE08A4E-99C6-0C43-9264-4AF4DAB30E38}" destId="{D194982D-0BB6-F648-8E54-0418D8D9B638}" srcOrd="0" destOrd="1" presId="urn:microsoft.com/office/officeart/2005/8/layout/hList1"/>
    <dgm:cxn modelId="{ACBF104E-3426-4A44-8F76-D2161316F595}" type="presOf" srcId="{BBEDEB0C-01CE-F747-8D43-0597C7D79423}" destId="{4A1B5BC0-C77D-4442-B36E-6039B9EE919B}" srcOrd="0" destOrd="3" presId="urn:microsoft.com/office/officeart/2005/8/layout/hList1"/>
    <dgm:cxn modelId="{C78D5046-37B6-B345-84C0-BE10F4509D82}" srcId="{7000818D-5FB5-244F-8755-0BBD30769123}" destId="{93BE50D4-4C96-1E41-87C1-B84B2BCBF036}" srcOrd="0" destOrd="0" parTransId="{9DF96B4F-B91E-1945-978E-F4D65029BB4E}" sibTransId="{71D85352-9B06-D349-9FE8-2CB2D4F650BB}"/>
    <dgm:cxn modelId="{3D32F03E-5BEF-8F44-961D-AEFC6886A555}" type="presOf" srcId="{5AC837F6-9BAF-9649-BE6A-151F73BB33E9}" destId="{D194982D-0BB6-F648-8E54-0418D8D9B638}" srcOrd="0" destOrd="0" presId="urn:microsoft.com/office/officeart/2005/8/layout/hList1"/>
    <dgm:cxn modelId="{56F5578F-0E61-524A-9E91-7874731F1B38}" type="presOf" srcId="{A787344C-46EE-DC44-B79D-696B934DDC40}" destId="{439DEB87-C858-794E-B48D-9B6464D7832B}" srcOrd="0" destOrd="0" presId="urn:microsoft.com/office/officeart/2005/8/layout/hList1"/>
    <dgm:cxn modelId="{C9EEB028-E562-1C4B-A06E-59584FBA08B1}" type="presOf" srcId="{C758CB89-CD45-3F47-8AA2-E75CF932FF8F}" destId="{4A1B5BC0-C77D-4442-B36E-6039B9EE919B}" srcOrd="0" destOrd="2" presId="urn:microsoft.com/office/officeart/2005/8/layout/hList1"/>
    <dgm:cxn modelId="{FC70AFC0-1C72-BF4D-BD84-22C277C0D2E5}" srcId="{A787344C-46EE-DC44-B79D-696B934DDC40}" destId="{26958B02-A51B-B14A-9405-E17B12D97C55}" srcOrd="2" destOrd="0" parTransId="{8DFFCC8A-DC68-8649-9F3F-A2DB91AD6CD1}" sibTransId="{B2BB4E37-EE91-554C-8F80-1DBDEED4F8DE}"/>
    <dgm:cxn modelId="{044F5482-8447-984D-9886-324710F44A79}" type="presOf" srcId="{26958B02-A51B-B14A-9405-E17B12D97C55}" destId="{37DD57BE-9281-B744-9735-71031906E193}" srcOrd="0" destOrd="0" presId="urn:microsoft.com/office/officeart/2005/8/layout/hList1"/>
    <dgm:cxn modelId="{06DD5789-4270-6344-9DC8-C3488A191907}" srcId="{26958B02-A51B-B14A-9405-E17B12D97C55}" destId="{CFEA990D-8E9F-EB40-9654-8FD830E37C67}" srcOrd="1" destOrd="0" parTransId="{627B5E73-F7E3-8646-BF03-CF5E5CBAB112}" sibTransId="{38D06A4C-3690-0F43-B8F0-9D87ACD6579A}"/>
    <dgm:cxn modelId="{56990551-AE13-E34E-A297-3B38907BFB5A}" srcId="{A787344C-46EE-DC44-B79D-696B934DDC40}" destId="{7000818D-5FB5-244F-8755-0BBD30769123}" srcOrd="0" destOrd="0" parTransId="{20860A33-A8F2-8342-BC90-D46FDB97EA3E}" sibTransId="{ECF73379-DC21-FE44-9072-C8159694EBD1}"/>
    <dgm:cxn modelId="{C889DCF9-0E7D-5348-9DFF-B1EDDDF5EFB9}" type="presOf" srcId="{4A5DD757-6BEF-9142-9FEF-4379F8959D60}" destId="{D194982D-0BB6-F648-8E54-0418D8D9B638}" srcOrd="0" destOrd="4" presId="urn:microsoft.com/office/officeart/2005/8/layout/hList1"/>
    <dgm:cxn modelId="{213B35FB-ECC0-F249-805D-5FFC440EA00E}" type="presParOf" srcId="{439DEB87-C858-794E-B48D-9B6464D7832B}" destId="{716928C9-CBF1-CD41-B151-D5D13FF3853F}" srcOrd="0" destOrd="0" presId="urn:microsoft.com/office/officeart/2005/8/layout/hList1"/>
    <dgm:cxn modelId="{259ADA2F-D023-4D48-ACE1-E793C4BF33F2}" type="presParOf" srcId="{716928C9-CBF1-CD41-B151-D5D13FF3853F}" destId="{C2EBEE0D-5A83-6741-921C-46FE00C9EDCE}" srcOrd="0" destOrd="0" presId="urn:microsoft.com/office/officeart/2005/8/layout/hList1"/>
    <dgm:cxn modelId="{6FA7CD44-0EA8-4446-9CFD-148C874533D0}" type="presParOf" srcId="{716928C9-CBF1-CD41-B151-D5D13FF3853F}" destId="{4A1B5BC0-C77D-4442-B36E-6039B9EE919B}" srcOrd="1" destOrd="0" presId="urn:microsoft.com/office/officeart/2005/8/layout/hList1"/>
    <dgm:cxn modelId="{37D7D87F-771E-E741-A17B-283E77229DAD}" type="presParOf" srcId="{439DEB87-C858-794E-B48D-9B6464D7832B}" destId="{3FD17633-B38F-DE44-82B2-EC45413B26D0}" srcOrd="1" destOrd="0" presId="urn:microsoft.com/office/officeart/2005/8/layout/hList1"/>
    <dgm:cxn modelId="{B9225C33-E488-EE4E-8C40-AB2973657D74}" type="presParOf" srcId="{439DEB87-C858-794E-B48D-9B6464D7832B}" destId="{82449934-2D3C-C845-A135-064D16517CD3}" srcOrd="2" destOrd="0" presId="urn:microsoft.com/office/officeart/2005/8/layout/hList1"/>
    <dgm:cxn modelId="{7D860BFE-B023-AC48-B101-9C447CF1463F}" type="presParOf" srcId="{82449934-2D3C-C845-A135-064D16517CD3}" destId="{A4131E47-7F36-564F-958B-B01005488809}" srcOrd="0" destOrd="0" presId="urn:microsoft.com/office/officeart/2005/8/layout/hList1"/>
    <dgm:cxn modelId="{E54A2C33-3097-4A4A-8328-4E77354E8EA7}" type="presParOf" srcId="{82449934-2D3C-C845-A135-064D16517CD3}" destId="{D194982D-0BB6-F648-8E54-0418D8D9B638}" srcOrd="1" destOrd="0" presId="urn:microsoft.com/office/officeart/2005/8/layout/hList1"/>
    <dgm:cxn modelId="{3CC11E46-DAA6-354C-A476-11A09CBC1E0D}" type="presParOf" srcId="{439DEB87-C858-794E-B48D-9B6464D7832B}" destId="{578F5362-60E1-9443-A2C9-BA6FB1D815CD}" srcOrd="3" destOrd="0" presId="urn:microsoft.com/office/officeart/2005/8/layout/hList1"/>
    <dgm:cxn modelId="{BE0CF162-449D-3542-A447-69F44C9D33F1}" type="presParOf" srcId="{439DEB87-C858-794E-B48D-9B6464D7832B}" destId="{B689F060-5A1B-1E43-930E-063779B284C1}" srcOrd="4" destOrd="0" presId="urn:microsoft.com/office/officeart/2005/8/layout/hList1"/>
    <dgm:cxn modelId="{3E796001-C273-264B-864E-B5E0077D0BFB}" type="presParOf" srcId="{B689F060-5A1B-1E43-930E-063779B284C1}" destId="{37DD57BE-9281-B744-9735-71031906E193}" srcOrd="0" destOrd="0" presId="urn:microsoft.com/office/officeart/2005/8/layout/hList1"/>
    <dgm:cxn modelId="{701AF4A1-FC0E-0B41-872E-2700A4077281}" type="presParOf" srcId="{B689F060-5A1B-1E43-930E-063779B284C1}" destId="{EA54643F-8689-9E42-A358-383907D8811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:a="http://schemas.openxmlformats.org/drawingml/2006/main" xmlns:dgm="http://schemas.openxmlformats.org/drawingml/2006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FA484E-5719-024C-94FD-30E969959CEC}" type="doc">
      <dgm:prSet loTypeId="urn:microsoft.com/office/officeart/2005/8/layout/cycle3" loCatId="cycle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879F30A-1EA1-134A-BE39-A7372B85C8A5}">
      <dgm:prSet custT="1"/>
      <dgm:spPr>
        <a:solidFill>
          <a:schemeClr val="accent5"/>
        </a:solidFill>
      </dgm:spPr>
      <dgm:t>
        <a:bodyPr/>
        <a:lstStyle/>
        <a:p>
          <a:pPr rtl="0"/>
          <a:r>
            <a:rPr lang="en-AU" sz="1800" b="1" dirty="0" smtClean="0"/>
            <a:t>Prioritised </a:t>
          </a:r>
        </a:p>
        <a:p>
          <a:pPr rtl="0"/>
          <a:r>
            <a:rPr lang="en-AU" sz="1800" dirty="0" smtClean="0"/>
            <a:t>List of features</a:t>
          </a:r>
          <a:endParaRPr sz="1800" dirty="0"/>
        </a:p>
      </dgm:t>
    </dgm:pt>
    <dgm:pt modelId="{CA0E1DF9-D06E-434A-B1C6-BF180823EBF8}" type="parTrans" cxnId="{8A19E698-1FDE-6F40-A63A-6DEBBCC57C05}">
      <dgm:prSet/>
      <dgm:spPr/>
      <dgm:t>
        <a:bodyPr/>
        <a:lstStyle/>
        <a:p>
          <a:endParaRPr lang="en-US"/>
        </a:p>
      </dgm:t>
    </dgm:pt>
    <dgm:pt modelId="{7EACE8BC-5039-7646-900D-47D96E3CDCDC}" type="sibTrans" cxnId="{8A19E698-1FDE-6F40-A63A-6DEBBCC57C05}">
      <dgm:prSet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926FA744-382A-9644-A960-4E743E32F4AA}">
      <dgm:prSet custT="1"/>
      <dgm:spPr>
        <a:solidFill>
          <a:schemeClr val="accent3"/>
        </a:solidFill>
      </dgm:spPr>
      <dgm:t>
        <a:bodyPr/>
        <a:lstStyle/>
        <a:p>
          <a:pPr rtl="0"/>
          <a:r>
            <a:rPr lang="en-AU" sz="1800" b="1" dirty="0" smtClean="0"/>
            <a:t>MVP</a:t>
          </a:r>
        </a:p>
      </dgm:t>
    </dgm:pt>
    <dgm:pt modelId="{A723AFAB-D89F-E647-B30E-DED4FD505686}" type="parTrans" cxnId="{2C4B65D9-D1AC-7B4B-8C80-479AB27276DF}">
      <dgm:prSet/>
      <dgm:spPr/>
      <dgm:t>
        <a:bodyPr/>
        <a:lstStyle/>
        <a:p>
          <a:endParaRPr lang="en-US"/>
        </a:p>
      </dgm:t>
    </dgm:pt>
    <dgm:pt modelId="{3B2A971D-3F67-B248-8D2A-E177E1B48FC7}" type="sibTrans" cxnId="{2C4B65D9-D1AC-7B4B-8C80-479AB27276DF}">
      <dgm:prSet/>
      <dgm:spPr/>
      <dgm:t>
        <a:bodyPr/>
        <a:lstStyle/>
        <a:p>
          <a:endParaRPr lang="en-US"/>
        </a:p>
      </dgm:t>
    </dgm:pt>
    <dgm:pt modelId="{8A372A95-977A-D448-AE33-087EDCDDAAC0}">
      <dgm:prSet custT="1"/>
      <dgm:spPr>
        <a:solidFill>
          <a:schemeClr val="accent2"/>
        </a:solidFill>
      </dgm:spPr>
      <dgm:t>
        <a:bodyPr anchor="ctr" anchorCtr="0"/>
        <a:lstStyle/>
        <a:p>
          <a:pPr algn="ctr" rtl="0"/>
          <a:r>
            <a:rPr lang="en-AU" sz="1800" b="1" dirty="0" smtClean="0"/>
            <a:t>Test</a:t>
          </a:r>
          <a:endParaRPr lang="en-AU" sz="1800" dirty="0"/>
        </a:p>
      </dgm:t>
    </dgm:pt>
    <dgm:pt modelId="{16995BA1-1181-1647-A5E9-CA2D08A10147}" type="parTrans" cxnId="{164E26A3-DD24-1548-9EDE-49437818B3CC}">
      <dgm:prSet/>
      <dgm:spPr/>
      <dgm:t>
        <a:bodyPr/>
        <a:lstStyle/>
        <a:p>
          <a:endParaRPr lang="en-US"/>
        </a:p>
      </dgm:t>
    </dgm:pt>
    <dgm:pt modelId="{4F5C11C5-A859-534D-BB8B-E74B41948C49}" type="sibTrans" cxnId="{164E26A3-DD24-1548-9EDE-49437818B3CC}">
      <dgm:prSet/>
      <dgm:spPr/>
      <dgm:t>
        <a:bodyPr/>
        <a:lstStyle/>
        <a:p>
          <a:endParaRPr lang="en-US"/>
        </a:p>
      </dgm:t>
    </dgm:pt>
    <dgm:pt modelId="{C39F57AE-3394-F74F-9A58-D41617B9F3EB}">
      <dgm:prSet custT="1"/>
      <dgm:spPr>
        <a:solidFill>
          <a:schemeClr val="accent6"/>
        </a:solidFill>
        <a:ln>
          <a:noFill/>
        </a:ln>
      </dgm:spPr>
      <dgm:t>
        <a:bodyPr anchor="ctr" anchorCtr="0"/>
        <a:lstStyle/>
        <a:p>
          <a:pPr algn="ctr" rtl="0"/>
          <a:r>
            <a:rPr lang="en-AU" sz="1400" b="1" dirty="0" smtClean="0"/>
            <a:t>Release Management</a:t>
          </a:r>
          <a:endParaRPr sz="1400" dirty="0"/>
        </a:p>
      </dgm:t>
    </dgm:pt>
    <dgm:pt modelId="{15129F36-1E8A-FC42-9CA9-87C29E3E5E9C}" type="parTrans" cxnId="{5C571044-85D3-D846-9EC8-901FC40BE96E}">
      <dgm:prSet/>
      <dgm:spPr/>
      <dgm:t>
        <a:bodyPr/>
        <a:lstStyle/>
        <a:p>
          <a:endParaRPr lang="en-US"/>
        </a:p>
      </dgm:t>
    </dgm:pt>
    <dgm:pt modelId="{1AEAF4CF-BBE7-FB4F-B49A-0EEE372A2B7B}" type="sibTrans" cxnId="{5C571044-85D3-D846-9EC8-901FC40BE96E}">
      <dgm:prSet/>
      <dgm:spPr/>
      <dgm:t>
        <a:bodyPr/>
        <a:lstStyle/>
        <a:p>
          <a:endParaRPr lang="en-US"/>
        </a:p>
      </dgm:t>
    </dgm:pt>
    <dgm:pt modelId="{5305E9ED-3049-F742-AC98-3B91DD142E7E}">
      <dgm:prSet custT="1"/>
      <dgm:spPr>
        <a:solidFill>
          <a:schemeClr val="accent6"/>
        </a:solidFill>
        <a:ln>
          <a:noFill/>
        </a:ln>
      </dgm:spPr>
      <dgm:t>
        <a:bodyPr anchor="ctr" anchorCtr="0"/>
        <a:lstStyle/>
        <a:p>
          <a:pPr algn="ctr" rtl="0"/>
          <a:r>
            <a:rPr lang="en-AU" sz="1400" dirty="0" smtClean="0"/>
            <a:t>Apple</a:t>
          </a:r>
          <a:endParaRPr lang="en-AU" sz="1400" dirty="0"/>
        </a:p>
      </dgm:t>
    </dgm:pt>
    <dgm:pt modelId="{0A6CE491-BF45-E54F-981F-2FE5533CD39D}" type="parTrans" cxnId="{9F0501A4-62C1-D94C-939E-FD1BE102718C}">
      <dgm:prSet/>
      <dgm:spPr/>
      <dgm:t>
        <a:bodyPr/>
        <a:lstStyle/>
        <a:p>
          <a:endParaRPr lang="en-US"/>
        </a:p>
      </dgm:t>
    </dgm:pt>
    <dgm:pt modelId="{BFC3E9E1-E572-B943-8DE9-6794F58C6898}" type="sibTrans" cxnId="{9F0501A4-62C1-D94C-939E-FD1BE102718C}">
      <dgm:prSet/>
      <dgm:spPr/>
      <dgm:t>
        <a:bodyPr/>
        <a:lstStyle/>
        <a:p>
          <a:endParaRPr lang="en-US"/>
        </a:p>
      </dgm:t>
    </dgm:pt>
    <dgm:pt modelId="{92AB633A-A064-D44D-9A4C-3C8491FB6272}">
      <dgm:prSet custT="1"/>
      <dgm:spPr>
        <a:solidFill>
          <a:schemeClr val="accent6"/>
        </a:solidFill>
        <a:ln>
          <a:noFill/>
        </a:ln>
      </dgm:spPr>
      <dgm:t>
        <a:bodyPr anchor="ctr" anchorCtr="0"/>
        <a:lstStyle/>
        <a:p>
          <a:pPr algn="ctr" rtl="0"/>
          <a:r>
            <a:rPr lang="en-AU" sz="1400" dirty="0" smtClean="0"/>
            <a:t>Android</a:t>
          </a:r>
          <a:endParaRPr sz="1400" dirty="0"/>
        </a:p>
      </dgm:t>
    </dgm:pt>
    <dgm:pt modelId="{3AE2397E-8BBC-2348-A561-6B6290229C63}" type="parTrans" cxnId="{03CCDFEE-92AC-9144-992C-4E9AB02BBB78}">
      <dgm:prSet/>
      <dgm:spPr/>
      <dgm:t>
        <a:bodyPr/>
        <a:lstStyle/>
        <a:p>
          <a:endParaRPr lang="en-US"/>
        </a:p>
      </dgm:t>
    </dgm:pt>
    <dgm:pt modelId="{9CBE2E4D-7A93-A145-BF9D-E2978CC4FCF9}" type="sibTrans" cxnId="{03CCDFEE-92AC-9144-992C-4E9AB02BBB78}">
      <dgm:prSet/>
      <dgm:spPr/>
      <dgm:t>
        <a:bodyPr/>
        <a:lstStyle/>
        <a:p>
          <a:endParaRPr lang="en-US"/>
        </a:p>
      </dgm:t>
    </dgm:pt>
    <dgm:pt modelId="{9D24999C-5068-B943-B972-3D8D77F0EF95}">
      <dgm:prSet custT="1"/>
      <dgm:spPr>
        <a:solidFill>
          <a:schemeClr val="accent2"/>
        </a:solidFill>
      </dgm:spPr>
      <dgm:t>
        <a:bodyPr anchor="ctr" anchorCtr="0"/>
        <a:lstStyle/>
        <a:p>
          <a:pPr algn="ctr" rtl="0"/>
          <a:r>
            <a:rPr lang="en-AU" sz="1400" dirty="0" smtClean="0"/>
            <a:t>Simulators/devices</a:t>
          </a:r>
          <a:endParaRPr lang="en-AU" sz="1400" dirty="0"/>
        </a:p>
      </dgm:t>
    </dgm:pt>
    <dgm:pt modelId="{10F91D60-7FA1-8A42-A36F-0E1D47D6EA89}" type="parTrans" cxnId="{07D8D1CD-4D96-1B40-BD3F-2A9C3052168B}">
      <dgm:prSet/>
      <dgm:spPr/>
      <dgm:t>
        <a:bodyPr/>
        <a:lstStyle/>
        <a:p>
          <a:endParaRPr lang="en-US"/>
        </a:p>
      </dgm:t>
    </dgm:pt>
    <dgm:pt modelId="{4E4F2988-DBA0-2648-B67E-10CCDF51CFD8}" type="sibTrans" cxnId="{07D8D1CD-4D96-1B40-BD3F-2A9C3052168B}">
      <dgm:prSet/>
      <dgm:spPr/>
      <dgm:t>
        <a:bodyPr/>
        <a:lstStyle/>
        <a:p>
          <a:endParaRPr lang="en-US"/>
        </a:p>
      </dgm:t>
    </dgm:pt>
    <dgm:pt modelId="{D218BA89-9ED3-3747-89AF-0642B5E58238}">
      <dgm:prSet custT="1"/>
      <dgm:spPr>
        <a:solidFill>
          <a:schemeClr val="accent2"/>
        </a:solidFill>
      </dgm:spPr>
      <dgm:t>
        <a:bodyPr anchor="ctr" anchorCtr="0"/>
        <a:lstStyle/>
        <a:p>
          <a:pPr algn="ctr" rtl="0"/>
          <a:r>
            <a:rPr lang="en-AU" sz="1400" dirty="0" smtClean="0"/>
            <a:t>Target users</a:t>
          </a:r>
          <a:endParaRPr lang="en-AU" sz="1400" dirty="0"/>
        </a:p>
      </dgm:t>
    </dgm:pt>
    <dgm:pt modelId="{B31FAA2D-D849-6042-9472-5982F52515E7}" type="parTrans" cxnId="{16E01C29-DC84-4243-9969-B2CA3B07B62F}">
      <dgm:prSet/>
      <dgm:spPr/>
      <dgm:t>
        <a:bodyPr/>
        <a:lstStyle/>
        <a:p>
          <a:endParaRPr lang="en-US"/>
        </a:p>
      </dgm:t>
    </dgm:pt>
    <dgm:pt modelId="{513413CC-016B-C44D-8881-047E8BE5CC86}" type="sibTrans" cxnId="{16E01C29-DC84-4243-9969-B2CA3B07B62F}">
      <dgm:prSet/>
      <dgm:spPr/>
      <dgm:t>
        <a:bodyPr/>
        <a:lstStyle/>
        <a:p>
          <a:endParaRPr lang="en-US"/>
        </a:p>
      </dgm:t>
    </dgm:pt>
    <dgm:pt modelId="{7C134A19-9C58-7D46-9226-F779577776BC}" type="pres">
      <dgm:prSet presAssocID="{10FA484E-5719-024C-94FD-30E969959CE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4056D84-7F31-334B-B118-E436DADB925D}" type="pres">
      <dgm:prSet presAssocID="{10FA484E-5719-024C-94FD-30E969959CEC}" presName="cycle" presStyleCnt="0"/>
      <dgm:spPr/>
    </dgm:pt>
    <dgm:pt modelId="{458928EA-4228-F341-AE08-7AB7574A368F}" type="pres">
      <dgm:prSet presAssocID="{C879F30A-1EA1-134A-BE39-A7372B85C8A5}" presName="nodeFirs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F63EA9-C3B6-4643-B2EA-8613F0DB9EEF}" type="pres">
      <dgm:prSet presAssocID="{7EACE8BC-5039-7646-900D-47D96E3CDCDC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65A47676-A473-8C46-B14E-953B8EEF9D2C}" type="pres">
      <dgm:prSet presAssocID="{926FA744-382A-9644-A960-4E743E32F4AA}" presName="nodeFollowingNodes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AD8808-829B-0945-B666-CB2FEE8874B5}" type="pres">
      <dgm:prSet presAssocID="{8A372A95-977A-D448-AE33-087EDCDDAAC0}" presName="nodeFollowingNodes" presStyleLbl="node1" presStyleIdx="2" presStyleCnt="4" custScaleX="1215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4A322F-4836-D04E-B7A3-2186E0D5BB2E}" type="pres">
      <dgm:prSet presAssocID="{C39F57AE-3394-F74F-9A58-D41617B9F3EB}" presName="nodeFollowingNodes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C571044-85D3-D846-9EC8-901FC40BE96E}" srcId="{10FA484E-5719-024C-94FD-30E969959CEC}" destId="{C39F57AE-3394-F74F-9A58-D41617B9F3EB}" srcOrd="3" destOrd="0" parTransId="{15129F36-1E8A-FC42-9CA9-87C29E3E5E9C}" sibTransId="{1AEAF4CF-BBE7-FB4F-B49A-0EEE372A2B7B}"/>
    <dgm:cxn modelId="{5B301F7E-5680-A343-BB39-394CA5747A42}" type="presOf" srcId="{926FA744-382A-9644-A960-4E743E32F4AA}" destId="{65A47676-A473-8C46-B14E-953B8EEF9D2C}" srcOrd="0" destOrd="0" presId="urn:microsoft.com/office/officeart/2005/8/layout/cycle3"/>
    <dgm:cxn modelId="{B0233613-B20E-0249-B636-DAB1E2BC99F4}" type="presOf" srcId="{92AB633A-A064-D44D-9A4C-3C8491FB6272}" destId="{D24A322F-4836-D04E-B7A3-2186E0D5BB2E}" srcOrd="0" destOrd="1" presId="urn:microsoft.com/office/officeart/2005/8/layout/cycle3"/>
    <dgm:cxn modelId="{DD450812-3DF0-974A-93EB-8EC4F92DB50F}" type="presOf" srcId="{8A372A95-977A-D448-AE33-087EDCDDAAC0}" destId="{8DAD8808-829B-0945-B666-CB2FEE8874B5}" srcOrd="0" destOrd="0" presId="urn:microsoft.com/office/officeart/2005/8/layout/cycle3"/>
    <dgm:cxn modelId="{A9131EDC-F835-D64E-A51D-76942372042C}" type="presOf" srcId="{5305E9ED-3049-F742-AC98-3B91DD142E7E}" destId="{D24A322F-4836-D04E-B7A3-2186E0D5BB2E}" srcOrd="0" destOrd="2" presId="urn:microsoft.com/office/officeart/2005/8/layout/cycle3"/>
    <dgm:cxn modelId="{8A19E698-1FDE-6F40-A63A-6DEBBCC57C05}" srcId="{10FA484E-5719-024C-94FD-30E969959CEC}" destId="{C879F30A-1EA1-134A-BE39-A7372B85C8A5}" srcOrd="0" destOrd="0" parTransId="{CA0E1DF9-D06E-434A-B1C6-BF180823EBF8}" sibTransId="{7EACE8BC-5039-7646-900D-47D96E3CDCDC}"/>
    <dgm:cxn modelId="{164E26A3-DD24-1548-9EDE-49437818B3CC}" srcId="{10FA484E-5719-024C-94FD-30E969959CEC}" destId="{8A372A95-977A-D448-AE33-087EDCDDAAC0}" srcOrd="2" destOrd="0" parTransId="{16995BA1-1181-1647-A5E9-CA2D08A10147}" sibTransId="{4F5C11C5-A859-534D-BB8B-E74B41948C49}"/>
    <dgm:cxn modelId="{2C4B65D9-D1AC-7B4B-8C80-479AB27276DF}" srcId="{10FA484E-5719-024C-94FD-30E969959CEC}" destId="{926FA744-382A-9644-A960-4E743E32F4AA}" srcOrd="1" destOrd="0" parTransId="{A723AFAB-D89F-E647-B30E-DED4FD505686}" sibTransId="{3B2A971D-3F67-B248-8D2A-E177E1B48FC7}"/>
    <dgm:cxn modelId="{05714DAD-4040-AF41-878E-0391BD1938EF}" type="presOf" srcId="{C879F30A-1EA1-134A-BE39-A7372B85C8A5}" destId="{458928EA-4228-F341-AE08-7AB7574A368F}" srcOrd="0" destOrd="0" presId="urn:microsoft.com/office/officeart/2005/8/layout/cycle3"/>
    <dgm:cxn modelId="{7B4A6269-70F2-E94F-A556-12689EA055FF}" type="presOf" srcId="{9D24999C-5068-B943-B972-3D8D77F0EF95}" destId="{8DAD8808-829B-0945-B666-CB2FEE8874B5}" srcOrd="0" destOrd="1" presId="urn:microsoft.com/office/officeart/2005/8/layout/cycle3"/>
    <dgm:cxn modelId="{B26FCE95-EF62-0042-A9BC-8DFCF5C2BEEE}" type="presOf" srcId="{7EACE8BC-5039-7646-900D-47D96E3CDCDC}" destId="{3AF63EA9-C3B6-4643-B2EA-8613F0DB9EEF}" srcOrd="0" destOrd="0" presId="urn:microsoft.com/office/officeart/2005/8/layout/cycle3"/>
    <dgm:cxn modelId="{B04F1145-5EDB-234B-A340-473691FC9F0A}" type="presOf" srcId="{10FA484E-5719-024C-94FD-30E969959CEC}" destId="{7C134A19-9C58-7D46-9226-F779577776BC}" srcOrd="0" destOrd="0" presId="urn:microsoft.com/office/officeart/2005/8/layout/cycle3"/>
    <dgm:cxn modelId="{A96CEBAC-00A3-CD4F-A04B-6767B9B1A0B7}" type="presOf" srcId="{D218BA89-9ED3-3747-89AF-0642B5E58238}" destId="{8DAD8808-829B-0945-B666-CB2FEE8874B5}" srcOrd="0" destOrd="2" presId="urn:microsoft.com/office/officeart/2005/8/layout/cycle3"/>
    <dgm:cxn modelId="{03CCDFEE-92AC-9144-992C-4E9AB02BBB78}" srcId="{C39F57AE-3394-F74F-9A58-D41617B9F3EB}" destId="{92AB633A-A064-D44D-9A4C-3C8491FB6272}" srcOrd="0" destOrd="0" parTransId="{3AE2397E-8BBC-2348-A561-6B6290229C63}" sibTransId="{9CBE2E4D-7A93-A145-BF9D-E2978CC4FCF9}"/>
    <dgm:cxn modelId="{9F0501A4-62C1-D94C-939E-FD1BE102718C}" srcId="{C39F57AE-3394-F74F-9A58-D41617B9F3EB}" destId="{5305E9ED-3049-F742-AC98-3B91DD142E7E}" srcOrd="1" destOrd="0" parTransId="{0A6CE491-BF45-E54F-981F-2FE5533CD39D}" sibTransId="{BFC3E9E1-E572-B943-8DE9-6794F58C6898}"/>
    <dgm:cxn modelId="{07D8D1CD-4D96-1B40-BD3F-2A9C3052168B}" srcId="{8A372A95-977A-D448-AE33-087EDCDDAAC0}" destId="{9D24999C-5068-B943-B972-3D8D77F0EF95}" srcOrd="0" destOrd="0" parTransId="{10F91D60-7FA1-8A42-A36F-0E1D47D6EA89}" sibTransId="{4E4F2988-DBA0-2648-B67E-10CCDF51CFD8}"/>
    <dgm:cxn modelId="{16E01C29-DC84-4243-9969-B2CA3B07B62F}" srcId="{8A372A95-977A-D448-AE33-087EDCDDAAC0}" destId="{D218BA89-9ED3-3747-89AF-0642B5E58238}" srcOrd="1" destOrd="0" parTransId="{B31FAA2D-D849-6042-9472-5982F52515E7}" sibTransId="{513413CC-016B-C44D-8881-047E8BE5CC86}"/>
    <dgm:cxn modelId="{57EEB24F-5148-DF4E-8089-41818B5DEE01}" type="presOf" srcId="{C39F57AE-3394-F74F-9A58-D41617B9F3EB}" destId="{D24A322F-4836-D04E-B7A3-2186E0D5BB2E}" srcOrd="0" destOrd="0" presId="urn:microsoft.com/office/officeart/2005/8/layout/cycle3"/>
    <dgm:cxn modelId="{798D105D-C8A5-8141-A680-DF7968BE224E}" type="presParOf" srcId="{7C134A19-9C58-7D46-9226-F779577776BC}" destId="{74056D84-7F31-334B-B118-E436DADB925D}" srcOrd="0" destOrd="0" presId="urn:microsoft.com/office/officeart/2005/8/layout/cycle3"/>
    <dgm:cxn modelId="{4B468474-58DE-5A4C-8D20-4DA3CF3D314E}" type="presParOf" srcId="{74056D84-7F31-334B-B118-E436DADB925D}" destId="{458928EA-4228-F341-AE08-7AB7574A368F}" srcOrd="0" destOrd="0" presId="urn:microsoft.com/office/officeart/2005/8/layout/cycle3"/>
    <dgm:cxn modelId="{B4E25139-BBB5-7747-9144-670D5248F1C3}" type="presParOf" srcId="{74056D84-7F31-334B-B118-E436DADB925D}" destId="{3AF63EA9-C3B6-4643-B2EA-8613F0DB9EEF}" srcOrd="1" destOrd="0" presId="urn:microsoft.com/office/officeart/2005/8/layout/cycle3"/>
    <dgm:cxn modelId="{BFA73C3D-6DD6-4440-8D30-0D2B4980F090}" type="presParOf" srcId="{74056D84-7F31-334B-B118-E436DADB925D}" destId="{65A47676-A473-8C46-B14E-953B8EEF9D2C}" srcOrd="2" destOrd="0" presId="urn:microsoft.com/office/officeart/2005/8/layout/cycle3"/>
    <dgm:cxn modelId="{D004EE46-69B0-4A4E-911B-100175D660B0}" type="presParOf" srcId="{74056D84-7F31-334B-B118-E436DADB925D}" destId="{8DAD8808-829B-0945-B666-CB2FEE8874B5}" srcOrd="3" destOrd="0" presId="urn:microsoft.com/office/officeart/2005/8/layout/cycle3"/>
    <dgm:cxn modelId="{B3A4E672-63D6-8548-9032-C024A01C9D2B}" type="presParOf" srcId="{74056D84-7F31-334B-B118-E436DADB925D}" destId="{D24A322F-4836-D04E-B7A3-2186E0D5BB2E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xmlns:a="http://schemas.openxmlformats.org/drawingml/2006/main" xmlns:dgm="http://schemas.openxmlformats.org/drawingml/2006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EBEE0D-5A83-6741-921C-46FE00C9EDCE}">
      <dsp:nvSpPr>
        <dsp:cNvPr id="0" name=""/>
        <dsp:cNvSpPr/>
      </dsp:nvSpPr>
      <dsp:spPr>
        <a:xfrm>
          <a:off x="2416" y="488595"/>
          <a:ext cx="2356544" cy="6336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X-platform</a:t>
          </a:r>
          <a:endParaRPr lang="en-US" sz="2200" kern="1200" dirty="0"/>
        </a:p>
      </dsp:txBody>
      <dsp:txXfrm>
        <a:off x="2416" y="488595"/>
        <a:ext cx="2356544" cy="633600"/>
      </dsp:txXfrm>
    </dsp:sp>
    <dsp:sp modelId="{4A1B5BC0-C77D-4442-B36E-6039B9EE919B}">
      <dsp:nvSpPr>
        <dsp:cNvPr id="0" name=""/>
        <dsp:cNvSpPr/>
      </dsp:nvSpPr>
      <dsp:spPr>
        <a:xfrm>
          <a:off x="2416" y="1122195"/>
          <a:ext cx="2356544" cy="209760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err="1" smtClean="0"/>
            <a:t>iOS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Android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Web?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Desktop?</a:t>
          </a:r>
          <a:endParaRPr lang="en-US" sz="2200" kern="1200" dirty="0"/>
        </a:p>
      </dsp:txBody>
      <dsp:txXfrm>
        <a:off x="2416" y="1122195"/>
        <a:ext cx="2356544" cy="2097608"/>
      </dsp:txXfrm>
    </dsp:sp>
    <dsp:sp modelId="{A4131E47-7F36-564F-958B-B01005488809}">
      <dsp:nvSpPr>
        <dsp:cNvPr id="0" name=""/>
        <dsp:cNvSpPr/>
      </dsp:nvSpPr>
      <dsp:spPr>
        <a:xfrm>
          <a:off x="2688877" y="488595"/>
          <a:ext cx="2356544" cy="6336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Observations</a:t>
          </a:r>
          <a:endParaRPr lang="en-US" sz="2200" kern="1200" dirty="0"/>
        </a:p>
      </dsp:txBody>
      <dsp:txXfrm>
        <a:off x="2688877" y="488595"/>
        <a:ext cx="2356544" cy="633600"/>
      </dsp:txXfrm>
    </dsp:sp>
    <dsp:sp modelId="{D194982D-0BB6-F648-8E54-0418D8D9B638}">
      <dsp:nvSpPr>
        <dsp:cNvPr id="0" name=""/>
        <dsp:cNvSpPr/>
      </dsp:nvSpPr>
      <dsp:spPr>
        <a:xfrm>
          <a:off x="2688877" y="1122195"/>
          <a:ext cx="2356544" cy="209760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Camera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GPS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Compass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Accelerometer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…</a:t>
          </a:r>
          <a:endParaRPr lang="en-US" sz="2200" kern="1200" dirty="0"/>
        </a:p>
      </dsp:txBody>
      <dsp:txXfrm>
        <a:off x="2688877" y="1122195"/>
        <a:ext cx="2356544" cy="2097608"/>
      </dsp:txXfrm>
    </dsp:sp>
    <dsp:sp modelId="{37DD57BE-9281-B744-9735-71031906E193}">
      <dsp:nvSpPr>
        <dsp:cNvPr id="0" name=""/>
        <dsp:cNvSpPr/>
      </dsp:nvSpPr>
      <dsp:spPr>
        <a:xfrm>
          <a:off x="5377755" y="488595"/>
          <a:ext cx="2356544" cy="6336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Others</a:t>
          </a:r>
          <a:endParaRPr lang="en-US" sz="2200" kern="1200" dirty="0"/>
        </a:p>
      </dsp:txBody>
      <dsp:txXfrm>
        <a:off x="5377755" y="488595"/>
        <a:ext cx="2356544" cy="633600"/>
      </dsp:txXfrm>
    </dsp:sp>
    <dsp:sp modelId="{EA54643F-8689-9E42-A358-383907D88112}">
      <dsp:nvSpPr>
        <dsp:cNvPr id="0" name=""/>
        <dsp:cNvSpPr/>
      </dsp:nvSpPr>
      <dsp:spPr>
        <a:xfrm>
          <a:off x="5375338" y="1122195"/>
          <a:ext cx="2356544" cy="209760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RAD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Offline Use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Open Source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Ease-of-use</a:t>
          </a:r>
          <a:endParaRPr lang="en-US" sz="2200" kern="1200" dirty="0"/>
        </a:p>
      </dsp:txBody>
      <dsp:txXfrm>
        <a:off x="5375338" y="1122195"/>
        <a:ext cx="2356544" cy="20976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F63EA9-C3B6-4643-B2EA-8613F0DB9EEF}">
      <dsp:nvSpPr>
        <dsp:cNvPr id="0" name=""/>
        <dsp:cNvSpPr/>
      </dsp:nvSpPr>
      <dsp:spPr>
        <a:xfrm>
          <a:off x="932155" y="-55923"/>
          <a:ext cx="3355388" cy="3355388"/>
        </a:xfrm>
        <a:prstGeom prst="circularArrow">
          <a:avLst>
            <a:gd name="adj1" fmla="val 4668"/>
            <a:gd name="adj2" fmla="val 272909"/>
            <a:gd name="adj3" fmla="val 13063356"/>
            <a:gd name="adj4" fmla="val 17874771"/>
            <a:gd name="adj5" fmla="val 4847"/>
          </a:avLst>
        </a:prstGeom>
        <a:solidFill>
          <a:schemeClr val="accent2">
            <a:lumMod val="60000"/>
            <a:lumOff val="40000"/>
            <a:alpha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58928EA-4228-F341-AE08-7AB7574A368F}">
      <dsp:nvSpPr>
        <dsp:cNvPr id="0" name=""/>
        <dsp:cNvSpPr/>
      </dsp:nvSpPr>
      <dsp:spPr>
        <a:xfrm>
          <a:off x="1559793" y="440"/>
          <a:ext cx="2100113" cy="1050056"/>
        </a:xfrm>
        <a:prstGeom prst="roundRect">
          <a:avLst/>
        </a:prstGeom>
        <a:solidFill>
          <a:schemeClr val="accent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800" b="1" kern="1200" dirty="0" smtClean="0"/>
            <a:t>Prioritised 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800" kern="1200" dirty="0" smtClean="0"/>
            <a:t>List of features</a:t>
          </a:r>
          <a:endParaRPr sz="1800" kern="1200" dirty="0"/>
        </a:p>
      </dsp:txBody>
      <dsp:txXfrm>
        <a:off x="1611053" y="51700"/>
        <a:ext cx="1997593" cy="947536"/>
      </dsp:txXfrm>
    </dsp:sp>
    <dsp:sp modelId="{65A47676-A473-8C46-B14E-953B8EEF9D2C}">
      <dsp:nvSpPr>
        <dsp:cNvPr id="0" name=""/>
        <dsp:cNvSpPr/>
      </dsp:nvSpPr>
      <dsp:spPr>
        <a:xfrm>
          <a:off x="2764600" y="1205247"/>
          <a:ext cx="2100113" cy="1050056"/>
        </a:xfrm>
        <a:prstGeom prst="roundRect">
          <a:avLst/>
        </a:prstGeom>
        <a:gradFill rotWithShape="0">
          <a:gsLst>
            <a:gs pos="0">
              <a:schemeClr val="accent2">
                <a:hueOff val="3209468"/>
                <a:satOff val="2854"/>
                <a:lumOff val="-202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209468"/>
                <a:satOff val="2854"/>
                <a:lumOff val="-202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209468"/>
                <a:satOff val="2854"/>
                <a:lumOff val="-202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800" b="1" kern="1200" dirty="0" smtClean="0"/>
            <a:t>MVP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800" b="1" kern="1200" dirty="0" smtClean="0"/>
            <a:t>RAD</a:t>
          </a:r>
        </a:p>
      </dsp:txBody>
      <dsp:txXfrm>
        <a:off x="2815860" y="1256507"/>
        <a:ext cx="1997593" cy="947536"/>
      </dsp:txXfrm>
    </dsp:sp>
    <dsp:sp modelId="{8DAD8808-829B-0945-B666-CB2FEE8874B5}">
      <dsp:nvSpPr>
        <dsp:cNvPr id="0" name=""/>
        <dsp:cNvSpPr/>
      </dsp:nvSpPr>
      <dsp:spPr>
        <a:xfrm>
          <a:off x="1333495" y="2410054"/>
          <a:ext cx="2552709" cy="1050056"/>
        </a:xfrm>
        <a:prstGeom prst="roundRect">
          <a:avLst/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800" b="1" kern="1200" dirty="0" smtClean="0"/>
            <a:t>TEST</a:t>
          </a:r>
          <a:endParaRPr lang="en-AU" sz="1800" kern="1200" dirty="0"/>
        </a:p>
        <a:p>
          <a:pPr marL="114300" lvl="1" indent="-114300" algn="ctr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400" kern="1200" dirty="0" smtClean="0"/>
            <a:t>Simulators/devices</a:t>
          </a:r>
          <a:endParaRPr lang="en-AU" sz="1400" kern="1200" dirty="0"/>
        </a:p>
        <a:p>
          <a:pPr marL="114300" lvl="1" indent="-114300" algn="ctr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400" kern="1200" dirty="0" smtClean="0"/>
            <a:t>Target Users</a:t>
          </a:r>
          <a:endParaRPr lang="en-AU" sz="1400" kern="1200" dirty="0"/>
        </a:p>
      </dsp:txBody>
      <dsp:txXfrm>
        <a:off x="1384755" y="2461314"/>
        <a:ext cx="2450189" cy="947536"/>
      </dsp:txXfrm>
    </dsp:sp>
    <dsp:sp modelId="{D24A322F-4836-D04E-B7A3-2186E0D5BB2E}">
      <dsp:nvSpPr>
        <dsp:cNvPr id="0" name=""/>
        <dsp:cNvSpPr/>
      </dsp:nvSpPr>
      <dsp:spPr>
        <a:xfrm>
          <a:off x="354985" y="1205247"/>
          <a:ext cx="2100113" cy="1050056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400" b="1" kern="1200" dirty="0" smtClean="0"/>
            <a:t>Release Management</a:t>
          </a:r>
          <a:endParaRPr sz="1400" kern="1200" dirty="0"/>
        </a:p>
        <a:p>
          <a:pPr marL="114300" lvl="1" indent="-114300" algn="ctr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400" kern="1200" dirty="0" smtClean="0"/>
            <a:t>Android</a:t>
          </a:r>
          <a:endParaRPr sz="1400" kern="1200" dirty="0"/>
        </a:p>
        <a:p>
          <a:pPr marL="114300" lvl="1" indent="-114300" algn="ctr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400" kern="1200" dirty="0" smtClean="0"/>
            <a:t>Apple</a:t>
          </a:r>
          <a:endParaRPr lang="en-AU" sz="1400" kern="1200" dirty="0"/>
        </a:p>
      </dsp:txBody>
      <dsp:txXfrm>
        <a:off x="406245" y="1256507"/>
        <a:ext cx="1997593" cy="9475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F02BBC-68CE-DB44-9D78-1251B75DFC11}" type="datetimeFigureOut">
              <a:rPr lang="en-AU" smtClean="0"/>
              <a:pPr/>
              <a:t>9/6/18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A541C6-416D-A247-9578-27F0FD80C118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D8E916-9C1D-724A-8E46-DDDBBF6947BD}" type="datetimeFigureOut">
              <a:rPr lang="en-AU" smtClean="0"/>
              <a:pPr/>
              <a:t>9/6/18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833D7-5C56-E04A-BEF2-A8D48EB1B081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833D7-5C56-E04A-BEF2-A8D48EB1B081}" type="slidenum">
              <a:rPr lang="en-AU" smtClean="0"/>
              <a:pPr/>
              <a:t>1</a:t>
            </a:fld>
            <a:endParaRPr lang="en-AU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726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833D7-5C56-E04A-BEF2-A8D48EB1B081}" type="slidenum">
              <a:rPr lang="en-AU" smtClean="0"/>
              <a:pPr/>
              <a:t>2</a:t>
            </a:fld>
            <a:endParaRPr lang="en-A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A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833D7-5C56-E04A-BEF2-A8D48EB1B081}" type="slidenum">
              <a:rPr lang="en-AU" smtClean="0"/>
              <a:pPr/>
              <a:t>3</a:t>
            </a:fld>
            <a:endParaRPr lang="en-A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833D7-5C56-E04A-BEF2-A8D48EB1B081}" type="slidenum">
              <a:rPr lang="en-AU" smtClean="0"/>
              <a:pPr/>
              <a:t>4</a:t>
            </a:fld>
            <a:endParaRPr lang="en-A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833D7-5C56-E04A-BEF2-A8D48EB1B081}" type="slidenum">
              <a:rPr lang="en-AU" smtClean="0"/>
              <a:pPr/>
              <a:t>5</a:t>
            </a:fld>
            <a:endParaRPr lang="en-A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833D7-5C56-E04A-BEF2-A8D48EB1B081}" type="slidenum">
              <a:rPr lang="en-AU" smtClean="0"/>
              <a:pPr/>
              <a:t>6</a:t>
            </a:fld>
            <a:endParaRPr lang="en-A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A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833D7-5C56-E04A-BEF2-A8D48EB1B081}" type="slidenum">
              <a:rPr lang="en-AU" smtClean="0"/>
              <a:pPr/>
              <a:t>7</a:t>
            </a:fld>
            <a:endParaRPr lang="en-A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833D7-5C56-E04A-BEF2-A8D48EB1B081}" type="slidenum">
              <a:rPr lang="en-AU" smtClean="0"/>
              <a:pPr/>
              <a:t>8</a:t>
            </a:fld>
            <a:endParaRPr lang="en-A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 widescreen v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9428" cy="51435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6468" y="1758742"/>
            <a:ext cx="6858000" cy="1241822"/>
          </a:xfrm>
        </p:spPr>
        <p:txBody>
          <a:bodyPr anchor="b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1600" u="sng" spc="0" baseline="0">
                <a:solidFill>
                  <a:schemeClr val="bg1"/>
                </a:solidFill>
              </a:defRPr>
            </a:lvl1pPr>
            <a:lvl2pPr marL="257175" indent="0" algn="ctr">
              <a:buNone/>
              <a:defRPr sz="1100"/>
            </a:lvl2pPr>
            <a:lvl3pPr marL="514350" indent="0" algn="ctr">
              <a:buNone/>
              <a:defRPr sz="10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Secondary heading</a:t>
            </a:r>
            <a:endParaRPr lang="en-NZ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6466" y="3334929"/>
            <a:ext cx="6629401" cy="904094"/>
          </a:xfrm>
        </p:spPr>
        <p:txBody>
          <a:bodyPr anchor="b">
            <a:noAutofit/>
          </a:bodyPr>
          <a:lstStyle>
            <a:lvl1pPr algn="l">
              <a:lnSpc>
                <a:spcPts val="3525"/>
              </a:lnSpc>
              <a:defRPr sz="3600" cap="all" spc="113" baseline="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Powerpoint</a:t>
            </a:r>
            <a:r>
              <a:rPr lang="en-US" dirty="0"/>
              <a:t> title goes here</a:t>
            </a:r>
            <a:endParaRPr lang="en-NZ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72554430"/>
      </p:ext>
    </p:extLst>
  </p:cSld>
  <p:clrMapOvr>
    <a:masterClrMapping/>
  </p:clrMapOvr>
  <p:extLst mod="1">
    <p:ext uri="{DCECCB84-F9BA-43D5-87BE-67443E8EF086}">
      <p15:sldGuideLst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pos="7499" userDrawn="1">
          <p15:clr>
            <a:srgbClr val="FBAE40"/>
          </p15:clr>
        </p15:guide>
        <p15:guide id="2" pos="181" userDrawn="1">
          <p15:clr>
            <a:srgbClr val="FBAE40"/>
          </p15:clr>
        </p15:guide>
        <p15:guide id="3" orient="horz" pos="142" userDrawn="1">
          <p15:clr>
            <a:srgbClr val="FBAE40"/>
          </p15:clr>
        </p15:guide>
        <p15:guide id="4" orient="horz" pos="417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7370" y="162001"/>
            <a:ext cx="6010731" cy="810646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N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9D4656-53A3-7449-BD56-841DEFE44143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916002" y="1074420"/>
            <a:ext cx="6010276" cy="3484484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15900" y="162000"/>
            <a:ext cx="2354400" cy="1995300"/>
          </a:xfrm>
        </p:spPr>
        <p:txBody>
          <a:bodyPr/>
          <a:lstStyle/>
          <a:p>
            <a:r>
              <a:rPr lang="en-AU" smtClean="0"/>
              <a:t>Click icon to add picture</a:t>
            </a:r>
            <a:endParaRPr lang="en-NZ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62984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067" y="162001"/>
            <a:ext cx="8711035" cy="810646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N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9D4656-53A3-7449-BD56-841DEFE44143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15902" y="1074422"/>
            <a:ext cx="8710375" cy="1202655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17726" y="2421733"/>
            <a:ext cx="8710375" cy="2137172"/>
          </a:xfrm>
        </p:spPr>
        <p:txBody>
          <a:bodyPr numCol="2" spcCol="16200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12954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9D4656-53A3-7449-BD56-841DEFE44143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15903" y="162000"/>
            <a:ext cx="8712201" cy="4396904"/>
          </a:xfrm>
        </p:spPr>
        <p:txBody>
          <a:bodyPr/>
          <a:lstStyle/>
          <a:p>
            <a:r>
              <a:rPr lang="en-AU" smtClean="0"/>
              <a:t>Click icon to add picture</a:t>
            </a:r>
            <a:endParaRPr lang="en-NZ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08552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0" y="3"/>
            <a:ext cx="9144000" cy="514349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936000" y="2821503"/>
            <a:ext cx="7417426" cy="814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Heading to run in this space</a:t>
            </a:r>
            <a:endParaRPr lang="en-NZ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936005" y="3700466"/>
            <a:ext cx="6007724" cy="794147"/>
          </a:xfrm>
        </p:spPr>
        <p:txBody>
          <a:bodyPr/>
          <a:lstStyle>
            <a:lvl1pPr>
              <a:lnSpc>
                <a:spcPts val="2100"/>
              </a:lnSpc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 Heading to run in this space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53384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5" y="3"/>
            <a:ext cx="9143998" cy="514349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936000" y="2821503"/>
            <a:ext cx="7416000" cy="814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Heading to run in this space</a:t>
            </a:r>
            <a:endParaRPr lang="en-NZ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935998" y="3700466"/>
            <a:ext cx="5976000" cy="794147"/>
          </a:xfrm>
        </p:spPr>
        <p:txBody>
          <a:bodyPr/>
          <a:lstStyle>
            <a:lvl1pPr>
              <a:lnSpc>
                <a:spcPts val="2100"/>
              </a:lnSpc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 Heading to run in this space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57426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5" y="3"/>
            <a:ext cx="9143998" cy="514349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936000" y="2821503"/>
            <a:ext cx="7416000" cy="814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Heading to run in this space</a:t>
            </a:r>
            <a:endParaRPr lang="en-NZ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935998" y="3700466"/>
            <a:ext cx="5976000" cy="794147"/>
          </a:xfrm>
        </p:spPr>
        <p:txBody>
          <a:bodyPr/>
          <a:lstStyle>
            <a:lvl1pPr>
              <a:lnSpc>
                <a:spcPts val="2100"/>
              </a:lnSpc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 Heading to run in this space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07646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2514604" y="4700589"/>
            <a:ext cx="4114800" cy="245269"/>
          </a:xfrm>
        </p:spPr>
        <p:txBody>
          <a:bodyPr anchor="b" anchorCtr="0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600" b="1" baseline="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CRICOS Provider Number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687EA3F-FFAB-49C1-A14C-E59BC38FC0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329560" y="1406233"/>
            <a:ext cx="2484887" cy="184252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80901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3792FEA-DC83-0646-9904-24D5C2F50391}" type="datetimeFigureOut">
              <a:rPr lang="en-AU" smtClean="0"/>
              <a:pPr/>
              <a:t>9/6/18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D4656-53A3-7449-BD56-841DEFE44143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3" y="361951"/>
            <a:ext cx="7886700" cy="79422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AU" dirty="0" smtClean="0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3" y="1257300"/>
            <a:ext cx="7886700" cy="32635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5901" y="4725001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675"/>
              </a:lnSpc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AU" dirty="0" smtClean="0"/>
              <a:t>University of Adelaide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70700" y="4725001"/>
            <a:ext cx="2057401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675"/>
              </a:lnSpc>
              <a:defRPr sz="1200">
                <a:solidFill>
                  <a:schemeClr val="tx1"/>
                </a:solidFill>
              </a:defRPr>
            </a:lvl1pPr>
          </a:lstStyle>
          <a:p>
            <a:fld id="{95078D05-E1F1-4281-8199-8B61E9D73635}" type="slidenum">
              <a:rPr lang="en-AU" smtClean="0"/>
              <a:pPr/>
              <a:t>‹#›</a:t>
            </a:fld>
            <a:endParaRPr lang="en-AU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15903" y="4787904"/>
            <a:ext cx="8712201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03201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514350" rtl="0" eaLnBrk="1" latinLnBrk="0" hangingPunct="1">
        <a:lnSpc>
          <a:spcPts val="2850"/>
        </a:lnSpc>
        <a:spcBef>
          <a:spcPct val="0"/>
        </a:spcBef>
        <a:buNone/>
        <a:defRPr sz="2900" kern="120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0" indent="0" algn="l" defTabSz="514350" rtl="0" eaLnBrk="1" latinLnBrk="0" hangingPunct="1">
        <a:lnSpc>
          <a:spcPts val="1725"/>
        </a:lnSpc>
        <a:spcBef>
          <a:spcPts val="1000"/>
        </a:spcBef>
        <a:spcAft>
          <a:spcPts val="975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28588" algn="l" defTabSz="51435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1"/>
        </a:buClr>
        <a:buSzPct val="90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20000" indent="0" algn="l" defTabSz="514350" rtl="0" eaLnBrk="1" latinLnBrk="0" hangingPunct="1">
        <a:lnSpc>
          <a:spcPts val="2100"/>
        </a:lnSpc>
        <a:spcBef>
          <a:spcPts val="0"/>
        </a:spcBef>
        <a:spcAft>
          <a:spcPts val="600"/>
        </a:spcAft>
        <a:buFont typeface="Lucida Grande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00000" indent="0" algn="l" defTabSz="514350" rtl="0" eaLnBrk="1" latinLnBrk="0" hangingPunct="1">
        <a:lnSpc>
          <a:spcPts val="1725"/>
        </a:lnSpc>
        <a:spcBef>
          <a:spcPts val="0"/>
        </a:spcBef>
        <a:spcAft>
          <a:spcPts val="975"/>
        </a:spcAft>
        <a:buFont typeface="Arial"/>
        <a:buChar char="•"/>
        <a:defRPr sz="1200" b="0" kern="1200">
          <a:solidFill>
            <a:schemeClr val="tx2"/>
          </a:solidFill>
          <a:latin typeface="Arial"/>
          <a:ea typeface="+mn-ea"/>
          <a:cs typeface="Arial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142" userDrawn="1">
          <p15:clr>
            <a:srgbClr val="F26B43"/>
          </p15:clr>
        </p15:guide>
        <p15:guide id="2" orient="horz" pos="4178" userDrawn="1">
          <p15:clr>
            <a:srgbClr val="F26B43"/>
          </p15:clr>
        </p15:guide>
        <p15:guide id="3" pos="7499" userDrawn="1">
          <p15:clr>
            <a:srgbClr val="F26B43"/>
          </p15:clr>
        </p15:guide>
        <p15:guide id="4" pos="181" userDrawn="1">
          <p15:clr>
            <a:srgbClr val="F26B43"/>
          </p15:clr>
        </p15:guide>
        <p15:guide id="5" orient="horz" pos="38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5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openxmlformats.org/officeDocument/2006/relationships/image" Target="../media/image8.png"/><Relationship Id="rId8" Type="http://schemas.microsoft.com/office/2007/relationships/diagramDrawing" Target="../diagrams/drawing1.xml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jpe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jpe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openxmlformats.org/officeDocument/2006/relationships/image" Target="../media/image15.gif"/><Relationship Id="rId8" Type="http://schemas.openxmlformats.org/officeDocument/2006/relationships/image" Target="../media/image8.png"/><Relationship Id="rId9" Type="http://schemas.microsoft.com/office/2007/relationships/diagramDrawing" Target="../diagrams/drawing2.xml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111077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600" y="0"/>
            <a:ext cx="6858000" cy="5143500"/>
          </a:xfrm>
          <a:prstGeom prst="rect">
            <a:avLst/>
          </a:prstGeom>
        </p:spPr>
      </p:pic>
      <p:pic>
        <p:nvPicPr>
          <p:cNvPr id="9" name="Picture 8" descr="echidna - abbey roa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-595934"/>
            <a:ext cx="7848601" cy="575848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990600" y="448456"/>
            <a:ext cx="10515600" cy="90409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/>
          <p:cNvSpPr/>
          <p:nvPr/>
        </p:nvSpPr>
        <p:spPr>
          <a:xfrm>
            <a:off x="-990600" y="3943350"/>
            <a:ext cx="10515600" cy="12192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838199" y="3943351"/>
            <a:ext cx="6946777" cy="11430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b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Koala Count</a:t>
            </a:r>
            <a:r>
              <a:rPr kumimoji="0" lang="en-A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er</a:t>
            </a:r>
            <a:r>
              <a:rPr kumimoji="0" lang="en-A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&amp; </a:t>
            </a:r>
            <a:r>
              <a:rPr kumimoji="0" lang="en-A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echidnaCSI</a:t>
            </a:r>
            <a:endParaRPr lang="en-AU" sz="1600" dirty="0" smtClean="0">
              <a:solidFill>
                <a:schemeClr val="tx2"/>
              </a:solidFill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en-AU" sz="1600" b="1" dirty="0" smtClean="0">
                <a:solidFill>
                  <a:schemeClr val="tx2"/>
                </a:solidFill>
              </a:rPr>
              <a:t>Alan Stenhouse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Centre for Applied Conservation Science</a:t>
            </a:r>
            <a:r>
              <a:rPr lang="en-AU" sz="1400" dirty="0" smtClean="0">
                <a:solidFill>
                  <a:schemeClr val="tx2"/>
                </a:solidFill>
              </a:rPr>
              <a:t>, </a:t>
            </a: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School of Biological Sciences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1400" dirty="0" smtClean="0">
                <a:solidFill>
                  <a:schemeClr val="tx2"/>
                </a:solidFill>
              </a:rPr>
              <a:t>@</a:t>
            </a:r>
            <a:r>
              <a:rPr lang="en-AU" sz="1400" dirty="0" err="1" smtClean="0">
                <a:solidFill>
                  <a:schemeClr val="tx2"/>
                </a:solidFill>
              </a:rPr>
              <a:t>alanstenhouse</a:t>
            </a:r>
            <a:r>
              <a:rPr lang="en-AU" sz="1400" dirty="0" smtClean="0">
                <a:solidFill>
                  <a:schemeClr val="tx2"/>
                </a:solidFill>
              </a:rPr>
              <a:t>	</a:t>
            </a:r>
            <a:r>
              <a:rPr lang="en-AU" sz="1400" dirty="0" err="1" smtClean="0">
                <a:solidFill>
                  <a:schemeClr val="tx2"/>
                </a:solidFill>
              </a:rPr>
              <a:t>alan.stenhouse@adelaide.edu.au</a:t>
            </a:r>
            <a:endParaRPr kumimoji="0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71503" y="448456"/>
            <a:ext cx="8001001" cy="90409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0" tIns="0" rIns="0" bIns="0" rtlCol="0" anchor="b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all" spc="113" normalizeH="0" baseline="0" noProof="0" dirty="0" smtClean="0">
                <a:ln w="63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2"/>
                </a:solidFill>
                <a:uLnTx/>
                <a:uFillTx/>
                <a:latin typeface="+mj-lt"/>
                <a:ea typeface="+mj-ea"/>
                <a:cs typeface="+mj-cs"/>
              </a:rPr>
              <a:t>Developing Citizen Science Apps for Conservation Biology</a:t>
            </a:r>
            <a:endParaRPr kumimoji="0" lang="en-AU" sz="2800" b="0" i="0" u="none" strike="noStrike" kern="1200" cap="all" spc="113" normalizeH="0" baseline="0" noProof="0" dirty="0">
              <a:ln w="63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bg2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687EA3F-FFAB-49C1-A14C-E59BC38FC0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054132" y="4248151"/>
            <a:ext cx="924892" cy="685799"/>
          </a:xfrm>
          <a:prstGeom prst="rect">
            <a:avLst/>
          </a:prstGeom>
        </p:spPr>
      </p:pic>
      <p:pic>
        <p:nvPicPr>
          <p:cNvPr id="12" name="Picture 11" descr="Twitter_Logo_Blu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1723" y="4836583"/>
            <a:ext cx="287867" cy="2878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dirty="0" smtClean="0"/>
              <a:t>Development Requirements</a:t>
            </a:r>
            <a:endParaRPr lang="en-AU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647700" y="692150"/>
          <a:ext cx="7734300" cy="37084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5901" y="4725001"/>
            <a:ext cx="3086100" cy="273844"/>
          </a:xfrm>
        </p:spPr>
        <p:txBody>
          <a:bodyPr/>
          <a:lstStyle/>
          <a:p>
            <a:r>
              <a:rPr lang="en-AU" dirty="0" smtClean="0"/>
              <a:t>University of Adelaide</a:t>
            </a:r>
            <a:endParaRPr lang="en-AU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70700" y="4725001"/>
            <a:ext cx="2057401" cy="273844"/>
          </a:xfrm>
        </p:spPr>
        <p:txBody>
          <a:bodyPr/>
          <a:lstStyle/>
          <a:p>
            <a:fld id="{649D4656-53A3-7449-BD56-841DEFE44143}" type="slidenum">
              <a:rPr lang="en-AU" smtClean="0"/>
              <a:pPr/>
              <a:t>2</a:t>
            </a:fld>
            <a:endParaRPr lang="en-AU"/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3136900" y="4705350"/>
            <a:ext cx="28829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/>
          <a:p>
            <a:pPr marL="0" marR="0" lvl="0" indent="0" algn="ctr" defTabSz="457200" rtl="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@</a:t>
            </a:r>
            <a:r>
              <a:rPr kumimoji="0" lang="en-A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alanstenhouse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Twitter_Logo_Blu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9915" y="4766032"/>
            <a:ext cx="287867" cy="2878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19103" y="361950"/>
            <a:ext cx="7886700" cy="914400"/>
          </a:xfrm>
        </p:spPr>
        <p:txBody>
          <a:bodyPr>
            <a:normAutofit/>
          </a:bodyPr>
          <a:lstStyle/>
          <a:p>
            <a:pPr lvl="0"/>
            <a:r>
              <a:rPr lang="en-AU" dirty="0" smtClean="0"/>
              <a:t>Development </a:t>
            </a:r>
            <a:r>
              <a:rPr lang="en-AU" dirty="0" err="1" smtClean="0"/>
              <a:t>Platform(s</a:t>
            </a:r>
            <a:r>
              <a:rPr lang="en-AU" dirty="0" smtClean="0"/>
              <a:t>)</a:t>
            </a:r>
            <a:endParaRPr lang="en-AU" dirty="0"/>
          </a:p>
        </p:txBody>
      </p:sp>
      <p:pic>
        <p:nvPicPr>
          <p:cNvPr id="6" name="Content Placeholder 5" descr="multiplatform-1018x1024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91200" y="914403"/>
            <a:ext cx="2438400" cy="1839579"/>
          </a:xfrm>
        </p:spPr>
      </p:pic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7869" y="6300003"/>
            <a:ext cx="41148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NZ" dirty="0"/>
              <a:t>The University of Adelaide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60933" y="6300003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900"/>
              </a:lnSpc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NZ" dirty="0"/>
              <a:t>Slide </a:t>
            </a:r>
            <a:fld id="{6A0D4BA5-776E-4F04-9AB8-16ED1E1C3352}" type="slidenum">
              <a:rPr lang="en-NZ" smtClean="0"/>
              <a:pPr/>
              <a:t>3</a:t>
            </a:fld>
            <a:endParaRPr lang="en-NZ" dirty="0"/>
          </a:p>
        </p:txBody>
      </p:sp>
      <p:pic>
        <p:nvPicPr>
          <p:cNvPr id="9" name="Picture 8" descr="lcco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352550"/>
            <a:ext cx="3352800" cy="808524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4800604" y="1714502"/>
            <a:ext cx="762000" cy="1191"/>
          </a:xfrm>
          <a:prstGeom prst="straightConnector1">
            <a:avLst/>
          </a:prstGeom>
          <a:ln w="63500"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LA Log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4" y="2939827"/>
            <a:ext cx="2209801" cy="1613123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rot="10800000" flipV="1">
            <a:off x="3810000" y="2571750"/>
            <a:ext cx="1447801" cy="514350"/>
          </a:xfrm>
          <a:prstGeom prst="straightConnector1">
            <a:avLst/>
          </a:prstGeom>
          <a:ln w="63500">
            <a:headEnd type="triangle" w="med" len="lg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en_badge_web_generic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802" y="4000500"/>
            <a:ext cx="1600201" cy="571500"/>
          </a:xfrm>
          <a:prstGeom prst="rect">
            <a:avLst/>
          </a:prstGeom>
        </p:spPr>
      </p:pic>
      <p:pic>
        <p:nvPicPr>
          <p:cNvPr id="14" name="Picture 13" descr="AppStore-preferred-alternate_2x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1" y="3481203"/>
            <a:ext cx="1295399" cy="404999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rot="5400000">
            <a:off x="6572250" y="3028752"/>
            <a:ext cx="571500" cy="1588"/>
          </a:xfrm>
          <a:prstGeom prst="straightConnector1">
            <a:avLst/>
          </a:prstGeom>
          <a:ln w="63500"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ioCollect2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5233" y="3461642"/>
            <a:ext cx="2347771" cy="634108"/>
          </a:xfrm>
          <a:prstGeom prst="rect">
            <a:avLst/>
          </a:prstGeom>
        </p:spPr>
      </p:pic>
      <p:sp>
        <p:nvSpPr>
          <p:cNvPr id="21" name="Slide Number Placeholder 4"/>
          <p:cNvSpPr txBox="1">
            <a:spLocks/>
          </p:cNvSpPr>
          <p:nvPr/>
        </p:nvSpPr>
        <p:spPr>
          <a:xfrm>
            <a:off x="6870700" y="4725001"/>
            <a:ext cx="2057401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/>
          <a:p>
            <a:pPr marL="0" marR="0" lvl="0" indent="0" algn="r" defTabSz="457200" rtl="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9D4656-53A3-7449-BD56-841DEFE44143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ts val="6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Footer Placeholder 3"/>
          <p:cNvSpPr txBox="1">
            <a:spLocks/>
          </p:cNvSpPr>
          <p:nvPr/>
        </p:nvSpPr>
        <p:spPr>
          <a:xfrm>
            <a:off x="215901" y="4725001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/>
          <a:p>
            <a:pPr marL="0" marR="0" lvl="0" indent="0" algn="l" defTabSz="457200" rtl="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University of Adelaide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Footer Placeholder 3"/>
          <p:cNvSpPr txBox="1">
            <a:spLocks/>
          </p:cNvSpPr>
          <p:nvPr/>
        </p:nvSpPr>
        <p:spPr>
          <a:xfrm>
            <a:off x="3136900" y="4705350"/>
            <a:ext cx="28829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/>
          <a:p>
            <a:pPr marL="0" marR="0" lvl="0" indent="0" algn="ctr" defTabSz="457200" rtl="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@</a:t>
            </a:r>
            <a:r>
              <a:rPr kumimoji="0" lang="en-A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alanstenhouse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7" name="Picture 26" descr="Twitter_Logo_Blu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9915" y="4766032"/>
            <a:ext cx="287867" cy="2878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Development Cycle</a:t>
            </a:r>
            <a:endParaRPr lang="en-AU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381003" y="1016198"/>
          <a:ext cx="5219700" cy="3460552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MVP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1" y="1131864"/>
            <a:ext cx="3544846" cy="28876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15004" y="819150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accent4"/>
                </a:solidFill>
              </a:rPr>
              <a:t>Minimum Viable Product</a:t>
            </a:r>
            <a:endParaRPr lang="en-AU" b="1" dirty="0">
              <a:solidFill>
                <a:schemeClr val="accent4"/>
              </a:solidFill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5901" y="4725001"/>
            <a:ext cx="3086100" cy="273844"/>
          </a:xfrm>
        </p:spPr>
        <p:txBody>
          <a:bodyPr/>
          <a:lstStyle/>
          <a:p>
            <a:r>
              <a:rPr lang="en-AU" dirty="0" smtClean="0"/>
              <a:t>University of Adelaide</a:t>
            </a:r>
            <a:endParaRPr lang="en-AU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70700" y="4725001"/>
            <a:ext cx="2057401" cy="273844"/>
          </a:xfrm>
        </p:spPr>
        <p:txBody>
          <a:bodyPr/>
          <a:lstStyle/>
          <a:p>
            <a:fld id="{649D4656-53A3-7449-BD56-841DEFE44143}" type="slidenum">
              <a:rPr lang="en-AU" smtClean="0"/>
              <a:pPr/>
              <a:t>4</a:t>
            </a:fld>
            <a:endParaRPr lang="en-AU"/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3136900" y="4705350"/>
            <a:ext cx="28829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/>
          <a:p>
            <a:pPr marL="0" marR="0" lvl="0" indent="0" algn="ctr" defTabSz="457200" rtl="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@</a:t>
            </a:r>
            <a:r>
              <a:rPr kumimoji="0" lang="en-A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alanstenhouse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1" descr="Twitter_Logo_Blu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9915" y="4766032"/>
            <a:ext cx="287867" cy="2878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Koala Counter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3" y="1428750"/>
            <a:ext cx="7886700" cy="3092054"/>
          </a:xfrm>
        </p:spPr>
        <p:txBody>
          <a:bodyPr>
            <a:normAutofit/>
          </a:bodyPr>
          <a:lstStyle/>
          <a:p>
            <a:pPr marL="342000" indent="-342000">
              <a:buClr>
                <a:schemeClr val="accent1"/>
              </a:buClr>
              <a:buFont typeface="Arial"/>
              <a:buChar char="•"/>
            </a:pPr>
            <a:r>
              <a:rPr lang="en-AU" sz="2000" dirty="0" smtClean="0"/>
              <a:t>Recorded u</a:t>
            </a:r>
            <a:r>
              <a:rPr lang="en-AU" sz="2000" baseline="0" dirty="0" smtClean="0"/>
              <a:t>ser search path</a:t>
            </a:r>
          </a:p>
          <a:p>
            <a:pPr marL="900000" lvl="1" indent="-342000"/>
            <a:r>
              <a:rPr lang="en-AU" sz="1800" dirty="0" smtClean="0"/>
              <a:t>Search effort</a:t>
            </a:r>
          </a:p>
          <a:p>
            <a:pPr marL="900000" lvl="1" indent="-342000"/>
            <a:r>
              <a:rPr lang="en-AU" sz="1800" dirty="0" smtClean="0"/>
              <a:t>Infer species absences</a:t>
            </a:r>
            <a:endParaRPr lang="en-AU" sz="1200" dirty="0" smtClean="0"/>
          </a:p>
          <a:p>
            <a:pPr marL="342000" lvl="0" indent="-342000">
              <a:spcBef>
                <a:spcPts val="2000"/>
              </a:spcBef>
              <a:buClr>
                <a:schemeClr val="accent1"/>
              </a:buClr>
              <a:buFont typeface="Arial"/>
              <a:buChar char="•"/>
            </a:pPr>
            <a:r>
              <a:rPr lang="en-AU" sz="2000" dirty="0" smtClean="0"/>
              <a:t>4 months design, development, testing, rollout</a:t>
            </a:r>
          </a:p>
          <a:p>
            <a:pPr marL="342900" indent="-342900">
              <a:spcAft>
                <a:spcPts val="1000"/>
              </a:spcAft>
              <a:buClr>
                <a:schemeClr val="accent1"/>
              </a:buClr>
              <a:buFont typeface="Arial"/>
              <a:buChar char="•"/>
            </a:pPr>
            <a:r>
              <a:rPr lang="en-AU" sz="2000" dirty="0" smtClean="0"/>
              <a:t>Issues</a:t>
            </a:r>
          </a:p>
          <a:p>
            <a:pPr marL="882900" lvl="1" indent="-342900">
              <a:spcAft>
                <a:spcPts val="1000"/>
              </a:spcAft>
              <a:buFont typeface="Arial"/>
              <a:buChar char="•"/>
            </a:pPr>
            <a:r>
              <a:rPr lang="en-AU" sz="1700" dirty="0" smtClean="0"/>
              <a:t>Location services</a:t>
            </a:r>
          </a:p>
          <a:p>
            <a:pPr marL="882900" lvl="1" indent="-342900">
              <a:spcAft>
                <a:spcPts val="1000"/>
              </a:spcAft>
              <a:buFont typeface="Arial"/>
              <a:buChar char="•"/>
            </a:pPr>
            <a:r>
              <a:rPr lang="en-AU" sz="1700" dirty="0" smtClean="0"/>
              <a:t>User training</a:t>
            </a:r>
          </a:p>
          <a:p>
            <a:pPr lvl="0">
              <a:buClr>
                <a:schemeClr val="accent1"/>
              </a:buClr>
              <a:buFont typeface="Arial"/>
              <a:buChar char="•"/>
            </a:pPr>
            <a:endParaRPr lang="en-AU" sz="2000" dirty="0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160933" y="6300003"/>
            <a:ext cx="2743200" cy="365125"/>
          </a:xfrm>
        </p:spPr>
        <p:txBody>
          <a:bodyPr/>
          <a:lstStyle/>
          <a:p>
            <a:r>
              <a:rPr lang="en-NZ"/>
              <a:t>Slide </a:t>
            </a:r>
            <a:fld id="{6A0D4BA5-776E-4F04-9AB8-16ED1E1C3352}" type="slidenum">
              <a:rPr lang="en-NZ" smtClean="0"/>
              <a:pPr/>
              <a:t>5</a:t>
            </a:fld>
            <a:endParaRPr lang="en-NZ" dirty="0"/>
          </a:p>
        </p:txBody>
      </p:sp>
      <p:pic>
        <p:nvPicPr>
          <p:cNvPr id="5" name="Picture 4" descr="DiscoveryCircle-project-button-Great-Koala-Count-2-afterward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3" y="76200"/>
            <a:ext cx="4267202" cy="971550"/>
          </a:xfrm>
          <a:prstGeom prst="rect">
            <a:avLst/>
          </a:prstGeom>
        </p:spPr>
      </p:pic>
      <p:pic>
        <p:nvPicPr>
          <p:cNvPr id="6" name="Picture 5" descr="KC Ma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2781" y="76200"/>
            <a:ext cx="1492279" cy="2488284"/>
          </a:xfrm>
          <a:prstGeom prst="rect">
            <a:avLst/>
          </a:prstGeom>
        </p:spPr>
      </p:pic>
      <p:pic>
        <p:nvPicPr>
          <p:cNvPr id="7" name="Picture 6" descr="star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1" y="76200"/>
            <a:ext cx="1610475" cy="2488284"/>
          </a:xfrm>
          <a:prstGeom prst="rect">
            <a:avLst/>
          </a:prstGeom>
        </p:spPr>
      </p:pic>
      <p:sp>
        <p:nvSpPr>
          <p:cNvPr id="11" name="Footer Placeholder 3"/>
          <p:cNvSpPr txBox="1">
            <a:spLocks/>
          </p:cNvSpPr>
          <p:nvPr/>
        </p:nvSpPr>
        <p:spPr>
          <a:xfrm>
            <a:off x="215901" y="4725001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/>
          <a:p>
            <a:pPr marL="0" marR="0" lvl="0" indent="0" algn="l" defTabSz="457200" rtl="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University of Adelaide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lide Number Placeholder 4"/>
          <p:cNvSpPr txBox="1">
            <a:spLocks/>
          </p:cNvSpPr>
          <p:nvPr/>
        </p:nvSpPr>
        <p:spPr>
          <a:xfrm>
            <a:off x="6870700" y="4725001"/>
            <a:ext cx="2057401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/>
          <a:p>
            <a:pPr marL="0" marR="0" lvl="0" indent="0" algn="r" defTabSz="457200" rtl="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9D4656-53A3-7449-BD56-841DEFE44143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ts val="6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14" descr="Cleland paths.png"/>
          <p:cNvPicPr>
            <a:picLocks noChangeAspect="1"/>
          </p:cNvPicPr>
          <p:nvPr/>
        </p:nvPicPr>
        <p:blipFill>
          <a:blip r:embed="rId6"/>
          <a:srcRect b="4108"/>
          <a:stretch>
            <a:fillRect/>
          </a:stretch>
        </p:blipFill>
        <p:spPr>
          <a:xfrm>
            <a:off x="5867402" y="3065420"/>
            <a:ext cx="3197659" cy="1988479"/>
          </a:xfrm>
          <a:prstGeom prst="rect">
            <a:avLst/>
          </a:prstGeom>
        </p:spPr>
      </p:pic>
      <p:sp>
        <p:nvSpPr>
          <p:cNvPr id="14" name="Footer Placeholder 3"/>
          <p:cNvSpPr txBox="1">
            <a:spLocks/>
          </p:cNvSpPr>
          <p:nvPr/>
        </p:nvSpPr>
        <p:spPr>
          <a:xfrm>
            <a:off x="3136900" y="4705350"/>
            <a:ext cx="28829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/>
          <a:p>
            <a:pPr marL="0" marR="0" lvl="0" indent="0" algn="ctr" defTabSz="457200" rtl="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@</a:t>
            </a:r>
            <a:r>
              <a:rPr kumimoji="0" lang="en-A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alanstenhouse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" name="Picture 17" descr="Twitter_Logo_Blu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9915" y="4766032"/>
            <a:ext cx="287867" cy="28786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2403" y="4489033"/>
            <a:ext cx="22903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i="1" dirty="0" smtClean="0"/>
              <a:t>Collaborator: Dr. Philip </a:t>
            </a:r>
            <a:r>
              <a:rPr lang="en-AU" sz="1200" i="1" dirty="0" err="1" smtClean="0"/>
              <a:t>Roetman</a:t>
            </a:r>
            <a:endParaRPr lang="en-AU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err="1" smtClean="0"/>
              <a:t>EchidnaCSI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3" y="1428750"/>
            <a:ext cx="7886700" cy="3092054"/>
          </a:xfrm>
        </p:spPr>
        <p:txBody>
          <a:bodyPr>
            <a:normAutofit/>
          </a:bodyPr>
          <a:lstStyle/>
          <a:p>
            <a:pPr marL="342000" indent="-342000">
              <a:spcAft>
                <a:spcPts val="1300"/>
              </a:spcAft>
              <a:buClr>
                <a:schemeClr val="accent1"/>
              </a:buClr>
              <a:buFont typeface="Arial"/>
              <a:buChar char="•"/>
            </a:pPr>
            <a:r>
              <a:rPr lang="en-AU" sz="2000" dirty="0" smtClean="0"/>
              <a:t>Based on Koala</a:t>
            </a:r>
            <a:r>
              <a:rPr lang="en-AU" sz="2000" baseline="0" dirty="0" smtClean="0"/>
              <a:t> Counter app</a:t>
            </a:r>
          </a:p>
          <a:p>
            <a:pPr marL="342000" indent="-342000">
              <a:spcAft>
                <a:spcPts val="1300"/>
              </a:spcAft>
              <a:buClr>
                <a:schemeClr val="accent1"/>
              </a:buClr>
              <a:buFont typeface="Arial"/>
              <a:buChar char="•"/>
            </a:pPr>
            <a:r>
              <a:rPr lang="en-AU" sz="2000" baseline="0" dirty="0" smtClean="0"/>
              <a:t>ALA / </a:t>
            </a:r>
            <a:r>
              <a:rPr lang="en-AU" sz="2000" baseline="0" dirty="0" err="1" smtClean="0"/>
              <a:t>BioCollect</a:t>
            </a:r>
            <a:r>
              <a:rPr lang="en-AU" sz="2000" baseline="0" dirty="0" smtClean="0"/>
              <a:t> integration</a:t>
            </a:r>
          </a:p>
          <a:p>
            <a:pPr marL="342000" indent="-342000">
              <a:spcAft>
                <a:spcPts val="1300"/>
              </a:spcAft>
              <a:buClr>
                <a:schemeClr val="accent1"/>
              </a:buClr>
              <a:buFont typeface="Arial"/>
              <a:buChar char="•"/>
            </a:pPr>
            <a:r>
              <a:rPr lang="en-AU" sz="2000" baseline="0" dirty="0" smtClean="0"/>
              <a:t>2 months design, development</a:t>
            </a:r>
            <a:r>
              <a:rPr lang="en-AU" sz="2000" dirty="0" smtClean="0"/>
              <a:t>,</a:t>
            </a:r>
            <a:r>
              <a:rPr lang="en-AU" sz="2000" baseline="0" dirty="0" smtClean="0"/>
              <a:t> testing, rollout</a:t>
            </a:r>
          </a:p>
          <a:p>
            <a:pPr marL="342000" indent="-342000">
              <a:spcAft>
                <a:spcPts val="1300"/>
              </a:spcAft>
              <a:buClr>
                <a:schemeClr val="accent1"/>
              </a:buClr>
              <a:buFont typeface="Arial"/>
              <a:buChar char="•"/>
            </a:pPr>
            <a:r>
              <a:rPr lang="en-AU" sz="2000" dirty="0" smtClean="0"/>
              <a:t>Noteworthy</a:t>
            </a:r>
          </a:p>
          <a:p>
            <a:pPr marL="882000" lvl="1" indent="-342000">
              <a:spcAft>
                <a:spcPts val="1300"/>
              </a:spcAft>
              <a:buFont typeface="Arial"/>
              <a:buChar char="•"/>
            </a:pPr>
            <a:r>
              <a:rPr lang="en-AU" sz="1700" dirty="0" smtClean="0"/>
              <a:t>Media </a:t>
            </a:r>
            <a:r>
              <a:rPr lang="en-AU" sz="1700" dirty="0" err="1" smtClean="0">
                <a:sym typeface="Wingdings"/>
              </a:rPr>
              <a:t></a:t>
            </a:r>
            <a:r>
              <a:rPr lang="en-AU" sz="1700" dirty="0" smtClean="0">
                <a:sym typeface="Wingdings"/>
              </a:rPr>
              <a:t> Uptake</a:t>
            </a:r>
          </a:p>
          <a:p>
            <a:pPr marL="882000" lvl="1" indent="-342000">
              <a:spcAft>
                <a:spcPts val="1300"/>
              </a:spcAft>
              <a:buFont typeface="Arial"/>
              <a:buChar char="•"/>
            </a:pPr>
            <a:r>
              <a:rPr lang="en-AU" sz="1700" baseline="0" dirty="0" smtClean="0">
                <a:sym typeface="Wingdings"/>
              </a:rPr>
              <a:t>User registration –</a:t>
            </a:r>
            <a:r>
              <a:rPr lang="en-AU" sz="1700" dirty="0" smtClean="0">
                <a:sym typeface="Wingdings"/>
              </a:rPr>
              <a:t> Apple change</a:t>
            </a:r>
            <a:endParaRPr lang="en-AU" sz="1700" baseline="0" dirty="0" smtClean="0"/>
          </a:p>
        </p:txBody>
      </p:sp>
      <p:pic>
        <p:nvPicPr>
          <p:cNvPr id="4" name="Picture 3" descr="echidnaCSI-hom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4" y="106950"/>
            <a:ext cx="1216400" cy="2160000"/>
          </a:xfrm>
          <a:prstGeom prst="rect">
            <a:avLst/>
          </a:prstGeom>
        </p:spPr>
      </p:pic>
      <p:pic>
        <p:nvPicPr>
          <p:cNvPr id="5" name="Picture 4" descr="echidnaCSI-submi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9600" y="106950"/>
            <a:ext cx="1143001" cy="2160000"/>
          </a:xfrm>
          <a:prstGeom prst="rect">
            <a:avLst/>
          </a:prstGeom>
        </p:spPr>
      </p:pic>
      <p:pic>
        <p:nvPicPr>
          <p:cNvPr id="6" name="Picture 5" descr="echidna Tit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50833"/>
            <a:ext cx="3886201" cy="973119"/>
          </a:xfrm>
          <a:prstGeom prst="rect">
            <a:avLst/>
          </a:prstGeom>
        </p:spPr>
      </p:pic>
      <p:pic>
        <p:nvPicPr>
          <p:cNvPr id="7" name="Picture 6" descr="echidnaMap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3" y="2405166"/>
            <a:ext cx="2437627" cy="2300185"/>
          </a:xfrm>
          <a:prstGeom prst="rect">
            <a:avLst/>
          </a:prstGeom>
        </p:spPr>
      </p:pic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5901" y="4725001"/>
            <a:ext cx="3086100" cy="273844"/>
          </a:xfrm>
        </p:spPr>
        <p:txBody>
          <a:bodyPr/>
          <a:lstStyle/>
          <a:p>
            <a:r>
              <a:rPr lang="en-AU" dirty="0" smtClean="0"/>
              <a:t>University of Adelaide</a:t>
            </a:r>
            <a:endParaRPr lang="en-AU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70700" y="4725001"/>
            <a:ext cx="2057401" cy="273844"/>
          </a:xfrm>
        </p:spPr>
        <p:txBody>
          <a:bodyPr/>
          <a:lstStyle/>
          <a:p>
            <a:fld id="{649D4656-53A3-7449-BD56-841DEFE44143}" type="slidenum">
              <a:rPr lang="en-AU" smtClean="0"/>
              <a:pPr/>
              <a:t>6</a:t>
            </a:fld>
            <a:endParaRPr lang="en-AU"/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3136900" y="4705350"/>
            <a:ext cx="28829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/>
          <a:p>
            <a:pPr marL="0" marR="0" lvl="0" indent="0" algn="ctr" defTabSz="457200" rtl="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@</a:t>
            </a:r>
            <a:r>
              <a:rPr kumimoji="0" lang="en-A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alanstenhouse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Twitter_Logo_Blu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9915" y="4766032"/>
            <a:ext cx="287867" cy="28786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2400" y="4489033"/>
            <a:ext cx="33120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i="1" dirty="0" smtClean="0"/>
              <a:t>Collaborators: </a:t>
            </a:r>
            <a:r>
              <a:rPr lang="en-AU" sz="1200" i="1" dirty="0" err="1" smtClean="0"/>
              <a:t>Tahlia</a:t>
            </a:r>
            <a:r>
              <a:rPr lang="en-AU" sz="1200" i="1" dirty="0" smtClean="0"/>
              <a:t> Perry, Prof. Frank </a:t>
            </a:r>
            <a:r>
              <a:rPr lang="en-AU" sz="1200" i="1" dirty="0" err="1" smtClean="0"/>
              <a:t>Grutzner</a:t>
            </a:r>
            <a:endParaRPr lang="en-AU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1950"/>
            <a:ext cx="7645401" cy="718022"/>
          </a:xfrm>
        </p:spPr>
        <p:txBody>
          <a:bodyPr>
            <a:normAutofit/>
          </a:bodyPr>
          <a:lstStyle/>
          <a:p>
            <a:pPr marL="176213" indent="-87313"/>
            <a:r>
              <a:rPr lang="en-AU" dirty="0" smtClean="0"/>
              <a:t>Considerations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257300"/>
            <a:ext cx="7645401" cy="3263504"/>
          </a:xfrm>
        </p:spPr>
        <p:txBody>
          <a:bodyPr>
            <a:noAutofit/>
          </a:bodyPr>
          <a:lstStyle/>
          <a:p>
            <a:pPr marL="342000" lvl="0" indent="-342000">
              <a:spcBef>
                <a:spcPts val="200"/>
              </a:spcBef>
              <a:spcAft>
                <a:spcPts val="1575"/>
              </a:spcAft>
              <a:buClr>
                <a:schemeClr val="accent1"/>
              </a:buClr>
              <a:buFont typeface="Arial"/>
              <a:buChar char="•"/>
            </a:pPr>
            <a:r>
              <a:rPr lang="en-AU" dirty="0" smtClean="0"/>
              <a:t>Clarity on project requirements - MVP</a:t>
            </a:r>
          </a:p>
          <a:p>
            <a:pPr marL="342000" lvl="0" indent="-342000">
              <a:spcBef>
                <a:spcPts val="200"/>
              </a:spcBef>
              <a:spcAft>
                <a:spcPts val="1575"/>
              </a:spcAft>
              <a:buClr>
                <a:schemeClr val="accent1"/>
              </a:buClr>
              <a:buFont typeface="Arial"/>
              <a:buChar char="•"/>
            </a:pPr>
            <a:r>
              <a:rPr lang="en-AU" dirty="0" smtClean="0"/>
              <a:t>Partnerships – rewards?</a:t>
            </a:r>
          </a:p>
          <a:p>
            <a:pPr marL="342000" lvl="0" indent="-342000">
              <a:spcBef>
                <a:spcPts val="200"/>
              </a:spcBef>
              <a:spcAft>
                <a:spcPts val="1575"/>
              </a:spcAft>
              <a:buClr>
                <a:schemeClr val="accent1"/>
              </a:buClr>
              <a:buFont typeface="Arial"/>
              <a:buChar char="•"/>
            </a:pPr>
            <a:r>
              <a:rPr lang="en-AU" dirty="0" smtClean="0"/>
              <a:t>Long-term support?</a:t>
            </a:r>
          </a:p>
          <a:p>
            <a:pPr marL="342000" lvl="0" indent="-342000">
              <a:spcBef>
                <a:spcPts val="200"/>
              </a:spcBef>
              <a:spcAft>
                <a:spcPts val="1575"/>
              </a:spcAft>
              <a:buClr>
                <a:schemeClr val="accent1"/>
              </a:buClr>
              <a:buFont typeface="Arial"/>
              <a:buChar char="•"/>
            </a:pPr>
            <a:r>
              <a:rPr lang="en-AU" dirty="0" smtClean="0"/>
              <a:t>Can existing tools/apps fulfil requirements?</a:t>
            </a:r>
          </a:p>
          <a:p>
            <a:pPr marL="342000" lvl="0" indent="-342000">
              <a:spcBef>
                <a:spcPts val="200"/>
              </a:spcBef>
              <a:spcAft>
                <a:spcPts val="1575"/>
              </a:spcAft>
              <a:buClr>
                <a:schemeClr val="accent1"/>
              </a:buClr>
              <a:buFont typeface="Arial"/>
              <a:buChar char="•"/>
            </a:pPr>
            <a:r>
              <a:rPr lang="en-AU" dirty="0" smtClean="0"/>
              <a:t>Integration with other systems?</a:t>
            </a:r>
          </a:p>
          <a:p>
            <a:pPr marL="342000" lvl="0" indent="-342000">
              <a:spcBef>
                <a:spcPts val="200"/>
              </a:spcBef>
              <a:spcAft>
                <a:spcPts val="1575"/>
              </a:spcAft>
              <a:buClr>
                <a:schemeClr val="accent1"/>
              </a:buClr>
              <a:buFont typeface="Arial"/>
              <a:buChar char="•"/>
            </a:pPr>
            <a:r>
              <a:rPr lang="en-AU" dirty="0" smtClean="0"/>
              <a:t>Development skills range</a:t>
            </a:r>
          </a:p>
          <a:p>
            <a:pPr marL="342000" lvl="0" indent="-342000">
              <a:spcBef>
                <a:spcPts val="200"/>
              </a:spcBef>
              <a:spcAft>
                <a:spcPts val="1575"/>
              </a:spcAft>
              <a:buClr>
                <a:schemeClr val="accent1"/>
              </a:buClr>
              <a:buFont typeface="Arial"/>
              <a:buChar char="•"/>
            </a:pPr>
            <a:r>
              <a:rPr lang="en-AU" dirty="0" smtClean="0"/>
              <a:t>Tradeoffs</a:t>
            </a:r>
          </a:p>
          <a:p>
            <a:pPr lvl="0">
              <a:spcBef>
                <a:spcPts val="200"/>
              </a:spcBef>
            </a:pPr>
            <a:endParaRPr lang="en-AU" dirty="0" smtClean="0"/>
          </a:p>
          <a:p>
            <a:pPr>
              <a:spcBef>
                <a:spcPts val="200"/>
              </a:spcBef>
            </a:pP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5901" y="4725001"/>
            <a:ext cx="3086100" cy="273844"/>
          </a:xfrm>
        </p:spPr>
        <p:txBody>
          <a:bodyPr/>
          <a:lstStyle/>
          <a:p>
            <a:r>
              <a:rPr lang="en-AU" dirty="0" smtClean="0"/>
              <a:t>University of Adelaide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70700" y="4725001"/>
            <a:ext cx="2057401" cy="273844"/>
          </a:xfrm>
        </p:spPr>
        <p:txBody>
          <a:bodyPr/>
          <a:lstStyle/>
          <a:p>
            <a:fld id="{649D4656-53A3-7449-BD56-841DEFE44143}" type="slidenum">
              <a:rPr lang="en-AU" smtClean="0"/>
              <a:pPr/>
              <a:t>7</a:t>
            </a:fld>
            <a:endParaRPr lang="en-AU"/>
          </a:p>
        </p:txBody>
      </p:sp>
      <p:pic>
        <p:nvPicPr>
          <p:cNvPr id="8" name="Picture 7" descr="echidna-112_nu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3" y="209550"/>
            <a:ext cx="3124201" cy="2343150"/>
          </a:xfrm>
          <a:prstGeom prst="rect">
            <a:avLst/>
          </a:prstGeom>
          <a:ln>
            <a:noFill/>
          </a:ln>
        </p:spPr>
      </p:pic>
      <p:pic>
        <p:nvPicPr>
          <p:cNvPr id="9" name="Picture 8" descr="a_293W781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2622552"/>
            <a:ext cx="3124199" cy="2082799"/>
          </a:xfrm>
          <a:prstGeom prst="rect">
            <a:avLst/>
          </a:prstGeom>
          <a:ln>
            <a:noFill/>
          </a:ln>
        </p:spPr>
      </p:pic>
      <p:sp>
        <p:nvSpPr>
          <p:cNvPr id="10" name="Footer Placeholder 3"/>
          <p:cNvSpPr txBox="1">
            <a:spLocks/>
          </p:cNvSpPr>
          <p:nvPr/>
        </p:nvSpPr>
        <p:spPr>
          <a:xfrm>
            <a:off x="3136900" y="4705350"/>
            <a:ext cx="28829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/>
          <a:p>
            <a:pPr marL="0" marR="0" lvl="0" indent="0" algn="ctr" defTabSz="457200" rtl="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@</a:t>
            </a:r>
            <a:r>
              <a:rPr kumimoji="0" lang="en-A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alanstenhouse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Twitter_Logo_Blu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915" y="4766032"/>
            <a:ext cx="287867" cy="2878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3" y="361951"/>
            <a:ext cx="7886700" cy="794223"/>
          </a:xfrm>
        </p:spPr>
        <p:txBody>
          <a:bodyPr>
            <a:normAutofit/>
          </a:bodyPr>
          <a:lstStyle/>
          <a:p>
            <a:r>
              <a:rPr lang="en-AU" dirty="0" smtClean="0"/>
              <a:t>Acknowledgements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7300"/>
            <a:ext cx="8229600" cy="3263504"/>
          </a:xfrm>
        </p:spPr>
        <p:txBody>
          <a:bodyPr>
            <a:normAutofit/>
          </a:bodyPr>
          <a:lstStyle/>
          <a:p>
            <a:r>
              <a:rPr lang="en-AU" dirty="0" smtClean="0"/>
              <a:t>Thanks to my PhD supervisors: Prof. </a:t>
            </a:r>
            <a:r>
              <a:rPr lang="en-AU" dirty="0" err="1" smtClean="0"/>
              <a:t>Lian</a:t>
            </a:r>
            <a:r>
              <a:rPr lang="en-AU" dirty="0" smtClean="0"/>
              <a:t> Pin </a:t>
            </a:r>
            <a:r>
              <a:rPr lang="en-AU" dirty="0" err="1" smtClean="0"/>
              <a:t>Koh</a:t>
            </a:r>
            <a:r>
              <a:rPr lang="en-AU" dirty="0" smtClean="0"/>
              <a:t> and Dr. Philip </a:t>
            </a:r>
            <a:r>
              <a:rPr lang="en-AU" dirty="0" err="1" smtClean="0"/>
              <a:t>Roetman</a:t>
            </a:r>
            <a:endParaRPr lang="en-AU" dirty="0" smtClean="0"/>
          </a:p>
          <a:p>
            <a:r>
              <a:rPr lang="en-AU" dirty="0" smtClean="0"/>
              <a:t>And to my other collaborators, especially Prof. Frank </a:t>
            </a:r>
            <a:r>
              <a:rPr lang="en-AU" dirty="0" err="1" smtClean="0"/>
              <a:t>Grutzner</a:t>
            </a:r>
            <a:r>
              <a:rPr lang="en-AU" dirty="0" smtClean="0"/>
              <a:t> &amp; </a:t>
            </a:r>
            <a:r>
              <a:rPr lang="en-AU" dirty="0" err="1" smtClean="0"/>
              <a:t>Tahlia</a:t>
            </a:r>
            <a:r>
              <a:rPr lang="en-AU" dirty="0" smtClean="0"/>
              <a:t> Perry</a:t>
            </a:r>
          </a:p>
          <a:p>
            <a:r>
              <a:rPr lang="en-AU" dirty="0" smtClean="0"/>
              <a:t>As well as all the enthusiastic contributors to these projects so far!</a:t>
            </a:r>
          </a:p>
          <a:p>
            <a:endParaRPr lang="en-AU" dirty="0"/>
          </a:p>
        </p:txBody>
      </p:sp>
      <p:pic>
        <p:nvPicPr>
          <p:cNvPr id="6" name="Picture 5" descr="discovery_circle_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1" y="3867150"/>
            <a:ext cx="914400" cy="810000"/>
          </a:xfrm>
          <a:prstGeom prst="rect">
            <a:avLst/>
          </a:prstGeom>
        </p:spPr>
      </p:pic>
      <p:pic>
        <p:nvPicPr>
          <p:cNvPr id="7" name="Picture 6" descr="the-university-of-adelaide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4" y="3877050"/>
            <a:ext cx="927600" cy="810000"/>
          </a:xfrm>
          <a:prstGeom prst="rect">
            <a:avLst/>
          </a:prstGeom>
        </p:spPr>
      </p:pic>
      <p:pic>
        <p:nvPicPr>
          <p:cNvPr id="8" name="Picture 7" descr="GOSA-300x30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1" y="3867150"/>
            <a:ext cx="914400" cy="810000"/>
          </a:xfrm>
          <a:prstGeom prst="rect">
            <a:avLst/>
          </a:prstGeom>
        </p:spPr>
      </p:pic>
      <p:pic>
        <p:nvPicPr>
          <p:cNvPr id="9" name="Picture 8" descr="logo_unisa_RGB-blue-cropped-300x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4" y="3877050"/>
            <a:ext cx="1066800" cy="810000"/>
          </a:xfrm>
          <a:prstGeom prst="rect">
            <a:avLst/>
          </a:prstGeom>
        </p:spPr>
      </p:pic>
      <p:pic>
        <p:nvPicPr>
          <p:cNvPr id="10" name="Picture 9" descr="NR-AMLR-vertical-300x18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8701" y="3877050"/>
            <a:ext cx="1460500" cy="810000"/>
          </a:xfrm>
          <a:prstGeom prst="rect">
            <a:avLst/>
          </a:prstGeom>
        </p:spPr>
      </p:pic>
      <p:pic>
        <p:nvPicPr>
          <p:cNvPr id="11" name="Picture 10" descr="cleland-logo-500-300x116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9809" y="4277100"/>
            <a:ext cx="1219195" cy="405000"/>
          </a:xfrm>
          <a:prstGeom prst="rect">
            <a:avLst/>
          </a:prstGeom>
        </p:spPr>
      </p:pic>
      <p:pic>
        <p:nvPicPr>
          <p:cNvPr id="12" name="Picture 11" descr="891_Adelaide_nobox_CMYK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3600" y="3872100"/>
            <a:ext cx="1828800" cy="405000"/>
          </a:xfrm>
          <a:prstGeom prst="rect">
            <a:avLst/>
          </a:prstGeom>
        </p:spPr>
      </p:pic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5901" y="4725001"/>
            <a:ext cx="3086100" cy="273844"/>
          </a:xfrm>
        </p:spPr>
        <p:txBody>
          <a:bodyPr/>
          <a:lstStyle/>
          <a:p>
            <a:r>
              <a:rPr lang="en-AU" dirty="0" smtClean="0"/>
              <a:t>University of Adelaide</a:t>
            </a:r>
            <a:endParaRPr lang="en-AU" dirty="0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70700" y="4725001"/>
            <a:ext cx="2057401" cy="273844"/>
          </a:xfrm>
        </p:spPr>
        <p:txBody>
          <a:bodyPr/>
          <a:lstStyle/>
          <a:p>
            <a:fld id="{649D4656-53A3-7449-BD56-841DEFE44143}" type="slidenum">
              <a:rPr lang="en-AU" smtClean="0"/>
              <a:pPr/>
              <a:t>8</a:t>
            </a:fld>
            <a:endParaRPr lang="en-AU"/>
          </a:p>
        </p:txBody>
      </p:sp>
      <p:sp>
        <p:nvSpPr>
          <p:cNvPr id="17" name="Footer Placeholder 3"/>
          <p:cNvSpPr txBox="1">
            <a:spLocks/>
          </p:cNvSpPr>
          <p:nvPr/>
        </p:nvSpPr>
        <p:spPr>
          <a:xfrm>
            <a:off x="3136900" y="4705350"/>
            <a:ext cx="28829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/>
          <a:p>
            <a:pPr marL="0" marR="0" lvl="0" indent="0" algn="ctr" defTabSz="457200" rtl="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@</a:t>
            </a:r>
            <a:r>
              <a:rPr kumimoji="0" lang="en-A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alanstenhouse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" name="Picture 17" descr="Twitter_Logo_Blu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9915" y="4766032"/>
            <a:ext cx="287867" cy="2878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niversity of Adelaide Widescreen PowerPoint Template">
  <a:themeElements>
    <a:clrScheme name="University of Adelaide 2">
      <a:dk1>
        <a:srgbClr val="4D4D4F"/>
      </a:dk1>
      <a:lt1>
        <a:sysClr val="window" lastClr="FFFFFF"/>
      </a:lt1>
      <a:dk2>
        <a:srgbClr val="000000"/>
      </a:dk2>
      <a:lt2>
        <a:srgbClr val="FFFFFF"/>
      </a:lt2>
      <a:accent1>
        <a:srgbClr val="D40000"/>
      </a:accent1>
      <a:accent2>
        <a:srgbClr val="B38808"/>
      </a:accent2>
      <a:accent3>
        <a:srgbClr val="005A9C"/>
      </a:accent3>
      <a:accent4>
        <a:srgbClr val="25408F"/>
      </a:accent4>
      <a:accent5>
        <a:srgbClr val="D2232A"/>
      </a:accent5>
      <a:accent6>
        <a:srgbClr val="41AD49"/>
      </a:accent6>
      <a:hlink>
        <a:srgbClr val="0000FF"/>
      </a:hlink>
      <a:folHlink>
        <a:srgbClr val="800080"/>
      </a:folHlink>
    </a:clrScheme>
    <a:fontScheme name="University of Adelaide">
      <a:majorFont>
        <a:latin typeface="Arial Black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Presentation2" id="{850B3D92-A502-4CB3-A7C9-56836E3242C9}" vid="{4BC6D9FF-7CD0-4021-80E2-D8210326A04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16822</TotalTime>
  <Words>286</Words>
  <Application>Microsoft Office PowerPoint</Application>
  <PresentationFormat>On-screen Show (16:9)</PresentationFormat>
  <Paragraphs>95</Paragraphs>
  <Slides>8</Slides>
  <Notes>8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University of Adelaide Widescreen PowerPoint Template</vt:lpstr>
      <vt:lpstr>Slide 1</vt:lpstr>
      <vt:lpstr>Development Requirements</vt:lpstr>
      <vt:lpstr>Development Platform(s)</vt:lpstr>
      <vt:lpstr>Development Cycle</vt:lpstr>
      <vt:lpstr>Koala Counter</vt:lpstr>
      <vt:lpstr>EchidnaCSI</vt:lpstr>
      <vt:lpstr>Considerations</vt:lpstr>
      <vt:lpstr>Acknowledgements</vt:lpstr>
    </vt:vector>
  </TitlesOfParts>
  <Company>Scruff Monkey Ltd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Developing Citizen Science Apps for Conservation Biology: Koala Count</dc:title>
  <dc:creator>Alan S</dc:creator>
  <cp:lastModifiedBy>Alan S</cp:lastModifiedBy>
  <cp:revision>413</cp:revision>
  <cp:lastPrinted>2018-02-26T11:13:02Z</cp:lastPrinted>
  <dcterms:created xsi:type="dcterms:W3CDTF">2018-09-06T05:01:45Z</dcterms:created>
  <dcterms:modified xsi:type="dcterms:W3CDTF">2018-09-06T06:16:47Z</dcterms:modified>
</cp:coreProperties>
</file>