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0413" cy="6858000"/>
  <p:notesSz cx="6858000" cy="9144000"/>
  <p:custDataLst>
    <p:tags r:id="rId12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2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385">
          <p15:clr>
            <a:srgbClr val="A4A3A4"/>
          </p15:clr>
        </p15:guide>
        <p15:guide id="4" pos="2789">
          <p15:clr>
            <a:srgbClr val="A4A3A4"/>
          </p15:clr>
        </p15:guide>
        <p15:guide id="5" pos="2880">
          <p15:clr>
            <a:srgbClr val="A4A3A4"/>
          </p15:clr>
        </p15:guide>
        <p15:guide id="6" pos="5281">
          <p15:clr>
            <a:srgbClr val="A4A3A4"/>
          </p15:clr>
        </p15:guide>
        <p15:guide id="7" orient="horz" pos="913">
          <p15:clr>
            <a:srgbClr val="A4A3A4"/>
          </p15:clr>
        </p15:guide>
        <p15:guide id="8" orient="horz" pos="3929">
          <p15:clr>
            <a:srgbClr val="A4A3A4"/>
          </p15:clr>
        </p15:guide>
        <p15:guide id="9" pos="392">
          <p15:clr>
            <a:srgbClr val="A4A3A4"/>
          </p15:clr>
        </p15:guide>
        <p15:guide id="10" pos="3771">
          <p15:clr>
            <a:srgbClr val="A4A3A4"/>
          </p15:clr>
        </p15:guide>
        <p15:guide id="11" pos="3954">
          <p15:clr>
            <a:srgbClr val="A4A3A4"/>
          </p15:clr>
        </p15:guide>
        <p15:guide id="12" pos="7040">
          <p15:clr>
            <a:srgbClr val="A4A3A4"/>
          </p15:clr>
        </p15:guide>
        <p15:guide id="13" pos="7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FCC00"/>
    <a:srgbClr val="FF6600"/>
    <a:srgbClr val="FF0000"/>
    <a:srgbClr val="990000"/>
    <a:srgbClr val="FF0099"/>
    <a:srgbClr val="CC3399"/>
    <a:srgbClr val="660066"/>
    <a:srgbClr val="66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25" autoAdjust="0"/>
  </p:normalViewPr>
  <p:slideViewPr>
    <p:cSldViewPr showGuides="1">
      <p:cViewPr varScale="1">
        <p:scale>
          <a:sx n="81" d="100"/>
          <a:sy n="81" d="100"/>
        </p:scale>
        <p:origin x="372" y="78"/>
      </p:cViewPr>
      <p:guideLst>
        <p:guide orient="horz" pos="1012"/>
        <p:guide orient="horz" pos="3884"/>
        <p:guide pos="385"/>
        <p:guide pos="2789"/>
        <p:guide pos="2880"/>
        <p:guide pos="5281"/>
        <p:guide orient="horz" pos="913"/>
        <p:guide orient="horz" pos="3929"/>
        <p:guide pos="392"/>
        <p:guide pos="3771"/>
        <p:guide pos="3954"/>
        <p:guide pos="7040"/>
        <p:guide pos="73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2DC0C-B558-40E9-8786-AB853B97597C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8F2B45E-CED2-4405-B546-10B2C5DF5736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2C757A27-A268-4A30-9DC7-8D2A957CF343}" type="parTrans" cxnId="{654DB792-2C1F-46B1-B4F4-F376165F0B31}">
      <dgm:prSet/>
      <dgm:spPr/>
      <dgm:t>
        <a:bodyPr/>
        <a:lstStyle/>
        <a:p>
          <a:endParaRPr lang="en-US"/>
        </a:p>
      </dgm:t>
    </dgm:pt>
    <dgm:pt modelId="{A210DF53-50B7-4FDE-9D6C-1EF558F9B139}" type="sibTrans" cxnId="{654DB792-2C1F-46B1-B4F4-F376165F0B31}">
      <dgm:prSet/>
      <dgm:spPr/>
      <dgm:t>
        <a:bodyPr/>
        <a:lstStyle/>
        <a:p>
          <a:endParaRPr lang="en-US"/>
        </a:p>
      </dgm:t>
    </dgm:pt>
    <dgm:pt modelId="{30E8E9DD-DA25-4CB8-A54D-A9CFDBC15F4C}">
      <dgm:prSet phldrT="[Text]"/>
      <dgm:spPr/>
      <dgm:t>
        <a:bodyPr/>
        <a:lstStyle/>
        <a:p>
          <a:r>
            <a:rPr lang="en-US" dirty="0" smtClean="0"/>
            <a:t>Train</a:t>
          </a:r>
          <a:endParaRPr lang="en-US" dirty="0"/>
        </a:p>
      </dgm:t>
    </dgm:pt>
    <dgm:pt modelId="{29BD8B58-4E81-4BE8-A406-DFE7C932B213}" type="parTrans" cxnId="{C821592F-6A16-4B8B-A5A5-FDE3035BE52F}">
      <dgm:prSet/>
      <dgm:spPr/>
      <dgm:t>
        <a:bodyPr/>
        <a:lstStyle/>
        <a:p>
          <a:endParaRPr lang="en-US"/>
        </a:p>
      </dgm:t>
    </dgm:pt>
    <dgm:pt modelId="{7B953BA6-FBE2-4F1C-B835-596D8E0DB1C5}" type="sibTrans" cxnId="{C821592F-6A16-4B8B-A5A5-FDE3035BE52F}">
      <dgm:prSet/>
      <dgm:spPr/>
      <dgm:t>
        <a:bodyPr/>
        <a:lstStyle/>
        <a:p>
          <a:endParaRPr lang="en-US"/>
        </a:p>
      </dgm:t>
    </dgm:pt>
    <dgm:pt modelId="{D6A2EDE7-9CCF-4241-88F6-A389C3156D07}">
      <dgm:prSet phldrT="[Text]"/>
      <dgm:spPr/>
      <dgm:t>
        <a:bodyPr/>
        <a:lstStyle/>
        <a:p>
          <a:r>
            <a:rPr lang="en-US" dirty="0" smtClean="0"/>
            <a:t>Train</a:t>
          </a:r>
          <a:endParaRPr lang="en-US" dirty="0"/>
        </a:p>
      </dgm:t>
    </dgm:pt>
    <dgm:pt modelId="{9AEB37DA-32CC-4659-97AE-073D908D5140}" type="parTrans" cxnId="{4BD672E8-A0A3-4D02-BA62-D90EA9489FD1}">
      <dgm:prSet/>
      <dgm:spPr/>
      <dgm:t>
        <a:bodyPr/>
        <a:lstStyle/>
        <a:p>
          <a:endParaRPr lang="en-US"/>
        </a:p>
      </dgm:t>
    </dgm:pt>
    <dgm:pt modelId="{C6BE5A26-2B33-4DCE-B0A3-5F2027B3E95B}" type="sibTrans" cxnId="{4BD672E8-A0A3-4D02-BA62-D90EA9489FD1}">
      <dgm:prSet/>
      <dgm:spPr/>
      <dgm:t>
        <a:bodyPr/>
        <a:lstStyle/>
        <a:p>
          <a:endParaRPr lang="en-US"/>
        </a:p>
      </dgm:t>
    </dgm:pt>
    <dgm:pt modelId="{42E22B81-0255-4D7E-BDED-74BC835739A6}">
      <dgm:prSet phldrT="[Text]"/>
      <dgm:spPr/>
      <dgm:t>
        <a:bodyPr/>
        <a:lstStyle/>
        <a:p>
          <a:r>
            <a:rPr lang="en-US" dirty="0" smtClean="0"/>
            <a:t>Valid</a:t>
          </a:r>
          <a:endParaRPr lang="en-US" dirty="0"/>
        </a:p>
      </dgm:t>
    </dgm:pt>
    <dgm:pt modelId="{59F1127A-A008-4381-8A73-987999F03F20}" type="parTrans" cxnId="{7556445F-766C-4A19-B169-33F540212D8D}">
      <dgm:prSet/>
      <dgm:spPr/>
      <dgm:t>
        <a:bodyPr/>
        <a:lstStyle/>
        <a:p>
          <a:endParaRPr lang="en-US"/>
        </a:p>
      </dgm:t>
    </dgm:pt>
    <dgm:pt modelId="{40B15DBA-F179-45F8-ADFB-DF7889935795}" type="sibTrans" cxnId="{7556445F-766C-4A19-B169-33F540212D8D}">
      <dgm:prSet/>
      <dgm:spPr/>
      <dgm:t>
        <a:bodyPr/>
        <a:lstStyle/>
        <a:p>
          <a:endParaRPr lang="en-US"/>
        </a:p>
      </dgm:t>
    </dgm:pt>
    <dgm:pt modelId="{4E3D8981-CFA2-4B6E-85ED-1CD60BEFE5FB}">
      <dgm:prSet phldrT="[Text]"/>
      <dgm:spPr/>
      <dgm:t>
        <a:bodyPr/>
        <a:lstStyle/>
        <a:p>
          <a:r>
            <a:rPr lang="en-US" dirty="0" smtClean="0"/>
            <a:t>Test</a:t>
          </a:r>
          <a:endParaRPr lang="en-US" dirty="0"/>
        </a:p>
      </dgm:t>
    </dgm:pt>
    <dgm:pt modelId="{4E3FE9E1-C333-4D94-89B2-58670581EDCB}" type="parTrans" cxnId="{B639981F-744F-41B9-BB39-9019348AADC4}">
      <dgm:prSet/>
      <dgm:spPr/>
      <dgm:t>
        <a:bodyPr/>
        <a:lstStyle/>
        <a:p>
          <a:endParaRPr lang="en-US"/>
        </a:p>
      </dgm:t>
    </dgm:pt>
    <dgm:pt modelId="{7EB5C5DB-211C-4A8F-B7DB-D40B12F682CE}" type="sibTrans" cxnId="{B639981F-744F-41B9-BB39-9019348AADC4}">
      <dgm:prSet/>
      <dgm:spPr/>
      <dgm:t>
        <a:bodyPr/>
        <a:lstStyle/>
        <a:p>
          <a:endParaRPr lang="en-US"/>
        </a:p>
      </dgm:t>
    </dgm:pt>
    <dgm:pt modelId="{EB14A7AB-BA49-4A96-92A4-AC098BD3B2D8}">
      <dgm:prSet phldrT="[Text]"/>
      <dgm:spPr/>
      <dgm:t>
        <a:bodyPr/>
        <a:lstStyle/>
        <a:p>
          <a:r>
            <a:rPr lang="en-US" dirty="0" smtClean="0"/>
            <a:t>Test</a:t>
          </a:r>
          <a:endParaRPr lang="en-US" dirty="0"/>
        </a:p>
      </dgm:t>
    </dgm:pt>
    <dgm:pt modelId="{110285F6-DC5D-40B9-A048-D5B03B21AB10}" type="parTrans" cxnId="{E5F5BEB6-8078-4CC5-9858-428BF55DD8A6}">
      <dgm:prSet/>
      <dgm:spPr/>
      <dgm:t>
        <a:bodyPr/>
        <a:lstStyle/>
        <a:p>
          <a:endParaRPr lang="en-US"/>
        </a:p>
      </dgm:t>
    </dgm:pt>
    <dgm:pt modelId="{CD6C8232-092C-4D3C-8366-7558C301AB06}" type="sibTrans" cxnId="{E5F5BEB6-8078-4CC5-9858-428BF55DD8A6}">
      <dgm:prSet/>
      <dgm:spPr/>
      <dgm:t>
        <a:bodyPr/>
        <a:lstStyle/>
        <a:p>
          <a:endParaRPr lang="en-US"/>
        </a:p>
      </dgm:t>
    </dgm:pt>
    <dgm:pt modelId="{BD1C8624-F1C6-470C-997D-6B9CBFAF00F7}" type="pres">
      <dgm:prSet presAssocID="{0B62DC0C-B558-40E9-8786-AB853B97597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1C427C-D73B-4B2E-BB17-05C3104A815F}" type="pres">
      <dgm:prSet presAssocID="{E8F2B45E-CED2-4405-B546-10B2C5DF5736}" presName="vertOne" presStyleCnt="0"/>
      <dgm:spPr/>
    </dgm:pt>
    <dgm:pt modelId="{3499FD7C-8F26-4DEF-85F7-30B6D617D66D}" type="pres">
      <dgm:prSet presAssocID="{E8F2B45E-CED2-4405-B546-10B2C5DF5736}" presName="txOne" presStyleLbl="node0" presStyleIdx="0" presStyleCnt="1">
        <dgm:presLayoutVars>
          <dgm:chPref val="3"/>
        </dgm:presLayoutVars>
      </dgm:prSet>
      <dgm:spPr/>
    </dgm:pt>
    <dgm:pt modelId="{8D06AA8C-DA95-482D-A826-5D2074A32E00}" type="pres">
      <dgm:prSet presAssocID="{E8F2B45E-CED2-4405-B546-10B2C5DF5736}" presName="parTransOne" presStyleCnt="0"/>
      <dgm:spPr/>
    </dgm:pt>
    <dgm:pt modelId="{627BCCB6-A930-4788-A668-2B78B952A1A2}" type="pres">
      <dgm:prSet presAssocID="{E8F2B45E-CED2-4405-B546-10B2C5DF5736}" presName="horzOne" presStyleCnt="0"/>
      <dgm:spPr/>
    </dgm:pt>
    <dgm:pt modelId="{599DED3C-1E8A-443D-890D-B9DE79DF2F2E}" type="pres">
      <dgm:prSet presAssocID="{30E8E9DD-DA25-4CB8-A54D-A9CFDBC15F4C}" presName="vertTwo" presStyleCnt="0"/>
      <dgm:spPr/>
    </dgm:pt>
    <dgm:pt modelId="{D6258ABC-0C48-416F-8169-CBF0C8136BED}" type="pres">
      <dgm:prSet presAssocID="{30E8E9DD-DA25-4CB8-A54D-A9CFDBC15F4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96509F-F28B-4977-8986-F6A550B95B37}" type="pres">
      <dgm:prSet presAssocID="{30E8E9DD-DA25-4CB8-A54D-A9CFDBC15F4C}" presName="parTransTwo" presStyleCnt="0"/>
      <dgm:spPr/>
    </dgm:pt>
    <dgm:pt modelId="{F6B95ACF-3B27-4319-968A-58AF3CCC35AD}" type="pres">
      <dgm:prSet presAssocID="{30E8E9DD-DA25-4CB8-A54D-A9CFDBC15F4C}" presName="horzTwo" presStyleCnt="0"/>
      <dgm:spPr/>
    </dgm:pt>
    <dgm:pt modelId="{F1071497-19FF-4C95-AFB9-DEBB3A688313}" type="pres">
      <dgm:prSet presAssocID="{D6A2EDE7-9CCF-4241-88F6-A389C3156D07}" presName="vertThree" presStyleCnt="0"/>
      <dgm:spPr/>
    </dgm:pt>
    <dgm:pt modelId="{68F0ECF5-0A5C-442C-B759-5AB5028C435D}" type="pres">
      <dgm:prSet presAssocID="{D6A2EDE7-9CCF-4241-88F6-A389C3156D07}" presName="txThree" presStyleLbl="node3" presStyleIdx="0" presStyleCnt="3">
        <dgm:presLayoutVars>
          <dgm:chPref val="3"/>
        </dgm:presLayoutVars>
      </dgm:prSet>
      <dgm:spPr/>
    </dgm:pt>
    <dgm:pt modelId="{725D0B3E-2450-48CE-8518-76898A24A83D}" type="pres">
      <dgm:prSet presAssocID="{D6A2EDE7-9CCF-4241-88F6-A389C3156D07}" presName="horzThree" presStyleCnt="0"/>
      <dgm:spPr/>
    </dgm:pt>
    <dgm:pt modelId="{F6950FD1-9F04-4DEF-8EEA-50F58314E35A}" type="pres">
      <dgm:prSet presAssocID="{C6BE5A26-2B33-4DCE-B0A3-5F2027B3E95B}" presName="sibSpaceThree" presStyleCnt="0"/>
      <dgm:spPr/>
    </dgm:pt>
    <dgm:pt modelId="{E10526A9-A4F9-4ABA-956F-1B7FEE91592E}" type="pres">
      <dgm:prSet presAssocID="{42E22B81-0255-4D7E-BDED-74BC835739A6}" presName="vertThree" presStyleCnt="0"/>
      <dgm:spPr/>
    </dgm:pt>
    <dgm:pt modelId="{F1206432-CC3F-4480-BB6D-3F4BD6647F23}" type="pres">
      <dgm:prSet presAssocID="{42E22B81-0255-4D7E-BDED-74BC835739A6}" presName="txThree" presStyleLbl="node3" presStyleIdx="1" presStyleCnt="3" custScaleX="45144">
        <dgm:presLayoutVars>
          <dgm:chPref val="3"/>
        </dgm:presLayoutVars>
      </dgm:prSet>
      <dgm:spPr/>
    </dgm:pt>
    <dgm:pt modelId="{94EF20CD-6F15-4802-82EF-09D81D36C124}" type="pres">
      <dgm:prSet presAssocID="{42E22B81-0255-4D7E-BDED-74BC835739A6}" presName="horzThree" presStyleCnt="0"/>
      <dgm:spPr/>
    </dgm:pt>
    <dgm:pt modelId="{C7B169D3-0125-4954-B74F-C18420343466}" type="pres">
      <dgm:prSet presAssocID="{7B953BA6-FBE2-4F1C-B835-596D8E0DB1C5}" presName="sibSpaceTwo" presStyleCnt="0"/>
      <dgm:spPr/>
    </dgm:pt>
    <dgm:pt modelId="{7684A127-4000-4881-9FB0-9B6745B112FE}" type="pres">
      <dgm:prSet presAssocID="{4E3D8981-CFA2-4B6E-85ED-1CD60BEFE5FB}" presName="vertTwo" presStyleCnt="0"/>
      <dgm:spPr/>
    </dgm:pt>
    <dgm:pt modelId="{6AB8863B-34AF-4C44-97BF-C4E492E1687A}" type="pres">
      <dgm:prSet presAssocID="{4E3D8981-CFA2-4B6E-85ED-1CD60BEFE5FB}" presName="txTwo" presStyleLbl="node2" presStyleIdx="1" presStyleCnt="2" custScaleX="39129">
        <dgm:presLayoutVars>
          <dgm:chPref val="3"/>
        </dgm:presLayoutVars>
      </dgm:prSet>
      <dgm:spPr/>
    </dgm:pt>
    <dgm:pt modelId="{4323BB7B-D8C5-4D99-A291-256AF190D875}" type="pres">
      <dgm:prSet presAssocID="{4E3D8981-CFA2-4B6E-85ED-1CD60BEFE5FB}" presName="parTransTwo" presStyleCnt="0"/>
      <dgm:spPr/>
    </dgm:pt>
    <dgm:pt modelId="{5B5FC54C-6BA1-4613-AFAC-0651CFD39541}" type="pres">
      <dgm:prSet presAssocID="{4E3D8981-CFA2-4B6E-85ED-1CD60BEFE5FB}" presName="horzTwo" presStyleCnt="0"/>
      <dgm:spPr/>
    </dgm:pt>
    <dgm:pt modelId="{4BCB2A95-75FF-4D6A-BD9C-EF24FF0E0CF7}" type="pres">
      <dgm:prSet presAssocID="{EB14A7AB-BA49-4A96-92A4-AC098BD3B2D8}" presName="vertThree" presStyleCnt="0"/>
      <dgm:spPr/>
    </dgm:pt>
    <dgm:pt modelId="{C69DB321-E119-490A-8B8B-7BBB780D794F}" type="pres">
      <dgm:prSet presAssocID="{EB14A7AB-BA49-4A96-92A4-AC098BD3B2D8}" presName="txThree" presStyleLbl="node3" presStyleIdx="2" presStyleCnt="3" custScaleX="39129">
        <dgm:presLayoutVars>
          <dgm:chPref val="3"/>
        </dgm:presLayoutVars>
      </dgm:prSet>
      <dgm:spPr/>
    </dgm:pt>
    <dgm:pt modelId="{65B31AD0-7B23-4DFE-8A8F-C29EBC3B7F0A}" type="pres">
      <dgm:prSet presAssocID="{EB14A7AB-BA49-4A96-92A4-AC098BD3B2D8}" presName="horzThree" presStyleCnt="0"/>
      <dgm:spPr/>
    </dgm:pt>
  </dgm:ptLst>
  <dgm:cxnLst>
    <dgm:cxn modelId="{654DB792-2C1F-46B1-B4F4-F376165F0B31}" srcId="{0B62DC0C-B558-40E9-8786-AB853B97597C}" destId="{E8F2B45E-CED2-4405-B546-10B2C5DF5736}" srcOrd="0" destOrd="0" parTransId="{2C757A27-A268-4A30-9DC7-8D2A957CF343}" sibTransId="{A210DF53-50B7-4FDE-9D6C-1EF558F9B139}"/>
    <dgm:cxn modelId="{8F7A11BD-4176-428A-916F-45089748B276}" type="presOf" srcId="{E8F2B45E-CED2-4405-B546-10B2C5DF5736}" destId="{3499FD7C-8F26-4DEF-85F7-30B6D617D66D}" srcOrd="0" destOrd="0" presId="urn:microsoft.com/office/officeart/2005/8/layout/hierarchy4"/>
    <dgm:cxn modelId="{96042480-800E-450E-8120-6D5D3B57336C}" type="presOf" srcId="{EB14A7AB-BA49-4A96-92A4-AC098BD3B2D8}" destId="{C69DB321-E119-490A-8B8B-7BBB780D794F}" srcOrd="0" destOrd="0" presId="urn:microsoft.com/office/officeart/2005/8/layout/hierarchy4"/>
    <dgm:cxn modelId="{C821592F-6A16-4B8B-A5A5-FDE3035BE52F}" srcId="{E8F2B45E-CED2-4405-B546-10B2C5DF5736}" destId="{30E8E9DD-DA25-4CB8-A54D-A9CFDBC15F4C}" srcOrd="0" destOrd="0" parTransId="{29BD8B58-4E81-4BE8-A406-DFE7C932B213}" sibTransId="{7B953BA6-FBE2-4F1C-B835-596D8E0DB1C5}"/>
    <dgm:cxn modelId="{7556445F-766C-4A19-B169-33F540212D8D}" srcId="{30E8E9DD-DA25-4CB8-A54D-A9CFDBC15F4C}" destId="{42E22B81-0255-4D7E-BDED-74BC835739A6}" srcOrd="1" destOrd="0" parTransId="{59F1127A-A008-4381-8A73-987999F03F20}" sibTransId="{40B15DBA-F179-45F8-ADFB-DF7889935795}"/>
    <dgm:cxn modelId="{2833DC01-44CB-47E8-B8E8-0A978CAE24C3}" type="presOf" srcId="{42E22B81-0255-4D7E-BDED-74BC835739A6}" destId="{F1206432-CC3F-4480-BB6D-3F4BD6647F23}" srcOrd="0" destOrd="0" presId="urn:microsoft.com/office/officeart/2005/8/layout/hierarchy4"/>
    <dgm:cxn modelId="{1E446E97-467C-4589-BD03-F2E3F19E9EE4}" type="presOf" srcId="{0B62DC0C-B558-40E9-8786-AB853B97597C}" destId="{BD1C8624-F1C6-470C-997D-6B9CBFAF00F7}" srcOrd="0" destOrd="0" presId="urn:microsoft.com/office/officeart/2005/8/layout/hierarchy4"/>
    <dgm:cxn modelId="{4BD672E8-A0A3-4D02-BA62-D90EA9489FD1}" srcId="{30E8E9DD-DA25-4CB8-A54D-A9CFDBC15F4C}" destId="{D6A2EDE7-9CCF-4241-88F6-A389C3156D07}" srcOrd="0" destOrd="0" parTransId="{9AEB37DA-32CC-4659-97AE-073D908D5140}" sibTransId="{C6BE5A26-2B33-4DCE-B0A3-5F2027B3E95B}"/>
    <dgm:cxn modelId="{B639981F-744F-41B9-BB39-9019348AADC4}" srcId="{E8F2B45E-CED2-4405-B546-10B2C5DF5736}" destId="{4E3D8981-CFA2-4B6E-85ED-1CD60BEFE5FB}" srcOrd="1" destOrd="0" parTransId="{4E3FE9E1-C333-4D94-89B2-58670581EDCB}" sibTransId="{7EB5C5DB-211C-4A8F-B7DB-D40B12F682CE}"/>
    <dgm:cxn modelId="{E5F5BEB6-8078-4CC5-9858-428BF55DD8A6}" srcId="{4E3D8981-CFA2-4B6E-85ED-1CD60BEFE5FB}" destId="{EB14A7AB-BA49-4A96-92A4-AC098BD3B2D8}" srcOrd="0" destOrd="0" parTransId="{110285F6-DC5D-40B9-A048-D5B03B21AB10}" sibTransId="{CD6C8232-092C-4D3C-8366-7558C301AB06}"/>
    <dgm:cxn modelId="{244077E8-559B-4314-B5F4-D79043E4DED8}" type="presOf" srcId="{30E8E9DD-DA25-4CB8-A54D-A9CFDBC15F4C}" destId="{D6258ABC-0C48-416F-8169-CBF0C8136BED}" srcOrd="0" destOrd="0" presId="urn:microsoft.com/office/officeart/2005/8/layout/hierarchy4"/>
    <dgm:cxn modelId="{E008C788-3178-44BF-A90A-E07EF92D8538}" type="presOf" srcId="{D6A2EDE7-9CCF-4241-88F6-A389C3156D07}" destId="{68F0ECF5-0A5C-442C-B759-5AB5028C435D}" srcOrd="0" destOrd="0" presId="urn:microsoft.com/office/officeart/2005/8/layout/hierarchy4"/>
    <dgm:cxn modelId="{D9E8F73B-32CB-4BBF-9F79-7383FAD589BF}" type="presOf" srcId="{4E3D8981-CFA2-4B6E-85ED-1CD60BEFE5FB}" destId="{6AB8863B-34AF-4C44-97BF-C4E492E1687A}" srcOrd="0" destOrd="0" presId="urn:microsoft.com/office/officeart/2005/8/layout/hierarchy4"/>
    <dgm:cxn modelId="{2ADC239C-520E-48DA-855E-E3D0D3398BFD}" type="presParOf" srcId="{BD1C8624-F1C6-470C-997D-6B9CBFAF00F7}" destId="{431C427C-D73B-4B2E-BB17-05C3104A815F}" srcOrd="0" destOrd="0" presId="urn:microsoft.com/office/officeart/2005/8/layout/hierarchy4"/>
    <dgm:cxn modelId="{B867D553-A425-4372-B35A-3D1546F91433}" type="presParOf" srcId="{431C427C-D73B-4B2E-BB17-05C3104A815F}" destId="{3499FD7C-8F26-4DEF-85F7-30B6D617D66D}" srcOrd="0" destOrd="0" presId="urn:microsoft.com/office/officeart/2005/8/layout/hierarchy4"/>
    <dgm:cxn modelId="{89DAB964-EAA1-49FD-82DE-CBEB3FB45CAF}" type="presParOf" srcId="{431C427C-D73B-4B2E-BB17-05C3104A815F}" destId="{8D06AA8C-DA95-482D-A826-5D2074A32E00}" srcOrd="1" destOrd="0" presId="urn:microsoft.com/office/officeart/2005/8/layout/hierarchy4"/>
    <dgm:cxn modelId="{E2CAB73A-20F7-460F-A8A5-4390E844F0F1}" type="presParOf" srcId="{431C427C-D73B-4B2E-BB17-05C3104A815F}" destId="{627BCCB6-A930-4788-A668-2B78B952A1A2}" srcOrd="2" destOrd="0" presId="urn:microsoft.com/office/officeart/2005/8/layout/hierarchy4"/>
    <dgm:cxn modelId="{7E4BCE43-28AC-4BC3-8C9B-6E83ABB9B1E5}" type="presParOf" srcId="{627BCCB6-A930-4788-A668-2B78B952A1A2}" destId="{599DED3C-1E8A-443D-890D-B9DE79DF2F2E}" srcOrd="0" destOrd="0" presId="urn:microsoft.com/office/officeart/2005/8/layout/hierarchy4"/>
    <dgm:cxn modelId="{AEA6329A-7D44-4960-8A93-490ECC9F88C2}" type="presParOf" srcId="{599DED3C-1E8A-443D-890D-B9DE79DF2F2E}" destId="{D6258ABC-0C48-416F-8169-CBF0C8136BED}" srcOrd="0" destOrd="0" presId="urn:microsoft.com/office/officeart/2005/8/layout/hierarchy4"/>
    <dgm:cxn modelId="{2A07D663-3314-4499-AF00-ADAF8DE105C5}" type="presParOf" srcId="{599DED3C-1E8A-443D-890D-B9DE79DF2F2E}" destId="{5996509F-F28B-4977-8986-F6A550B95B37}" srcOrd="1" destOrd="0" presId="urn:microsoft.com/office/officeart/2005/8/layout/hierarchy4"/>
    <dgm:cxn modelId="{4ED271BA-132F-4070-9CBD-38A497FA53D5}" type="presParOf" srcId="{599DED3C-1E8A-443D-890D-B9DE79DF2F2E}" destId="{F6B95ACF-3B27-4319-968A-58AF3CCC35AD}" srcOrd="2" destOrd="0" presId="urn:microsoft.com/office/officeart/2005/8/layout/hierarchy4"/>
    <dgm:cxn modelId="{900E82F1-D7B4-494A-8C97-CF7C4338D532}" type="presParOf" srcId="{F6B95ACF-3B27-4319-968A-58AF3CCC35AD}" destId="{F1071497-19FF-4C95-AFB9-DEBB3A688313}" srcOrd="0" destOrd="0" presId="urn:microsoft.com/office/officeart/2005/8/layout/hierarchy4"/>
    <dgm:cxn modelId="{570E1696-D1E6-482F-AABF-1E0039D2941D}" type="presParOf" srcId="{F1071497-19FF-4C95-AFB9-DEBB3A688313}" destId="{68F0ECF5-0A5C-442C-B759-5AB5028C435D}" srcOrd="0" destOrd="0" presId="urn:microsoft.com/office/officeart/2005/8/layout/hierarchy4"/>
    <dgm:cxn modelId="{5931B942-0480-4328-9C11-0CC50C4774E6}" type="presParOf" srcId="{F1071497-19FF-4C95-AFB9-DEBB3A688313}" destId="{725D0B3E-2450-48CE-8518-76898A24A83D}" srcOrd="1" destOrd="0" presId="urn:microsoft.com/office/officeart/2005/8/layout/hierarchy4"/>
    <dgm:cxn modelId="{BC586500-B55C-4708-80C5-0AA22EB86A71}" type="presParOf" srcId="{F6B95ACF-3B27-4319-968A-58AF3CCC35AD}" destId="{F6950FD1-9F04-4DEF-8EEA-50F58314E35A}" srcOrd="1" destOrd="0" presId="urn:microsoft.com/office/officeart/2005/8/layout/hierarchy4"/>
    <dgm:cxn modelId="{5D04DB7B-51FA-44ED-B521-045BFE58913B}" type="presParOf" srcId="{F6B95ACF-3B27-4319-968A-58AF3CCC35AD}" destId="{E10526A9-A4F9-4ABA-956F-1B7FEE91592E}" srcOrd="2" destOrd="0" presId="urn:microsoft.com/office/officeart/2005/8/layout/hierarchy4"/>
    <dgm:cxn modelId="{224FDA09-C668-4F3C-97E5-EC8ED30D102E}" type="presParOf" srcId="{E10526A9-A4F9-4ABA-956F-1B7FEE91592E}" destId="{F1206432-CC3F-4480-BB6D-3F4BD6647F23}" srcOrd="0" destOrd="0" presId="urn:microsoft.com/office/officeart/2005/8/layout/hierarchy4"/>
    <dgm:cxn modelId="{3436DA20-9CF1-4612-8BC5-F2612727DD0A}" type="presParOf" srcId="{E10526A9-A4F9-4ABA-956F-1B7FEE91592E}" destId="{94EF20CD-6F15-4802-82EF-09D81D36C124}" srcOrd="1" destOrd="0" presId="urn:microsoft.com/office/officeart/2005/8/layout/hierarchy4"/>
    <dgm:cxn modelId="{144EE830-1503-43F5-A3E4-546BEF990BE1}" type="presParOf" srcId="{627BCCB6-A930-4788-A668-2B78B952A1A2}" destId="{C7B169D3-0125-4954-B74F-C18420343466}" srcOrd="1" destOrd="0" presId="urn:microsoft.com/office/officeart/2005/8/layout/hierarchy4"/>
    <dgm:cxn modelId="{1D84F964-D1C5-4C26-A731-FF8BF3939CED}" type="presParOf" srcId="{627BCCB6-A930-4788-A668-2B78B952A1A2}" destId="{7684A127-4000-4881-9FB0-9B6745B112FE}" srcOrd="2" destOrd="0" presId="urn:microsoft.com/office/officeart/2005/8/layout/hierarchy4"/>
    <dgm:cxn modelId="{BCC1F6D7-CB00-4C9E-A1F8-A43C22881F89}" type="presParOf" srcId="{7684A127-4000-4881-9FB0-9B6745B112FE}" destId="{6AB8863B-34AF-4C44-97BF-C4E492E1687A}" srcOrd="0" destOrd="0" presId="urn:microsoft.com/office/officeart/2005/8/layout/hierarchy4"/>
    <dgm:cxn modelId="{FA34A4EC-6DFA-4F8A-BE14-8F7045692333}" type="presParOf" srcId="{7684A127-4000-4881-9FB0-9B6745B112FE}" destId="{4323BB7B-D8C5-4D99-A291-256AF190D875}" srcOrd="1" destOrd="0" presId="urn:microsoft.com/office/officeart/2005/8/layout/hierarchy4"/>
    <dgm:cxn modelId="{7B3FDE48-2034-4EEB-A552-83CEC4126CDE}" type="presParOf" srcId="{7684A127-4000-4881-9FB0-9B6745B112FE}" destId="{5B5FC54C-6BA1-4613-AFAC-0651CFD39541}" srcOrd="2" destOrd="0" presId="urn:microsoft.com/office/officeart/2005/8/layout/hierarchy4"/>
    <dgm:cxn modelId="{1F9951C3-0C1C-4A59-98B1-70BB8E40E401}" type="presParOf" srcId="{5B5FC54C-6BA1-4613-AFAC-0651CFD39541}" destId="{4BCB2A95-75FF-4D6A-BD9C-EF24FF0E0CF7}" srcOrd="0" destOrd="0" presId="urn:microsoft.com/office/officeart/2005/8/layout/hierarchy4"/>
    <dgm:cxn modelId="{C2C08E00-FA04-427A-9FF4-A042CD49C0D5}" type="presParOf" srcId="{4BCB2A95-75FF-4D6A-BD9C-EF24FF0E0CF7}" destId="{C69DB321-E119-490A-8B8B-7BBB780D794F}" srcOrd="0" destOrd="0" presId="urn:microsoft.com/office/officeart/2005/8/layout/hierarchy4"/>
    <dgm:cxn modelId="{0AAAEF81-8369-4D39-82FC-B6C66C0EA78B}" type="presParOf" srcId="{4BCB2A95-75FF-4D6A-BD9C-EF24FF0E0CF7}" destId="{65B31AD0-7B23-4DFE-8A8F-C29EBC3B7F0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9FD7C-8F26-4DEF-85F7-30B6D617D66D}">
      <dsp:nvSpPr>
        <dsp:cNvPr id="0" name=""/>
        <dsp:cNvSpPr/>
      </dsp:nvSpPr>
      <dsp:spPr>
        <a:xfrm>
          <a:off x="1400" y="2833"/>
          <a:ext cx="11014448" cy="14705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Data</a:t>
          </a:r>
          <a:endParaRPr lang="en-US" sz="6400" kern="1200" dirty="0"/>
        </a:p>
      </dsp:txBody>
      <dsp:txXfrm>
        <a:off x="44472" y="45905"/>
        <a:ext cx="10928304" cy="1384454"/>
      </dsp:txXfrm>
    </dsp:sp>
    <dsp:sp modelId="{D6258ABC-0C48-416F-8169-CBF0C8136BED}">
      <dsp:nvSpPr>
        <dsp:cNvPr id="0" name=""/>
        <dsp:cNvSpPr/>
      </dsp:nvSpPr>
      <dsp:spPr>
        <a:xfrm>
          <a:off x="12151" y="1662619"/>
          <a:ext cx="8339033" cy="14705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Train</a:t>
          </a:r>
          <a:endParaRPr lang="en-US" sz="6100" kern="1200" dirty="0"/>
        </a:p>
      </dsp:txBody>
      <dsp:txXfrm>
        <a:off x="55223" y="1705691"/>
        <a:ext cx="8252889" cy="1384454"/>
      </dsp:txXfrm>
    </dsp:sp>
    <dsp:sp modelId="{68F0ECF5-0A5C-442C-B759-5AB5028C435D}">
      <dsp:nvSpPr>
        <dsp:cNvPr id="0" name=""/>
        <dsp:cNvSpPr/>
      </dsp:nvSpPr>
      <dsp:spPr>
        <a:xfrm>
          <a:off x="12151" y="3322404"/>
          <a:ext cx="5583775" cy="14705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Train</a:t>
          </a:r>
          <a:endParaRPr lang="en-US" sz="6100" kern="1200" dirty="0"/>
        </a:p>
      </dsp:txBody>
      <dsp:txXfrm>
        <a:off x="55223" y="3365476"/>
        <a:ext cx="5497631" cy="1384454"/>
      </dsp:txXfrm>
    </dsp:sp>
    <dsp:sp modelId="{F1206432-CC3F-4480-BB6D-3F4BD6647F23}">
      <dsp:nvSpPr>
        <dsp:cNvPr id="0" name=""/>
        <dsp:cNvSpPr/>
      </dsp:nvSpPr>
      <dsp:spPr>
        <a:xfrm>
          <a:off x="5830445" y="3322404"/>
          <a:ext cx="2520739" cy="14705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Valid</a:t>
          </a:r>
          <a:endParaRPr lang="en-US" sz="6100" kern="1200" dirty="0"/>
        </a:p>
      </dsp:txBody>
      <dsp:txXfrm>
        <a:off x="5873517" y="3365476"/>
        <a:ext cx="2434595" cy="1384454"/>
      </dsp:txXfrm>
    </dsp:sp>
    <dsp:sp modelId="{6AB8863B-34AF-4C44-97BF-C4E492E1687A}">
      <dsp:nvSpPr>
        <dsp:cNvPr id="0" name=""/>
        <dsp:cNvSpPr/>
      </dsp:nvSpPr>
      <dsp:spPr>
        <a:xfrm>
          <a:off x="8820222" y="1662619"/>
          <a:ext cx="2184875" cy="14705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Test</a:t>
          </a:r>
          <a:endParaRPr lang="en-US" sz="6100" kern="1200" dirty="0"/>
        </a:p>
      </dsp:txBody>
      <dsp:txXfrm>
        <a:off x="8863294" y="1705691"/>
        <a:ext cx="2098731" cy="1384454"/>
      </dsp:txXfrm>
    </dsp:sp>
    <dsp:sp modelId="{C69DB321-E119-490A-8B8B-7BBB780D794F}">
      <dsp:nvSpPr>
        <dsp:cNvPr id="0" name=""/>
        <dsp:cNvSpPr/>
      </dsp:nvSpPr>
      <dsp:spPr>
        <a:xfrm>
          <a:off x="8820222" y="3322404"/>
          <a:ext cx="2184875" cy="14705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Test</a:t>
          </a:r>
          <a:endParaRPr lang="en-US" sz="6100" kern="1200" dirty="0"/>
        </a:p>
      </dsp:txBody>
      <dsp:txXfrm>
        <a:off x="8863294" y="3365476"/>
        <a:ext cx="2098731" cy="1384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C734BB09-483B-4C4B-A5A4-C02A22055B01}" type="slidenum">
              <a:rPr lang="da-DK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5207" y="6477000"/>
            <a:ext cx="3959769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2694" y="6477000"/>
            <a:ext cx="40794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-14069"/>
            <a:ext cx="12190413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1295400"/>
            <a:ext cx="8725800" cy="83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a-DK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2286000"/>
            <a:ext cx="8723683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a-DK" noProof="0" dirty="0"/>
          </a:p>
        </p:txBody>
      </p:sp>
      <p:pic>
        <p:nvPicPr>
          <p:cNvPr id="3" name="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98" y="6029562"/>
            <a:ext cx="5212800" cy="626400"/>
          </a:xfrm>
          <a:prstGeom prst="rect">
            <a:avLst/>
          </a:prstGeom>
        </p:spPr>
      </p:pic>
      <p:sp>
        <p:nvSpPr>
          <p:cNvPr id="4" name="Frise"/>
          <p:cNvSpPr/>
          <p:nvPr userDrawn="1"/>
        </p:nvSpPr>
        <p:spPr bwMode="auto">
          <a:xfrm>
            <a:off x="7150413" y="3393256"/>
            <a:ext cx="5040000" cy="23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pic>
        <p:nvPicPr>
          <p:cNvPr id="13" name="Picture 4" descr="DTU Corporate logo_F_A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465" y="279398"/>
            <a:ext cx="485265" cy="70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21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Date_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 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48616"/>
            <a:ext cx="1056335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1" y="1449388"/>
            <a:ext cx="5364162" cy="47879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6974" y="1449388"/>
            <a:ext cx="5362575" cy="47879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Date_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 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309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Date_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FLD_Presentation 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CustomA"/>
          <p:cNvSpPr>
            <a:spLocks noGrp="1"/>
          </p:cNvSpPr>
          <p:nvPr>
            <p:ph type="dt" sz="half" idx="2"/>
          </p:nvPr>
        </p:nvSpPr>
        <p:spPr>
          <a:xfrm>
            <a:off x="9726307" y="6476999"/>
            <a:ext cx="1915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3"/>
          </p:nvPr>
        </p:nvSpPr>
        <p:spPr>
          <a:xfrm>
            <a:off x="7420938" y="6477000"/>
            <a:ext cx="2305369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22300" y="6477000"/>
            <a:ext cx="598341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48616"/>
            <a:ext cx="1056335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449388"/>
            <a:ext cx="11017250" cy="4795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113676" name="OFF_Workarea"/>
          <p:cNvSpPr>
            <a:spLocks noChangeArrowheads="1"/>
          </p:cNvSpPr>
          <p:nvPr/>
        </p:nvSpPr>
        <p:spPr bwMode="auto">
          <a:xfrm>
            <a:off x="1318511" y="6477000"/>
            <a:ext cx="6108844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endParaRPr lang="da-DK" sz="900" b="1" dirty="0">
              <a:solidFill>
                <a:srgbClr val="000000"/>
              </a:solidFill>
            </a:endParaRPr>
          </a:p>
        </p:txBody>
      </p:sp>
      <p:pic>
        <p:nvPicPr>
          <p:cNvPr id="23" name="Picture 4" descr="DTU Corporate logo_F_A0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465" y="279398"/>
            <a:ext cx="485265" cy="70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2"/>
          <p:cNvSpPr txBox="1"/>
          <p:nvPr userDrawn="1"/>
        </p:nvSpPr>
        <p:spPr>
          <a:xfrm>
            <a:off x="12425388" y="6244790"/>
            <a:ext cx="24547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a-DK" sz="1100" noProof="1">
                <a:solidFill>
                  <a:schemeClr val="bg2"/>
                </a:solidFill>
              </a:rPr>
              <a:t>Add or change </a:t>
            </a:r>
            <a:br>
              <a:rPr lang="da-DK" sz="1100" noProof="1">
                <a:solidFill>
                  <a:schemeClr val="bg2"/>
                </a:solidFill>
              </a:rPr>
            </a:br>
            <a:r>
              <a:rPr lang="da-DK" sz="1100" noProof="1">
                <a:solidFill>
                  <a:schemeClr val="bg2"/>
                </a:solidFill>
              </a:rPr>
              <a:t>Presentation Title or Date</a:t>
            </a:r>
          </a:p>
          <a:p>
            <a:pPr>
              <a:spcBef>
                <a:spcPts val="0"/>
              </a:spcBef>
            </a:pPr>
            <a:r>
              <a:rPr lang="da-DK" sz="1100" noProof="1">
                <a:solidFill>
                  <a:schemeClr val="bg2"/>
                </a:solidFill>
              </a:rPr>
              <a:t>via ”Insert”; ”Header &amp; Footer”</a:t>
            </a:r>
          </a:p>
        </p:txBody>
      </p:sp>
      <p:cxnSp>
        <p:nvCxnSpPr>
          <p:cNvPr id="11" name="Straight Connector 13"/>
          <p:cNvCxnSpPr/>
          <p:nvPr userDrawn="1"/>
        </p:nvCxnSpPr>
        <p:spPr bwMode="auto">
          <a:xfrm>
            <a:off x="12250613" y="6597352"/>
            <a:ext cx="1919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88913" indent="-188913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574675" indent="-195263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n-lt"/>
          <a:ea typeface="+mn-ea"/>
        </a:defRPr>
      </a:lvl2pPr>
      <a:lvl3pPr marL="1279525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n-lt"/>
          <a:ea typeface="+mn-ea"/>
        </a:defRPr>
      </a:lvl3pPr>
      <a:lvl4pPr marL="1698625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n-lt"/>
          <a:ea typeface="+mn-ea"/>
        </a:defRPr>
      </a:lvl4pPr>
      <a:lvl5pPr marL="2117725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n-lt"/>
          <a:ea typeface="+mn-ea"/>
        </a:defRPr>
      </a:lvl5pPr>
      <a:lvl6pPr marL="25749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gael-varoquaux.info/interpreting_ml_tut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Kfold</a:t>
            </a:r>
            <a:r>
              <a:rPr lang="da-DK" dirty="0" smtClean="0"/>
              <a:t> in Deep Learning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Jesper Dramsch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Supervised Learning</a:t>
            </a:r>
            <a:endParaRPr lang="nb-NO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653810"/>
              </p:ext>
            </p:extLst>
          </p:nvPr>
        </p:nvGraphicFramePr>
        <p:xfrm>
          <a:off x="622300" y="1449388"/>
          <a:ext cx="11017250" cy="479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_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10" name="FLD_Presentation 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638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Kaggle</a:t>
            </a:r>
            <a:r>
              <a:rPr lang="da-DK" dirty="0" smtClean="0"/>
              <a:t> TGS Salt </a:t>
            </a:r>
            <a:r>
              <a:rPr lang="da-DK" dirty="0" err="1" smtClean="0"/>
              <a:t>Competition</a:t>
            </a:r>
            <a:r>
              <a:rPr lang="da-DK" dirty="0" smtClean="0"/>
              <a:t> - Baseline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https://arxiv.org/abs/1505.04597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1026" name="Picture 2" descr="_images/une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1449388"/>
            <a:ext cx="6394449" cy="479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438" y="2286000"/>
            <a:ext cx="2476500" cy="2390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2911" y="2257425"/>
            <a:ext cx="24765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3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Kaggle</a:t>
            </a:r>
            <a:r>
              <a:rPr lang="da-DK" dirty="0"/>
              <a:t> TGS Salt </a:t>
            </a:r>
            <a:r>
              <a:rPr lang="da-DK" dirty="0" err="1"/>
              <a:t>Competition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Seismic</a:t>
            </a:r>
            <a:r>
              <a:rPr lang="da-DK" dirty="0"/>
              <a:t> Input</a:t>
            </a:r>
          </a:p>
          <a:p>
            <a:r>
              <a:rPr lang="da-DK" dirty="0" err="1"/>
              <a:t>Semantic</a:t>
            </a:r>
            <a:r>
              <a:rPr lang="da-DK" dirty="0"/>
              <a:t> </a:t>
            </a:r>
            <a:r>
              <a:rPr lang="da-DK" dirty="0" err="1"/>
              <a:t>Segmentation</a:t>
            </a:r>
            <a:r>
              <a:rPr lang="da-DK" dirty="0"/>
              <a:t> / </a:t>
            </a:r>
            <a:r>
              <a:rPr lang="da-DK" dirty="0" err="1"/>
              <a:t>Seismic</a:t>
            </a:r>
            <a:r>
              <a:rPr lang="da-DK" dirty="0"/>
              <a:t> </a:t>
            </a:r>
            <a:r>
              <a:rPr lang="da-DK" dirty="0" smtClean="0"/>
              <a:t>Interpretation</a:t>
            </a:r>
          </a:p>
          <a:p>
            <a:r>
              <a:rPr lang="da-DK" dirty="0" smtClean="0"/>
              <a:t>Training Set: 4000 Images</a:t>
            </a:r>
          </a:p>
          <a:p>
            <a:r>
              <a:rPr lang="da-DK" dirty="0" err="1" smtClean="0"/>
              <a:t>Secret</a:t>
            </a:r>
            <a:r>
              <a:rPr lang="da-DK" dirty="0" smtClean="0"/>
              <a:t> Test Set: 18000 Images</a:t>
            </a:r>
          </a:p>
          <a:p>
            <a:r>
              <a:rPr lang="da-DK" dirty="0" err="1" smtClean="0"/>
              <a:t>Kaggle</a:t>
            </a:r>
            <a:r>
              <a:rPr lang="da-DK" dirty="0" smtClean="0"/>
              <a:t> Evaluation</a:t>
            </a:r>
          </a:p>
          <a:p>
            <a:pPr lvl="1"/>
            <a:r>
              <a:rPr lang="da-DK" dirty="0" smtClean="0"/>
              <a:t>On </a:t>
            </a:r>
            <a:r>
              <a:rPr lang="da-DK" dirty="0" err="1" smtClean="0"/>
              <a:t>secret</a:t>
            </a:r>
            <a:r>
              <a:rPr lang="da-DK" dirty="0" smtClean="0"/>
              <a:t> 33% (6K Images)</a:t>
            </a:r>
          </a:p>
          <a:p>
            <a:pPr lvl="1"/>
            <a:r>
              <a:rPr lang="da-DK" dirty="0" err="1" smtClean="0"/>
              <a:t>Intersection</a:t>
            </a:r>
            <a:r>
              <a:rPr lang="da-DK" dirty="0" smtClean="0"/>
              <a:t> over Union </a:t>
            </a:r>
            <a:r>
              <a:rPr lang="da-DK" dirty="0" err="1" smtClean="0"/>
              <a:t>metric</a:t>
            </a:r>
            <a:r>
              <a:rPr lang="da-DK" dirty="0" smtClean="0"/>
              <a:t> </a:t>
            </a:r>
          </a:p>
          <a:p>
            <a:r>
              <a:rPr lang="da-DK" dirty="0" smtClean="0"/>
              <a:t>Vanilla </a:t>
            </a:r>
            <a:r>
              <a:rPr lang="da-DK" dirty="0" err="1" smtClean="0"/>
              <a:t>Unet</a:t>
            </a:r>
            <a:endParaRPr lang="da-DK" dirty="0"/>
          </a:p>
          <a:p>
            <a:pPr lvl="1"/>
            <a:r>
              <a:rPr lang="da-DK" dirty="0" smtClean="0"/>
              <a:t>Train: 3600 Images</a:t>
            </a:r>
          </a:p>
          <a:p>
            <a:pPr lvl="1"/>
            <a:r>
              <a:rPr lang="da-DK" dirty="0" smtClean="0"/>
              <a:t>Test: 400 Images</a:t>
            </a:r>
          </a:p>
          <a:p>
            <a:pPr lvl="1"/>
            <a:r>
              <a:rPr lang="da-DK" dirty="0" smtClean="0"/>
              <a:t>1 Fold</a:t>
            </a:r>
          </a:p>
          <a:p>
            <a:r>
              <a:rPr lang="da-DK" dirty="0" smtClean="0"/>
              <a:t>K-Fold </a:t>
            </a:r>
            <a:r>
              <a:rPr lang="da-DK" dirty="0" err="1" smtClean="0"/>
              <a:t>Unet</a:t>
            </a:r>
            <a:endParaRPr lang="da-DK" dirty="0" smtClean="0"/>
          </a:p>
          <a:p>
            <a:pPr lvl="1"/>
            <a:r>
              <a:rPr lang="da-DK" dirty="0" smtClean="0"/>
              <a:t>Train: 3600 x 5</a:t>
            </a:r>
          </a:p>
          <a:p>
            <a:pPr lvl="1"/>
            <a:r>
              <a:rPr lang="da-DK" dirty="0" smtClean="0"/>
              <a:t>Test: 400 x 5</a:t>
            </a:r>
          </a:p>
          <a:p>
            <a:pPr lvl="1"/>
            <a:r>
              <a:rPr lang="da-DK" dirty="0" smtClean="0"/>
              <a:t>5 Folds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420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Why</a:t>
            </a:r>
            <a:r>
              <a:rPr lang="da-DK" dirty="0" smtClean="0"/>
              <a:t> not </a:t>
            </a:r>
            <a:r>
              <a:rPr lang="da-DK" dirty="0" err="1" smtClean="0"/>
              <a:t>Kfold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gael-varoquaux.info/interpreting_ml_tuto/</a:t>
            </a:r>
            <a:r>
              <a:rPr lang="da-DK" dirty="0" smtClean="0"/>
              <a:t> </a:t>
            </a:r>
          </a:p>
          <a:p>
            <a:r>
              <a:rPr lang="da-DK" dirty="0" smtClean="0"/>
              <a:t>Cross-</a:t>
            </a:r>
            <a:r>
              <a:rPr lang="da-DK" dirty="0" err="1" smtClean="0"/>
              <a:t>Validation</a:t>
            </a:r>
            <a:r>
              <a:rPr lang="da-DK" dirty="0" smtClean="0"/>
              <a:t> gives </a:t>
            </a:r>
            <a:r>
              <a:rPr lang="da-DK" dirty="0" err="1" smtClean="0"/>
              <a:t>spread</a:t>
            </a:r>
            <a:r>
              <a:rPr lang="da-DK" dirty="0" smtClean="0"/>
              <a:t> out measures and </a:t>
            </a:r>
            <a:r>
              <a:rPr lang="da-DK" dirty="0" err="1" smtClean="0"/>
              <a:t>depends</a:t>
            </a:r>
            <a:r>
              <a:rPr lang="da-DK" dirty="0" smtClean="0"/>
              <a:t> on </a:t>
            </a:r>
            <a:r>
              <a:rPr lang="da-DK" dirty="0" err="1" smtClean="0"/>
              <a:t>sorting</a:t>
            </a:r>
            <a:r>
              <a:rPr lang="da-DK" dirty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3806" y="6477000"/>
            <a:ext cx="7212501" cy="306000"/>
          </a:xfrm>
        </p:spPr>
        <p:txBody>
          <a:bodyPr/>
          <a:lstStyle/>
          <a:p>
            <a:r>
              <a:rPr lang="da-DK" dirty="0"/>
              <a:t>http://gael-varoquaux.info/interpreting_ml_tuto/content/01_how_well/02_cross_validation.html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434" y="2131666"/>
            <a:ext cx="6764571" cy="402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3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”Fold – </a:t>
            </a:r>
            <a:r>
              <a:rPr lang="da-DK" dirty="0" err="1" smtClean="0"/>
              <a:t>Noise</a:t>
            </a:r>
            <a:r>
              <a:rPr lang="da-DK" dirty="0" smtClean="0"/>
              <a:t>” (from Sampling </a:t>
            </a:r>
            <a:r>
              <a:rPr lang="da-DK" dirty="0" err="1" smtClean="0"/>
              <a:t>Noise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5206" y="6477000"/>
            <a:ext cx="7441101" cy="306000"/>
          </a:xfrm>
        </p:spPr>
        <p:txBody>
          <a:bodyPr/>
          <a:lstStyle/>
          <a:p>
            <a:r>
              <a:rPr lang="da-DK" dirty="0"/>
              <a:t>http://gael-varoquaux.info/interpreting_ml_tuto/content/01_how_well/02_cross_validation.html</a:t>
            </a:r>
          </a:p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606" y="4908191"/>
            <a:ext cx="4297974" cy="1184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470" y="1449388"/>
            <a:ext cx="5859536" cy="30349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7681" y="4417737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Kfold</a:t>
            </a:r>
            <a:r>
              <a:rPr lang="da-DK" dirty="0" smtClean="0"/>
              <a:t> Scores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77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Scoring: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1-Fold </a:t>
            </a:r>
            <a:r>
              <a:rPr lang="da-DK" dirty="0" err="1" smtClean="0"/>
              <a:t>Unet</a:t>
            </a:r>
            <a:endParaRPr lang="da-DK" dirty="0" smtClean="0"/>
          </a:p>
          <a:p>
            <a:pPr lvl="1"/>
            <a:r>
              <a:rPr lang="da-DK" dirty="0" err="1" smtClean="0"/>
              <a:t>Validation</a:t>
            </a:r>
            <a:r>
              <a:rPr lang="da-DK" dirty="0" smtClean="0"/>
              <a:t> Score:</a:t>
            </a:r>
          </a:p>
          <a:p>
            <a:pPr lvl="2"/>
            <a:r>
              <a:rPr lang="da-DK" dirty="0" smtClean="0"/>
              <a:t>68%</a:t>
            </a:r>
          </a:p>
          <a:p>
            <a:pPr lvl="1"/>
            <a:r>
              <a:rPr lang="da-DK" dirty="0" smtClean="0"/>
              <a:t>Submission Score:</a:t>
            </a:r>
          </a:p>
          <a:p>
            <a:pPr lvl="2"/>
            <a:r>
              <a:rPr lang="da-DK" dirty="0" smtClean="0"/>
              <a:t>62%</a:t>
            </a:r>
          </a:p>
          <a:p>
            <a:r>
              <a:rPr lang="da-DK" dirty="0" smtClean="0"/>
              <a:t>5-Fold </a:t>
            </a:r>
            <a:r>
              <a:rPr lang="da-DK" dirty="0" err="1" smtClean="0"/>
              <a:t>Unet</a:t>
            </a:r>
            <a:endParaRPr lang="da-DK" dirty="0" smtClean="0"/>
          </a:p>
          <a:p>
            <a:pPr lvl="1"/>
            <a:r>
              <a:rPr lang="da-DK" dirty="0" err="1" smtClean="0"/>
              <a:t>Validation</a:t>
            </a:r>
            <a:r>
              <a:rPr lang="da-DK" dirty="0" smtClean="0"/>
              <a:t> Scores:</a:t>
            </a:r>
          </a:p>
          <a:p>
            <a:pPr lvl="2"/>
            <a:r>
              <a:rPr lang="da-DK" dirty="0" smtClean="0"/>
              <a:t>66%</a:t>
            </a:r>
          </a:p>
          <a:p>
            <a:pPr lvl="2"/>
            <a:r>
              <a:rPr lang="da-DK" dirty="0" smtClean="0"/>
              <a:t>67%</a:t>
            </a:r>
          </a:p>
          <a:p>
            <a:pPr lvl="2"/>
            <a:r>
              <a:rPr lang="da-DK" dirty="0" smtClean="0"/>
              <a:t>68%</a:t>
            </a:r>
          </a:p>
          <a:p>
            <a:pPr lvl="2"/>
            <a:r>
              <a:rPr lang="da-DK" dirty="0" smtClean="0"/>
              <a:t>71</a:t>
            </a:r>
            <a:r>
              <a:rPr lang="da-DK" dirty="0"/>
              <a:t>%</a:t>
            </a:r>
          </a:p>
          <a:p>
            <a:pPr lvl="2"/>
            <a:r>
              <a:rPr lang="da-DK" dirty="0"/>
              <a:t>77</a:t>
            </a:r>
            <a:r>
              <a:rPr lang="da-DK" dirty="0" smtClean="0"/>
              <a:t>%</a:t>
            </a:r>
          </a:p>
          <a:p>
            <a:pPr lvl="1"/>
            <a:r>
              <a:rPr lang="da-DK" dirty="0" smtClean="0"/>
              <a:t>Single Submission Score 77% </a:t>
            </a:r>
            <a:r>
              <a:rPr lang="da-DK" dirty="0" err="1" smtClean="0"/>
              <a:t>Prediction</a:t>
            </a:r>
            <a:r>
              <a:rPr lang="da-DK" dirty="0" smtClean="0"/>
              <a:t>:</a:t>
            </a:r>
          </a:p>
          <a:p>
            <a:pPr lvl="2"/>
            <a:r>
              <a:rPr lang="da-DK" dirty="0" smtClean="0"/>
              <a:t>62%</a:t>
            </a:r>
          </a:p>
          <a:p>
            <a:pPr lvl="1"/>
            <a:r>
              <a:rPr lang="da-DK" dirty="0" smtClean="0"/>
              <a:t>Submission Score Ensemble </a:t>
            </a:r>
            <a:r>
              <a:rPr lang="da-DK" dirty="0" err="1" smtClean="0"/>
              <a:t>Prediction</a:t>
            </a:r>
            <a:r>
              <a:rPr lang="da-DK" dirty="0" smtClean="0"/>
              <a:t>:</a:t>
            </a:r>
          </a:p>
          <a:p>
            <a:pPr lvl="2"/>
            <a:r>
              <a:rPr lang="da-DK" dirty="0" smtClean="0"/>
              <a:t>69%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6089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Thank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!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 bit.ly/</a:t>
            </a:r>
            <a:r>
              <a:rPr lang="da-DK" dirty="0" err="1" smtClean="0"/>
              <a:t>kaggle</a:t>
            </a:r>
            <a:r>
              <a:rPr lang="da-DK" dirty="0" smtClean="0"/>
              <a:t>-salt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598488" cy="306388"/>
          </a:xfrm>
        </p:spPr>
        <p:txBody>
          <a:bodyPr/>
          <a:lstStyle/>
          <a:p>
            <a:fld id="{103EA872-A674-449B-A120-B97244F8E91D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70096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Institute">
  <a:themeElements>
    <a:clrScheme name="DTU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99CC33"/>
      </a:accent2>
      <a:accent3>
        <a:srgbClr val="990066"/>
      </a:accent3>
      <a:accent4>
        <a:srgbClr val="3366CC"/>
      </a:accent4>
      <a:accent5>
        <a:srgbClr val="990000"/>
      </a:accent5>
      <a:accent6>
        <a:srgbClr val="999999"/>
      </a:accent6>
      <a:hlink>
        <a:srgbClr val="3366CC"/>
      </a:hlink>
      <a:folHlink>
        <a:srgbClr val="999999"/>
      </a:folHlink>
    </a:clrScheme>
    <a:fontScheme name="DTU Corporate UK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DTU Template 16_9.pptx" id="{77A3B13A-E78D-4304-B14B-4D9477AC7631}" vid="{23703036-D4CF-49CB-96BE-90455F5621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128</TotalTime>
  <Words>178</Words>
  <Application>Microsoft Office PowerPoint</Application>
  <PresentationFormat>Custom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Verdana</vt:lpstr>
      <vt:lpstr>Institute</vt:lpstr>
      <vt:lpstr>Kfold in Deep Learning</vt:lpstr>
      <vt:lpstr>Supervised Learning</vt:lpstr>
      <vt:lpstr>Kaggle TGS Salt Competition - Baseline</vt:lpstr>
      <vt:lpstr>Kaggle TGS Salt Competition</vt:lpstr>
      <vt:lpstr>Why not Kfold?</vt:lpstr>
      <vt:lpstr>”Fold – Noise” (from Sampling Noise)</vt:lpstr>
      <vt:lpstr>Scoring:</vt:lpstr>
      <vt:lpstr>Thank you!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Kfold in Deep Learning</dc:title>
  <dc:creator>Jesper Sören Dramsch</dc:creator>
  <cp:lastModifiedBy>Jesper Sören Dramsch</cp:lastModifiedBy>
  <cp:revision>7</cp:revision>
  <dcterms:created xsi:type="dcterms:W3CDTF">2018-08-31T12:07:16Z</dcterms:created>
  <dcterms:modified xsi:type="dcterms:W3CDTF">2018-08-31T14:16:03Z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IsCodeFreeTemplate">
    <vt:lpwstr>True</vt:lpwstr>
  </property>
</Properties>
</file>