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2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27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695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51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20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70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99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939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11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57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78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39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07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/>
          <p:cNvGrpSpPr/>
          <p:nvPr/>
        </p:nvGrpSpPr>
        <p:grpSpPr>
          <a:xfrm>
            <a:off x="2252668" y="1835696"/>
            <a:ext cx="2083327" cy="4190226"/>
            <a:chOff x="2771801" y="1182990"/>
            <a:chExt cx="2083327" cy="4190226"/>
          </a:xfrm>
        </p:grpSpPr>
        <p:pic>
          <p:nvPicPr>
            <p:cNvPr id="7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2547" y="3165901"/>
              <a:ext cx="256283" cy="1878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9647" y="3153260"/>
              <a:ext cx="235780" cy="1890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5426" y="3177019"/>
              <a:ext cx="266535" cy="1867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960" y="3154785"/>
              <a:ext cx="338293" cy="1890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9986" y="1488910"/>
              <a:ext cx="249660" cy="1423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3158" y="1483627"/>
              <a:ext cx="246031" cy="1434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187" y="1517246"/>
              <a:ext cx="262772" cy="1411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9"/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8698" y="1506127"/>
              <a:ext cx="342895" cy="1434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0"/>
            <p:cNvSpPr txBox="1"/>
            <p:nvPr/>
          </p:nvSpPr>
          <p:spPr>
            <a:xfrm>
              <a:off x="3151265" y="1182991"/>
              <a:ext cx="170386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  bovine collagen</a:t>
              </a:r>
              <a:endParaRPr lang="en-US" sz="1600" dirty="0"/>
            </a:p>
          </p:txBody>
        </p:sp>
        <p:sp>
          <p:nvSpPr>
            <p:cNvPr id="16" name="TextBox 11"/>
            <p:cNvSpPr txBox="1"/>
            <p:nvPr/>
          </p:nvSpPr>
          <p:spPr>
            <a:xfrm>
              <a:off x="3357670" y="2869243"/>
              <a:ext cx="144487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pH 1.2- PPR 0.1</a:t>
              </a:r>
            </a:p>
          </p:txBody>
        </p:sp>
        <p:sp>
          <p:nvSpPr>
            <p:cNvPr id="17" name="Rectangle 12"/>
            <p:cNvSpPr/>
            <p:nvPr/>
          </p:nvSpPr>
          <p:spPr>
            <a:xfrm>
              <a:off x="3752427" y="4755961"/>
              <a:ext cx="964411" cy="59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6"/>
            <p:cNvSpPr txBox="1"/>
            <p:nvPr/>
          </p:nvSpPr>
          <p:spPr>
            <a:xfrm>
              <a:off x="4214425" y="4796403"/>
              <a:ext cx="400110" cy="388889"/>
            </a:xfrm>
            <a:prstGeom prst="rect">
              <a:avLst/>
            </a:prstGeom>
            <a:solidFill>
              <a:schemeClr val="bg1"/>
            </a:solidFill>
          </p:spPr>
          <p:txBody>
            <a:bodyPr vert="vert270" wrap="none" rtlCol="0">
              <a:spAutoFit/>
            </a:bodyPr>
            <a:lstStyle/>
            <a:p>
              <a:r>
                <a:rPr lang="en-US" sz="1400" dirty="0" smtClean="0"/>
                <a:t>G60</a:t>
              </a:r>
              <a:endParaRPr lang="en-US" sz="1400" dirty="0"/>
            </a:p>
          </p:txBody>
        </p:sp>
        <p:sp>
          <p:nvSpPr>
            <p:cNvPr id="19" name="TextBox 13"/>
            <p:cNvSpPr txBox="1"/>
            <p:nvPr/>
          </p:nvSpPr>
          <p:spPr>
            <a:xfrm>
              <a:off x="3342030" y="4797153"/>
              <a:ext cx="400110" cy="297517"/>
            </a:xfrm>
            <a:prstGeom prst="rect">
              <a:avLst/>
            </a:prstGeom>
            <a:solidFill>
              <a:schemeClr val="bg1"/>
            </a:solidFill>
          </p:spPr>
          <p:txBody>
            <a:bodyPr vert="vert270" wrap="none" rtlCol="0">
              <a:spAutoFit/>
            </a:bodyPr>
            <a:lstStyle/>
            <a:p>
              <a:r>
                <a:rPr lang="en-US" sz="1400" dirty="0" smtClean="0"/>
                <a:t>G0</a:t>
              </a:r>
              <a:endParaRPr lang="en-US" sz="1400" dirty="0"/>
            </a:p>
          </p:txBody>
        </p:sp>
        <p:sp>
          <p:nvSpPr>
            <p:cNvPr id="20" name="TextBox 15"/>
            <p:cNvSpPr txBox="1"/>
            <p:nvPr/>
          </p:nvSpPr>
          <p:spPr>
            <a:xfrm>
              <a:off x="3624071" y="4805784"/>
              <a:ext cx="400110" cy="297517"/>
            </a:xfrm>
            <a:prstGeom prst="rect">
              <a:avLst/>
            </a:prstGeom>
            <a:solidFill>
              <a:schemeClr val="bg1"/>
            </a:solidFill>
          </p:spPr>
          <p:txBody>
            <a:bodyPr vert="vert270" wrap="none" rtlCol="0">
              <a:spAutoFit/>
            </a:bodyPr>
            <a:lstStyle/>
            <a:p>
              <a:r>
                <a:rPr lang="en-US" sz="1400" dirty="0" smtClean="0"/>
                <a:t>G5</a:t>
              </a:r>
              <a:endParaRPr lang="en-US" sz="1400" dirty="0"/>
            </a:p>
          </p:txBody>
        </p:sp>
        <p:sp>
          <p:nvSpPr>
            <p:cNvPr id="21" name="TextBox 14"/>
            <p:cNvSpPr txBox="1"/>
            <p:nvPr/>
          </p:nvSpPr>
          <p:spPr>
            <a:xfrm>
              <a:off x="3935885" y="4803525"/>
              <a:ext cx="400110" cy="388889"/>
            </a:xfrm>
            <a:prstGeom prst="rect">
              <a:avLst/>
            </a:prstGeom>
            <a:solidFill>
              <a:schemeClr val="bg1"/>
            </a:solidFill>
          </p:spPr>
          <p:txBody>
            <a:bodyPr vert="vert270" wrap="none" rtlCol="0">
              <a:spAutoFit/>
            </a:bodyPr>
            <a:lstStyle/>
            <a:p>
              <a:r>
                <a:rPr lang="en-US" sz="1400" dirty="0" smtClean="0"/>
                <a:t>G10</a:t>
              </a:r>
              <a:endParaRPr lang="en-US" sz="1400" dirty="0"/>
            </a:p>
          </p:txBody>
        </p:sp>
        <p:sp>
          <p:nvSpPr>
            <p:cNvPr id="22" name="Rectangle 17"/>
            <p:cNvSpPr/>
            <p:nvPr/>
          </p:nvSpPr>
          <p:spPr>
            <a:xfrm>
              <a:off x="3452547" y="4755961"/>
              <a:ext cx="1099045" cy="475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18"/>
            <p:cNvSpPr txBox="1"/>
            <p:nvPr/>
          </p:nvSpPr>
          <p:spPr>
            <a:xfrm>
              <a:off x="2771801" y="2632864"/>
              <a:ext cx="461665" cy="754374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PEPSIN</a:t>
              </a:r>
              <a:endParaRPr lang="en-US" dirty="0"/>
            </a:p>
          </p:txBody>
        </p:sp>
        <p:sp>
          <p:nvSpPr>
            <p:cNvPr id="24" name="Rechthoek 23"/>
            <p:cNvSpPr/>
            <p:nvPr/>
          </p:nvSpPr>
          <p:spPr>
            <a:xfrm>
              <a:off x="3233466" y="1182990"/>
              <a:ext cx="1483372" cy="4190226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7190795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Diavoorstelling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R. van Ree</dc:creator>
  <cp:lastModifiedBy>R. van Ree</cp:lastModifiedBy>
  <cp:revision>3</cp:revision>
  <dcterms:created xsi:type="dcterms:W3CDTF">2018-05-16T09:16:53Z</dcterms:created>
  <dcterms:modified xsi:type="dcterms:W3CDTF">2018-05-16T09:23:30Z</dcterms:modified>
</cp:coreProperties>
</file>