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Lst>
  <p:sldSz cy="6858000" cx="9144000"/>
  <p:notesSz cx="7023100" cy="9309100"/>
  <p:embeddedFontLst>
    <p:embeddedFont>
      <p:font typeface="Helvetica Neue"/>
      <p:regular r:id="rId27"/>
      <p:bold r:id="rId28"/>
      <p:italic r:id="rId29"/>
      <p:boldItalic r:id="rId30"/>
    </p:embeddedFont>
    <p:embeddedFont>
      <p:font typeface="Source Sans Pro"/>
      <p:regular r:id="rId31"/>
      <p:bold r:id="rId32"/>
      <p:italic r:id="rId33"/>
      <p:boldItalic r:id="rId3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font" Target="fonts/HelveticaNeue-bold.fntdata"/><Relationship Id="rId27" Type="http://schemas.openxmlformats.org/officeDocument/2006/relationships/font" Target="fonts/HelveticaNeue-regular.fntdata"/><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font" Target="fonts/HelveticaNeue-italic.fntdata"/><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font" Target="fonts/SourceSansPro-regular.fntdata"/><Relationship Id="rId30" Type="http://schemas.openxmlformats.org/officeDocument/2006/relationships/font" Target="fonts/HelveticaNeue-boldItalic.fntdata"/><Relationship Id="rId11" Type="http://schemas.openxmlformats.org/officeDocument/2006/relationships/slide" Target="slides/slide7.xml"/><Relationship Id="rId33" Type="http://schemas.openxmlformats.org/officeDocument/2006/relationships/font" Target="fonts/SourceSansPro-italic.fntdata"/><Relationship Id="rId10" Type="http://schemas.openxmlformats.org/officeDocument/2006/relationships/slide" Target="slides/slide6.xml"/><Relationship Id="rId32" Type="http://schemas.openxmlformats.org/officeDocument/2006/relationships/font" Target="fonts/SourceSansPro-bold.fntdata"/><Relationship Id="rId13" Type="http://schemas.openxmlformats.org/officeDocument/2006/relationships/slide" Target="slides/slide9.xml"/><Relationship Id="rId12" Type="http://schemas.openxmlformats.org/officeDocument/2006/relationships/slide" Target="slides/slide8.xml"/><Relationship Id="rId34" Type="http://schemas.openxmlformats.org/officeDocument/2006/relationships/font" Target="fonts/SourceSansPro-boldItalic.fntdata"/><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184275" y="698500"/>
            <a:ext cx="4654550" cy="3490913"/>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702311" y="4421823"/>
            <a:ext cx="5618479" cy="4189095"/>
          </a:xfrm>
          <a:prstGeom prst="rect">
            <a:avLst/>
          </a:prstGeom>
          <a:noFill/>
          <a:ln>
            <a:noFill/>
          </a:ln>
        </p:spPr>
        <p:txBody>
          <a:bodyPr anchorCtr="0" anchor="t" bIns="91425" lIns="91425" spcFirstLastPara="1" rIns="91425" wrap="square" tIns="91425"/>
          <a:lstStyle>
            <a:lvl1pPr indent="-228600" lvl="0" marL="457200" marR="0" rtl="0" algn="l">
              <a:lnSpc>
                <a:spcPct val="100000"/>
              </a:lnSpc>
              <a:spcBef>
                <a:spcPts val="0"/>
              </a:spcBef>
              <a:spcAft>
                <a:spcPts val="0"/>
              </a:spcAft>
              <a:buClr>
                <a:srgbClr val="000000"/>
              </a:buClr>
              <a:buSzPts val="1400"/>
              <a:buFont typeface="Arial"/>
              <a:buNone/>
              <a:defRPr b="0" i="0" sz="1100" u="none" cap="none" strike="noStrike">
                <a:solidFill>
                  <a:schemeClr val="dk1"/>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1100" u="none" cap="none" strike="noStrike">
                <a:solidFill>
                  <a:schemeClr val="dk1"/>
                </a:solidFill>
                <a:latin typeface="Arial"/>
                <a:ea typeface="Arial"/>
                <a:cs typeface="Arial"/>
                <a:sym typeface="Arial"/>
              </a:defRPr>
            </a:lvl2pPr>
            <a:lvl3pPr indent="-228600" lvl="2" marL="1371600" marR="0" rtl="0" algn="l">
              <a:lnSpc>
                <a:spcPct val="100000"/>
              </a:lnSpc>
              <a:spcBef>
                <a:spcPts val="0"/>
              </a:spcBef>
              <a:spcAft>
                <a:spcPts val="0"/>
              </a:spcAft>
              <a:buClr>
                <a:srgbClr val="000000"/>
              </a:buClr>
              <a:buSzPts val="1400"/>
              <a:buFont typeface="Arial"/>
              <a:buNone/>
              <a:defRPr b="0" i="0" sz="1100" u="none" cap="none" strike="noStrike">
                <a:solidFill>
                  <a:schemeClr val="dk1"/>
                </a:solidFill>
                <a:latin typeface="Arial"/>
                <a:ea typeface="Arial"/>
                <a:cs typeface="Arial"/>
                <a:sym typeface="Arial"/>
              </a:defRPr>
            </a:lvl3pPr>
            <a:lvl4pPr indent="-228600" lvl="3" marL="1828800" marR="0" rtl="0" algn="l">
              <a:lnSpc>
                <a:spcPct val="100000"/>
              </a:lnSpc>
              <a:spcBef>
                <a:spcPts val="0"/>
              </a:spcBef>
              <a:spcAft>
                <a:spcPts val="0"/>
              </a:spcAft>
              <a:buClr>
                <a:srgbClr val="000000"/>
              </a:buClr>
              <a:buSzPts val="1400"/>
              <a:buFont typeface="Arial"/>
              <a:buNone/>
              <a:defRPr b="0" i="0" sz="1100" u="none" cap="none" strike="noStrike">
                <a:solidFill>
                  <a:schemeClr val="dk1"/>
                </a:solidFill>
                <a:latin typeface="Arial"/>
                <a:ea typeface="Arial"/>
                <a:cs typeface="Arial"/>
                <a:sym typeface="Arial"/>
              </a:defRPr>
            </a:lvl4pPr>
            <a:lvl5pPr indent="-228600" lvl="4" marL="2286000" marR="0" rtl="0" algn="l">
              <a:lnSpc>
                <a:spcPct val="100000"/>
              </a:lnSpc>
              <a:spcBef>
                <a:spcPts val="0"/>
              </a:spcBef>
              <a:spcAft>
                <a:spcPts val="0"/>
              </a:spcAft>
              <a:buClr>
                <a:srgbClr val="000000"/>
              </a:buClr>
              <a:buSzPts val="1400"/>
              <a:buFont typeface="Arial"/>
              <a:buNone/>
              <a:defRPr b="0" i="0" sz="1100" u="none" cap="none" strike="noStrike">
                <a:solidFill>
                  <a:schemeClr val="dk1"/>
                </a:solidFill>
                <a:latin typeface="Arial"/>
                <a:ea typeface="Arial"/>
                <a:cs typeface="Arial"/>
                <a:sym typeface="Arial"/>
              </a:defRPr>
            </a:lvl5pPr>
            <a:lvl6pPr indent="-228600" lvl="5" marL="2743200" marR="0" rtl="0" algn="l">
              <a:lnSpc>
                <a:spcPct val="100000"/>
              </a:lnSpc>
              <a:spcBef>
                <a:spcPts val="0"/>
              </a:spcBef>
              <a:spcAft>
                <a:spcPts val="0"/>
              </a:spcAft>
              <a:buClr>
                <a:srgbClr val="000000"/>
              </a:buClr>
              <a:buSzPts val="1400"/>
              <a:buFont typeface="Arial"/>
              <a:buNone/>
              <a:defRPr b="0" i="0" sz="1100" u="none" cap="none" strike="noStrike">
                <a:solidFill>
                  <a:schemeClr val="dk1"/>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100" u="none" cap="none" strike="noStrike">
                <a:solidFill>
                  <a:schemeClr val="dk1"/>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100" u="none" cap="none" strike="noStrike">
                <a:solidFill>
                  <a:schemeClr val="dk1"/>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100" u="none" cap="none" strike="noStrike">
                <a:solidFill>
                  <a:schemeClr val="dk1"/>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9" name="Shape 79"/>
        <p:cNvGrpSpPr/>
        <p:nvPr/>
      </p:nvGrpSpPr>
      <p:grpSpPr>
        <a:xfrm>
          <a:off x="0" y="0"/>
          <a:ext cx="0" cy="0"/>
          <a:chOff x="0" y="0"/>
          <a:chExt cx="0" cy="0"/>
        </a:xfrm>
      </p:grpSpPr>
      <p:sp>
        <p:nvSpPr>
          <p:cNvPr id="80" name="Google Shape;80;p1:notes"/>
          <p:cNvSpPr txBox="1"/>
          <p:nvPr>
            <p:ph idx="1" type="body"/>
          </p:nvPr>
        </p:nvSpPr>
        <p:spPr>
          <a:xfrm>
            <a:off x="702311" y="4421823"/>
            <a:ext cx="5618479" cy="4189095"/>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100" u="none" cap="none" strike="noStrike">
              <a:solidFill>
                <a:schemeClr val="dk1"/>
              </a:solidFill>
              <a:latin typeface="Arial"/>
              <a:ea typeface="Arial"/>
              <a:cs typeface="Arial"/>
              <a:sym typeface="Arial"/>
            </a:endParaRPr>
          </a:p>
        </p:txBody>
      </p:sp>
      <p:sp>
        <p:nvSpPr>
          <p:cNvPr id="81" name="Google Shape;81;p1:notes"/>
          <p:cNvSpPr/>
          <p:nvPr>
            <p:ph idx="2" type="sldImg"/>
          </p:nvPr>
        </p:nvSpPr>
        <p:spPr>
          <a:xfrm>
            <a:off x="1184275" y="698500"/>
            <a:ext cx="4654550" cy="3490913"/>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9" name="Shape 139"/>
        <p:cNvGrpSpPr/>
        <p:nvPr/>
      </p:nvGrpSpPr>
      <p:grpSpPr>
        <a:xfrm>
          <a:off x="0" y="0"/>
          <a:ext cx="0" cy="0"/>
          <a:chOff x="0" y="0"/>
          <a:chExt cx="0" cy="0"/>
        </a:xfrm>
      </p:grpSpPr>
      <p:sp>
        <p:nvSpPr>
          <p:cNvPr id="140" name="Google Shape;140;p10:notes"/>
          <p:cNvSpPr/>
          <p:nvPr>
            <p:ph idx="2" type="sldImg"/>
          </p:nvPr>
        </p:nvSpPr>
        <p:spPr>
          <a:xfrm>
            <a:off x="1184275" y="698500"/>
            <a:ext cx="4654550" cy="3490913"/>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1" name="Google Shape;141;p10:notes"/>
          <p:cNvSpPr txBox="1"/>
          <p:nvPr>
            <p:ph idx="1" type="body"/>
          </p:nvPr>
        </p:nvSpPr>
        <p:spPr>
          <a:xfrm>
            <a:off x="702311" y="4421823"/>
            <a:ext cx="5618479" cy="4189095"/>
          </a:xfrm>
          <a:prstGeom prst="rect">
            <a:avLst/>
          </a:prstGeom>
          <a:noFill/>
          <a:ln>
            <a:noFill/>
          </a:ln>
        </p:spPr>
        <p:txBody>
          <a:bodyPr anchorCtr="0" anchor="t" bIns="91425" lIns="91425" spcFirstLastPara="1" rIns="91425" wrap="square" tIns="91425">
            <a:noAutofit/>
          </a:bodyPr>
          <a:lstStyle/>
          <a:p>
            <a:pPr indent="-228600" lvl="0" marL="457200" marR="0" rtl="0" algn="l">
              <a:lnSpc>
                <a:spcPct val="100000"/>
              </a:lnSpc>
              <a:spcBef>
                <a:spcPts val="0"/>
              </a:spcBef>
              <a:spcAft>
                <a:spcPts val="0"/>
              </a:spcAft>
              <a:buClr>
                <a:srgbClr val="000000"/>
              </a:buClr>
              <a:buSzPts val="1400"/>
              <a:buFont typeface="Arial"/>
              <a:buNone/>
            </a:pPr>
            <a:r>
              <a:t/>
            </a:r>
            <a:endParaRPr b="0" i="0" sz="1100" u="none" cap="none" strike="noStrike">
              <a:solidFill>
                <a:schemeClr val="dk1"/>
              </a:solidFill>
              <a:latin typeface="Arial"/>
              <a:ea typeface="Arial"/>
              <a:cs typeface="Arial"/>
              <a:sym typeface="Arial"/>
            </a:endParaRPr>
          </a:p>
          <a:p>
            <a:pPr indent="-228600" lvl="0" marL="457200" marR="0" rtl="0" algn="l">
              <a:lnSpc>
                <a:spcPct val="100000"/>
              </a:lnSpc>
              <a:spcBef>
                <a:spcPts val="0"/>
              </a:spcBef>
              <a:spcAft>
                <a:spcPts val="0"/>
              </a:spcAft>
              <a:buClr>
                <a:srgbClr val="000000"/>
              </a:buClr>
              <a:buSzPts val="1400"/>
              <a:buFont typeface="Arial"/>
              <a:buNone/>
            </a:pPr>
            <a:r>
              <a:rPr lang="en-US"/>
              <a:t>Remove?</a:t>
            </a:r>
            <a:endParaRPr/>
          </a:p>
          <a:p>
            <a:pPr indent="-228600" lvl="0" marL="457200" marR="0" rtl="0" algn="l">
              <a:lnSpc>
                <a:spcPct val="100000"/>
              </a:lnSpc>
              <a:spcBef>
                <a:spcPts val="0"/>
              </a:spcBef>
              <a:spcAft>
                <a:spcPts val="0"/>
              </a:spcAft>
              <a:buClr>
                <a:srgbClr val="000000"/>
              </a:buClr>
              <a:buSzPts val="1400"/>
              <a:buFont typeface="Arial"/>
              <a:buNone/>
            </a:pPr>
            <a:r>
              <a:t/>
            </a:r>
            <a:endParaRPr/>
          </a:p>
          <a:p>
            <a:pPr indent="-228600" lvl="0" marL="457200" marR="0" rtl="0" algn="l">
              <a:lnSpc>
                <a:spcPct val="100000"/>
              </a:lnSpc>
              <a:spcBef>
                <a:spcPts val="0"/>
              </a:spcBef>
              <a:spcAft>
                <a:spcPts val="0"/>
              </a:spcAft>
              <a:buClr>
                <a:srgbClr val="000000"/>
              </a:buClr>
              <a:buSzPts val="1400"/>
              <a:buFont typeface="Arial"/>
              <a:buNone/>
            </a:pPr>
            <a:r>
              <a:rPr lang="en-US"/>
              <a:t>Specify a state machine that defines how data is ingested</a:t>
            </a:r>
            <a:endParaRPr/>
          </a:p>
          <a:p>
            <a:pPr indent="-228600" lvl="0" marL="457200" marR="0" rtl="0" algn="l">
              <a:lnSpc>
                <a:spcPct val="100000"/>
              </a:lnSpc>
              <a:spcBef>
                <a:spcPts val="0"/>
              </a:spcBef>
              <a:spcAft>
                <a:spcPts val="0"/>
              </a:spcAft>
              <a:buClr>
                <a:srgbClr val="000000"/>
              </a:buClr>
              <a:buSzPts val="1400"/>
              <a:buFont typeface="Arial"/>
              <a:buNone/>
            </a:pPr>
            <a:r>
              <a:t/>
            </a:r>
            <a:endParaRPr/>
          </a:p>
          <a:p>
            <a:pPr indent="-228600" lvl="0" marL="457200" marR="0" rtl="0" algn="l">
              <a:lnSpc>
                <a:spcPct val="100000"/>
              </a:lnSpc>
              <a:spcBef>
                <a:spcPts val="0"/>
              </a:spcBef>
              <a:spcAft>
                <a:spcPts val="0"/>
              </a:spcAft>
              <a:buClr>
                <a:srgbClr val="000000"/>
              </a:buClr>
              <a:buSzPts val="1400"/>
              <a:buFont typeface="Arial"/>
              <a:buNone/>
            </a:pPr>
            <a:r>
              <a:rPr b="0" i="0" lang="en-US" sz="1100" u="none" cap="none" strike="noStrike">
                <a:solidFill>
                  <a:schemeClr val="dk1"/>
                </a:solidFill>
                <a:latin typeface="Arial"/>
                <a:ea typeface="Arial"/>
                <a:cs typeface="Arial"/>
                <a:sym typeface="Arial"/>
              </a:rPr>
              <a:t>Configuring workflows - c</a:t>
            </a:r>
            <a:r>
              <a:rPr lang="en-US"/>
              <a:t>ommon steps and custom steps</a:t>
            </a:r>
            <a:endParaRPr/>
          </a:p>
          <a:p>
            <a:pPr indent="-317500" lvl="0" marL="457200" marR="0" rtl="0" algn="l">
              <a:lnSpc>
                <a:spcPct val="100000"/>
              </a:lnSpc>
              <a:spcBef>
                <a:spcPts val="0"/>
              </a:spcBef>
              <a:spcAft>
                <a:spcPts val="0"/>
              </a:spcAft>
              <a:buSzPts val="1400"/>
              <a:buChar char="-"/>
            </a:pPr>
            <a:r>
              <a:rPr lang="en-US"/>
              <a:t>operators can use for visibility and troubleshooting</a:t>
            </a:r>
            <a:endParaRPr/>
          </a:p>
          <a:p>
            <a:pPr indent="-228600" lvl="0" marL="457200" marR="0" rtl="0" algn="l">
              <a:lnSpc>
                <a:spcPct val="100000"/>
              </a:lnSpc>
              <a:spcBef>
                <a:spcPts val="0"/>
              </a:spcBef>
              <a:spcAft>
                <a:spcPts val="0"/>
              </a:spcAft>
              <a:buClr>
                <a:srgbClr val="000000"/>
              </a:buClr>
              <a:buSzPts val="1400"/>
              <a:buFont typeface="Arial"/>
              <a:buNone/>
            </a:pPr>
            <a:r>
              <a:rPr b="0" i="0" lang="en-US" sz="1100" u="none" cap="none" strike="noStrike">
                <a:solidFill>
                  <a:schemeClr val="dk1"/>
                </a:solidFill>
                <a:latin typeface="Arial"/>
                <a:ea typeface="Arial"/>
                <a:cs typeface="Arial"/>
                <a:sym typeface="Arial"/>
              </a:rPr>
              <a:t>Bucket configuration</a:t>
            </a:r>
            <a:endParaRPr b="0" i="0" sz="1100" u="none" cap="none" strike="noStrike">
              <a:solidFill>
                <a:schemeClr val="dk1"/>
              </a:solidFill>
              <a:latin typeface="Arial"/>
              <a:ea typeface="Arial"/>
              <a:cs typeface="Arial"/>
              <a:sym typeface="Arial"/>
            </a:endParaRPr>
          </a:p>
          <a:p>
            <a:pPr indent="-228600" lvl="1" marL="914400" marR="0" rtl="0" algn="l">
              <a:lnSpc>
                <a:spcPct val="100000"/>
              </a:lnSpc>
              <a:spcBef>
                <a:spcPts val="0"/>
              </a:spcBef>
              <a:spcAft>
                <a:spcPts val="0"/>
              </a:spcAft>
              <a:buClr>
                <a:srgbClr val="000000"/>
              </a:buClr>
              <a:buSzPts val="1400"/>
              <a:buFont typeface="Arial"/>
              <a:buNone/>
            </a:pPr>
            <a:r>
              <a:t/>
            </a:r>
            <a:endParaRPr b="0" i="0" sz="1100" u="none" cap="none" strike="noStrike">
              <a:solidFill>
                <a:schemeClr val="dk1"/>
              </a:solidFill>
              <a:latin typeface="Arial"/>
              <a:ea typeface="Arial"/>
              <a:cs typeface="Arial"/>
              <a:sym typeface="Arial"/>
            </a:endParaRPr>
          </a:p>
          <a:p>
            <a:pPr indent="-228600" lvl="0" marL="457200" marR="0" rtl="0" algn="l">
              <a:lnSpc>
                <a:spcPct val="100000"/>
              </a:lnSpc>
              <a:spcBef>
                <a:spcPts val="0"/>
              </a:spcBef>
              <a:spcAft>
                <a:spcPts val="0"/>
              </a:spcAft>
              <a:buClr>
                <a:srgbClr val="000000"/>
              </a:buClr>
              <a:buSzPts val="1400"/>
              <a:buFont typeface="Arial"/>
              <a:buNone/>
            </a:pPr>
            <a:r>
              <a:t/>
            </a:r>
            <a:endParaRPr b="0" i="0" sz="1100" u="none" cap="none" strike="noStrike">
              <a:solidFill>
                <a:schemeClr val="dk1"/>
              </a:solidFill>
              <a:latin typeface="Arial"/>
              <a:ea typeface="Arial"/>
              <a:cs typeface="Arial"/>
              <a:sym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5" name="Shape 145"/>
        <p:cNvGrpSpPr/>
        <p:nvPr/>
      </p:nvGrpSpPr>
      <p:grpSpPr>
        <a:xfrm>
          <a:off x="0" y="0"/>
          <a:ext cx="0" cy="0"/>
          <a:chOff x="0" y="0"/>
          <a:chExt cx="0" cy="0"/>
        </a:xfrm>
      </p:grpSpPr>
      <p:sp>
        <p:nvSpPr>
          <p:cNvPr id="146" name="Google Shape;146;p11:notes"/>
          <p:cNvSpPr/>
          <p:nvPr>
            <p:ph idx="2" type="sldImg"/>
          </p:nvPr>
        </p:nvSpPr>
        <p:spPr>
          <a:xfrm>
            <a:off x="1184275" y="698500"/>
            <a:ext cx="4654550" cy="3490913"/>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7" name="Google Shape;147;p11:notes"/>
          <p:cNvSpPr txBox="1"/>
          <p:nvPr>
            <p:ph idx="1" type="body"/>
          </p:nvPr>
        </p:nvSpPr>
        <p:spPr>
          <a:xfrm>
            <a:off x="702311" y="4421823"/>
            <a:ext cx="5618479" cy="4189095"/>
          </a:xfrm>
          <a:prstGeom prst="rect">
            <a:avLst/>
          </a:prstGeom>
          <a:noFill/>
          <a:ln>
            <a:noFill/>
          </a:ln>
        </p:spPr>
        <p:txBody>
          <a:bodyPr anchorCtr="0" anchor="t" bIns="91425" lIns="91425" spcFirstLastPara="1" rIns="91425" wrap="square" tIns="91425">
            <a:noAutofit/>
          </a:bodyPr>
          <a:lstStyle/>
          <a:p>
            <a:pPr indent="-228600" lvl="0" marL="457200" marR="0" rtl="0" algn="l">
              <a:lnSpc>
                <a:spcPct val="100000"/>
              </a:lnSpc>
              <a:spcBef>
                <a:spcPts val="0"/>
              </a:spcBef>
              <a:spcAft>
                <a:spcPts val="0"/>
              </a:spcAft>
              <a:buClr>
                <a:srgbClr val="000000"/>
              </a:buClr>
              <a:buSzPts val="1400"/>
              <a:buFont typeface="Arial"/>
              <a:buNone/>
            </a:pPr>
            <a:r>
              <a:rPr lang="en-US"/>
              <a:t>Template ingest workflow</a:t>
            </a:r>
            <a:endParaRPr/>
          </a:p>
          <a:p>
            <a:pPr indent="-228600" lvl="0" marL="457200" marR="0" rtl="0" algn="l">
              <a:lnSpc>
                <a:spcPct val="100000"/>
              </a:lnSpc>
              <a:spcBef>
                <a:spcPts val="0"/>
              </a:spcBef>
              <a:spcAft>
                <a:spcPts val="0"/>
              </a:spcAft>
              <a:buClr>
                <a:srgbClr val="000000"/>
              </a:buClr>
              <a:buSzPts val="1400"/>
              <a:buFont typeface="Arial"/>
              <a:buNone/>
            </a:pPr>
            <a:r>
              <a:t/>
            </a:r>
            <a:endParaRPr/>
          </a:p>
          <a:p>
            <a:pPr indent="-228600" lvl="0" marL="457200" marR="0" rtl="0" algn="l">
              <a:lnSpc>
                <a:spcPct val="100000"/>
              </a:lnSpc>
              <a:spcBef>
                <a:spcPts val="0"/>
              </a:spcBef>
              <a:spcAft>
                <a:spcPts val="0"/>
              </a:spcAft>
              <a:buClr>
                <a:srgbClr val="000000"/>
              </a:buClr>
              <a:buSzPts val="1400"/>
              <a:buFont typeface="Arial"/>
              <a:buNone/>
            </a:pPr>
            <a:r>
              <a:rPr lang="en-US"/>
              <a:t>Processing step creates the CMR metadata</a:t>
            </a:r>
            <a:endParaRPr/>
          </a:p>
          <a:p>
            <a:pPr indent="-228600" lvl="0" marL="457200" marR="0" rtl="0" algn="l">
              <a:lnSpc>
                <a:spcPct val="100000"/>
              </a:lnSpc>
              <a:spcBef>
                <a:spcPts val="0"/>
              </a:spcBef>
              <a:spcAft>
                <a:spcPts val="0"/>
              </a:spcAft>
              <a:buClr>
                <a:srgbClr val="000000"/>
              </a:buClr>
              <a:buSzPts val="1400"/>
              <a:buFont typeface="Arial"/>
              <a:buNone/>
            </a:pPr>
            <a:r>
              <a:t/>
            </a:r>
            <a:endParaRPr/>
          </a:p>
          <a:p>
            <a:pPr indent="0" lvl="0" marL="228600" marR="0" rtl="0" algn="l">
              <a:lnSpc>
                <a:spcPct val="100000"/>
              </a:lnSpc>
              <a:spcBef>
                <a:spcPts val="0"/>
              </a:spcBef>
              <a:spcAft>
                <a:spcPts val="0"/>
              </a:spcAft>
              <a:buClr>
                <a:srgbClr val="000000"/>
              </a:buClr>
              <a:buSzPts val="1400"/>
              <a:buFont typeface="Arial"/>
              <a:buNone/>
            </a:pPr>
            <a:r>
              <a:t/>
            </a:r>
            <a:endParaRPr/>
          </a:p>
          <a:p>
            <a:pPr indent="-228600" lvl="0" marL="457200" marR="0" rtl="0" algn="l">
              <a:lnSpc>
                <a:spcPct val="100000"/>
              </a:lnSpc>
              <a:spcBef>
                <a:spcPts val="0"/>
              </a:spcBef>
              <a:spcAft>
                <a:spcPts val="0"/>
              </a:spcAft>
              <a:buClr>
                <a:srgbClr val="000000"/>
              </a:buClr>
              <a:buSzPts val="1400"/>
              <a:buFont typeface="Arial"/>
              <a:buNone/>
            </a:pPr>
            <a:r>
              <a:t/>
            </a:r>
            <a:endParaRPr b="0" i="0" sz="1100" u="none" cap="none" strike="noStrike">
              <a:solidFill>
                <a:schemeClr val="dk1"/>
              </a:solidFill>
              <a:latin typeface="Arial"/>
              <a:ea typeface="Arial"/>
              <a:cs typeface="Arial"/>
              <a:sym typeface="Arial"/>
            </a:endParaRPr>
          </a:p>
          <a:p>
            <a:pPr indent="-228600" lvl="2" marL="1371600" marR="0" rtl="0" algn="l">
              <a:lnSpc>
                <a:spcPct val="100000"/>
              </a:lnSpc>
              <a:spcBef>
                <a:spcPts val="0"/>
              </a:spcBef>
              <a:spcAft>
                <a:spcPts val="0"/>
              </a:spcAft>
              <a:buClr>
                <a:srgbClr val="000000"/>
              </a:buClr>
              <a:buSzPts val="1400"/>
              <a:buFont typeface="Arial"/>
              <a:buNone/>
            </a:pPr>
            <a:r>
              <a:t/>
            </a:r>
            <a:endParaRPr b="0" i="0" sz="1100" u="none" cap="none" strike="noStrike">
              <a:solidFill>
                <a:schemeClr val="dk1"/>
              </a:solidFill>
              <a:latin typeface="Arial"/>
              <a:ea typeface="Arial"/>
              <a:cs typeface="Arial"/>
              <a:sym typeface="Arial"/>
            </a:endParaRPr>
          </a:p>
          <a:p>
            <a:pPr indent="-228600" lvl="1" marL="914400" marR="0" rtl="0" algn="l">
              <a:lnSpc>
                <a:spcPct val="100000"/>
              </a:lnSpc>
              <a:spcBef>
                <a:spcPts val="0"/>
              </a:spcBef>
              <a:spcAft>
                <a:spcPts val="0"/>
              </a:spcAft>
              <a:buClr>
                <a:srgbClr val="000000"/>
              </a:buClr>
              <a:buSzPts val="1400"/>
              <a:buFont typeface="Arial"/>
              <a:buNone/>
            </a:pPr>
            <a:r>
              <a:t/>
            </a:r>
            <a:endParaRPr b="0" i="0" sz="1100" u="none" cap="none" strike="noStrike">
              <a:solidFill>
                <a:schemeClr val="dk1"/>
              </a:solidFill>
              <a:latin typeface="Arial"/>
              <a:ea typeface="Arial"/>
              <a:cs typeface="Arial"/>
              <a:sym typeface="Arial"/>
            </a:endParaRPr>
          </a:p>
          <a:p>
            <a:pPr indent="-228600" lvl="0" marL="457200" marR="0" rtl="0" algn="l">
              <a:lnSpc>
                <a:spcPct val="100000"/>
              </a:lnSpc>
              <a:spcBef>
                <a:spcPts val="0"/>
              </a:spcBef>
              <a:spcAft>
                <a:spcPts val="0"/>
              </a:spcAft>
              <a:buClr>
                <a:srgbClr val="000000"/>
              </a:buClr>
              <a:buSzPts val="1400"/>
              <a:buFont typeface="Arial"/>
              <a:buNone/>
            </a:pPr>
            <a:r>
              <a:t/>
            </a:r>
            <a:endParaRPr b="0" i="0" sz="1100" u="none" cap="none" strike="noStrike">
              <a:solidFill>
                <a:schemeClr val="dk1"/>
              </a:solidFill>
              <a:latin typeface="Arial"/>
              <a:ea typeface="Arial"/>
              <a:cs typeface="Arial"/>
              <a:sym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2" name="Shape 152"/>
        <p:cNvGrpSpPr/>
        <p:nvPr/>
      </p:nvGrpSpPr>
      <p:grpSpPr>
        <a:xfrm>
          <a:off x="0" y="0"/>
          <a:ext cx="0" cy="0"/>
          <a:chOff x="0" y="0"/>
          <a:chExt cx="0" cy="0"/>
        </a:xfrm>
      </p:grpSpPr>
      <p:sp>
        <p:nvSpPr>
          <p:cNvPr id="153" name="Google Shape;153;p7:notes"/>
          <p:cNvSpPr/>
          <p:nvPr>
            <p:ph idx="2" type="sldImg"/>
          </p:nvPr>
        </p:nvSpPr>
        <p:spPr>
          <a:xfrm>
            <a:off x="1184275" y="698500"/>
            <a:ext cx="4654550" cy="3490913"/>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4" name="Google Shape;154;p7:notes"/>
          <p:cNvSpPr txBox="1"/>
          <p:nvPr>
            <p:ph idx="1" type="body"/>
          </p:nvPr>
        </p:nvSpPr>
        <p:spPr>
          <a:xfrm>
            <a:off x="702311" y="4421823"/>
            <a:ext cx="5618400" cy="4189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lang="en-US"/>
              <a:t>Diagram of how Cumulus is deployed and used by multiple DAACs</a:t>
            </a:r>
            <a:endParaRPr/>
          </a:p>
          <a:p>
            <a:pPr indent="0" lvl="0" marL="0" marR="0" rtl="0" algn="l">
              <a:lnSpc>
                <a:spcPct val="100000"/>
              </a:lnSpc>
              <a:spcBef>
                <a:spcPts val="0"/>
              </a:spcBef>
              <a:spcAft>
                <a:spcPts val="0"/>
              </a:spcAft>
              <a:buClr>
                <a:srgbClr val="000000"/>
              </a:buClr>
              <a:buSzPts val="1400"/>
              <a:buFont typeface="Arial"/>
              <a:buNone/>
            </a:pPr>
            <a:r>
              <a:t/>
            </a:r>
            <a:endParaRPr/>
          </a:p>
          <a:p>
            <a:pPr indent="0" lvl="0" marL="0" marR="0" rtl="0" algn="l">
              <a:lnSpc>
                <a:spcPct val="100000"/>
              </a:lnSpc>
              <a:spcBef>
                <a:spcPts val="0"/>
              </a:spcBef>
              <a:spcAft>
                <a:spcPts val="0"/>
              </a:spcAft>
              <a:buClr>
                <a:srgbClr val="000000"/>
              </a:buClr>
              <a:buSzPts val="1400"/>
              <a:buFont typeface="Arial"/>
              <a:buNone/>
            </a:pPr>
            <a:r>
              <a:rPr lang="en-US"/>
              <a:t>Both DAACs are deployed the same way and use Cumulus workflow components and Cumulus services, but they have their own instance of Cumulus</a:t>
            </a:r>
            <a:endParaRPr/>
          </a:p>
          <a:p>
            <a:pPr indent="0" lvl="0" marL="0" marR="0" rtl="0" algn="l">
              <a:lnSpc>
                <a:spcPct val="100000"/>
              </a:lnSpc>
              <a:spcBef>
                <a:spcPts val="0"/>
              </a:spcBef>
              <a:spcAft>
                <a:spcPts val="0"/>
              </a:spcAft>
              <a:buClr>
                <a:srgbClr val="000000"/>
              </a:buClr>
              <a:buSzPts val="1400"/>
              <a:buFont typeface="Arial"/>
              <a:buNone/>
            </a:pPr>
            <a:r>
              <a:t/>
            </a:r>
            <a:endParaRPr/>
          </a:p>
          <a:p>
            <a:pPr indent="0" lvl="0" marL="0" marR="0" rtl="0" algn="l">
              <a:lnSpc>
                <a:spcPct val="100000"/>
              </a:lnSpc>
              <a:spcBef>
                <a:spcPts val="0"/>
              </a:spcBef>
              <a:spcAft>
                <a:spcPts val="0"/>
              </a:spcAft>
              <a:buClr>
                <a:srgbClr val="000000"/>
              </a:buClr>
              <a:buSzPts val="1400"/>
              <a:buFont typeface="Arial"/>
              <a:buNone/>
            </a:pPr>
            <a:r>
              <a:rPr lang="en-US"/>
              <a:t>Cumulus core has common components available and versioned</a:t>
            </a:r>
            <a:endParaRPr/>
          </a:p>
          <a:p>
            <a:pPr indent="0" lvl="0" marL="0" marR="0" rtl="0" algn="l">
              <a:lnSpc>
                <a:spcPct val="100000"/>
              </a:lnSpc>
              <a:spcBef>
                <a:spcPts val="0"/>
              </a:spcBef>
              <a:spcAft>
                <a:spcPts val="0"/>
              </a:spcAft>
              <a:buClr>
                <a:srgbClr val="000000"/>
              </a:buClr>
              <a:buSzPts val="1400"/>
              <a:buFont typeface="Arial"/>
              <a:buNone/>
            </a:pPr>
            <a:r>
              <a:t/>
            </a:r>
            <a:endParaRPr/>
          </a:p>
          <a:p>
            <a:pPr indent="0" lvl="0" marL="0" marR="0" rtl="0" algn="l">
              <a:lnSpc>
                <a:spcPct val="100000"/>
              </a:lnSpc>
              <a:spcBef>
                <a:spcPts val="0"/>
              </a:spcBef>
              <a:spcAft>
                <a:spcPts val="0"/>
              </a:spcAft>
              <a:buClr>
                <a:srgbClr val="000000"/>
              </a:buClr>
              <a:buSzPts val="1400"/>
              <a:buFont typeface="Arial"/>
              <a:buNone/>
            </a:pPr>
            <a:r>
              <a:rPr lang="en-US"/>
              <a:t>DAACs create workflows to discover, process, and archive data using custom DAAC-specific components, Cumulus core components, and components from other DAACs</a:t>
            </a:r>
            <a:endParaRPr/>
          </a:p>
          <a:p>
            <a:pPr indent="0" lvl="0" marL="0" marR="0" rtl="0" algn="l">
              <a:lnSpc>
                <a:spcPct val="100000"/>
              </a:lnSpc>
              <a:spcBef>
                <a:spcPts val="0"/>
              </a:spcBef>
              <a:spcAft>
                <a:spcPts val="0"/>
              </a:spcAft>
              <a:buClr>
                <a:srgbClr val="000000"/>
              </a:buClr>
              <a:buSzPts val="1400"/>
              <a:buFont typeface="Arial"/>
              <a:buNone/>
            </a:pPr>
            <a:r>
              <a:rPr lang="en-US"/>
              <a:t>_______________________________________________________</a:t>
            </a:r>
            <a:endParaRPr/>
          </a:p>
          <a:p>
            <a:pPr indent="0" lvl="0" marL="0" marR="0" rtl="0" algn="l">
              <a:lnSpc>
                <a:spcPct val="100000"/>
              </a:lnSpc>
              <a:spcBef>
                <a:spcPts val="0"/>
              </a:spcBef>
              <a:spcAft>
                <a:spcPts val="0"/>
              </a:spcAft>
              <a:buClr>
                <a:srgbClr val="000000"/>
              </a:buClr>
              <a:buSzPts val="1400"/>
              <a:buFont typeface="Arial"/>
              <a:buNone/>
            </a:pPr>
            <a:r>
              <a:t/>
            </a:r>
            <a:endParaRPr/>
          </a:p>
          <a:p>
            <a:pPr indent="0" lvl="0" marL="0" marR="0" rtl="0" algn="l">
              <a:lnSpc>
                <a:spcPct val="100000"/>
              </a:lnSpc>
              <a:spcBef>
                <a:spcPts val="0"/>
              </a:spcBef>
              <a:spcAft>
                <a:spcPts val="0"/>
              </a:spcAft>
              <a:buClr>
                <a:srgbClr val="000000"/>
              </a:buClr>
              <a:buSzPts val="1400"/>
              <a:buFont typeface="Arial"/>
              <a:buNone/>
            </a:pPr>
            <a:r>
              <a:rPr lang="en-US"/>
              <a:t>What is this that I am looking at - diagram of how Cumulus is deployed and used by multiple DAACs</a:t>
            </a:r>
            <a:endParaRPr/>
          </a:p>
          <a:p>
            <a:pPr indent="0" lvl="0" marL="0" marR="0" rtl="0" algn="l">
              <a:lnSpc>
                <a:spcPct val="100000"/>
              </a:lnSpc>
              <a:spcBef>
                <a:spcPts val="0"/>
              </a:spcBef>
              <a:spcAft>
                <a:spcPts val="0"/>
              </a:spcAft>
              <a:buClr>
                <a:srgbClr val="000000"/>
              </a:buClr>
              <a:buSzPts val="1400"/>
              <a:buFont typeface="Arial"/>
              <a:buNone/>
            </a:pPr>
            <a:r>
              <a:rPr lang="en-US"/>
              <a:t>left - deployment of one daac</a:t>
            </a:r>
            <a:endParaRPr/>
          </a:p>
          <a:p>
            <a:pPr indent="0" lvl="0" marL="0" marR="0" rtl="0" algn="l">
              <a:lnSpc>
                <a:spcPct val="100000"/>
              </a:lnSpc>
              <a:spcBef>
                <a:spcPts val="0"/>
              </a:spcBef>
              <a:spcAft>
                <a:spcPts val="0"/>
              </a:spcAft>
              <a:buClr>
                <a:srgbClr val="000000"/>
              </a:buClr>
              <a:buSzPts val="1400"/>
              <a:buFont typeface="Arial"/>
              <a:buNone/>
            </a:pPr>
            <a:r>
              <a:rPr lang="en-US"/>
              <a:t>Start at the highest level</a:t>
            </a:r>
            <a:endParaRPr/>
          </a:p>
          <a:p>
            <a:pPr indent="0" lvl="0" marL="0" marR="0" rtl="0" algn="l">
              <a:lnSpc>
                <a:spcPct val="100000"/>
              </a:lnSpc>
              <a:spcBef>
                <a:spcPts val="0"/>
              </a:spcBef>
              <a:spcAft>
                <a:spcPts val="0"/>
              </a:spcAft>
              <a:buClr>
                <a:srgbClr val="000000"/>
              </a:buClr>
              <a:buSzPts val="1400"/>
              <a:buFont typeface="Arial"/>
              <a:buNone/>
            </a:pPr>
            <a:r>
              <a:rPr lang="en-US"/>
              <a:t>Workflow</a:t>
            </a:r>
            <a:endParaRPr/>
          </a:p>
          <a:p>
            <a:pPr indent="0" lvl="0" marL="0" marR="0" rtl="0" algn="l">
              <a:lnSpc>
                <a:spcPct val="100000"/>
              </a:lnSpc>
              <a:spcBef>
                <a:spcPts val="0"/>
              </a:spcBef>
              <a:spcAft>
                <a:spcPts val="0"/>
              </a:spcAft>
              <a:buClr>
                <a:srgbClr val="000000"/>
              </a:buClr>
              <a:buSzPts val="1400"/>
              <a:buFont typeface="Arial"/>
              <a:buNone/>
            </a:pPr>
            <a:r>
              <a:t/>
            </a:r>
            <a:endParaRPr/>
          </a:p>
          <a:p>
            <a:pPr indent="0" lvl="0" marL="0" marR="0" rtl="0" algn="l">
              <a:lnSpc>
                <a:spcPct val="100000"/>
              </a:lnSpc>
              <a:spcBef>
                <a:spcPts val="0"/>
              </a:spcBef>
              <a:spcAft>
                <a:spcPts val="0"/>
              </a:spcAft>
              <a:buClr>
                <a:srgbClr val="000000"/>
              </a:buClr>
              <a:buSzPts val="1400"/>
              <a:buFont typeface="Arial"/>
              <a:buNone/>
            </a:pPr>
            <a:r>
              <a:rPr lang="en-US"/>
              <a:t>New diagram:</a:t>
            </a:r>
            <a:endParaRPr/>
          </a:p>
          <a:p>
            <a:pPr indent="0" lvl="0" marL="0" marR="0" rtl="0" algn="l">
              <a:lnSpc>
                <a:spcPct val="100000"/>
              </a:lnSpc>
              <a:spcBef>
                <a:spcPts val="0"/>
              </a:spcBef>
              <a:spcAft>
                <a:spcPts val="0"/>
              </a:spcAft>
              <a:buClr>
                <a:srgbClr val="000000"/>
              </a:buClr>
              <a:buSzPts val="1400"/>
              <a:buFont typeface="Arial"/>
              <a:buNone/>
            </a:pPr>
            <a:r>
              <a:rPr lang="en-US"/>
              <a:t>Using AWS S3 Cloud Object store - makes it available to the next tier of services</a:t>
            </a:r>
            <a:endParaRPr/>
          </a:p>
          <a:p>
            <a:pPr indent="0" lvl="0" marL="0" marR="0" rtl="0" algn="l">
              <a:lnSpc>
                <a:spcPct val="100000"/>
              </a:lnSpc>
              <a:spcBef>
                <a:spcPts val="0"/>
              </a:spcBef>
              <a:spcAft>
                <a:spcPts val="0"/>
              </a:spcAft>
              <a:buClr>
                <a:srgbClr val="000000"/>
              </a:buClr>
              <a:buSzPts val="1400"/>
              <a:buFont typeface="Arial"/>
              <a:buNone/>
            </a:pPr>
            <a:r>
              <a:t/>
            </a:r>
            <a:endParaRPr/>
          </a:p>
          <a:p>
            <a:pPr indent="0" lvl="0" marL="0" marR="0" rtl="0" algn="l">
              <a:lnSpc>
                <a:spcPct val="100000"/>
              </a:lnSpc>
              <a:spcBef>
                <a:spcPts val="0"/>
              </a:spcBef>
              <a:spcAft>
                <a:spcPts val="0"/>
              </a:spcAft>
              <a:buClr>
                <a:srgbClr val="000000"/>
              </a:buClr>
              <a:buSzPts val="1400"/>
              <a:buFont typeface="Arial"/>
              <a:buNone/>
            </a:pPr>
            <a:r>
              <a:rPr lang="en-US"/>
              <a:t>New slide:</a:t>
            </a:r>
            <a:endParaRPr/>
          </a:p>
          <a:p>
            <a:pPr indent="0" lvl="0" marL="0" marR="0" rtl="0" algn="l">
              <a:lnSpc>
                <a:spcPct val="100000"/>
              </a:lnSpc>
              <a:spcBef>
                <a:spcPts val="0"/>
              </a:spcBef>
              <a:spcAft>
                <a:spcPts val="0"/>
              </a:spcAft>
              <a:buClr>
                <a:srgbClr val="000000"/>
              </a:buClr>
              <a:buSzPts val="1400"/>
              <a:buFont typeface="Arial"/>
              <a:buNone/>
            </a:pPr>
            <a:r>
              <a:rPr lang="en-US"/>
              <a:t>GIBS - MRF file optimized for cloud object stores (cloud-ready format)</a:t>
            </a:r>
            <a:endParaRPr/>
          </a:p>
          <a:p>
            <a:pPr indent="0" lvl="0" marL="0" marR="0" rtl="0" algn="l">
              <a:lnSpc>
                <a:spcPct val="100000"/>
              </a:lnSpc>
              <a:spcBef>
                <a:spcPts val="0"/>
              </a:spcBef>
              <a:spcAft>
                <a:spcPts val="0"/>
              </a:spcAft>
              <a:buClr>
                <a:srgbClr val="000000"/>
              </a:buClr>
              <a:buSzPts val="1400"/>
              <a:buFont typeface="Arial"/>
              <a:buNone/>
            </a:pPr>
            <a:r>
              <a:rPr lang="en-US"/>
              <a:t>Very different in how they are processing, sharing common components, use the same operators tools, deployed in similar ways.</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7" name="Shape 157"/>
        <p:cNvGrpSpPr/>
        <p:nvPr/>
      </p:nvGrpSpPr>
      <p:grpSpPr>
        <a:xfrm>
          <a:off x="0" y="0"/>
          <a:ext cx="0" cy="0"/>
          <a:chOff x="0" y="0"/>
          <a:chExt cx="0" cy="0"/>
        </a:xfrm>
      </p:grpSpPr>
      <p:sp>
        <p:nvSpPr>
          <p:cNvPr id="158" name="Google Shape;158;g3d5faa501a_0_0:notes"/>
          <p:cNvSpPr/>
          <p:nvPr>
            <p:ph idx="2" type="sldImg"/>
          </p:nvPr>
        </p:nvSpPr>
        <p:spPr>
          <a:xfrm>
            <a:off x="1184275" y="698500"/>
            <a:ext cx="4654500" cy="34908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9" name="Google Shape;159;g3d5faa501a_0_0:notes"/>
          <p:cNvSpPr txBox="1"/>
          <p:nvPr>
            <p:ph idx="1" type="body"/>
          </p:nvPr>
        </p:nvSpPr>
        <p:spPr>
          <a:xfrm>
            <a:off x="702311" y="4421823"/>
            <a:ext cx="5618400" cy="4189200"/>
          </a:xfrm>
          <a:prstGeom prst="rect">
            <a:avLst/>
          </a:prstGeom>
          <a:noFill/>
          <a:ln>
            <a:noFill/>
          </a:ln>
        </p:spPr>
        <p:txBody>
          <a:bodyPr anchorCtr="0" anchor="t" bIns="91425" lIns="91425" spcFirstLastPara="1" rIns="91425" wrap="square" tIns="91425">
            <a:noAutofit/>
          </a:bodyPr>
          <a:lstStyle/>
          <a:p>
            <a:pPr indent="-228600" lvl="0" marL="457200" marR="0" rtl="0" algn="l">
              <a:lnSpc>
                <a:spcPct val="100000"/>
              </a:lnSpc>
              <a:spcBef>
                <a:spcPts val="0"/>
              </a:spcBef>
              <a:spcAft>
                <a:spcPts val="0"/>
              </a:spcAft>
              <a:buClr>
                <a:srgbClr val="000000"/>
              </a:buClr>
              <a:buSzPts val="1400"/>
              <a:buFont typeface="Arial"/>
              <a:buNone/>
            </a:pPr>
            <a:r>
              <a:t/>
            </a:r>
            <a:endParaRPr b="0" i="0" sz="1100" u="none" cap="none" strike="noStrike">
              <a:solidFill>
                <a:schemeClr val="dk1"/>
              </a:solidFill>
              <a:latin typeface="Arial"/>
              <a:ea typeface="Arial"/>
              <a:cs typeface="Arial"/>
              <a:sym typeface="Arial"/>
            </a:endParaRPr>
          </a:p>
          <a:p>
            <a:pPr indent="-228600" lvl="0" marL="457200" marR="0" rtl="0" algn="l">
              <a:lnSpc>
                <a:spcPct val="100000"/>
              </a:lnSpc>
              <a:spcBef>
                <a:spcPts val="0"/>
              </a:spcBef>
              <a:spcAft>
                <a:spcPts val="0"/>
              </a:spcAft>
              <a:buClr>
                <a:srgbClr val="000000"/>
              </a:buClr>
              <a:buSzPts val="1400"/>
              <a:buFont typeface="Arial"/>
              <a:buNone/>
            </a:pPr>
            <a:r>
              <a:rPr lang="en-US"/>
              <a:t>Left is a GIBS Discover and Queue PDRs workflow made up entirely of Cumulus Core components</a:t>
            </a:r>
            <a:endParaRPr/>
          </a:p>
          <a:p>
            <a:pPr indent="-228600" lvl="0" marL="457200" marR="0" rtl="0" algn="l">
              <a:lnSpc>
                <a:spcPct val="100000"/>
              </a:lnSpc>
              <a:spcBef>
                <a:spcPts val="0"/>
              </a:spcBef>
              <a:spcAft>
                <a:spcPts val="0"/>
              </a:spcAft>
              <a:buClr>
                <a:srgbClr val="000000"/>
              </a:buClr>
              <a:buSzPts val="1400"/>
              <a:buFont typeface="Arial"/>
              <a:buNone/>
            </a:pPr>
            <a:r>
              <a:t/>
            </a:r>
            <a:endParaRPr/>
          </a:p>
          <a:p>
            <a:pPr indent="-228600" lvl="0" marL="457200" marR="0" rtl="0" algn="l">
              <a:lnSpc>
                <a:spcPct val="100000"/>
              </a:lnSpc>
              <a:spcBef>
                <a:spcPts val="0"/>
              </a:spcBef>
              <a:spcAft>
                <a:spcPts val="0"/>
              </a:spcAft>
              <a:buClr>
                <a:srgbClr val="000000"/>
              </a:buClr>
              <a:buSzPts val="1400"/>
              <a:buFont typeface="Arial"/>
              <a:buNone/>
            </a:pPr>
            <a:r>
              <a:rPr lang="en-US"/>
              <a:t>On the right is a GIBS workflow in a Cumulus deployment generating and queueing an MRF file - which is a file optimized for cloud storage.</a:t>
            </a:r>
            <a:endParaRPr/>
          </a:p>
          <a:p>
            <a:pPr indent="-228600" lvl="0" marL="457200" marR="0" rtl="0" algn="l">
              <a:lnSpc>
                <a:spcPct val="100000"/>
              </a:lnSpc>
              <a:spcBef>
                <a:spcPts val="0"/>
              </a:spcBef>
              <a:spcAft>
                <a:spcPts val="0"/>
              </a:spcAft>
              <a:buClr>
                <a:srgbClr val="000000"/>
              </a:buClr>
              <a:buSzPts val="1400"/>
              <a:buFont typeface="Arial"/>
              <a:buNone/>
            </a:pPr>
            <a:r>
              <a:t/>
            </a:r>
            <a:endParaRPr/>
          </a:p>
          <a:p>
            <a:pPr indent="-228600" lvl="0" marL="457200" marR="0" rtl="0" algn="l">
              <a:lnSpc>
                <a:spcPct val="100000"/>
              </a:lnSpc>
              <a:spcBef>
                <a:spcPts val="0"/>
              </a:spcBef>
              <a:spcAft>
                <a:spcPts val="0"/>
              </a:spcAft>
              <a:buClr>
                <a:srgbClr val="000000"/>
              </a:buClr>
              <a:buSzPts val="1400"/>
              <a:buFont typeface="Arial"/>
              <a:buNone/>
            </a:pPr>
            <a:r>
              <a:rPr lang="en-US"/>
              <a:t>Completely different in how it processes files than the previous slide, but deployed in the same way, use the same operator tools</a:t>
            </a:r>
            <a:endParaRPr/>
          </a:p>
          <a:p>
            <a:pPr indent="-228600" lvl="0" marL="457200" marR="0" rtl="0" algn="l">
              <a:lnSpc>
                <a:spcPct val="100000"/>
              </a:lnSpc>
              <a:spcBef>
                <a:spcPts val="0"/>
              </a:spcBef>
              <a:spcAft>
                <a:spcPts val="0"/>
              </a:spcAft>
              <a:buClr>
                <a:srgbClr val="000000"/>
              </a:buClr>
              <a:buSzPts val="1400"/>
              <a:buFont typeface="Arial"/>
              <a:buNone/>
            </a:pPr>
            <a:r>
              <a:t/>
            </a:r>
            <a:endParaRPr b="0" i="0" sz="1100" u="none" cap="none" strike="noStrike">
              <a:solidFill>
                <a:schemeClr val="dk1"/>
              </a:solidFill>
              <a:latin typeface="Arial"/>
              <a:ea typeface="Arial"/>
              <a:cs typeface="Arial"/>
              <a:sym typeface="Arial"/>
            </a:endParaRPr>
          </a:p>
          <a:p>
            <a:pPr indent="-228600" lvl="2" marL="1371600" marR="0" rtl="0" algn="l">
              <a:lnSpc>
                <a:spcPct val="100000"/>
              </a:lnSpc>
              <a:spcBef>
                <a:spcPts val="0"/>
              </a:spcBef>
              <a:spcAft>
                <a:spcPts val="0"/>
              </a:spcAft>
              <a:buClr>
                <a:srgbClr val="000000"/>
              </a:buClr>
              <a:buSzPts val="1400"/>
              <a:buFont typeface="Arial"/>
              <a:buNone/>
            </a:pPr>
            <a:r>
              <a:t/>
            </a:r>
            <a:endParaRPr b="0" i="0" sz="1100" u="none" cap="none" strike="noStrike">
              <a:solidFill>
                <a:schemeClr val="dk1"/>
              </a:solidFill>
              <a:latin typeface="Arial"/>
              <a:ea typeface="Arial"/>
              <a:cs typeface="Arial"/>
              <a:sym typeface="Arial"/>
            </a:endParaRPr>
          </a:p>
          <a:p>
            <a:pPr indent="-228600" lvl="1" marL="914400" marR="0" rtl="0" algn="l">
              <a:lnSpc>
                <a:spcPct val="100000"/>
              </a:lnSpc>
              <a:spcBef>
                <a:spcPts val="0"/>
              </a:spcBef>
              <a:spcAft>
                <a:spcPts val="0"/>
              </a:spcAft>
              <a:buClr>
                <a:srgbClr val="000000"/>
              </a:buClr>
              <a:buSzPts val="1400"/>
              <a:buFont typeface="Arial"/>
              <a:buNone/>
            </a:pPr>
            <a:r>
              <a:t/>
            </a:r>
            <a:endParaRPr b="0" i="0" sz="1100" u="none" cap="none" strike="noStrike">
              <a:solidFill>
                <a:schemeClr val="dk1"/>
              </a:solidFill>
              <a:latin typeface="Arial"/>
              <a:ea typeface="Arial"/>
              <a:cs typeface="Arial"/>
              <a:sym typeface="Arial"/>
            </a:endParaRPr>
          </a:p>
          <a:p>
            <a:pPr indent="-228600" lvl="0" marL="457200" marR="0" rtl="0" algn="l">
              <a:lnSpc>
                <a:spcPct val="100000"/>
              </a:lnSpc>
              <a:spcBef>
                <a:spcPts val="0"/>
              </a:spcBef>
              <a:spcAft>
                <a:spcPts val="0"/>
              </a:spcAft>
              <a:buClr>
                <a:srgbClr val="000000"/>
              </a:buClr>
              <a:buSzPts val="1400"/>
              <a:buFont typeface="Arial"/>
              <a:buNone/>
            </a:pPr>
            <a:r>
              <a:t/>
            </a:r>
            <a:endParaRPr b="0" i="0" sz="1100" u="none" cap="none" strike="noStrike">
              <a:solidFill>
                <a:schemeClr val="dk1"/>
              </a:solidFill>
              <a:latin typeface="Arial"/>
              <a:ea typeface="Arial"/>
              <a:cs typeface="Arial"/>
              <a:sym typeface="Aria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6" name="Shape 166"/>
        <p:cNvGrpSpPr/>
        <p:nvPr/>
      </p:nvGrpSpPr>
      <p:grpSpPr>
        <a:xfrm>
          <a:off x="0" y="0"/>
          <a:ext cx="0" cy="0"/>
          <a:chOff x="0" y="0"/>
          <a:chExt cx="0" cy="0"/>
        </a:xfrm>
      </p:grpSpPr>
      <p:sp>
        <p:nvSpPr>
          <p:cNvPr id="167" name="Google Shape;167;p13:notes"/>
          <p:cNvSpPr/>
          <p:nvPr>
            <p:ph idx="2" type="sldImg"/>
          </p:nvPr>
        </p:nvSpPr>
        <p:spPr>
          <a:xfrm>
            <a:off x="1184275" y="698500"/>
            <a:ext cx="4654550" cy="3490913"/>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8" name="Google Shape;168;p13:notes"/>
          <p:cNvSpPr txBox="1"/>
          <p:nvPr>
            <p:ph idx="1" type="body"/>
          </p:nvPr>
        </p:nvSpPr>
        <p:spPr>
          <a:xfrm>
            <a:off x="702311" y="4421823"/>
            <a:ext cx="5618400" cy="4189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100" u="none" cap="none" strike="noStrike">
              <a:solidFill>
                <a:schemeClr val="dk1"/>
              </a:solidFill>
              <a:latin typeface="Arial"/>
              <a:ea typeface="Arial"/>
              <a:cs typeface="Arial"/>
              <a:sym typeface="Aria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2" name="Shape 172"/>
        <p:cNvGrpSpPr/>
        <p:nvPr/>
      </p:nvGrpSpPr>
      <p:grpSpPr>
        <a:xfrm>
          <a:off x="0" y="0"/>
          <a:ext cx="0" cy="0"/>
          <a:chOff x="0" y="0"/>
          <a:chExt cx="0" cy="0"/>
        </a:xfrm>
      </p:grpSpPr>
      <p:sp>
        <p:nvSpPr>
          <p:cNvPr id="173" name="Google Shape;173;p14:notes"/>
          <p:cNvSpPr/>
          <p:nvPr>
            <p:ph idx="2" type="sldImg"/>
          </p:nvPr>
        </p:nvSpPr>
        <p:spPr>
          <a:xfrm>
            <a:off x="1184275" y="698500"/>
            <a:ext cx="4654550" cy="3490913"/>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4" name="Google Shape;174;p14:notes"/>
          <p:cNvSpPr txBox="1"/>
          <p:nvPr>
            <p:ph idx="1" type="body"/>
          </p:nvPr>
        </p:nvSpPr>
        <p:spPr>
          <a:xfrm>
            <a:off x="702311" y="4421823"/>
            <a:ext cx="5618479" cy="4189095"/>
          </a:xfrm>
          <a:prstGeom prst="rect">
            <a:avLst/>
          </a:prstGeom>
          <a:noFill/>
          <a:ln>
            <a:noFill/>
          </a:ln>
        </p:spPr>
        <p:txBody>
          <a:bodyPr anchorCtr="0" anchor="t" bIns="91425" lIns="91425" spcFirstLastPara="1" rIns="91425" wrap="square" tIns="91425">
            <a:noAutofit/>
          </a:bodyPr>
          <a:lstStyle/>
          <a:p>
            <a:pPr indent="0" lvl="2" marL="0" marR="0" rtl="0" algn="l">
              <a:lnSpc>
                <a:spcPct val="100000"/>
              </a:lnSpc>
              <a:spcBef>
                <a:spcPts val="0"/>
              </a:spcBef>
              <a:spcAft>
                <a:spcPts val="0"/>
              </a:spcAft>
              <a:buClr>
                <a:srgbClr val="000000"/>
              </a:buClr>
              <a:buSzPts val="1400"/>
              <a:buFont typeface="Arial"/>
              <a:buNone/>
            </a:pPr>
            <a:r>
              <a:t/>
            </a:r>
            <a:endParaRPr b="0" i="0" sz="1100" u="none" cap="none" strike="noStrike">
              <a:solidFill>
                <a:schemeClr val="dk1"/>
              </a:solidFill>
              <a:latin typeface="Arial"/>
              <a:ea typeface="Arial"/>
              <a:cs typeface="Arial"/>
              <a:sym typeface="Arial"/>
            </a:endParaRPr>
          </a:p>
          <a:p>
            <a:pPr indent="-228600" lvl="2" marL="1371600" marR="0" rtl="0" algn="l">
              <a:lnSpc>
                <a:spcPct val="100000"/>
              </a:lnSpc>
              <a:spcBef>
                <a:spcPts val="0"/>
              </a:spcBef>
              <a:spcAft>
                <a:spcPts val="0"/>
              </a:spcAft>
              <a:buClr>
                <a:srgbClr val="000000"/>
              </a:buClr>
              <a:buSzPts val="1400"/>
              <a:buFont typeface="Arial"/>
              <a:buNone/>
            </a:pPr>
            <a:r>
              <a:t/>
            </a:r>
            <a:endParaRPr b="0" i="0" sz="1100" u="none" cap="none" strike="noStrike">
              <a:solidFill>
                <a:schemeClr val="dk1"/>
              </a:solidFill>
              <a:latin typeface="Arial"/>
              <a:ea typeface="Arial"/>
              <a:cs typeface="Arial"/>
              <a:sym typeface="Arial"/>
            </a:endParaRPr>
          </a:p>
          <a:p>
            <a:pPr indent="-228600" lvl="1" marL="914400" marR="0" rtl="0" algn="l">
              <a:lnSpc>
                <a:spcPct val="100000"/>
              </a:lnSpc>
              <a:spcBef>
                <a:spcPts val="0"/>
              </a:spcBef>
              <a:spcAft>
                <a:spcPts val="0"/>
              </a:spcAft>
              <a:buClr>
                <a:srgbClr val="000000"/>
              </a:buClr>
              <a:buSzPts val="1400"/>
              <a:buFont typeface="Arial"/>
              <a:buNone/>
            </a:pPr>
            <a:r>
              <a:t/>
            </a:r>
            <a:endParaRPr b="0" i="0" sz="1100" u="none" cap="none" strike="noStrike">
              <a:solidFill>
                <a:schemeClr val="dk1"/>
              </a:solidFill>
              <a:latin typeface="Arial"/>
              <a:ea typeface="Arial"/>
              <a:cs typeface="Arial"/>
              <a:sym typeface="Arial"/>
            </a:endParaRPr>
          </a:p>
          <a:p>
            <a:pPr indent="-228600" lvl="0" marL="457200" marR="0" rtl="0" algn="l">
              <a:lnSpc>
                <a:spcPct val="100000"/>
              </a:lnSpc>
              <a:spcBef>
                <a:spcPts val="0"/>
              </a:spcBef>
              <a:spcAft>
                <a:spcPts val="0"/>
              </a:spcAft>
              <a:buClr>
                <a:srgbClr val="000000"/>
              </a:buClr>
              <a:buSzPts val="1400"/>
              <a:buFont typeface="Arial"/>
              <a:buNone/>
            </a:pPr>
            <a:r>
              <a:t/>
            </a:r>
            <a:endParaRPr b="0" i="0" sz="1100" u="none" cap="none" strike="noStrike">
              <a:solidFill>
                <a:schemeClr val="dk1"/>
              </a:solidFill>
              <a:latin typeface="Arial"/>
              <a:ea typeface="Arial"/>
              <a:cs typeface="Arial"/>
              <a:sym typeface="Aria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8" name="Shape 178"/>
        <p:cNvGrpSpPr/>
        <p:nvPr/>
      </p:nvGrpSpPr>
      <p:grpSpPr>
        <a:xfrm>
          <a:off x="0" y="0"/>
          <a:ext cx="0" cy="0"/>
          <a:chOff x="0" y="0"/>
          <a:chExt cx="0" cy="0"/>
        </a:xfrm>
      </p:grpSpPr>
      <p:sp>
        <p:nvSpPr>
          <p:cNvPr id="179" name="Google Shape;179;p15:notes"/>
          <p:cNvSpPr/>
          <p:nvPr>
            <p:ph idx="2" type="sldImg"/>
          </p:nvPr>
        </p:nvSpPr>
        <p:spPr>
          <a:xfrm>
            <a:off x="1184275" y="698500"/>
            <a:ext cx="4654550" cy="3490913"/>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0" name="Google Shape;180;p15:notes"/>
          <p:cNvSpPr txBox="1"/>
          <p:nvPr>
            <p:ph idx="1" type="body"/>
          </p:nvPr>
        </p:nvSpPr>
        <p:spPr>
          <a:xfrm>
            <a:off x="702311" y="4421823"/>
            <a:ext cx="5618400" cy="4189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100" u="none" cap="none" strike="noStrike">
              <a:solidFill>
                <a:schemeClr val="dk1"/>
              </a:solidFill>
              <a:latin typeface="Arial"/>
              <a:ea typeface="Arial"/>
              <a:cs typeface="Arial"/>
              <a:sym typeface="Aria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4" name="Shape 184"/>
        <p:cNvGrpSpPr/>
        <p:nvPr/>
      </p:nvGrpSpPr>
      <p:grpSpPr>
        <a:xfrm>
          <a:off x="0" y="0"/>
          <a:ext cx="0" cy="0"/>
          <a:chOff x="0" y="0"/>
          <a:chExt cx="0" cy="0"/>
        </a:xfrm>
      </p:grpSpPr>
      <p:sp>
        <p:nvSpPr>
          <p:cNvPr id="185" name="Google Shape;185;p16:notes"/>
          <p:cNvSpPr/>
          <p:nvPr>
            <p:ph idx="2" type="sldImg"/>
          </p:nvPr>
        </p:nvSpPr>
        <p:spPr>
          <a:xfrm>
            <a:off x="1184275" y="698500"/>
            <a:ext cx="4654550" cy="3490913"/>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6" name="Google Shape;186;p16:notes"/>
          <p:cNvSpPr txBox="1"/>
          <p:nvPr>
            <p:ph idx="1" type="body"/>
          </p:nvPr>
        </p:nvSpPr>
        <p:spPr>
          <a:xfrm>
            <a:off x="702311" y="4421823"/>
            <a:ext cx="5618479" cy="4189095"/>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lang="en-US"/>
              <a:t>Unbounded egress - allow in-region access only</a:t>
            </a:r>
            <a:endParaRPr/>
          </a:p>
          <a:p>
            <a:pPr indent="0" lvl="0" marL="0" marR="0" rtl="0" algn="l">
              <a:lnSpc>
                <a:spcPct val="100000"/>
              </a:lnSpc>
              <a:spcBef>
                <a:spcPts val="0"/>
              </a:spcBef>
              <a:spcAft>
                <a:spcPts val="0"/>
              </a:spcAft>
              <a:buClr>
                <a:srgbClr val="000000"/>
              </a:buClr>
              <a:buSzPts val="1400"/>
              <a:buFont typeface="Arial"/>
              <a:buNone/>
            </a:pPr>
            <a:r>
              <a:rPr lang="en-US"/>
              <a:t>Fast and cost-effective solution for everyone</a:t>
            </a:r>
            <a:endParaRPr/>
          </a:p>
          <a:p>
            <a:pPr indent="0" lvl="0" marL="0" marR="0" rtl="0" algn="l">
              <a:lnSpc>
                <a:spcPct val="100000"/>
              </a:lnSpc>
              <a:spcBef>
                <a:spcPts val="0"/>
              </a:spcBef>
              <a:spcAft>
                <a:spcPts val="0"/>
              </a:spcAft>
              <a:buClr>
                <a:srgbClr val="000000"/>
              </a:buClr>
              <a:buSzPts val="1400"/>
              <a:buFont typeface="Arial"/>
              <a:buNone/>
            </a:pPr>
            <a:r>
              <a:t/>
            </a:r>
            <a:endParaRPr/>
          </a:p>
          <a:p>
            <a:pPr indent="0" lvl="0" marL="0" marR="0" rtl="0" algn="l">
              <a:lnSpc>
                <a:spcPct val="100000"/>
              </a:lnSpc>
              <a:spcBef>
                <a:spcPts val="0"/>
              </a:spcBef>
              <a:spcAft>
                <a:spcPts val="0"/>
              </a:spcAft>
              <a:buClr>
                <a:srgbClr val="000000"/>
              </a:buClr>
              <a:buSzPts val="1400"/>
              <a:buFont typeface="Arial"/>
              <a:buNone/>
            </a:pPr>
            <a:r>
              <a:rPr lang="en-US"/>
              <a:t>ED Login:</a:t>
            </a:r>
            <a:endParaRPr/>
          </a:p>
          <a:p>
            <a:pPr indent="0" lvl="0" marL="0" marR="0" rtl="0" algn="l">
              <a:lnSpc>
                <a:spcPct val="100000"/>
              </a:lnSpc>
              <a:spcBef>
                <a:spcPts val="0"/>
              </a:spcBef>
              <a:spcAft>
                <a:spcPts val="0"/>
              </a:spcAft>
              <a:buClr>
                <a:srgbClr val="000000"/>
              </a:buClr>
              <a:buSzPts val="1400"/>
              <a:buFont typeface="Arial"/>
              <a:buNone/>
            </a:pPr>
            <a:r>
              <a:rPr lang="en-US"/>
              <a:t>Credential dispenser API </a:t>
            </a:r>
            <a:endParaRPr/>
          </a:p>
          <a:p>
            <a:pPr indent="0" lvl="2" marL="0" marR="0" rtl="0" algn="l">
              <a:lnSpc>
                <a:spcPct val="100000"/>
              </a:lnSpc>
              <a:spcBef>
                <a:spcPts val="0"/>
              </a:spcBef>
              <a:spcAft>
                <a:spcPts val="0"/>
              </a:spcAft>
              <a:buClr>
                <a:srgbClr val="000000"/>
              </a:buClr>
              <a:buSzPts val="1400"/>
              <a:buFont typeface="Arial"/>
              <a:buNone/>
            </a:pPr>
            <a:r>
              <a:t/>
            </a:r>
            <a:endParaRPr/>
          </a:p>
          <a:p>
            <a:pPr indent="0" lvl="2" marL="0" marR="0" rtl="0" algn="l">
              <a:lnSpc>
                <a:spcPct val="100000"/>
              </a:lnSpc>
              <a:spcBef>
                <a:spcPts val="0"/>
              </a:spcBef>
              <a:spcAft>
                <a:spcPts val="0"/>
              </a:spcAft>
              <a:buClr>
                <a:srgbClr val="000000"/>
              </a:buClr>
              <a:buSzPts val="1400"/>
              <a:buFont typeface="Arial"/>
              <a:buNone/>
            </a:pPr>
            <a:r>
              <a:rPr lang="en-US"/>
              <a:t>Challenges that we have not yet solved</a:t>
            </a:r>
            <a:endParaRPr/>
          </a:p>
          <a:p>
            <a:pPr indent="0" lvl="2" marL="0" marR="0" rtl="0" algn="l">
              <a:lnSpc>
                <a:spcPct val="100000"/>
              </a:lnSpc>
              <a:spcBef>
                <a:spcPts val="0"/>
              </a:spcBef>
              <a:spcAft>
                <a:spcPts val="0"/>
              </a:spcAft>
              <a:buClr>
                <a:srgbClr val="000000"/>
              </a:buClr>
              <a:buSzPts val="1400"/>
              <a:buFont typeface="Arial"/>
              <a:buNone/>
            </a:pPr>
            <a:r>
              <a:rPr lang="en-US"/>
              <a:t>How to enforce CMR-level ACLs with S3 direct access - policies need to be created by a person</a:t>
            </a:r>
            <a:endParaRPr/>
          </a:p>
          <a:p>
            <a:pPr indent="0" lvl="2" marL="1143000" marR="0" rtl="0" algn="l">
              <a:lnSpc>
                <a:spcPct val="100000"/>
              </a:lnSpc>
              <a:spcBef>
                <a:spcPts val="0"/>
              </a:spcBef>
              <a:spcAft>
                <a:spcPts val="0"/>
              </a:spcAft>
              <a:buClr>
                <a:srgbClr val="000000"/>
              </a:buClr>
              <a:buSzPts val="1400"/>
              <a:buFont typeface="Arial"/>
              <a:buNone/>
            </a:pPr>
            <a:r>
              <a:t/>
            </a:r>
            <a:endParaRPr/>
          </a:p>
          <a:p>
            <a:pPr indent="0" lvl="2" marL="0" marR="0" rtl="0" algn="l">
              <a:lnSpc>
                <a:spcPct val="100000"/>
              </a:lnSpc>
              <a:spcBef>
                <a:spcPts val="0"/>
              </a:spcBef>
              <a:spcAft>
                <a:spcPts val="0"/>
              </a:spcAft>
              <a:buClr>
                <a:srgbClr val="000000"/>
              </a:buClr>
              <a:buSzPts val="1400"/>
              <a:buFont typeface="Arial"/>
              <a:buNone/>
            </a:pPr>
            <a:r>
              <a:rPr lang="en-US"/>
              <a:t>____________</a:t>
            </a:r>
            <a:endParaRPr/>
          </a:p>
          <a:p>
            <a:pPr indent="0" lvl="2" marL="0" marR="0" rtl="0" algn="l">
              <a:lnSpc>
                <a:spcPct val="100000"/>
              </a:lnSpc>
              <a:spcBef>
                <a:spcPts val="0"/>
              </a:spcBef>
              <a:spcAft>
                <a:spcPts val="0"/>
              </a:spcAft>
              <a:buClr>
                <a:srgbClr val="000000"/>
              </a:buClr>
              <a:buSzPts val="1400"/>
              <a:buFont typeface="Arial"/>
              <a:buNone/>
            </a:pPr>
            <a:r>
              <a:t/>
            </a:r>
            <a:endParaRPr/>
          </a:p>
          <a:p>
            <a:pPr indent="0" lvl="2" marL="0" marR="0" rtl="0" algn="l">
              <a:lnSpc>
                <a:spcPct val="100000"/>
              </a:lnSpc>
              <a:spcBef>
                <a:spcPts val="0"/>
              </a:spcBef>
              <a:spcAft>
                <a:spcPts val="0"/>
              </a:spcAft>
              <a:buClr>
                <a:srgbClr val="000000"/>
              </a:buClr>
              <a:buSzPts val="1400"/>
              <a:buFont typeface="Arial"/>
              <a:buNone/>
            </a:pPr>
            <a:r>
              <a:rPr lang="en-US"/>
              <a:t>How this works for the user - hit endpoint that logs you in to ED login and dispenses temporary S3 access credentials. Distribution links back to ED login for metrics.</a:t>
            </a:r>
            <a:endParaRPr/>
          </a:p>
          <a:p>
            <a:pPr indent="0" lvl="2" marL="0" marR="0" rtl="0" algn="l">
              <a:lnSpc>
                <a:spcPct val="100000"/>
              </a:lnSpc>
              <a:spcBef>
                <a:spcPts val="0"/>
              </a:spcBef>
              <a:spcAft>
                <a:spcPts val="0"/>
              </a:spcAft>
              <a:buClr>
                <a:srgbClr val="000000"/>
              </a:buClr>
              <a:buSzPts val="1400"/>
              <a:buFont typeface="Arial"/>
              <a:buNone/>
            </a:pPr>
            <a:r>
              <a:t/>
            </a:r>
            <a:endParaRPr/>
          </a:p>
          <a:p>
            <a:pPr indent="0" lvl="2" marL="0" marR="0" rtl="0" algn="l">
              <a:lnSpc>
                <a:spcPct val="100000"/>
              </a:lnSpc>
              <a:spcBef>
                <a:spcPts val="0"/>
              </a:spcBef>
              <a:spcAft>
                <a:spcPts val="0"/>
              </a:spcAft>
              <a:buClr>
                <a:srgbClr val="000000"/>
              </a:buClr>
              <a:buSzPts val="1400"/>
              <a:buFont typeface="Arial"/>
              <a:buNone/>
            </a:pPr>
            <a:r>
              <a:rPr lang="en-US"/>
              <a:t>Key point: talk about the user experience. What is this bringing to users? Show curl command.</a:t>
            </a:r>
            <a:endParaRPr/>
          </a:p>
          <a:p>
            <a:pPr indent="0" lvl="2" marL="0" marR="0" rtl="0" algn="l">
              <a:lnSpc>
                <a:spcPct val="100000"/>
              </a:lnSpc>
              <a:spcBef>
                <a:spcPts val="0"/>
              </a:spcBef>
              <a:spcAft>
                <a:spcPts val="0"/>
              </a:spcAft>
              <a:buClr>
                <a:srgbClr val="000000"/>
              </a:buClr>
              <a:buSzPts val="1400"/>
              <a:buFont typeface="Arial"/>
              <a:buNone/>
            </a:pPr>
            <a:r>
              <a:t/>
            </a:r>
            <a:endParaRPr/>
          </a:p>
          <a:p>
            <a:pPr indent="0" lvl="2" marL="0" marR="0" rtl="0" algn="l">
              <a:lnSpc>
                <a:spcPct val="100000"/>
              </a:lnSpc>
              <a:spcBef>
                <a:spcPts val="0"/>
              </a:spcBef>
              <a:spcAft>
                <a:spcPts val="0"/>
              </a:spcAft>
              <a:buClr>
                <a:srgbClr val="000000"/>
              </a:buClr>
              <a:buSzPts val="1400"/>
              <a:buFont typeface="Arial"/>
              <a:buNone/>
            </a:pPr>
            <a:r>
              <a:rPr lang="en-US"/>
              <a:t>Spin up compute resources in AWS and get high bandwidth, scalable access to computation near the data</a:t>
            </a:r>
            <a:endParaRPr/>
          </a:p>
          <a:p>
            <a:pPr indent="0" lvl="2" marL="0" marR="0" rtl="0" algn="l">
              <a:lnSpc>
                <a:spcPct val="100000"/>
              </a:lnSpc>
              <a:spcBef>
                <a:spcPts val="0"/>
              </a:spcBef>
              <a:spcAft>
                <a:spcPts val="0"/>
              </a:spcAft>
              <a:buClr>
                <a:srgbClr val="000000"/>
              </a:buClr>
              <a:buSzPts val="1400"/>
              <a:buFont typeface="Arial"/>
              <a:buNone/>
            </a:pPr>
            <a:r>
              <a:t/>
            </a:r>
            <a:endParaRPr/>
          </a:p>
          <a:p>
            <a:pPr indent="0" lvl="2" marL="0" marR="0" rtl="0" algn="l">
              <a:lnSpc>
                <a:spcPct val="100000"/>
              </a:lnSpc>
              <a:spcBef>
                <a:spcPts val="0"/>
              </a:spcBef>
              <a:spcAft>
                <a:spcPts val="0"/>
              </a:spcAft>
              <a:buClr>
                <a:srgbClr val="000000"/>
              </a:buClr>
              <a:buSzPts val="1400"/>
              <a:buFont typeface="Arial"/>
              <a:buNone/>
            </a:pPr>
            <a:r>
              <a:rPr lang="en-US"/>
              <a:t>What if you’re not in region?</a:t>
            </a:r>
            <a:endParaRPr/>
          </a:p>
          <a:p>
            <a:pPr indent="0" lvl="2" marL="0" marR="0" rtl="0" algn="l">
              <a:lnSpc>
                <a:spcPct val="100000"/>
              </a:lnSpc>
              <a:spcBef>
                <a:spcPts val="0"/>
              </a:spcBef>
              <a:spcAft>
                <a:spcPts val="0"/>
              </a:spcAft>
              <a:buClr>
                <a:srgbClr val="000000"/>
              </a:buClr>
              <a:buSzPts val="1400"/>
              <a:buFont typeface="Arial"/>
              <a:buNone/>
            </a:pPr>
            <a:r>
              <a:rPr lang="en-US"/>
              <a:t>Spell out more that we cannot have unbounded costs anywhere. Cost control.</a:t>
            </a:r>
            <a:endParaRPr/>
          </a:p>
          <a:p>
            <a:pPr indent="0" lvl="2" marL="0" marR="0" rtl="0" algn="l">
              <a:lnSpc>
                <a:spcPct val="100000"/>
              </a:lnSpc>
              <a:spcBef>
                <a:spcPts val="0"/>
              </a:spcBef>
              <a:spcAft>
                <a:spcPts val="0"/>
              </a:spcAft>
              <a:buClr>
                <a:srgbClr val="000000"/>
              </a:buClr>
              <a:buSzPts val="1400"/>
              <a:buFont typeface="Arial"/>
              <a:buNone/>
            </a:pPr>
            <a:r>
              <a:rPr lang="en-US"/>
              <a:t>HTTP access to everyone, potential range reads so you don’t need to get the entire file</a:t>
            </a:r>
            <a:endParaRPr/>
          </a:p>
          <a:p>
            <a:pPr indent="0" lvl="2" marL="0" marR="0" rtl="0" algn="l">
              <a:lnSpc>
                <a:spcPct val="100000"/>
              </a:lnSpc>
              <a:spcBef>
                <a:spcPts val="0"/>
              </a:spcBef>
              <a:spcAft>
                <a:spcPts val="0"/>
              </a:spcAft>
              <a:buClr>
                <a:srgbClr val="000000"/>
              </a:buClr>
              <a:buSzPts val="1400"/>
              <a:buFont typeface="Arial"/>
              <a:buNone/>
            </a:pPr>
            <a:r>
              <a:rPr lang="en-US"/>
              <a:t>Option to allow access across the internet and then could shut off if costs get out of control, or shut off for particular users who are over-using or abusing.</a:t>
            </a:r>
            <a:endParaRPr/>
          </a:p>
          <a:p>
            <a:pPr indent="0" lvl="2" marL="0" marR="0" rtl="0" algn="l">
              <a:lnSpc>
                <a:spcPct val="100000"/>
              </a:lnSpc>
              <a:spcBef>
                <a:spcPts val="0"/>
              </a:spcBef>
              <a:spcAft>
                <a:spcPts val="0"/>
              </a:spcAft>
              <a:buClr>
                <a:srgbClr val="000000"/>
              </a:buClr>
              <a:buSzPts val="1400"/>
              <a:buFont typeface="Arial"/>
              <a:buNone/>
            </a:pPr>
            <a:r>
              <a:rPr lang="en-US"/>
              <a:t>Fast access to compute in the cloud</a:t>
            </a:r>
            <a:endParaRPr/>
          </a:p>
          <a:p>
            <a:pPr indent="0" lvl="2" marL="0" marR="0" rtl="0" algn="l">
              <a:lnSpc>
                <a:spcPct val="100000"/>
              </a:lnSpc>
              <a:spcBef>
                <a:spcPts val="0"/>
              </a:spcBef>
              <a:spcAft>
                <a:spcPts val="0"/>
              </a:spcAft>
              <a:buClr>
                <a:srgbClr val="000000"/>
              </a:buClr>
              <a:buSzPts val="1400"/>
              <a:buFont typeface="Arial"/>
              <a:buNone/>
            </a:pPr>
            <a:r>
              <a:t/>
            </a:r>
            <a:endParaRPr/>
          </a:p>
          <a:p>
            <a:pPr indent="0" lvl="2" marL="0" marR="0" rtl="0" algn="l">
              <a:lnSpc>
                <a:spcPct val="100000"/>
              </a:lnSpc>
              <a:spcBef>
                <a:spcPts val="0"/>
              </a:spcBef>
              <a:spcAft>
                <a:spcPts val="0"/>
              </a:spcAft>
              <a:buClr>
                <a:srgbClr val="000000"/>
              </a:buClr>
              <a:buSzPts val="1400"/>
              <a:buFont typeface="Arial"/>
              <a:buNone/>
            </a:pPr>
            <a:r>
              <a:t/>
            </a:r>
            <a:endParaRPr/>
          </a:p>
          <a:p>
            <a:pPr indent="-228600" lvl="1" marL="914400" marR="0" rtl="0" algn="l">
              <a:lnSpc>
                <a:spcPct val="100000"/>
              </a:lnSpc>
              <a:spcBef>
                <a:spcPts val="0"/>
              </a:spcBef>
              <a:spcAft>
                <a:spcPts val="0"/>
              </a:spcAft>
              <a:buClr>
                <a:srgbClr val="000000"/>
              </a:buClr>
              <a:buSzPts val="1400"/>
              <a:buFont typeface="Arial"/>
              <a:buNone/>
            </a:pPr>
            <a:r>
              <a:t/>
            </a:r>
            <a:endParaRPr b="0" i="0" sz="1100" u="none" cap="none" strike="noStrike">
              <a:solidFill>
                <a:schemeClr val="dk1"/>
              </a:solidFill>
              <a:latin typeface="Arial"/>
              <a:ea typeface="Arial"/>
              <a:cs typeface="Arial"/>
              <a:sym typeface="Arial"/>
            </a:endParaRPr>
          </a:p>
          <a:p>
            <a:pPr indent="-228600" lvl="0" marL="457200" marR="0" rtl="0" algn="l">
              <a:lnSpc>
                <a:spcPct val="100000"/>
              </a:lnSpc>
              <a:spcBef>
                <a:spcPts val="0"/>
              </a:spcBef>
              <a:spcAft>
                <a:spcPts val="0"/>
              </a:spcAft>
              <a:buClr>
                <a:srgbClr val="000000"/>
              </a:buClr>
              <a:buSzPts val="1400"/>
              <a:buFont typeface="Arial"/>
              <a:buNone/>
            </a:pPr>
            <a:r>
              <a:t/>
            </a:r>
            <a:endParaRPr b="0" i="0" sz="1100" u="none" cap="none" strike="noStrike">
              <a:solidFill>
                <a:schemeClr val="dk1"/>
              </a:solidFill>
              <a:latin typeface="Arial"/>
              <a:ea typeface="Arial"/>
              <a:cs typeface="Arial"/>
              <a:sym typeface="Aria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1" name="Shape 211"/>
        <p:cNvGrpSpPr/>
        <p:nvPr/>
      </p:nvGrpSpPr>
      <p:grpSpPr>
        <a:xfrm>
          <a:off x="0" y="0"/>
          <a:ext cx="0" cy="0"/>
          <a:chOff x="0" y="0"/>
          <a:chExt cx="0" cy="0"/>
        </a:xfrm>
      </p:grpSpPr>
      <p:sp>
        <p:nvSpPr>
          <p:cNvPr id="212" name="Google Shape;212;g3d6bf1f5b4_0_87:notes"/>
          <p:cNvSpPr/>
          <p:nvPr>
            <p:ph idx="2" type="sldImg"/>
          </p:nvPr>
        </p:nvSpPr>
        <p:spPr>
          <a:xfrm>
            <a:off x="1184275" y="698500"/>
            <a:ext cx="4654500" cy="3490800"/>
          </a:xfrm>
          <a:custGeom>
            <a:pathLst>
              <a:path extrusionOk="0" h="120000" w="120000">
                <a:moveTo>
                  <a:pt x="0" y="0"/>
                </a:moveTo>
                <a:lnTo>
                  <a:pt x="120000" y="0"/>
                </a:lnTo>
                <a:lnTo>
                  <a:pt x="120000" y="120000"/>
                </a:lnTo>
                <a:lnTo>
                  <a:pt x="0" y="120000"/>
                </a:lnTo>
                <a:close/>
              </a:path>
            </a:pathLst>
          </a:custGeom>
        </p:spPr>
      </p:sp>
      <p:sp>
        <p:nvSpPr>
          <p:cNvPr id="213" name="Google Shape;213;g3d6bf1f5b4_0_87:notes"/>
          <p:cNvSpPr txBox="1"/>
          <p:nvPr>
            <p:ph idx="1" type="body"/>
          </p:nvPr>
        </p:nvSpPr>
        <p:spPr>
          <a:xfrm>
            <a:off x="702311" y="4421823"/>
            <a:ext cx="5618400" cy="41892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9" name="Shape 219"/>
        <p:cNvGrpSpPr/>
        <p:nvPr/>
      </p:nvGrpSpPr>
      <p:grpSpPr>
        <a:xfrm>
          <a:off x="0" y="0"/>
          <a:ext cx="0" cy="0"/>
          <a:chOff x="0" y="0"/>
          <a:chExt cx="0" cy="0"/>
        </a:xfrm>
      </p:grpSpPr>
      <p:sp>
        <p:nvSpPr>
          <p:cNvPr id="220" name="Google Shape;220;p12:notes"/>
          <p:cNvSpPr/>
          <p:nvPr>
            <p:ph idx="2" type="sldImg"/>
          </p:nvPr>
        </p:nvSpPr>
        <p:spPr>
          <a:xfrm>
            <a:off x="1184275" y="698500"/>
            <a:ext cx="4654550" cy="3490913"/>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1" name="Google Shape;221;p12:notes"/>
          <p:cNvSpPr txBox="1"/>
          <p:nvPr>
            <p:ph idx="1" type="body"/>
          </p:nvPr>
        </p:nvSpPr>
        <p:spPr>
          <a:xfrm>
            <a:off x="702311" y="4421823"/>
            <a:ext cx="5618400" cy="4189200"/>
          </a:xfrm>
          <a:prstGeom prst="rect">
            <a:avLst/>
          </a:prstGeom>
          <a:noFill/>
          <a:ln>
            <a:noFill/>
          </a:ln>
        </p:spPr>
        <p:txBody>
          <a:bodyPr anchorCtr="0" anchor="t" bIns="91425" lIns="91425" spcFirstLastPara="1" rIns="91425" wrap="square" tIns="91425">
            <a:noAutofit/>
          </a:bodyPr>
          <a:lstStyle/>
          <a:p>
            <a:pPr indent="-228600" lvl="1" marL="914400" marR="0" rtl="0" algn="l">
              <a:lnSpc>
                <a:spcPct val="100000"/>
              </a:lnSpc>
              <a:spcBef>
                <a:spcPts val="0"/>
              </a:spcBef>
              <a:spcAft>
                <a:spcPts val="0"/>
              </a:spcAft>
              <a:buClr>
                <a:srgbClr val="000000"/>
              </a:buClr>
              <a:buSzPts val="1400"/>
              <a:buFont typeface="Arial"/>
              <a:buNone/>
            </a:pPr>
            <a:r>
              <a:rPr b="0" i="0" lang="en-US" sz="1000" u="none" cap="none" strike="noStrike">
                <a:solidFill>
                  <a:srgbClr val="595959"/>
                </a:solidFill>
                <a:latin typeface="Arial"/>
                <a:ea typeface="Arial"/>
                <a:cs typeface="Arial"/>
                <a:sym typeface="Arial"/>
              </a:rPr>
              <a:t>NOTE FOR Reviewer: The URL will change to one or more NASA GitHub URLs</a:t>
            </a:r>
            <a:endParaRPr b="0" i="0" sz="11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a:p>
          <a:p>
            <a:pPr indent="0" lvl="0" marL="0" marR="0" rtl="0" algn="l">
              <a:lnSpc>
                <a:spcPct val="100000"/>
              </a:lnSpc>
              <a:spcBef>
                <a:spcPts val="0"/>
              </a:spcBef>
              <a:spcAft>
                <a:spcPts val="0"/>
              </a:spcAft>
              <a:buClr>
                <a:srgbClr val="000000"/>
              </a:buClr>
              <a:buSzPts val="1400"/>
              <a:buFont typeface="Arial"/>
              <a:buNone/>
            </a:pPr>
            <a:r>
              <a:rPr lang="en-US"/>
              <a:t>Under active development now, we invite you to pull the code or libraries, check out our documentation</a:t>
            </a:r>
            <a:endParaRPr/>
          </a:p>
          <a:p>
            <a:pPr indent="0" lvl="0" marL="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9" name="Shape 89"/>
        <p:cNvGrpSpPr/>
        <p:nvPr/>
      </p:nvGrpSpPr>
      <p:grpSpPr>
        <a:xfrm>
          <a:off x="0" y="0"/>
          <a:ext cx="0" cy="0"/>
          <a:chOff x="0" y="0"/>
          <a:chExt cx="0" cy="0"/>
        </a:xfrm>
      </p:grpSpPr>
      <p:sp>
        <p:nvSpPr>
          <p:cNvPr id="90" name="Google Shape;90;p2:notes"/>
          <p:cNvSpPr/>
          <p:nvPr>
            <p:ph idx="2" type="sldImg"/>
          </p:nvPr>
        </p:nvSpPr>
        <p:spPr>
          <a:xfrm>
            <a:off x="1184275" y="698500"/>
            <a:ext cx="4654550" cy="3490913"/>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1" name="Google Shape;91;p2:notes"/>
          <p:cNvSpPr txBox="1"/>
          <p:nvPr>
            <p:ph idx="1" type="body"/>
          </p:nvPr>
        </p:nvSpPr>
        <p:spPr>
          <a:xfrm>
            <a:off x="702311" y="4421823"/>
            <a:ext cx="5618400" cy="4189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lang="en-US"/>
              <a:t>What is a DAAC?</a:t>
            </a:r>
            <a:endParaRPr/>
          </a:p>
          <a:p>
            <a:pPr indent="0" lvl="0" marL="0" marR="0" rtl="0" algn="l">
              <a:lnSpc>
                <a:spcPct val="100000"/>
              </a:lnSpc>
              <a:spcBef>
                <a:spcPts val="0"/>
              </a:spcBef>
              <a:spcAft>
                <a:spcPts val="0"/>
              </a:spcAft>
              <a:buClr>
                <a:srgbClr val="000000"/>
              </a:buClr>
              <a:buSzPts val="1400"/>
              <a:buFont typeface="Arial"/>
              <a:buNone/>
            </a:pPr>
            <a:r>
              <a:t/>
            </a:r>
            <a:endParaRPr/>
          </a:p>
          <a:p>
            <a:pPr indent="0" lvl="0" marL="0" marR="0" rtl="0" algn="l">
              <a:lnSpc>
                <a:spcPct val="100000"/>
              </a:lnSpc>
              <a:spcBef>
                <a:spcPts val="0"/>
              </a:spcBef>
              <a:spcAft>
                <a:spcPts val="0"/>
              </a:spcAft>
              <a:buClr>
                <a:srgbClr val="000000"/>
              </a:buClr>
              <a:buSzPts val="1400"/>
              <a:buFont typeface="Arial"/>
              <a:buNone/>
            </a:pPr>
            <a:r>
              <a:rPr lang="en-US"/>
              <a:t>Distributed Active Archive Center</a:t>
            </a:r>
            <a:endParaRPr/>
          </a:p>
          <a:p>
            <a:pPr indent="0" lvl="0" marL="0" marR="0" rtl="0" algn="l">
              <a:lnSpc>
                <a:spcPct val="100000"/>
              </a:lnSpc>
              <a:spcBef>
                <a:spcPts val="0"/>
              </a:spcBef>
              <a:spcAft>
                <a:spcPts val="0"/>
              </a:spcAft>
              <a:buClr>
                <a:srgbClr val="000000"/>
              </a:buClr>
              <a:buSzPts val="1400"/>
              <a:buFont typeface="Arial"/>
              <a:buNone/>
            </a:pPr>
            <a:r>
              <a:t/>
            </a:r>
            <a:endParaRPr/>
          </a:p>
          <a:p>
            <a:pPr indent="0" lvl="0" marL="0" marR="0" rtl="0" algn="l">
              <a:lnSpc>
                <a:spcPct val="100000"/>
              </a:lnSpc>
              <a:spcBef>
                <a:spcPts val="0"/>
              </a:spcBef>
              <a:spcAft>
                <a:spcPts val="0"/>
              </a:spcAft>
              <a:buClr>
                <a:srgbClr val="000000"/>
              </a:buClr>
              <a:buSzPts val="1400"/>
              <a:buFont typeface="Arial"/>
              <a:buNone/>
            </a:pPr>
            <a:r>
              <a:rPr lang="en-US"/>
              <a:t>where data is processed, documented, archived, and distributed</a:t>
            </a:r>
            <a:endParaRPr/>
          </a:p>
          <a:p>
            <a:pPr indent="0" lvl="0" marL="0" marR="0" rtl="0" algn="l">
              <a:lnSpc>
                <a:spcPct val="100000"/>
              </a:lnSpc>
              <a:spcBef>
                <a:spcPts val="0"/>
              </a:spcBef>
              <a:spcAft>
                <a:spcPts val="0"/>
              </a:spcAft>
              <a:buClr>
                <a:srgbClr val="000000"/>
              </a:buClr>
              <a:buSzPts val="1400"/>
              <a:buFont typeface="Arial"/>
              <a:buNone/>
            </a:pPr>
            <a:r>
              <a:t/>
            </a:r>
            <a:endParaRPr/>
          </a:p>
          <a:p>
            <a:pPr indent="0" lvl="0" marL="0" marR="0" rtl="0" algn="l">
              <a:lnSpc>
                <a:spcPct val="100000"/>
              </a:lnSpc>
              <a:spcBef>
                <a:spcPts val="0"/>
              </a:spcBef>
              <a:spcAft>
                <a:spcPts val="0"/>
              </a:spcAft>
              <a:buClr>
                <a:srgbClr val="000000"/>
              </a:buClr>
              <a:buSzPts val="1400"/>
              <a:buFont typeface="Arial"/>
              <a:buNone/>
            </a:pPr>
            <a:r>
              <a:rPr lang="en-US"/>
              <a:t>There are 12 DAACs throughout the United States</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5" name="Shape 225"/>
        <p:cNvGrpSpPr/>
        <p:nvPr/>
      </p:nvGrpSpPr>
      <p:grpSpPr>
        <a:xfrm>
          <a:off x="0" y="0"/>
          <a:ext cx="0" cy="0"/>
          <a:chOff x="0" y="0"/>
          <a:chExt cx="0" cy="0"/>
        </a:xfrm>
      </p:grpSpPr>
      <p:sp>
        <p:nvSpPr>
          <p:cNvPr id="226" name="Google Shape;226;p17:notes"/>
          <p:cNvSpPr/>
          <p:nvPr>
            <p:ph idx="2" type="sldImg"/>
          </p:nvPr>
        </p:nvSpPr>
        <p:spPr>
          <a:xfrm>
            <a:off x="1184275" y="698500"/>
            <a:ext cx="4654550" cy="3490913"/>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7" name="Google Shape;227;p17:notes"/>
          <p:cNvSpPr txBox="1"/>
          <p:nvPr>
            <p:ph idx="1" type="body"/>
          </p:nvPr>
        </p:nvSpPr>
        <p:spPr>
          <a:xfrm>
            <a:off x="702311" y="4421823"/>
            <a:ext cx="5618400" cy="4189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100" u="none" cap="none" strike="noStrike">
              <a:solidFill>
                <a:schemeClr val="dk1"/>
              </a:solidFill>
              <a:latin typeface="Arial"/>
              <a:ea typeface="Arial"/>
              <a:cs typeface="Arial"/>
              <a:sym typeface="Aria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1" name="Shape 231"/>
        <p:cNvGrpSpPr/>
        <p:nvPr/>
      </p:nvGrpSpPr>
      <p:grpSpPr>
        <a:xfrm>
          <a:off x="0" y="0"/>
          <a:ext cx="0" cy="0"/>
          <a:chOff x="0" y="0"/>
          <a:chExt cx="0" cy="0"/>
        </a:xfrm>
      </p:grpSpPr>
      <p:sp>
        <p:nvSpPr>
          <p:cNvPr id="232" name="Google Shape;232;p18:notes"/>
          <p:cNvSpPr/>
          <p:nvPr>
            <p:ph idx="2" type="sldImg"/>
          </p:nvPr>
        </p:nvSpPr>
        <p:spPr>
          <a:xfrm>
            <a:off x="1184275" y="698500"/>
            <a:ext cx="4654550" cy="3490913"/>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3" name="Google Shape;233;p18:notes"/>
          <p:cNvSpPr txBox="1"/>
          <p:nvPr>
            <p:ph idx="1" type="body"/>
          </p:nvPr>
        </p:nvSpPr>
        <p:spPr>
          <a:xfrm>
            <a:off x="702311" y="4421823"/>
            <a:ext cx="5618400" cy="4189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100" u="none" cap="none" strike="noStrike">
              <a:solidFill>
                <a:schemeClr val="dk1"/>
              </a:solidFill>
              <a:latin typeface="Arial"/>
              <a:ea typeface="Arial"/>
              <a:cs typeface="Arial"/>
              <a:sym typeface="Aria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7" name="Shape 237"/>
        <p:cNvGrpSpPr/>
        <p:nvPr/>
      </p:nvGrpSpPr>
      <p:grpSpPr>
        <a:xfrm>
          <a:off x="0" y="0"/>
          <a:ext cx="0" cy="0"/>
          <a:chOff x="0" y="0"/>
          <a:chExt cx="0" cy="0"/>
        </a:xfrm>
      </p:grpSpPr>
      <p:sp>
        <p:nvSpPr>
          <p:cNvPr id="238" name="Google Shape;238;p19:notes"/>
          <p:cNvSpPr/>
          <p:nvPr>
            <p:ph idx="2" type="sldImg"/>
          </p:nvPr>
        </p:nvSpPr>
        <p:spPr>
          <a:xfrm>
            <a:off x="1184275" y="698500"/>
            <a:ext cx="4654550" cy="3490913"/>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9" name="Google Shape;239;p19:notes"/>
          <p:cNvSpPr txBox="1"/>
          <p:nvPr>
            <p:ph idx="1" type="body"/>
          </p:nvPr>
        </p:nvSpPr>
        <p:spPr>
          <a:xfrm>
            <a:off x="702311" y="4421823"/>
            <a:ext cx="5618479" cy="4189095"/>
          </a:xfrm>
          <a:prstGeom prst="rect">
            <a:avLst/>
          </a:prstGeom>
          <a:noFill/>
          <a:ln>
            <a:noFill/>
          </a:ln>
        </p:spPr>
        <p:txBody>
          <a:bodyPr anchorCtr="0" anchor="t" bIns="93300" lIns="93300" spcFirstLastPara="1" rIns="93300" wrap="square" tIns="933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100" u="none" cap="none" strike="noStrike">
              <a:solidFill>
                <a:schemeClr val="dk1"/>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5" name="Shape 95"/>
        <p:cNvGrpSpPr/>
        <p:nvPr/>
      </p:nvGrpSpPr>
      <p:grpSpPr>
        <a:xfrm>
          <a:off x="0" y="0"/>
          <a:ext cx="0" cy="0"/>
          <a:chOff x="0" y="0"/>
          <a:chExt cx="0" cy="0"/>
        </a:xfrm>
      </p:grpSpPr>
      <p:sp>
        <p:nvSpPr>
          <p:cNvPr id="96" name="Google Shape;96;p3:notes"/>
          <p:cNvSpPr/>
          <p:nvPr>
            <p:ph idx="2" type="sldImg"/>
          </p:nvPr>
        </p:nvSpPr>
        <p:spPr>
          <a:xfrm>
            <a:off x="1184275" y="698500"/>
            <a:ext cx="4654550" cy="3490913"/>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7" name="Google Shape;97;p3:notes"/>
          <p:cNvSpPr txBox="1"/>
          <p:nvPr>
            <p:ph idx="1" type="body"/>
          </p:nvPr>
        </p:nvSpPr>
        <p:spPr>
          <a:xfrm>
            <a:off x="702311" y="4421823"/>
            <a:ext cx="5618479" cy="4189095"/>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lang="en-US"/>
              <a:t>Cloud is generally scalable, highly available, and cost-effective.</a:t>
            </a:r>
            <a:endParaRPr/>
          </a:p>
          <a:p>
            <a:pPr indent="-228600" lvl="0" marL="457200" marR="0" rtl="0" algn="l">
              <a:lnSpc>
                <a:spcPct val="100000"/>
              </a:lnSpc>
              <a:spcBef>
                <a:spcPts val="0"/>
              </a:spcBef>
              <a:spcAft>
                <a:spcPts val="0"/>
              </a:spcAft>
              <a:buClr>
                <a:srgbClr val="000000"/>
              </a:buClr>
              <a:buSzPts val="1400"/>
              <a:buFont typeface="Arial"/>
              <a:buNone/>
            </a:pPr>
            <a:r>
              <a:t/>
            </a:r>
            <a:endParaRPr/>
          </a:p>
          <a:p>
            <a:pPr indent="0" lvl="0" marL="0" marR="0" rtl="0" algn="l">
              <a:lnSpc>
                <a:spcPct val="100000"/>
              </a:lnSpc>
              <a:spcBef>
                <a:spcPts val="0"/>
              </a:spcBef>
              <a:spcAft>
                <a:spcPts val="0"/>
              </a:spcAft>
              <a:buClr>
                <a:srgbClr val="000000"/>
              </a:buClr>
              <a:buSzPts val="1400"/>
              <a:buFont typeface="Arial"/>
              <a:buNone/>
            </a:pPr>
            <a:r>
              <a:rPr lang="en-US"/>
              <a:t>With 2 big missions, NISAR and SWOT coming up, the amount of data coming in is going to increase exponentially.</a:t>
            </a:r>
            <a:endParaRPr/>
          </a:p>
          <a:p>
            <a:pPr indent="-228600" lvl="0" marL="457200" marR="0" rtl="0" algn="l">
              <a:lnSpc>
                <a:spcPct val="100000"/>
              </a:lnSpc>
              <a:spcBef>
                <a:spcPts val="0"/>
              </a:spcBef>
              <a:spcAft>
                <a:spcPts val="0"/>
              </a:spcAft>
              <a:buClr>
                <a:srgbClr val="000000"/>
              </a:buClr>
              <a:buSzPts val="1400"/>
              <a:buFont typeface="Arial"/>
              <a:buNone/>
            </a:pPr>
            <a:r>
              <a:t/>
            </a:r>
            <a:endParaRPr/>
          </a:p>
          <a:p>
            <a:pPr indent="0" lvl="1" marL="0" rtl="0">
              <a:spcBef>
                <a:spcPts val="0"/>
              </a:spcBef>
              <a:spcAft>
                <a:spcPts val="0"/>
              </a:spcAft>
              <a:buClr>
                <a:srgbClr val="000000"/>
              </a:buClr>
              <a:buSzPts val="1400"/>
              <a:buFont typeface="Arial"/>
              <a:buNone/>
            </a:pPr>
            <a:r>
              <a:rPr lang="en-US"/>
              <a:t>Archive now approx 21 PB going to 200+ PB in the next 5 years.</a:t>
            </a:r>
            <a:endParaRPr/>
          </a:p>
          <a:p>
            <a:pPr indent="0" lvl="1" marL="0" rtl="0">
              <a:spcBef>
                <a:spcPts val="0"/>
              </a:spcBef>
              <a:spcAft>
                <a:spcPts val="0"/>
              </a:spcAft>
              <a:buClr>
                <a:srgbClr val="000000"/>
              </a:buClr>
              <a:buSzPts val="1400"/>
              <a:buFont typeface="Arial"/>
              <a:buNone/>
            </a:pPr>
            <a:r>
              <a:t/>
            </a:r>
            <a:endParaRPr/>
          </a:p>
          <a:p>
            <a:pPr indent="0" lvl="1" marL="0" rtl="0">
              <a:spcBef>
                <a:spcPts val="0"/>
              </a:spcBef>
              <a:spcAft>
                <a:spcPts val="0"/>
              </a:spcAft>
              <a:buClr>
                <a:srgbClr val="000000"/>
              </a:buClr>
              <a:buSzPts val="1400"/>
              <a:buFont typeface="Arial"/>
              <a:buNone/>
            </a:pPr>
            <a:r>
              <a:rPr lang="en-US"/>
              <a:t>Not only more granule files, but granule files are larger, forcing us to re-think how we store and work with data. It’s not practical to download terrabytes of data to perform simple processing.</a:t>
            </a:r>
            <a:endParaRPr/>
          </a:p>
          <a:p>
            <a:pPr indent="0" lvl="1" marL="0" rtl="0">
              <a:spcBef>
                <a:spcPts val="0"/>
              </a:spcBef>
              <a:spcAft>
                <a:spcPts val="0"/>
              </a:spcAft>
              <a:buClr>
                <a:srgbClr val="000000"/>
              </a:buClr>
              <a:buSzPts val="1400"/>
              <a:buFont typeface="Arial"/>
              <a:buNone/>
            </a:pPr>
            <a:r>
              <a:t/>
            </a:r>
            <a:endParaRPr/>
          </a:p>
          <a:p>
            <a:pPr indent="0" lvl="1" marL="0" rtl="0">
              <a:spcBef>
                <a:spcPts val="0"/>
              </a:spcBef>
              <a:spcAft>
                <a:spcPts val="0"/>
              </a:spcAft>
              <a:buClr>
                <a:srgbClr val="000000"/>
              </a:buClr>
              <a:buSzPts val="1400"/>
              <a:buFont typeface="Arial"/>
              <a:buNone/>
            </a:pPr>
            <a:r>
              <a:rPr lang="en-US"/>
              <a:t>______________</a:t>
            </a:r>
            <a:endParaRPr/>
          </a:p>
          <a:p>
            <a:pPr indent="0" lvl="1" marL="0" rtl="0">
              <a:spcBef>
                <a:spcPts val="0"/>
              </a:spcBef>
              <a:spcAft>
                <a:spcPts val="0"/>
              </a:spcAft>
              <a:buClr>
                <a:srgbClr val="000000"/>
              </a:buClr>
              <a:buSzPts val="1400"/>
              <a:buFont typeface="Arial"/>
              <a:buNone/>
            </a:pPr>
            <a:r>
              <a:t/>
            </a:r>
            <a:endParaRPr/>
          </a:p>
          <a:p>
            <a:pPr indent="0" lvl="1" marL="0" rtl="0">
              <a:spcBef>
                <a:spcPts val="0"/>
              </a:spcBef>
              <a:spcAft>
                <a:spcPts val="0"/>
              </a:spcAft>
              <a:buClr>
                <a:srgbClr val="000000"/>
              </a:buClr>
              <a:buSzPts val="1400"/>
              <a:buFont typeface="Arial"/>
              <a:buNone/>
            </a:pPr>
            <a:r>
              <a:rPr lang="en-US"/>
              <a:t>ASF, CMR, (not SWOT/NISAR, both bringing in SAR data) spell out acronyms</a:t>
            </a:r>
            <a:endParaRPr/>
          </a:p>
          <a:p>
            <a:pPr indent="-228600" lvl="1" marL="914400" marR="0" rtl="0" algn="l">
              <a:lnSpc>
                <a:spcPct val="100000"/>
              </a:lnSpc>
              <a:spcBef>
                <a:spcPts val="0"/>
              </a:spcBef>
              <a:spcAft>
                <a:spcPts val="0"/>
              </a:spcAft>
              <a:buClr>
                <a:srgbClr val="000000"/>
              </a:buClr>
              <a:buSzPts val="1400"/>
              <a:buFont typeface="Arial"/>
              <a:buNone/>
            </a:pPr>
            <a:r>
              <a:t/>
            </a:r>
            <a:endParaRPr b="0" i="0" sz="1100" u="none" cap="none" strike="noStrike">
              <a:solidFill>
                <a:schemeClr val="dk1"/>
              </a:solidFill>
              <a:latin typeface="Arial"/>
              <a:ea typeface="Arial"/>
              <a:cs typeface="Arial"/>
              <a:sym typeface="Arial"/>
            </a:endParaRPr>
          </a:p>
          <a:p>
            <a:pPr indent="-228600" lvl="0" marL="457200" marR="0" rtl="0" algn="l">
              <a:lnSpc>
                <a:spcPct val="100000"/>
              </a:lnSpc>
              <a:spcBef>
                <a:spcPts val="0"/>
              </a:spcBef>
              <a:spcAft>
                <a:spcPts val="0"/>
              </a:spcAft>
              <a:buClr>
                <a:srgbClr val="000000"/>
              </a:buClr>
              <a:buSzPts val="1400"/>
              <a:buFont typeface="Arial"/>
              <a:buNone/>
            </a:pPr>
            <a:r>
              <a:t/>
            </a:r>
            <a:endParaRPr b="0" i="0" sz="1100" u="none" cap="none" strike="noStrike">
              <a:solidFill>
                <a:schemeClr val="dk1"/>
              </a:solidFill>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6" name="Shape 106"/>
        <p:cNvGrpSpPr/>
        <p:nvPr/>
      </p:nvGrpSpPr>
      <p:grpSpPr>
        <a:xfrm>
          <a:off x="0" y="0"/>
          <a:ext cx="0" cy="0"/>
          <a:chOff x="0" y="0"/>
          <a:chExt cx="0" cy="0"/>
        </a:xfrm>
      </p:grpSpPr>
      <p:sp>
        <p:nvSpPr>
          <p:cNvPr id="107" name="Google Shape;107;p4:notes"/>
          <p:cNvSpPr/>
          <p:nvPr>
            <p:ph idx="2" type="sldImg"/>
          </p:nvPr>
        </p:nvSpPr>
        <p:spPr>
          <a:xfrm>
            <a:off x="1184275" y="698500"/>
            <a:ext cx="4654550" cy="3490913"/>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8" name="Google Shape;108;p4:notes"/>
          <p:cNvSpPr txBox="1"/>
          <p:nvPr>
            <p:ph idx="1" type="body"/>
          </p:nvPr>
        </p:nvSpPr>
        <p:spPr>
          <a:xfrm>
            <a:off x="702311" y="4421823"/>
            <a:ext cx="5618479" cy="4189095"/>
          </a:xfrm>
          <a:prstGeom prst="rect">
            <a:avLst/>
          </a:prstGeom>
          <a:noFill/>
          <a:ln>
            <a:noFill/>
          </a:ln>
        </p:spPr>
        <p:txBody>
          <a:bodyPr anchorCtr="0" anchor="t" bIns="91425" lIns="91425" spcFirstLastPara="1" rIns="91425" wrap="square" tIns="91425">
            <a:noAutofit/>
          </a:bodyPr>
          <a:lstStyle/>
          <a:p>
            <a:pPr indent="0" lvl="1" marL="0" rtl="0">
              <a:spcBef>
                <a:spcPts val="0"/>
              </a:spcBef>
              <a:spcAft>
                <a:spcPts val="0"/>
              </a:spcAft>
              <a:buClr>
                <a:srgbClr val="000000"/>
              </a:buClr>
              <a:buSzPts val="1400"/>
              <a:buFont typeface="Arial"/>
              <a:buNone/>
            </a:pPr>
            <a:r>
              <a:rPr lang="en-US"/>
              <a:t>Not just an S3 bucket, science data from billion-dollar missions that is irreplaceable and valuable</a:t>
            </a:r>
            <a:endParaRPr/>
          </a:p>
          <a:p>
            <a:pPr indent="-228600" lvl="0" marL="457200" marR="0" rtl="0" algn="l">
              <a:lnSpc>
                <a:spcPct val="100000"/>
              </a:lnSpc>
              <a:spcBef>
                <a:spcPts val="0"/>
              </a:spcBef>
              <a:spcAft>
                <a:spcPts val="0"/>
              </a:spcAft>
              <a:buClr>
                <a:srgbClr val="000000"/>
              </a:buClr>
              <a:buSzPts val="1400"/>
              <a:buFont typeface="Arial"/>
              <a:buNone/>
            </a:pPr>
            <a:r>
              <a:t/>
            </a:r>
            <a:endParaRPr/>
          </a:p>
          <a:p>
            <a:pPr indent="0" lvl="0" marL="0" marR="0" rtl="0" algn="l">
              <a:lnSpc>
                <a:spcPct val="100000"/>
              </a:lnSpc>
              <a:spcBef>
                <a:spcPts val="0"/>
              </a:spcBef>
              <a:spcAft>
                <a:spcPts val="0"/>
              </a:spcAft>
              <a:buClr>
                <a:srgbClr val="000000"/>
              </a:buClr>
              <a:buSzPts val="1400"/>
              <a:buFont typeface="Arial"/>
              <a:buNone/>
            </a:pPr>
            <a:r>
              <a:rPr b="0" i="0" lang="en-US" sz="1100" u="none" cap="none" strike="noStrike">
                <a:solidFill>
                  <a:schemeClr val="dk1"/>
                </a:solidFill>
                <a:latin typeface="Arial"/>
                <a:ea typeface="Arial"/>
                <a:cs typeface="Arial"/>
                <a:sym typeface="Arial"/>
              </a:rPr>
              <a:t>What does it mean to have a science archive in the cloud?</a:t>
            </a:r>
            <a:endParaRPr b="0" i="0" sz="11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a:p>
          <a:p>
            <a:pPr indent="0" lvl="0" marL="0" marR="0" rtl="0" algn="l">
              <a:lnSpc>
                <a:spcPct val="100000"/>
              </a:lnSpc>
              <a:spcBef>
                <a:spcPts val="0"/>
              </a:spcBef>
              <a:spcAft>
                <a:spcPts val="0"/>
              </a:spcAft>
              <a:buClr>
                <a:srgbClr val="000000"/>
              </a:buClr>
              <a:buSzPts val="1400"/>
              <a:buFont typeface="Arial"/>
              <a:buNone/>
            </a:pPr>
            <a:r>
              <a:rPr lang="en-US"/>
              <a:t>Be good stewards of the data:</a:t>
            </a:r>
            <a:endParaRPr/>
          </a:p>
          <a:p>
            <a:pPr indent="-317500" lvl="0" marL="457200" marR="0" rtl="0" algn="l">
              <a:lnSpc>
                <a:spcPct val="100000"/>
              </a:lnSpc>
              <a:spcBef>
                <a:spcPts val="0"/>
              </a:spcBef>
              <a:spcAft>
                <a:spcPts val="0"/>
              </a:spcAft>
              <a:buSzPts val="1400"/>
              <a:buChar char="-"/>
            </a:pPr>
            <a:r>
              <a:rPr lang="en-US"/>
              <a:t>Know that the data is correct</a:t>
            </a:r>
            <a:endParaRPr/>
          </a:p>
          <a:p>
            <a:pPr indent="-317500" lvl="0" marL="457200" marR="0" rtl="0" algn="l">
              <a:lnSpc>
                <a:spcPct val="100000"/>
              </a:lnSpc>
              <a:spcBef>
                <a:spcPts val="0"/>
              </a:spcBef>
              <a:spcAft>
                <a:spcPts val="0"/>
              </a:spcAft>
              <a:buSzPts val="1400"/>
              <a:buChar char="-"/>
            </a:pPr>
            <a:r>
              <a:rPr lang="en-US"/>
              <a:t>Know where the data is - as we move data update the systems</a:t>
            </a:r>
            <a:endParaRPr/>
          </a:p>
          <a:p>
            <a:pPr indent="-317500" lvl="0" marL="457200" marR="0" rtl="0" algn="l">
              <a:lnSpc>
                <a:spcPct val="100000"/>
              </a:lnSpc>
              <a:spcBef>
                <a:spcPts val="0"/>
              </a:spcBef>
              <a:spcAft>
                <a:spcPts val="0"/>
              </a:spcAft>
              <a:buSzPts val="1400"/>
              <a:buChar char="-"/>
            </a:pPr>
            <a:r>
              <a:rPr lang="en-US"/>
              <a:t>Keep the data safe </a:t>
            </a:r>
            <a:endParaRPr/>
          </a:p>
          <a:p>
            <a:pPr indent="-317500" lvl="0" marL="457200" marR="0" rtl="0" algn="l">
              <a:lnSpc>
                <a:spcPct val="100000"/>
              </a:lnSpc>
              <a:spcBef>
                <a:spcPts val="0"/>
              </a:spcBef>
              <a:spcAft>
                <a:spcPts val="0"/>
              </a:spcAft>
              <a:buSzPts val="1400"/>
              <a:buChar char="-"/>
            </a:pPr>
            <a:r>
              <a:rPr lang="en-US"/>
              <a:t>Make the data available to users</a:t>
            </a:r>
            <a:endParaRPr/>
          </a:p>
          <a:p>
            <a:pPr indent="-317500" lvl="0" marL="457200" marR="0" rtl="0" algn="l">
              <a:lnSpc>
                <a:spcPct val="100000"/>
              </a:lnSpc>
              <a:spcBef>
                <a:spcPts val="0"/>
              </a:spcBef>
              <a:spcAft>
                <a:spcPts val="0"/>
              </a:spcAft>
              <a:buSzPts val="1400"/>
              <a:buChar char="-"/>
            </a:pPr>
            <a:r>
              <a:rPr lang="en-US"/>
              <a:t>Provide services (processing, organization) and metrics</a:t>
            </a:r>
            <a:endParaRPr/>
          </a:p>
          <a:p>
            <a:pPr indent="-228600" lvl="1" marL="914400" marR="0" rtl="0" algn="l">
              <a:lnSpc>
                <a:spcPct val="100000"/>
              </a:lnSpc>
              <a:spcBef>
                <a:spcPts val="0"/>
              </a:spcBef>
              <a:spcAft>
                <a:spcPts val="0"/>
              </a:spcAft>
              <a:buClr>
                <a:srgbClr val="000000"/>
              </a:buClr>
              <a:buSzPts val="1400"/>
              <a:buFont typeface="Arial"/>
              <a:buNone/>
            </a:pPr>
            <a:r>
              <a:t/>
            </a:r>
            <a:endParaRPr b="0" i="0" sz="1100" u="none" cap="none" strike="noStrike">
              <a:solidFill>
                <a:schemeClr val="dk1"/>
              </a:solidFill>
              <a:latin typeface="Arial"/>
              <a:ea typeface="Arial"/>
              <a:cs typeface="Arial"/>
              <a:sym typeface="Arial"/>
            </a:endParaRPr>
          </a:p>
          <a:p>
            <a:pPr indent="-228600" lvl="0" marL="457200" marR="0" rtl="0" algn="l">
              <a:lnSpc>
                <a:spcPct val="100000"/>
              </a:lnSpc>
              <a:spcBef>
                <a:spcPts val="0"/>
              </a:spcBef>
              <a:spcAft>
                <a:spcPts val="0"/>
              </a:spcAft>
              <a:buClr>
                <a:srgbClr val="000000"/>
              </a:buClr>
              <a:buSzPts val="1400"/>
              <a:buFont typeface="Arial"/>
              <a:buNone/>
            </a:pPr>
            <a:r>
              <a:t/>
            </a:r>
            <a:endParaRPr b="0" i="0" sz="1100" u="none" cap="none" strike="noStrike">
              <a:solidFill>
                <a:schemeClr val="dk1"/>
              </a:solidFill>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2" name="Shape 112"/>
        <p:cNvGrpSpPr/>
        <p:nvPr/>
      </p:nvGrpSpPr>
      <p:grpSpPr>
        <a:xfrm>
          <a:off x="0" y="0"/>
          <a:ext cx="0" cy="0"/>
          <a:chOff x="0" y="0"/>
          <a:chExt cx="0" cy="0"/>
        </a:xfrm>
      </p:grpSpPr>
      <p:sp>
        <p:nvSpPr>
          <p:cNvPr id="113" name="Google Shape;113;p5:notes"/>
          <p:cNvSpPr/>
          <p:nvPr>
            <p:ph idx="2" type="sldImg"/>
          </p:nvPr>
        </p:nvSpPr>
        <p:spPr>
          <a:xfrm>
            <a:off x="1184275" y="698500"/>
            <a:ext cx="4654550" cy="3490913"/>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4" name="Google Shape;114;p5:notes"/>
          <p:cNvSpPr txBox="1"/>
          <p:nvPr>
            <p:ph idx="1" type="body"/>
          </p:nvPr>
        </p:nvSpPr>
        <p:spPr>
          <a:xfrm>
            <a:off x="702311" y="4421823"/>
            <a:ext cx="5618400" cy="4189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lang="en-US"/>
              <a:t>How Cumulus is solving the problem of putting a full-fledged archive in the cloud</a:t>
            </a:r>
            <a:endParaRPr b="0" i="0" sz="1100" u="none" cap="none" strike="noStrike">
              <a:solidFill>
                <a:schemeClr val="dk1"/>
              </a:solidFill>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8" name="Shape 118"/>
        <p:cNvGrpSpPr/>
        <p:nvPr/>
      </p:nvGrpSpPr>
      <p:grpSpPr>
        <a:xfrm>
          <a:off x="0" y="0"/>
          <a:ext cx="0" cy="0"/>
          <a:chOff x="0" y="0"/>
          <a:chExt cx="0" cy="0"/>
        </a:xfrm>
      </p:grpSpPr>
      <p:sp>
        <p:nvSpPr>
          <p:cNvPr id="119" name="Google Shape;119;p6:notes"/>
          <p:cNvSpPr/>
          <p:nvPr>
            <p:ph idx="2" type="sldImg"/>
          </p:nvPr>
        </p:nvSpPr>
        <p:spPr>
          <a:xfrm>
            <a:off x="1184275" y="698500"/>
            <a:ext cx="4654550" cy="3490913"/>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0" name="Google Shape;120;p6:notes"/>
          <p:cNvSpPr txBox="1"/>
          <p:nvPr>
            <p:ph idx="1" type="body"/>
          </p:nvPr>
        </p:nvSpPr>
        <p:spPr>
          <a:xfrm>
            <a:off x="702311" y="4421823"/>
            <a:ext cx="5618400" cy="4189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lang="en-US"/>
              <a:t>Cumulus is a common set of code and services.</a:t>
            </a:r>
            <a:endParaRPr/>
          </a:p>
          <a:p>
            <a:pPr indent="0" lvl="0" marL="0" marR="0" rtl="0" algn="l">
              <a:lnSpc>
                <a:spcPct val="100000"/>
              </a:lnSpc>
              <a:spcBef>
                <a:spcPts val="0"/>
              </a:spcBef>
              <a:spcAft>
                <a:spcPts val="0"/>
              </a:spcAft>
              <a:buClr>
                <a:srgbClr val="000000"/>
              </a:buClr>
              <a:buSzPts val="1400"/>
              <a:buFont typeface="Arial"/>
              <a:buNone/>
            </a:pPr>
            <a:r>
              <a:t/>
            </a:r>
            <a:endParaRPr/>
          </a:p>
          <a:p>
            <a:pPr indent="0" lvl="0" marL="0" marR="0" rtl="0" algn="l">
              <a:lnSpc>
                <a:spcPct val="100000"/>
              </a:lnSpc>
              <a:spcBef>
                <a:spcPts val="0"/>
              </a:spcBef>
              <a:spcAft>
                <a:spcPts val="0"/>
              </a:spcAft>
              <a:buClr>
                <a:srgbClr val="000000"/>
              </a:buClr>
              <a:buSzPts val="1400"/>
              <a:buFont typeface="Arial"/>
              <a:buNone/>
            </a:pPr>
            <a:r>
              <a:rPr lang="en-US"/>
              <a:t>Cumulus provides the DAACs a leg up to get into the cloud and gives the DAACs control to maintain stewardship. </a:t>
            </a:r>
            <a:endParaRPr/>
          </a:p>
          <a:p>
            <a:pPr indent="0" lvl="0" marL="0" marR="0" rtl="0" algn="l">
              <a:lnSpc>
                <a:spcPct val="100000"/>
              </a:lnSpc>
              <a:spcBef>
                <a:spcPts val="0"/>
              </a:spcBef>
              <a:spcAft>
                <a:spcPts val="0"/>
              </a:spcAft>
              <a:buClr>
                <a:srgbClr val="000000"/>
              </a:buClr>
              <a:buSzPts val="1400"/>
              <a:buFont typeface="Arial"/>
              <a:buNone/>
            </a:pPr>
            <a:r>
              <a:t/>
            </a:r>
            <a:endParaRPr/>
          </a:p>
          <a:p>
            <a:pPr indent="0" lvl="0" marL="0" marR="0" rtl="0" algn="l">
              <a:lnSpc>
                <a:spcPct val="100000"/>
              </a:lnSpc>
              <a:spcBef>
                <a:spcPts val="0"/>
              </a:spcBef>
              <a:spcAft>
                <a:spcPts val="0"/>
              </a:spcAft>
              <a:buClr>
                <a:srgbClr val="000000"/>
              </a:buClr>
              <a:buSzPts val="1400"/>
              <a:buFont typeface="Arial"/>
              <a:buNone/>
            </a:pPr>
            <a:r>
              <a:rPr lang="en-US"/>
              <a:t>Cumulus is designed to be configurable and reusable, promoting sharing amongst the DAACs. </a:t>
            </a:r>
            <a:endParaRPr/>
          </a:p>
          <a:p>
            <a:pPr indent="0" lvl="0" marL="0" marR="0" rtl="0" algn="l">
              <a:lnSpc>
                <a:spcPct val="100000"/>
              </a:lnSpc>
              <a:spcBef>
                <a:spcPts val="0"/>
              </a:spcBef>
              <a:spcAft>
                <a:spcPts val="0"/>
              </a:spcAft>
              <a:buClr>
                <a:srgbClr val="000000"/>
              </a:buClr>
              <a:buSzPts val="1400"/>
              <a:buFont typeface="Arial"/>
              <a:buNone/>
            </a:pPr>
            <a:r>
              <a:t/>
            </a:r>
            <a:endParaRPr/>
          </a:p>
          <a:p>
            <a:pPr indent="0" lvl="0" marL="0" marR="0" rtl="0" algn="l">
              <a:lnSpc>
                <a:spcPct val="100000"/>
              </a:lnSpc>
              <a:spcBef>
                <a:spcPts val="0"/>
              </a:spcBef>
              <a:spcAft>
                <a:spcPts val="0"/>
              </a:spcAft>
              <a:buClr>
                <a:srgbClr val="000000"/>
              </a:buClr>
              <a:buSzPts val="1400"/>
              <a:buFont typeface="Arial"/>
              <a:buNone/>
            </a:pPr>
            <a:r>
              <a:rPr lang="en-US"/>
              <a:t>Cumulus is open source to further promote collaboration and Cumulus node.js tasks and packages are publicly available on the node package manager (NPM), making it easy to install Cumulus</a:t>
            </a:r>
            <a:endParaRPr/>
          </a:p>
          <a:p>
            <a:pPr indent="0" lvl="0" marL="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4" name="Shape 124"/>
        <p:cNvGrpSpPr/>
        <p:nvPr/>
      </p:nvGrpSpPr>
      <p:grpSpPr>
        <a:xfrm>
          <a:off x="0" y="0"/>
          <a:ext cx="0" cy="0"/>
          <a:chOff x="0" y="0"/>
          <a:chExt cx="0" cy="0"/>
        </a:xfrm>
      </p:grpSpPr>
      <p:sp>
        <p:nvSpPr>
          <p:cNvPr id="125" name="Google Shape;125;g3d6bf1f5b4_0_0:notes"/>
          <p:cNvSpPr/>
          <p:nvPr>
            <p:ph idx="2" type="sldImg"/>
          </p:nvPr>
        </p:nvSpPr>
        <p:spPr>
          <a:xfrm>
            <a:off x="1184275" y="698500"/>
            <a:ext cx="4654500" cy="3490800"/>
          </a:xfrm>
          <a:custGeom>
            <a:pathLst>
              <a:path extrusionOk="0" h="120000" w="120000">
                <a:moveTo>
                  <a:pt x="0" y="0"/>
                </a:moveTo>
                <a:lnTo>
                  <a:pt x="120000" y="0"/>
                </a:lnTo>
                <a:lnTo>
                  <a:pt x="120000" y="120000"/>
                </a:lnTo>
                <a:lnTo>
                  <a:pt x="0" y="120000"/>
                </a:lnTo>
                <a:close/>
              </a:path>
            </a:pathLst>
          </a:custGeom>
        </p:spPr>
      </p:sp>
      <p:sp>
        <p:nvSpPr>
          <p:cNvPr id="126" name="Google Shape;126;g3d6bf1f5b4_0_0:notes"/>
          <p:cNvSpPr txBox="1"/>
          <p:nvPr>
            <p:ph idx="1" type="body"/>
          </p:nvPr>
        </p:nvSpPr>
        <p:spPr>
          <a:xfrm>
            <a:off x="702311" y="4421823"/>
            <a:ext cx="5618400" cy="41892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US"/>
              <a:t>Overview of Cumulus, the services provided, and how end users interact with the system</a:t>
            </a:r>
            <a:endParaRPr/>
          </a:p>
          <a:p>
            <a:pPr indent="0" lvl="0" marL="0" rtl="0">
              <a:spcBef>
                <a:spcPts val="0"/>
              </a:spcBef>
              <a:spcAft>
                <a:spcPts val="0"/>
              </a:spcAft>
              <a:buNone/>
            </a:pPr>
            <a:r>
              <a:t/>
            </a:r>
            <a:endParaRPr/>
          </a:p>
          <a:p>
            <a:pPr indent="0" lvl="0" marL="0" rtl="0">
              <a:spcBef>
                <a:spcPts val="0"/>
              </a:spcBef>
              <a:spcAft>
                <a:spcPts val="0"/>
              </a:spcAft>
              <a:buNone/>
            </a:pPr>
            <a:r>
              <a:rPr lang="en-US"/>
              <a:t>We use AWS as our cloud solution - data is stored in S3 buckets</a:t>
            </a:r>
            <a:endParaRPr/>
          </a:p>
          <a:p>
            <a:pPr indent="0" lvl="0" marL="0" rtl="0">
              <a:spcBef>
                <a:spcPts val="0"/>
              </a:spcBef>
              <a:spcAft>
                <a:spcPts val="0"/>
              </a:spcAft>
              <a:buNone/>
            </a:pPr>
            <a:r>
              <a:t/>
            </a:r>
            <a:endParaRPr/>
          </a:p>
          <a:p>
            <a:pPr indent="0" lvl="0" marL="0" rtl="0">
              <a:spcBef>
                <a:spcPts val="0"/>
              </a:spcBef>
              <a:spcAft>
                <a:spcPts val="0"/>
              </a:spcAft>
              <a:buNone/>
            </a:pPr>
            <a:r>
              <a:rPr lang="en-US"/>
              <a:t>Ingest Layer:</a:t>
            </a:r>
            <a:endParaRPr/>
          </a:p>
          <a:p>
            <a:pPr indent="0" lvl="0" marL="0" rtl="0">
              <a:spcBef>
                <a:spcPts val="0"/>
              </a:spcBef>
              <a:spcAft>
                <a:spcPts val="0"/>
              </a:spcAft>
              <a:buNone/>
            </a:pPr>
            <a:r>
              <a:t/>
            </a:r>
            <a:endParaRPr/>
          </a:p>
          <a:p>
            <a:pPr indent="0" lvl="0" marL="0" rtl="0">
              <a:spcBef>
                <a:spcPts val="0"/>
              </a:spcBef>
              <a:spcAft>
                <a:spcPts val="0"/>
              </a:spcAft>
              <a:buNone/>
            </a:pPr>
            <a:r>
              <a:rPr lang="en-US"/>
              <a:t>Cumulus workflow configured to Ingest</a:t>
            </a:r>
            <a:endParaRPr/>
          </a:p>
          <a:p>
            <a:pPr indent="0" lvl="0" marL="0" rtl="0">
              <a:spcBef>
                <a:spcPts val="0"/>
              </a:spcBef>
              <a:spcAft>
                <a:spcPts val="0"/>
              </a:spcAft>
              <a:buNone/>
            </a:pPr>
            <a:r>
              <a:t/>
            </a:r>
            <a:endParaRPr/>
          </a:p>
          <a:p>
            <a:pPr indent="0" lvl="0" marL="0" rtl="0">
              <a:spcBef>
                <a:spcPts val="0"/>
              </a:spcBef>
              <a:spcAft>
                <a:spcPts val="0"/>
              </a:spcAft>
              <a:buNone/>
            </a:pPr>
            <a:r>
              <a:rPr lang="en-US"/>
              <a:t>Science data provider triggers workflow - can be configured to trigger on schedule or when there is new data. Workflows can trigger other workflows.</a:t>
            </a:r>
            <a:endParaRPr/>
          </a:p>
          <a:p>
            <a:pPr indent="0" lvl="0" marL="0" rtl="0">
              <a:spcBef>
                <a:spcPts val="0"/>
              </a:spcBef>
              <a:spcAft>
                <a:spcPts val="0"/>
              </a:spcAft>
              <a:buNone/>
            </a:pPr>
            <a:r>
              <a:t/>
            </a:r>
            <a:endParaRPr/>
          </a:p>
          <a:p>
            <a:pPr indent="0" lvl="0" marL="0" rtl="0">
              <a:spcBef>
                <a:spcPts val="0"/>
              </a:spcBef>
              <a:spcAft>
                <a:spcPts val="0"/>
              </a:spcAft>
              <a:buNone/>
            </a:pPr>
            <a:r>
              <a:rPr lang="en-US"/>
              <a:t>Ingested data gets archived and can write to the CMR</a:t>
            </a:r>
            <a:endParaRPr/>
          </a:p>
          <a:p>
            <a:pPr indent="0" lvl="0" marL="0" rtl="0">
              <a:spcBef>
                <a:spcPts val="0"/>
              </a:spcBef>
              <a:spcAft>
                <a:spcPts val="0"/>
              </a:spcAft>
              <a:buNone/>
            </a:pPr>
            <a:r>
              <a:t/>
            </a:r>
            <a:endParaRPr/>
          </a:p>
          <a:p>
            <a:pPr indent="0" lvl="0" marL="0" rtl="0">
              <a:spcBef>
                <a:spcPts val="0"/>
              </a:spcBef>
              <a:spcAft>
                <a:spcPts val="0"/>
              </a:spcAft>
              <a:buNone/>
            </a:pPr>
            <a:r>
              <a:rPr lang="en-US"/>
              <a:t>Distribution layer - how the data is accessed</a:t>
            </a:r>
            <a:endParaRPr/>
          </a:p>
          <a:p>
            <a:pPr indent="-317500" lvl="0" marL="457200" rtl="0">
              <a:spcBef>
                <a:spcPts val="0"/>
              </a:spcBef>
              <a:spcAft>
                <a:spcPts val="0"/>
              </a:spcAft>
              <a:buSzPts val="1400"/>
              <a:buChar char="-"/>
            </a:pPr>
            <a:r>
              <a:rPr lang="en-US"/>
              <a:t>Distribution endpoint behind Earthdata Login</a:t>
            </a:r>
            <a:endParaRPr/>
          </a:p>
          <a:p>
            <a:pPr indent="-317500" lvl="0" marL="457200" rtl="0">
              <a:spcBef>
                <a:spcPts val="0"/>
              </a:spcBef>
              <a:spcAft>
                <a:spcPts val="0"/>
              </a:spcAft>
              <a:buSzPts val="1400"/>
              <a:buChar char="-"/>
            </a:pPr>
            <a:r>
              <a:rPr lang="en-US"/>
              <a:t>Direct S3 Access</a:t>
            </a:r>
            <a:endParaRPr/>
          </a:p>
          <a:p>
            <a:pPr indent="0" lvl="0" marL="0" rtl="0">
              <a:spcBef>
                <a:spcPts val="0"/>
              </a:spcBef>
              <a:spcAft>
                <a:spcPts val="0"/>
              </a:spcAft>
              <a:buNone/>
            </a:pPr>
            <a:r>
              <a:t/>
            </a:r>
            <a:endParaRPr/>
          </a:p>
          <a:p>
            <a:pPr indent="0" lvl="0" marL="0" rtl="0">
              <a:spcBef>
                <a:spcPts val="0"/>
              </a:spcBef>
              <a:spcAft>
                <a:spcPts val="0"/>
              </a:spcAft>
              <a:buNone/>
            </a:pPr>
            <a:r>
              <a:rPr lang="en-US"/>
              <a:t>Services running on Cumulus:</a:t>
            </a:r>
            <a:endParaRPr/>
          </a:p>
          <a:p>
            <a:pPr indent="-317500" lvl="0" marL="457200" rtl="0">
              <a:spcBef>
                <a:spcPts val="0"/>
              </a:spcBef>
              <a:spcAft>
                <a:spcPts val="0"/>
              </a:spcAft>
              <a:buSzPts val="1400"/>
              <a:buChar char="-"/>
            </a:pPr>
            <a:r>
              <a:rPr lang="en-US"/>
              <a:t>Reconciliation</a:t>
            </a:r>
            <a:endParaRPr/>
          </a:p>
          <a:p>
            <a:pPr indent="-317500" lvl="0" marL="457200" rtl="0">
              <a:spcBef>
                <a:spcPts val="0"/>
              </a:spcBef>
              <a:spcAft>
                <a:spcPts val="0"/>
              </a:spcAft>
              <a:buSzPts val="1400"/>
              <a:buChar char="-"/>
            </a:pPr>
            <a:r>
              <a:rPr lang="en-US"/>
              <a:t>Backup</a:t>
            </a:r>
            <a:endParaRPr/>
          </a:p>
          <a:p>
            <a:pPr indent="-317500" lvl="0" marL="457200" rtl="0">
              <a:spcBef>
                <a:spcPts val="0"/>
              </a:spcBef>
              <a:spcAft>
                <a:spcPts val="0"/>
              </a:spcAft>
              <a:buSzPts val="1400"/>
              <a:buChar char="-"/>
            </a:pPr>
            <a:r>
              <a:rPr lang="en-US"/>
              <a:t>Metrics - reports to EMS nightly</a:t>
            </a:r>
            <a:endParaRPr/>
          </a:p>
          <a:p>
            <a:pPr indent="0" lvl="0" marL="0" rtl="0">
              <a:spcBef>
                <a:spcPts val="0"/>
              </a:spcBef>
              <a:spcAft>
                <a:spcPts val="0"/>
              </a:spcAft>
              <a:buNone/>
            </a:pPr>
            <a:r>
              <a:t/>
            </a:r>
            <a:endParaRPr/>
          </a:p>
          <a:p>
            <a:pPr indent="0" lvl="0" marL="0" rtl="0">
              <a:spcBef>
                <a:spcPts val="0"/>
              </a:spcBef>
              <a:spcAft>
                <a:spcPts val="0"/>
              </a:spcAft>
              <a:buNone/>
            </a:pPr>
            <a:r>
              <a:rPr lang="en-US"/>
              <a:t>Operators</a:t>
            </a:r>
            <a:endParaRPr/>
          </a:p>
          <a:p>
            <a:pPr indent="-317500" lvl="0" marL="457200" rtl="0">
              <a:spcBef>
                <a:spcPts val="0"/>
              </a:spcBef>
              <a:spcAft>
                <a:spcPts val="0"/>
              </a:spcAft>
              <a:buSzPts val="1400"/>
              <a:buChar char="-"/>
            </a:pPr>
            <a:r>
              <a:rPr lang="en-US"/>
              <a:t>Operator dashboard </a:t>
            </a:r>
            <a:endParaRPr/>
          </a:p>
          <a:p>
            <a:pPr indent="-317500" lvl="1" marL="914400" rtl="0">
              <a:spcBef>
                <a:spcPts val="0"/>
              </a:spcBef>
              <a:spcAft>
                <a:spcPts val="0"/>
              </a:spcAft>
              <a:buSzPts val="1400"/>
              <a:buChar char="-"/>
            </a:pPr>
            <a:r>
              <a:rPr lang="en-US"/>
              <a:t>manage providers, collections, configuration, and rules</a:t>
            </a:r>
            <a:endParaRPr/>
          </a:p>
          <a:p>
            <a:pPr indent="-317500" lvl="0" marL="457200" rtl="0">
              <a:spcBef>
                <a:spcPts val="0"/>
              </a:spcBef>
              <a:spcAft>
                <a:spcPts val="0"/>
              </a:spcAft>
              <a:buSzPts val="1400"/>
              <a:buChar char="-"/>
            </a:pPr>
            <a:r>
              <a:rPr lang="en-US"/>
              <a:t>Talks to all layers via the operator API</a:t>
            </a:r>
            <a:endParaRPr/>
          </a:p>
          <a:p>
            <a:pPr indent="-317500" lvl="0" marL="457200">
              <a:spcBef>
                <a:spcPts val="0"/>
              </a:spcBef>
              <a:spcAft>
                <a:spcPts val="0"/>
              </a:spcAft>
              <a:buSzPts val="1400"/>
              <a:buChar char="-"/>
            </a:pPr>
            <a:r>
              <a:rPr lang="en-US"/>
              <a:t>Behind ED login</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9" name="Shape 129"/>
        <p:cNvGrpSpPr/>
        <p:nvPr/>
      </p:nvGrpSpPr>
      <p:grpSpPr>
        <a:xfrm>
          <a:off x="0" y="0"/>
          <a:ext cx="0" cy="0"/>
          <a:chOff x="0" y="0"/>
          <a:chExt cx="0" cy="0"/>
        </a:xfrm>
      </p:grpSpPr>
      <p:sp>
        <p:nvSpPr>
          <p:cNvPr id="130" name="Google Shape;130;p8:notes"/>
          <p:cNvSpPr/>
          <p:nvPr>
            <p:ph idx="2" type="sldImg"/>
          </p:nvPr>
        </p:nvSpPr>
        <p:spPr>
          <a:xfrm>
            <a:off x="1184275" y="698500"/>
            <a:ext cx="4654550" cy="3490913"/>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1" name="Google Shape;131;p8:notes"/>
          <p:cNvSpPr txBox="1"/>
          <p:nvPr>
            <p:ph idx="1" type="body"/>
          </p:nvPr>
        </p:nvSpPr>
        <p:spPr>
          <a:xfrm>
            <a:off x="702311" y="4421823"/>
            <a:ext cx="5618479" cy="4189095"/>
          </a:xfrm>
          <a:prstGeom prst="rect">
            <a:avLst/>
          </a:prstGeom>
          <a:noFill/>
          <a:ln>
            <a:noFill/>
          </a:ln>
        </p:spPr>
        <p:txBody>
          <a:bodyPr anchorCtr="0" anchor="t" bIns="91425" lIns="91425" spcFirstLastPara="1" rIns="91425" wrap="square" tIns="91425">
            <a:noAutofit/>
          </a:bodyPr>
          <a:lstStyle/>
          <a:p>
            <a:pPr indent="-228600" lvl="0" marL="457200" marR="0" rtl="0" algn="l">
              <a:lnSpc>
                <a:spcPct val="100000"/>
              </a:lnSpc>
              <a:spcBef>
                <a:spcPts val="0"/>
              </a:spcBef>
              <a:spcAft>
                <a:spcPts val="0"/>
              </a:spcAft>
              <a:buClr>
                <a:srgbClr val="000000"/>
              </a:buClr>
              <a:buSzPts val="1400"/>
              <a:buFont typeface="Arial"/>
              <a:buNone/>
            </a:pPr>
            <a:r>
              <a:rPr lang="en-US"/>
              <a:t>What are the pieces needed to accomplish the goal?</a:t>
            </a:r>
            <a:endParaRPr b="0" i="0" sz="1100" u="none" cap="none" strike="noStrike">
              <a:solidFill>
                <a:schemeClr val="dk1"/>
              </a:solidFill>
              <a:latin typeface="Arial"/>
              <a:ea typeface="Arial"/>
              <a:cs typeface="Arial"/>
              <a:sym typeface="Arial"/>
            </a:endParaRPr>
          </a:p>
          <a:p>
            <a:pPr indent="-228600" lvl="0" marL="457200" marR="0" rtl="0" algn="l">
              <a:lnSpc>
                <a:spcPct val="100000"/>
              </a:lnSpc>
              <a:spcBef>
                <a:spcPts val="0"/>
              </a:spcBef>
              <a:spcAft>
                <a:spcPts val="0"/>
              </a:spcAft>
              <a:buClr>
                <a:srgbClr val="000000"/>
              </a:buClr>
              <a:buSzPts val="1400"/>
              <a:buFont typeface="Arial"/>
              <a:buNone/>
            </a:pPr>
            <a:r>
              <a:t/>
            </a:r>
            <a:endParaRPr/>
          </a:p>
          <a:p>
            <a:pPr indent="-228600" lvl="0" marL="457200" marR="0" rtl="0" algn="l">
              <a:lnSpc>
                <a:spcPct val="100000"/>
              </a:lnSpc>
              <a:spcBef>
                <a:spcPts val="0"/>
              </a:spcBef>
              <a:spcAft>
                <a:spcPts val="0"/>
              </a:spcAft>
              <a:buClr>
                <a:srgbClr val="000000"/>
              </a:buClr>
              <a:buSzPts val="1400"/>
              <a:buFont typeface="Arial"/>
              <a:buNone/>
            </a:pPr>
            <a:r>
              <a:t/>
            </a:r>
            <a:endParaRPr/>
          </a:p>
          <a:p>
            <a:pPr indent="-228600" lvl="0" marL="457200" marR="0" rtl="0" algn="l">
              <a:lnSpc>
                <a:spcPct val="100000"/>
              </a:lnSpc>
              <a:spcBef>
                <a:spcPts val="0"/>
              </a:spcBef>
              <a:spcAft>
                <a:spcPts val="0"/>
              </a:spcAft>
              <a:buClr>
                <a:srgbClr val="000000"/>
              </a:buClr>
              <a:buSzPts val="1400"/>
              <a:buFont typeface="Arial"/>
              <a:buNone/>
            </a:pPr>
            <a:r>
              <a:rPr b="0" i="0" lang="en-US" sz="1100" u="none" cap="none" strike="noStrike">
                <a:solidFill>
                  <a:schemeClr val="dk1"/>
                </a:solidFill>
                <a:latin typeface="Arial"/>
                <a:ea typeface="Arial"/>
                <a:cs typeface="Arial"/>
                <a:sym typeface="Arial"/>
              </a:rPr>
              <a:t>Cumulus is the foundation of a DAAC in the Cloud</a:t>
            </a:r>
            <a:endParaRPr b="0" i="0" sz="1100" u="none" cap="none" strike="noStrike">
              <a:solidFill>
                <a:schemeClr val="dk1"/>
              </a:solidFill>
              <a:latin typeface="Arial"/>
              <a:ea typeface="Arial"/>
              <a:cs typeface="Arial"/>
              <a:sym typeface="Arial"/>
            </a:endParaRPr>
          </a:p>
          <a:p>
            <a:pPr indent="-228600" lvl="1" marL="914400" marR="0" rtl="0" algn="l">
              <a:lnSpc>
                <a:spcPct val="100000"/>
              </a:lnSpc>
              <a:spcBef>
                <a:spcPts val="0"/>
              </a:spcBef>
              <a:spcAft>
                <a:spcPts val="0"/>
              </a:spcAft>
              <a:buClr>
                <a:srgbClr val="000000"/>
              </a:buClr>
              <a:buSzPts val="1400"/>
              <a:buFont typeface="Arial"/>
              <a:buNone/>
            </a:pPr>
            <a:r>
              <a:rPr b="0" i="0" lang="en-US" sz="1100" u="none" cap="none" strike="noStrike">
                <a:solidFill>
                  <a:schemeClr val="dk1"/>
                </a:solidFill>
                <a:latin typeface="Arial"/>
                <a:ea typeface="Arial"/>
                <a:cs typeface="Arial"/>
                <a:sym typeface="Arial"/>
              </a:rPr>
              <a:t>Big diagram</a:t>
            </a:r>
            <a:endParaRPr b="0" i="0" sz="1100" u="none" cap="none" strike="noStrike">
              <a:solidFill>
                <a:schemeClr val="dk1"/>
              </a:solidFill>
              <a:latin typeface="Arial"/>
              <a:ea typeface="Arial"/>
              <a:cs typeface="Arial"/>
              <a:sym typeface="Arial"/>
            </a:endParaRPr>
          </a:p>
          <a:p>
            <a:pPr indent="-228600" lvl="2" marL="1371600" marR="0" rtl="0" algn="l">
              <a:lnSpc>
                <a:spcPct val="100000"/>
              </a:lnSpc>
              <a:spcBef>
                <a:spcPts val="0"/>
              </a:spcBef>
              <a:spcAft>
                <a:spcPts val="0"/>
              </a:spcAft>
              <a:buClr>
                <a:srgbClr val="000000"/>
              </a:buClr>
              <a:buSzPts val="1400"/>
              <a:buFont typeface="Arial"/>
              <a:buNone/>
            </a:pPr>
            <a:r>
              <a:rPr b="0" i="0" lang="en-US" sz="1100" u="none" cap="none" strike="noStrike">
                <a:solidFill>
                  <a:schemeClr val="dk1"/>
                </a:solidFill>
                <a:latin typeface="Arial"/>
                <a:ea typeface="Arial"/>
                <a:cs typeface="Arial"/>
                <a:sym typeface="Arial"/>
              </a:rPr>
              <a:t>Ingest (workflows w/ processing, CMR, etc)</a:t>
            </a:r>
            <a:endParaRPr b="0" i="0" sz="1100" u="none" cap="none" strike="noStrike">
              <a:solidFill>
                <a:schemeClr val="dk1"/>
              </a:solidFill>
              <a:latin typeface="Arial"/>
              <a:ea typeface="Arial"/>
              <a:cs typeface="Arial"/>
              <a:sym typeface="Arial"/>
            </a:endParaRPr>
          </a:p>
          <a:p>
            <a:pPr indent="-228600" lvl="2" marL="1371600" marR="0" rtl="0" algn="l">
              <a:lnSpc>
                <a:spcPct val="100000"/>
              </a:lnSpc>
              <a:spcBef>
                <a:spcPts val="0"/>
              </a:spcBef>
              <a:spcAft>
                <a:spcPts val="0"/>
              </a:spcAft>
              <a:buClr>
                <a:srgbClr val="000000"/>
              </a:buClr>
              <a:buSzPts val="1400"/>
              <a:buFont typeface="Arial"/>
              <a:buNone/>
            </a:pPr>
            <a:r>
              <a:rPr b="0" i="0" lang="en-US" sz="1100" u="none" cap="none" strike="noStrike">
                <a:solidFill>
                  <a:schemeClr val="dk1"/>
                </a:solidFill>
                <a:latin typeface="Arial"/>
                <a:ea typeface="Arial"/>
                <a:cs typeface="Arial"/>
                <a:sym typeface="Arial"/>
              </a:rPr>
              <a:t>Distribution</a:t>
            </a:r>
            <a:endParaRPr b="0" i="0" sz="1100" u="none" cap="none" strike="noStrike">
              <a:solidFill>
                <a:schemeClr val="dk1"/>
              </a:solidFill>
              <a:latin typeface="Arial"/>
              <a:ea typeface="Arial"/>
              <a:cs typeface="Arial"/>
              <a:sym typeface="Arial"/>
            </a:endParaRPr>
          </a:p>
          <a:p>
            <a:pPr indent="-228600" lvl="2" marL="1371600" marR="0" rtl="0" algn="l">
              <a:lnSpc>
                <a:spcPct val="100000"/>
              </a:lnSpc>
              <a:spcBef>
                <a:spcPts val="0"/>
              </a:spcBef>
              <a:spcAft>
                <a:spcPts val="0"/>
              </a:spcAft>
              <a:buClr>
                <a:srgbClr val="000000"/>
              </a:buClr>
              <a:buSzPts val="1400"/>
              <a:buFont typeface="Arial"/>
              <a:buNone/>
            </a:pPr>
            <a:r>
              <a:rPr b="0" i="0" lang="en-US" sz="1100" u="none" cap="none" strike="noStrike">
                <a:solidFill>
                  <a:schemeClr val="dk1"/>
                </a:solidFill>
                <a:latin typeface="Arial"/>
                <a:ea typeface="Arial"/>
                <a:cs typeface="Arial"/>
                <a:sym typeface="Arial"/>
              </a:rPr>
              <a:t>Reporting / ops tools</a:t>
            </a:r>
            <a:endParaRPr b="0" i="0" sz="1100" u="none" cap="none" strike="noStrike">
              <a:solidFill>
                <a:schemeClr val="dk1"/>
              </a:solidFill>
              <a:latin typeface="Arial"/>
              <a:ea typeface="Arial"/>
              <a:cs typeface="Arial"/>
              <a:sym typeface="Arial"/>
            </a:endParaRPr>
          </a:p>
          <a:p>
            <a:pPr indent="-228600" lvl="1" marL="914400" marR="0" rtl="0" algn="l">
              <a:lnSpc>
                <a:spcPct val="100000"/>
              </a:lnSpc>
              <a:spcBef>
                <a:spcPts val="0"/>
              </a:spcBef>
              <a:spcAft>
                <a:spcPts val="0"/>
              </a:spcAft>
              <a:buClr>
                <a:srgbClr val="000000"/>
              </a:buClr>
              <a:buSzPts val="1400"/>
              <a:buFont typeface="Arial"/>
              <a:buNone/>
            </a:pPr>
            <a:r>
              <a:rPr b="0" i="0" lang="en-US" sz="1100" u="none" cap="none" strike="noStrike">
                <a:solidFill>
                  <a:schemeClr val="dk1"/>
                </a:solidFill>
                <a:latin typeface="Arial"/>
                <a:ea typeface="Arial"/>
                <a:cs typeface="Arial"/>
                <a:sym typeface="Arial"/>
              </a:rPr>
              <a:t>Flexibility for DAACs to do their thing</a:t>
            </a:r>
            <a:endParaRPr b="0" i="0" sz="1100" u="none" cap="none" strike="noStrike">
              <a:solidFill>
                <a:schemeClr val="dk1"/>
              </a:solidFill>
              <a:latin typeface="Arial"/>
              <a:ea typeface="Arial"/>
              <a:cs typeface="Arial"/>
              <a:sym typeface="Arial"/>
            </a:endParaRPr>
          </a:p>
          <a:p>
            <a:pPr indent="-228600" lvl="2" marL="1371600" marR="0" rtl="0" algn="l">
              <a:lnSpc>
                <a:spcPct val="100000"/>
              </a:lnSpc>
              <a:spcBef>
                <a:spcPts val="0"/>
              </a:spcBef>
              <a:spcAft>
                <a:spcPts val="0"/>
              </a:spcAft>
              <a:buClr>
                <a:srgbClr val="000000"/>
              </a:buClr>
              <a:buSzPts val="1400"/>
              <a:buFont typeface="Arial"/>
              <a:buNone/>
            </a:pPr>
            <a:r>
              <a:rPr b="0" i="0" lang="en-US" sz="1100" u="none" cap="none" strike="noStrike">
                <a:solidFill>
                  <a:schemeClr val="dk1"/>
                </a:solidFill>
                <a:latin typeface="Arial"/>
                <a:ea typeface="Arial"/>
                <a:cs typeface="Arial"/>
                <a:sym typeface="Arial"/>
              </a:rPr>
              <a:t>Probably a lot of content here</a:t>
            </a:r>
            <a:endParaRPr b="0" i="0" sz="1100" u="none" cap="none" strike="noStrike">
              <a:solidFill>
                <a:schemeClr val="dk1"/>
              </a:solidFill>
              <a:latin typeface="Arial"/>
              <a:ea typeface="Arial"/>
              <a:cs typeface="Arial"/>
              <a:sym typeface="Arial"/>
            </a:endParaRPr>
          </a:p>
          <a:p>
            <a:pPr indent="-228600" lvl="2" marL="1371600" marR="0" rtl="0" algn="l">
              <a:lnSpc>
                <a:spcPct val="100000"/>
              </a:lnSpc>
              <a:spcBef>
                <a:spcPts val="0"/>
              </a:spcBef>
              <a:spcAft>
                <a:spcPts val="0"/>
              </a:spcAft>
              <a:buClr>
                <a:srgbClr val="000000"/>
              </a:buClr>
              <a:buSzPts val="1400"/>
              <a:buFont typeface="Arial"/>
              <a:buNone/>
            </a:pPr>
            <a:r>
              <a:t/>
            </a:r>
            <a:endParaRPr/>
          </a:p>
          <a:p>
            <a:pPr indent="0" lvl="2" marL="0" marR="0" rtl="0" algn="l">
              <a:lnSpc>
                <a:spcPct val="100000"/>
              </a:lnSpc>
              <a:spcBef>
                <a:spcPts val="0"/>
              </a:spcBef>
              <a:spcAft>
                <a:spcPts val="0"/>
              </a:spcAft>
              <a:buClr>
                <a:srgbClr val="000000"/>
              </a:buClr>
              <a:buSzPts val="1400"/>
              <a:buFont typeface="Arial"/>
              <a:buNone/>
            </a:pPr>
            <a:r>
              <a:rPr lang="en-US"/>
              <a:t>DAAC in the cloud components</a:t>
            </a:r>
            <a:endParaRPr/>
          </a:p>
          <a:p>
            <a:pPr indent="0" lvl="2" marL="0" marR="0" rtl="0" algn="l">
              <a:lnSpc>
                <a:spcPct val="100000"/>
              </a:lnSpc>
              <a:spcBef>
                <a:spcPts val="0"/>
              </a:spcBef>
              <a:spcAft>
                <a:spcPts val="0"/>
              </a:spcAft>
              <a:buClr>
                <a:srgbClr val="000000"/>
              </a:buClr>
              <a:buSzPts val="1400"/>
              <a:buFont typeface="Arial"/>
              <a:buNone/>
            </a:pPr>
            <a:r>
              <a:rPr lang="en-US"/>
              <a:t>interfaces to services</a:t>
            </a:r>
            <a:endParaRPr/>
          </a:p>
          <a:p>
            <a:pPr indent="0" lvl="2" marL="0" marR="0" rtl="0" algn="l">
              <a:lnSpc>
                <a:spcPct val="100000"/>
              </a:lnSpc>
              <a:spcBef>
                <a:spcPts val="0"/>
              </a:spcBef>
              <a:spcAft>
                <a:spcPts val="0"/>
              </a:spcAft>
              <a:buClr>
                <a:srgbClr val="000000"/>
              </a:buClr>
              <a:buSzPts val="1400"/>
              <a:buFont typeface="Arial"/>
              <a:buNone/>
            </a:pPr>
            <a:r>
              <a:rPr lang="en-US"/>
              <a:t>authentication</a:t>
            </a:r>
            <a:endParaRPr/>
          </a:p>
          <a:p>
            <a:pPr indent="-228600" lvl="1" marL="914400" marR="0" rtl="0" algn="l">
              <a:lnSpc>
                <a:spcPct val="100000"/>
              </a:lnSpc>
              <a:spcBef>
                <a:spcPts val="0"/>
              </a:spcBef>
              <a:spcAft>
                <a:spcPts val="0"/>
              </a:spcAft>
              <a:buClr>
                <a:srgbClr val="000000"/>
              </a:buClr>
              <a:buSzPts val="1400"/>
              <a:buFont typeface="Arial"/>
              <a:buNone/>
            </a:pPr>
            <a:r>
              <a:t/>
            </a:r>
            <a:endParaRPr b="0" i="0" sz="1100" u="none" cap="none" strike="noStrike">
              <a:solidFill>
                <a:schemeClr val="dk1"/>
              </a:solidFill>
              <a:latin typeface="Arial"/>
              <a:ea typeface="Arial"/>
              <a:cs typeface="Arial"/>
              <a:sym typeface="Arial"/>
            </a:endParaRPr>
          </a:p>
          <a:p>
            <a:pPr indent="-228600" lvl="0" marL="457200" marR="0" rtl="0" algn="l">
              <a:lnSpc>
                <a:spcPct val="100000"/>
              </a:lnSpc>
              <a:spcBef>
                <a:spcPts val="0"/>
              </a:spcBef>
              <a:spcAft>
                <a:spcPts val="0"/>
              </a:spcAft>
              <a:buClr>
                <a:srgbClr val="000000"/>
              </a:buClr>
              <a:buSzPts val="1400"/>
              <a:buFont typeface="Arial"/>
              <a:buNone/>
            </a:pPr>
            <a:r>
              <a:t/>
            </a:r>
            <a:endParaRPr b="0" i="0" sz="1100" u="none" cap="none" strike="noStrike">
              <a:solidFill>
                <a:schemeClr val="dk1"/>
              </a:solidFill>
              <a:latin typeface="Arial"/>
              <a:ea typeface="Arial"/>
              <a:cs typeface="Arial"/>
              <a:sym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4" name="Shape 134"/>
        <p:cNvGrpSpPr/>
        <p:nvPr/>
      </p:nvGrpSpPr>
      <p:grpSpPr>
        <a:xfrm>
          <a:off x="0" y="0"/>
          <a:ext cx="0" cy="0"/>
          <a:chOff x="0" y="0"/>
          <a:chExt cx="0" cy="0"/>
        </a:xfrm>
      </p:grpSpPr>
      <p:sp>
        <p:nvSpPr>
          <p:cNvPr id="135" name="Google Shape;135;p9:notes"/>
          <p:cNvSpPr/>
          <p:nvPr>
            <p:ph idx="2" type="sldImg"/>
          </p:nvPr>
        </p:nvSpPr>
        <p:spPr>
          <a:xfrm>
            <a:off x="1184275" y="698500"/>
            <a:ext cx="4654550" cy="3490913"/>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6" name="Google Shape;136;p9:notes"/>
          <p:cNvSpPr txBox="1"/>
          <p:nvPr>
            <p:ph idx="1" type="body"/>
          </p:nvPr>
        </p:nvSpPr>
        <p:spPr>
          <a:xfrm>
            <a:off x="702311" y="4421823"/>
            <a:ext cx="5618400" cy="4189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100" u="none" cap="none" strike="noStrike">
                <a:solidFill>
                  <a:schemeClr val="dk1"/>
                </a:solidFill>
                <a:latin typeface="Arial"/>
                <a:ea typeface="Arial"/>
                <a:cs typeface="Arial"/>
                <a:sym typeface="Arial"/>
              </a:rPr>
              <a:t>Note to reviewer: It is likely we will expand this into several slides which zoom into a particular part of this diagram to explain it.  We won’t be adding any content or significantly altering the presentation, but would be splitting this content among several slides to make it more digestible</a:t>
            </a:r>
            <a:endParaRPr b="0" i="0" sz="11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a:p>
          <a:p>
            <a:pPr indent="0" lvl="0" marL="0" marR="0" rtl="0" algn="l">
              <a:lnSpc>
                <a:spcPct val="100000"/>
              </a:lnSpc>
              <a:spcBef>
                <a:spcPts val="0"/>
              </a:spcBef>
              <a:spcAft>
                <a:spcPts val="0"/>
              </a:spcAft>
              <a:buClr>
                <a:srgbClr val="000000"/>
              </a:buClr>
              <a:buSzPts val="1400"/>
              <a:buFont typeface="Arial"/>
              <a:buNone/>
            </a:pPr>
            <a:r>
              <a:rPr lang="en-US"/>
              <a:t>Mention AWS</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bg>
      <p:bgPr>
        <a:solidFill>
          <a:srgbClr val="34495E"/>
        </a:solidFill>
      </p:bgPr>
    </p:bg>
    <p:spTree>
      <p:nvGrpSpPr>
        <p:cNvPr id="14" name="Shape 14"/>
        <p:cNvGrpSpPr/>
        <p:nvPr/>
      </p:nvGrpSpPr>
      <p:grpSpPr>
        <a:xfrm>
          <a:off x="0" y="0"/>
          <a:ext cx="0" cy="0"/>
          <a:chOff x="0" y="0"/>
          <a:chExt cx="0" cy="0"/>
        </a:xfrm>
      </p:grpSpPr>
      <p:sp>
        <p:nvSpPr>
          <p:cNvPr id="15" name="Google Shape;15;p2"/>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lstStyle>
            <a:lvl1pPr lvl="0" marR="0" rtl="0" algn="l">
              <a:lnSpc>
                <a:spcPct val="100000"/>
              </a:lnSpc>
              <a:spcBef>
                <a:spcPts val="0"/>
              </a:spcBef>
              <a:spcAft>
                <a:spcPts val="0"/>
              </a:spcAft>
              <a:buClr>
                <a:schemeClr val="lt1"/>
              </a:buClr>
              <a:buSzPts val="4400"/>
              <a:buFont typeface="Avenir"/>
              <a:buNone/>
              <a:defRPr b="1" i="0" sz="4400" u="none" cap="none" strike="noStrike">
                <a:solidFill>
                  <a:schemeClr val="lt1"/>
                </a:solidFill>
                <a:latin typeface="Avenir"/>
                <a:ea typeface="Avenir"/>
                <a:cs typeface="Avenir"/>
                <a:sym typeface="Avenir"/>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6" name="Google Shape;16;p2"/>
          <p:cNvSpPr txBox="1"/>
          <p:nvPr>
            <p:ph idx="1" type="subTitle"/>
          </p:nvPr>
        </p:nvSpPr>
        <p:spPr>
          <a:xfrm>
            <a:off x="685800" y="4009490"/>
            <a:ext cx="7086600" cy="1752600"/>
          </a:xfrm>
          <a:prstGeom prst="rect">
            <a:avLst/>
          </a:prstGeom>
          <a:noFill/>
          <a:ln>
            <a:noFill/>
          </a:ln>
        </p:spPr>
        <p:txBody>
          <a:bodyPr anchorCtr="0" anchor="t" bIns="45700" lIns="91425" spcFirstLastPara="1" rIns="91425" wrap="square" tIns="45700"/>
          <a:lstStyle>
            <a:lvl1pPr lvl="0" marR="0" rtl="0" algn="l">
              <a:spcBef>
                <a:spcPts val="480"/>
              </a:spcBef>
              <a:spcAft>
                <a:spcPts val="0"/>
              </a:spcAft>
              <a:buClr>
                <a:srgbClr val="BFBFBF"/>
              </a:buClr>
              <a:buSzPts val="2400"/>
              <a:buFont typeface="Arial"/>
              <a:buNone/>
              <a:defRPr b="0" i="0" sz="2400" u="none" cap="none" strike="noStrike">
                <a:solidFill>
                  <a:srgbClr val="BFBFBF"/>
                </a:solidFill>
                <a:latin typeface="Helvetica Neue"/>
                <a:ea typeface="Helvetica Neue"/>
                <a:cs typeface="Helvetica Neue"/>
                <a:sym typeface="Helvetica Neue"/>
              </a:defRPr>
            </a:lvl1pPr>
            <a:lvl2pPr lvl="1" marR="0" rtl="0" algn="ctr">
              <a:spcBef>
                <a:spcPts val="560"/>
              </a:spcBef>
              <a:spcAft>
                <a:spcPts val="0"/>
              </a:spcAft>
              <a:buClr>
                <a:srgbClr val="898989"/>
              </a:buClr>
              <a:buSzPts val="2800"/>
              <a:buFont typeface="Arial"/>
              <a:buNone/>
              <a:defRPr b="0" i="0" sz="2800" u="none" cap="none" strike="noStrike">
                <a:solidFill>
                  <a:srgbClr val="898989"/>
                </a:solidFill>
                <a:latin typeface="Helvetica Neue"/>
                <a:ea typeface="Helvetica Neue"/>
                <a:cs typeface="Helvetica Neue"/>
                <a:sym typeface="Helvetica Neue"/>
              </a:defRPr>
            </a:lvl2pPr>
            <a:lvl3pPr lvl="2" marR="0" rtl="0" algn="ctr">
              <a:spcBef>
                <a:spcPts val="480"/>
              </a:spcBef>
              <a:spcAft>
                <a:spcPts val="0"/>
              </a:spcAft>
              <a:buClr>
                <a:srgbClr val="898989"/>
              </a:buClr>
              <a:buSzPts val="2400"/>
              <a:buFont typeface="Arial"/>
              <a:buNone/>
              <a:defRPr b="0" i="0" sz="2400" u="none" cap="none" strike="noStrike">
                <a:solidFill>
                  <a:srgbClr val="898989"/>
                </a:solidFill>
                <a:latin typeface="Helvetica Neue"/>
                <a:ea typeface="Helvetica Neue"/>
                <a:cs typeface="Helvetica Neue"/>
                <a:sym typeface="Helvetica Neue"/>
              </a:defRPr>
            </a:lvl3pPr>
            <a:lvl4pPr lvl="3" marR="0" rtl="0" algn="ctr">
              <a:spcBef>
                <a:spcPts val="400"/>
              </a:spcBef>
              <a:spcAft>
                <a:spcPts val="0"/>
              </a:spcAft>
              <a:buClr>
                <a:srgbClr val="898989"/>
              </a:buClr>
              <a:buSzPts val="2000"/>
              <a:buFont typeface="Arial"/>
              <a:buNone/>
              <a:defRPr b="0" i="0" sz="2000" u="none" cap="none" strike="noStrike">
                <a:solidFill>
                  <a:srgbClr val="898989"/>
                </a:solidFill>
                <a:latin typeface="Helvetica Neue"/>
                <a:ea typeface="Helvetica Neue"/>
                <a:cs typeface="Helvetica Neue"/>
                <a:sym typeface="Helvetica Neue"/>
              </a:defRPr>
            </a:lvl4pPr>
            <a:lvl5pPr lvl="4" marR="0" rtl="0" algn="ctr">
              <a:spcBef>
                <a:spcPts val="400"/>
              </a:spcBef>
              <a:spcAft>
                <a:spcPts val="0"/>
              </a:spcAft>
              <a:buClr>
                <a:srgbClr val="898989"/>
              </a:buClr>
              <a:buSzPts val="2000"/>
              <a:buFont typeface="Arial"/>
              <a:buNone/>
              <a:defRPr b="0" i="0" sz="2000" u="none" cap="none" strike="noStrike">
                <a:solidFill>
                  <a:srgbClr val="898989"/>
                </a:solidFill>
                <a:latin typeface="Helvetica Neue"/>
                <a:ea typeface="Helvetica Neue"/>
                <a:cs typeface="Helvetica Neue"/>
                <a:sym typeface="Helvetica Neue"/>
              </a:defRPr>
            </a:lvl5pPr>
            <a:lvl6pPr lvl="5" marR="0" rtl="0" algn="ctr">
              <a:spcBef>
                <a:spcPts val="400"/>
              </a:spcBef>
              <a:spcAft>
                <a:spcPts val="0"/>
              </a:spcAft>
              <a:buClr>
                <a:srgbClr val="898989"/>
              </a:buClr>
              <a:buSzPts val="2000"/>
              <a:buFont typeface="Arial"/>
              <a:buNone/>
              <a:defRPr b="0" i="0" sz="2000" u="none" cap="none" strike="noStrike">
                <a:solidFill>
                  <a:srgbClr val="898989"/>
                </a:solidFill>
                <a:latin typeface="Source Sans Pro"/>
                <a:ea typeface="Source Sans Pro"/>
                <a:cs typeface="Source Sans Pro"/>
                <a:sym typeface="Source Sans Pro"/>
              </a:defRPr>
            </a:lvl6pPr>
            <a:lvl7pPr lvl="6" marR="0" rtl="0" algn="ctr">
              <a:spcBef>
                <a:spcPts val="400"/>
              </a:spcBef>
              <a:spcAft>
                <a:spcPts val="0"/>
              </a:spcAft>
              <a:buClr>
                <a:srgbClr val="898989"/>
              </a:buClr>
              <a:buSzPts val="2000"/>
              <a:buFont typeface="Arial"/>
              <a:buNone/>
              <a:defRPr b="0" i="0" sz="2000" u="none" cap="none" strike="noStrike">
                <a:solidFill>
                  <a:srgbClr val="898989"/>
                </a:solidFill>
                <a:latin typeface="Source Sans Pro"/>
                <a:ea typeface="Source Sans Pro"/>
                <a:cs typeface="Source Sans Pro"/>
                <a:sym typeface="Source Sans Pro"/>
              </a:defRPr>
            </a:lvl7pPr>
            <a:lvl8pPr lvl="7" marR="0" rtl="0" algn="ctr">
              <a:spcBef>
                <a:spcPts val="400"/>
              </a:spcBef>
              <a:spcAft>
                <a:spcPts val="0"/>
              </a:spcAft>
              <a:buClr>
                <a:srgbClr val="898989"/>
              </a:buClr>
              <a:buSzPts val="2000"/>
              <a:buFont typeface="Arial"/>
              <a:buNone/>
              <a:defRPr b="0" i="0" sz="2000" u="none" cap="none" strike="noStrike">
                <a:solidFill>
                  <a:srgbClr val="898989"/>
                </a:solidFill>
                <a:latin typeface="Source Sans Pro"/>
                <a:ea typeface="Source Sans Pro"/>
                <a:cs typeface="Source Sans Pro"/>
                <a:sym typeface="Source Sans Pro"/>
              </a:defRPr>
            </a:lvl8pPr>
            <a:lvl9pPr lvl="8" marR="0" rtl="0" algn="ctr">
              <a:spcBef>
                <a:spcPts val="400"/>
              </a:spcBef>
              <a:spcAft>
                <a:spcPts val="0"/>
              </a:spcAft>
              <a:buClr>
                <a:srgbClr val="898989"/>
              </a:buClr>
              <a:buSzPts val="2000"/>
              <a:buFont typeface="Arial"/>
              <a:buNone/>
              <a:defRPr b="0" i="0" sz="2000" u="none" cap="none" strike="noStrike">
                <a:solidFill>
                  <a:srgbClr val="898989"/>
                </a:solidFill>
                <a:latin typeface="Source Sans Pro"/>
                <a:ea typeface="Source Sans Pro"/>
                <a:cs typeface="Source Sans Pro"/>
                <a:sym typeface="Source Sans Pro"/>
              </a:defRPr>
            </a:lvl9pPr>
          </a:lstStyle>
          <a:p/>
        </p:txBody>
      </p:sp>
      <p:sp>
        <p:nvSpPr>
          <p:cNvPr id="17" name="Google Shape;17;p2"/>
          <p:cNvSpPr txBox="1"/>
          <p:nvPr>
            <p:ph idx="10" type="dt"/>
          </p:nvPr>
        </p:nvSpPr>
        <p:spPr>
          <a:xfrm>
            <a:off x="6668526" y="6356350"/>
            <a:ext cx="975557" cy="365125"/>
          </a:xfrm>
          <a:prstGeom prst="rect">
            <a:avLst/>
          </a:prstGeom>
          <a:noFill/>
          <a:ln>
            <a:noFill/>
          </a:ln>
        </p:spPr>
        <p:txBody>
          <a:bodyPr anchorCtr="0" anchor="ctr" bIns="45700" lIns="91425" spcFirstLastPara="1" rIns="91425" wrap="square" tIns="45700"/>
          <a:lstStyle>
            <a:lvl1pPr lvl="0" marR="0" rtl="0" algn="l">
              <a:lnSpc>
                <a:spcPct val="100000"/>
              </a:lnSpc>
              <a:spcBef>
                <a:spcPts val="0"/>
              </a:spcBef>
              <a:spcAft>
                <a:spcPts val="0"/>
              </a:spcAft>
              <a:buSzPts val="1400"/>
              <a:buNone/>
              <a:defRPr b="0" i="0" sz="1200" u="none" cap="none" strike="noStrike">
                <a:solidFill>
                  <a:srgbClr val="BFBFBF"/>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18" name="Google Shape;18;p2"/>
          <p:cNvSpPr txBox="1"/>
          <p:nvPr>
            <p:ph idx="11" type="ftr"/>
          </p:nvPr>
        </p:nvSpPr>
        <p:spPr>
          <a:xfrm>
            <a:off x="2727122" y="6356350"/>
            <a:ext cx="3687720" cy="365125"/>
          </a:xfrm>
          <a:prstGeom prst="rect">
            <a:avLst/>
          </a:prstGeom>
          <a:noFill/>
          <a:ln>
            <a:noFill/>
          </a:ln>
        </p:spPr>
        <p:txBody>
          <a:bodyPr anchorCtr="0" anchor="ctr" bIns="45700" lIns="91425" spcFirstLastPara="1" rIns="91425" wrap="square" tIns="45700"/>
          <a:lstStyle>
            <a:lvl1pPr lvl="0" marR="0" rtl="0" algn="l">
              <a:lnSpc>
                <a:spcPct val="100000"/>
              </a:lnSpc>
              <a:spcBef>
                <a:spcPts val="0"/>
              </a:spcBef>
              <a:spcAft>
                <a:spcPts val="0"/>
              </a:spcAft>
              <a:buSzPts val="1400"/>
              <a:buNone/>
              <a:defRPr b="0" i="0" sz="1200" u="none" cap="none" strike="noStrike">
                <a:solidFill>
                  <a:srgbClr val="BFBFBF"/>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19" name="Google Shape;19;p2"/>
          <p:cNvSpPr txBox="1"/>
          <p:nvPr>
            <p:ph idx="12" type="sldNum"/>
          </p:nvPr>
        </p:nvSpPr>
        <p:spPr>
          <a:xfrm>
            <a:off x="7929006" y="6356350"/>
            <a:ext cx="757794"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None/>
              <a:defRPr b="0" i="0" sz="1200" u="none" cap="none" strike="noStrike">
                <a:solidFill>
                  <a:srgbClr val="BFBFBF"/>
                </a:solidFill>
                <a:latin typeface="Arial"/>
                <a:ea typeface="Arial"/>
                <a:cs typeface="Arial"/>
                <a:sym typeface="Arial"/>
              </a:defRPr>
            </a:lvl1pPr>
            <a:lvl2pPr indent="0" lvl="1" marL="0" marR="0" rtl="0" algn="r">
              <a:lnSpc>
                <a:spcPct val="100000"/>
              </a:lnSpc>
              <a:spcBef>
                <a:spcPts val="0"/>
              </a:spcBef>
              <a:spcAft>
                <a:spcPts val="0"/>
              </a:spcAft>
              <a:buNone/>
              <a:defRPr b="0" i="0" sz="1200" u="none" cap="none" strike="noStrike">
                <a:solidFill>
                  <a:srgbClr val="BFBFBF"/>
                </a:solidFill>
                <a:latin typeface="Arial"/>
                <a:ea typeface="Arial"/>
                <a:cs typeface="Arial"/>
                <a:sym typeface="Arial"/>
              </a:defRPr>
            </a:lvl2pPr>
            <a:lvl3pPr indent="0" lvl="2" marL="0" marR="0" rtl="0" algn="r">
              <a:lnSpc>
                <a:spcPct val="100000"/>
              </a:lnSpc>
              <a:spcBef>
                <a:spcPts val="0"/>
              </a:spcBef>
              <a:spcAft>
                <a:spcPts val="0"/>
              </a:spcAft>
              <a:buNone/>
              <a:defRPr b="0" i="0" sz="1200" u="none" cap="none" strike="noStrike">
                <a:solidFill>
                  <a:srgbClr val="BFBFBF"/>
                </a:solidFill>
                <a:latin typeface="Arial"/>
                <a:ea typeface="Arial"/>
                <a:cs typeface="Arial"/>
                <a:sym typeface="Arial"/>
              </a:defRPr>
            </a:lvl3pPr>
            <a:lvl4pPr indent="0" lvl="3" marL="0" marR="0" rtl="0" algn="r">
              <a:lnSpc>
                <a:spcPct val="100000"/>
              </a:lnSpc>
              <a:spcBef>
                <a:spcPts val="0"/>
              </a:spcBef>
              <a:spcAft>
                <a:spcPts val="0"/>
              </a:spcAft>
              <a:buNone/>
              <a:defRPr b="0" i="0" sz="1200" u="none" cap="none" strike="noStrike">
                <a:solidFill>
                  <a:srgbClr val="BFBFBF"/>
                </a:solidFill>
                <a:latin typeface="Arial"/>
                <a:ea typeface="Arial"/>
                <a:cs typeface="Arial"/>
                <a:sym typeface="Arial"/>
              </a:defRPr>
            </a:lvl4pPr>
            <a:lvl5pPr indent="0" lvl="4" marL="0" marR="0" rtl="0" algn="r">
              <a:lnSpc>
                <a:spcPct val="100000"/>
              </a:lnSpc>
              <a:spcBef>
                <a:spcPts val="0"/>
              </a:spcBef>
              <a:spcAft>
                <a:spcPts val="0"/>
              </a:spcAft>
              <a:buNone/>
              <a:defRPr b="0" i="0" sz="1200" u="none" cap="none" strike="noStrike">
                <a:solidFill>
                  <a:srgbClr val="BFBFBF"/>
                </a:solidFill>
                <a:latin typeface="Arial"/>
                <a:ea typeface="Arial"/>
                <a:cs typeface="Arial"/>
                <a:sym typeface="Arial"/>
              </a:defRPr>
            </a:lvl5pPr>
            <a:lvl6pPr indent="0" lvl="5" marL="0" marR="0" rtl="0" algn="r">
              <a:lnSpc>
                <a:spcPct val="100000"/>
              </a:lnSpc>
              <a:spcBef>
                <a:spcPts val="0"/>
              </a:spcBef>
              <a:spcAft>
                <a:spcPts val="0"/>
              </a:spcAft>
              <a:buNone/>
              <a:defRPr b="0" i="0" sz="1200" u="none" cap="none" strike="noStrike">
                <a:solidFill>
                  <a:srgbClr val="BFBFBF"/>
                </a:solidFill>
                <a:latin typeface="Arial"/>
                <a:ea typeface="Arial"/>
                <a:cs typeface="Arial"/>
                <a:sym typeface="Arial"/>
              </a:defRPr>
            </a:lvl6pPr>
            <a:lvl7pPr indent="0" lvl="6" marL="0" marR="0" rtl="0" algn="r">
              <a:lnSpc>
                <a:spcPct val="100000"/>
              </a:lnSpc>
              <a:spcBef>
                <a:spcPts val="0"/>
              </a:spcBef>
              <a:spcAft>
                <a:spcPts val="0"/>
              </a:spcAft>
              <a:buNone/>
              <a:defRPr b="0" i="0" sz="1200" u="none" cap="none" strike="noStrike">
                <a:solidFill>
                  <a:srgbClr val="BFBFBF"/>
                </a:solidFill>
                <a:latin typeface="Arial"/>
                <a:ea typeface="Arial"/>
                <a:cs typeface="Arial"/>
                <a:sym typeface="Arial"/>
              </a:defRPr>
            </a:lvl7pPr>
            <a:lvl8pPr indent="0" lvl="7" marL="0" marR="0" rtl="0" algn="r">
              <a:lnSpc>
                <a:spcPct val="100000"/>
              </a:lnSpc>
              <a:spcBef>
                <a:spcPts val="0"/>
              </a:spcBef>
              <a:spcAft>
                <a:spcPts val="0"/>
              </a:spcAft>
              <a:buNone/>
              <a:defRPr b="0" i="0" sz="1200" u="none" cap="none" strike="noStrike">
                <a:solidFill>
                  <a:srgbClr val="BFBFBF"/>
                </a:solidFill>
                <a:latin typeface="Arial"/>
                <a:ea typeface="Arial"/>
                <a:cs typeface="Arial"/>
                <a:sym typeface="Arial"/>
              </a:defRPr>
            </a:lvl8pPr>
            <a:lvl9pPr indent="0" lvl="8" marL="0" marR="0" rtl="0" algn="r">
              <a:lnSpc>
                <a:spcPct val="100000"/>
              </a:lnSpc>
              <a:spcBef>
                <a:spcPts val="0"/>
              </a:spcBef>
              <a:spcAft>
                <a:spcPts val="0"/>
              </a:spcAft>
              <a:buNone/>
              <a:defRPr b="0" i="0" sz="1200" u="none" cap="none" strike="noStrike">
                <a:solidFill>
                  <a:srgbClr val="BFBFBF"/>
                </a:solidFill>
                <a:latin typeface="Arial"/>
                <a:ea typeface="Arial"/>
                <a:cs typeface="Arial"/>
                <a:sym typeface="Arial"/>
              </a:defRPr>
            </a:lvl9pPr>
          </a:lstStyle>
          <a:p>
            <a:pPr indent="0" lvl="0" marL="0">
              <a:spcBef>
                <a:spcPts val="0"/>
              </a:spcBef>
              <a:spcAft>
                <a:spcPts val="0"/>
              </a:spcAft>
              <a:buNone/>
            </a:pPr>
            <a:fld id="{00000000-1234-1234-1234-123412341234}" type="slidenum">
              <a:rPr lang="en-US"/>
              <a:t>‹#›</a:t>
            </a:fld>
            <a:endParaRPr/>
          </a:p>
        </p:txBody>
      </p:sp>
      <p:pic>
        <p:nvPicPr>
          <p:cNvPr descr="eosdis-logo-white.png" id="20" name="Google Shape;20;p2"/>
          <p:cNvPicPr preferRelativeResize="0"/>
          <p:nvPr/>
        </p:nvPicPr>
        <p:blipFill rotWithShape="1">
          <a:blip r:embed="rId2">
            <a:alphaModFix/>
          </a:blip>
          <a:srcRect b="0" l="0" r="0" t="0"/>
          <a:stretch/>
        </p:blipFill>
        <p:spPr>
          <a:xfrm>
            <a:off x="685799" y="480830"/>
            <a:ext cx="4546863" cy="1282215"/>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1_Picture with Caption">
  <p:cSld name="1_Picture with Caption">
    <p:spTree>
      <p:nvGrpSpPr>
        <p:cNvPr id="72" name="Shape 72"/>
        <p:cNvGrpSpPr/>
        <p:nvPr/>
      </p:nvGrpSpPr>
      <p:grpSpPr>
        <a:xfrm>
          <a:off x="0" y="0"/>
          <a:ext cx="0" cy="0"/>
          <a:chOff x="0" y="0"/>
          <a:chExt cx="0" cy="0"/>
        </a:xfrm>
      </p:grpSpPr>
      <p:sp>
        <p:nvSpPr>
          <p:cNvPr id="73" name="Google Shape;73;p11"/>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lstStyle>
            <a:lvl1pPr lvl="0" marR="0" rtl="0" algn="l">
              <a:spcBef>
                <a:spcPts val="0"/>
              </a:spcBef>
              <a:spcAft>
                <a:spcPts val="0"/>
              </a:spcAft>
              <a:buClr>
                <a:srgbClr val="34495E"/>
              </a:buClr>
              <a:buSzPts val="2000"/>
              <a:buFont typeface="Avenir"/>
              <a:buNone/>
              <a:defRPr b="1" i="0" sz="2000" u="none" cap="none" strike="noStrike">
                <a:solidFill>
                  <a:srgbClr val="34495E"/>
                </a:solidFill>
                <a:latin typeface="Avenir"/>
                <a:ea typeface="Avenir"/>
                <a:cs typeface="Avenir"/>
                <a:sym typeface="Avenir"/>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4" name="Google Shape;74;p11"/>
          <p:cNvSpPr/>
          <p:nvPr>
            <p:ph idx="2" type="pic"/>
          </p:nvPr>
        </p:nvSpPr>
        <p:spPr>
          <a:xfrm>
            <a:off x="0" y="0"/>
            <a:ext cx="9144000" cy="6858000"/>
          </a:xfrm>
          <a:prstGeom prst="rect">
            <a:avLst/>
          </a:prstGeom>
          <a:noFill/>
          <a:ln>
            <a:noFill/>
          </a:ln>
        </p:spPr>
        <p:txBody>
          <a:bodyPr anchorCtr="0" anchor="t" bIns="45700" lIns="91425" spcFirstLastPara="1" rIns="91425" wrap="square" tIns="45700"/>
          <a:lstStyle>
            <a:lvl1pPr lvl="0" marR="0" rtl="0" algn="l">
              <a:spcBef>
                <a:spcPts val="640"/>
              </a:spcBef>
              <a:spcAft>
                <a:spcPts val="0"/>
              </a:spcAft>
              <a:buClr>
                <a:srgbClr val="393939"/>
              </a:buClr>
              <a:buSzPts val="3200"/>
              <a:buFont typeface="Arial"/>
              <a:buNone/>
              <a:defRPr b="0" i="0" sz="3200" u="none" cap="none" strike="noStrike">
                <a:solidFill>
                  <a:srgbClr val="393939"/>
                </a:solidFill>
                <a:latin typeface="Helvetica Neue"/>
                <a:ea typeface="Helvetica Neue"/>
                <a:cs typeface="Helvetica Neue"/>
                <a:sym typeface="Helvetica Neue"/>
              </a:defRPr>
            </a:lvl1pPr>
            <a:lvl2pPr lvl="1" marR="0" rtl="0" algn="l">
              <a:spcBef>
                <a:spcPts val="560"/>
              </a:spcBef>
              <a:spcAft>
                <a:spcPts val="0"/>
              </a:spcAft>
              <a:buClr>
                <a:srgbClr val="393939"/>
              </a:buClr>
              <a:buSzPts val="2800"/>
              <a:buFont typeface="Arial"/>
              <a:buNone/>
              <a:defRPr b="0" i="0" sz="2800" u="none" cap="none" strike="noStrike">
                <a:solidFill>
                  <a:srgbClr val="393939"/>
                </a:solidFill>
                <a:latin typeface="Helvetica Neue"/>
                <a:ea typeface="Helvetica Neue"/>
                <a:cs typeface="Helvetica Neue"/>
                <a:sym typeface="Helvetica Neue"/>
              </a:defRPr>
            </a:lvl2pPr>
            <a:lvl3pPr lvl="2" marR="0" rtl="0" algn="l">
              <a:spcBef>
                <a:spcPts val="480"/>
              </a:spcBef>
              <a:spcAft>
                <a:spcPts val="0"/>
              </a:spcAft>
              <a:buClr>
                <a:srgbClr val="8A8A8A"/>
              </a:buClr>
              <a:buSzPts val="2400"/>
              <a:buFont typeface="Arial"/>
              <a:buNone/>
              <a:defRPr b="0" i="0" sz="2400" u="none" cap="none" strike="noStrike">
                <a:solidFill>
                  <a:srgbClr val="8A8A8A"/>
                </a:solidFill>
                <a:latin typeface="Helvetica Neue"/>
                <a:ea typeface="Helvetica Neue"/>
                <a:cs typeface="Helvetica Neue"/>
                <a:sym typeface="Helvetica Neue"/>
              </a:defRPr>
            </a:lvl3pPr>
            <a:lvl4pPr lvl="3" marR="0" rtl="0" algn="l">
              <a:spcBef>
                <a:spcPts val="400"/>
              </a:spcBef>
              <a:spcAft>
                <a:spcPts val="0"/>
              </a:spcAft>
              <a:buClr>
                <a:srgbClr val="8A8A8A"/>
              </a:buClr>
              <a:buSzPts val="2000"/>
              <a:buFont typeface="Arial"/>
              <a:buNone/>
              <a:defRPr b="0" i="0" sz="2000" u="none" cap="none" strike="noStrike">
                <a:solidFill>
                  <a:srgbClr val="8A8A8A"/>
                </a:solidFill>
                <a:latin typeface="Helvetica Neue"/>
                <a:ea typeface="Helvetica Neue"/>
                <a:cs typeface="Helvetica Neue"/>
                <a:sym typeface="Helvetica Neue"/>
              </a:defRPr>
            </a:lvl4pPr>
            <a:lvl5pPr lvl="4" marR="0" rtl="0" algn="l">
              <a:spcBef>
                <a:spcPts val="400"/>
              </a:spcBef>
              <a:spcAft>
                <a:spcPts val="0"/>
              </a:spcAft>
              <a:buClr>
                <a:srgbClr val="8A8A8A"/>
              </a:buClr>
              <a:buSzPts val="2000"/>
              <a:buFont typeface="Arial"/>
              <a:buNone/>
              <a:defRPr b="0" i="0" sz="2000" u="none" cap="none" strike="noStrike">
                <a:solidFill>
                  <a:srgbClr val="8A8A8A"/>
                </a:solidFill>
                <a:latin typeface="Helvetica Neue"/>
                <a:ea typeface="Helvetica Neue"/>
                <a:cs typeface="Helvetica Neue"/>
                <a:sym typeface="Helvetica Neue"/>
              </a:defRPr>
            </a:lvl5pPr>
            <a:lvl6pPr lvl="5" marR="0" rtl="0" algn="l">
              <a:spcBef>
                <a:spcPts val="400"/>
              </a:spcBef>
              <a:spcAft>
                <a:spcPts val="0"/>
              </a:spcAft>
              <a:buClr>
                <a:schemeClr val="dk1"/>
              </a:buClr>
              <a:buSzPts val="2000"/>
              <a:buFont typeface="Arial"/>
              <a:buNone/>
              <a:defRPr b="0" i="0" sz="2000" u="none" cap="none" strike="noStrike">
                <a:solidFill>
                  <a:schemeClr val="dk1"/>
                </a:solidFill>
                <a:latin typeface="Source Sans Pro"/>
                <a:ea typeface="Source Sans Pro"/>
                <a:cs typeface="Source Sans Pro"/>
                <a:sym typeface="Source Sans Pro"/>
              </a:defRPr>
            </a:lvl6pPr>
            <a:lvl7pPr lvl="6" marR="0" rtl="0" algn="l">
              <a:spcBef>
                <a:spcPts val="400"/>
              </a:spcBef>
              <a:spcAft>
                <a:spcPts val="0"/>
              </a:spcAft>
              <a:buClr>
                <a:schemeClr val="dk1"/>
              </a:buClr>
              <a:buSzPts val="2000"/>
              <a:buFont typeface="Arial"/>
              <a:buNone/>
              <a:defRPr b="0" i="0" sz="2000" u="none" cap="none" strike="noStrike">
                <a:solidFill>
                  <a:schemeClr val="dk1"/>
                </a:solidFill>
                <a:latin typeface="Source Sans Pro"/>
                <a:ea typeface="Source Sans Pro"/>
                <a:cs typeface="Source Sans Pro"/>
                <a:sym typeface="Source Sans Pro"/>
              </a:defRPr>
            </a:lvl7pPr>
            <a:lvl8pPr lvl="7" marR="0" rtl="0" algn="l">
              <a:spcBef>
                <a:spcPts val="400"/>
              </a:spcBef>
              <a:spcAft>
                <a:spcPts val="0"/>
              </a:spcAft>
              <a:buClr>
                <a:schemeClr val="dk1"/>
              </a:buClr>
              <a:buSzPts val="2000"/>
              <a:buFont typeface="Arial"/>
              <a:buNone/>
              <a:defRPr b="0" i="0" sz="2000" u="none" cap="none" strike="noStrike">
                <a:solidFill>
                  <a:schemeClr val="dk1"/>
                </a:solidFill>
                <a:latin typeface="Source Sans Pro"/>
                <a:ea typeface="Source Sans Pro"/>
                <a:cs typeface="Source Sans Pro"/>
                <a:sym typeface="Source Sans Pro"/>
              </a:defRPr>
            </a:lvl8pPr>
            <a:lvl9pPr lvl="8" marR="0" rtl="0" algn="l">
              <a:spcBef>
                <a:spcPts val="400"/>
              </a:spcBef>
              <a:spcAft>
                <a:spcPts val="0"/>
              </a:spcAft>
              <a:buClr>
                <a:schemeClr val="dk1"/>
              </a:buClr>
              <a:buSzPts val="2000"/>
              <a:buFont typeface="Arial"/>
              <a:buNone/>
              <a:defRPr b="0" i="0" sz="2000" u="none" cap="none" strike="noStrike">
                <a:solidFill>
                  <a:schemeClr val="dk1"/>
                </a:solidFill>
                <a:latin typeface="Source Sans Pro"/>
                <a:ea typeface="Source Sans Pro"/>
                <a:cs typeface="Source Sans Pro"/>
                <a:sym typeface="Source Sans Pro"/>
              </a:defRPr>
            </a:lvl9pPr>
          </a:lstStyle>
          <a:p/>
        </p:txBody>
      </p:sp>
      <p:sp>
        <p:nvSpPr>
          <p:cNvPr id="75" name="Google Shape;75;p11"/>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lstStyle>
            <a:lvl1pPr indent="-228600" lvl="0" marL="457200" marR="0" rtl="0" algn="l">
              <a:spcBef>
                <a:spcPts val="280"/>
              </a:spcBef>
              <a:spcAft>
                <a:spcPts val="0"/>
              </a:spcAft>
              <a:buClr>
                <a:srgbClr val="393939"/>
              </a:buClr>
              <a:buSzPts val="1400"/>
              <a:buFont typeface="Arial"/>
              <a:buNone/>
              <a:defRPr b="0" i="0" sz="1400" u="none" cap="none" strike="noStrike">
                <a:solidFill>
                  <a:srgbClr val="393939"/>
                </a:solidFill>
                <a:latin typeface="Helvetica Neue"/>
                <a:ea typeface="Helvetica Neue"/>
                <a:cs typeface="Helvetica Neue"/>
                <a:sym typeface="Helvetica Neue"/>
              </a:defRPr>
            </a:lvl1pPr>
            <a:lvl2pPr indent="-228600" lvl="1" marL="914400" marR="0" rtl="0" algn="l">
              <a:spcBef>
                <a:spcPts val="240"/>
              </a:spcBef>
              <a:spcAft>
                <a:spcPts val="0"/>
              </a:spcAft>
              <a:buClr>
                <a:srgbClr val="393939"/>
              </a:buClr>
              <a:buSzPts val="1200"/>
              <a:buFont typeface="Arial"/>
              <a:buNone/>
              <a:defRPr b="0" i="0" sz="1200" u="none" cap="none" strike="noStrike">
                <a:solidFill>
                  <a:srgbClr val="393939"/>
                </a:solidFill>
                <a:latin typeface="Helvetica Neue"/>
                <a:ea typeface="Helvetica Neue"/>
                <a:cs typeface="Helvetica Neue"/>
                <a:sym typeface="Helvetica Neue"/>
              </a:defRPr>
            </a:lvl2pPr>
            <a:lvl3pPr indent="-228600" lvl="2" marL="1371600" marR="0" rtl="0" algn="l">
              <a:spcBef>
                <a:spcPts val="200"/>
              </a:spcBef>
              <a:spcAft>
                <a:spcPts val="0"/>
              </a:spcAft>
              <a:buClr>
                <a:srgbClr val="8A8A8A"/>
              </a:buClr>
              <a:buSzPts val="1000"/>
              <a:buFont typeface="Arial"/>
              <a:buNone/>
              <a:defRPr b="0" i="0" sz="1000" u="none" cap="none" strike="noStrike">
                <a:solidFill>
                  <a:srgbClr val="8A8A8A"/>
                </a:solidFill>
                <a:latin typeface="Helvetica Neue"/>
                <a:ea typeface="Helvetica Neue"/>
                <a:cs typeface="Helvetica Neue"/>
                <a:sym typeface="Helvetica Neue"/>
              </a:defRPr>
            </a:lvl3pPr>
            <a:lvl4pPr indent="-228600" lvl="3" marL="1828800" marR="0" rtl="0" algn="l">
              <a:spcBef>
                <a:spcPts val="180"/>
              </a:spcBef>
              <a:spcAft>
                <a:spcPts val="0"/>
              </a:spcAft>
              <a:buClr>
                <a:srgbClr val="8A8A8A"/>
              </a:buClr>
              <a:buSzPts val="900"/>
              <a:buFont typeface="Arial"/>
              <a:buNone/>
              <a:defRPr b="0" i="0" sz="900" u="none" cap="none" strike="noStrike">
                <a:solidFill>
                  <a:srgbClr val="8A8A8A"/>
                </a:solidFill>
                <a:latin typeface="Helvetica Neue"/>
                <a:ea typeface="Helvetica Neue"/>
                <a:cs typeface="Helvetica Neue"/>
                <a:sym typeface="Helvetica Neue"/>
              </a:defRPr>
            </a:lvl4pPr>
            <a:lvl5pPr indent="-228600" lvl="4" marL="2286000" marR="0" rtl="0" algn="l">
              <a:spcBef>
                <a:spcPts val="180"/>
              </a:spcBef>
              <a:spcAft>
                <a:spcPts val="0"/>
              </a:spcAft>
              <a:buClr>
                <a:srgbClr val="8A8A8A"/>
              </a:buClr>
              <a:buSzPts val="900"/>
              <a:buFont typeface="Arial"/>
              <a:buNone/>
              <a:defRPr b="0" i="0" sz="900" u="none" cap="none" strike="noStrike">
                <a:solidFill>
                  <a:srgbClr val="8A8A8A"/>
                </a:solidFill>
                <a:latin typeface="Helvetica Neue"/>
                <a:ea typeface="Helvetica Neue"/>
                <a:cs typeface="Helvetica Neue"/>
                <a:sym typeface="Helvetica Neue"/>
              </a:defRPr>
            </a:lvl5pPr>
            <a:lvl6pPr indent="-228600" lvl="5" marL="2743200" marR="0" rtl="0" algn="l">
              <a:spcBef>
                <a:spcPts val="180"/>
              </a:spcBef>
              <a:spcAft>
                <a:spcPts val="0"/>
              </a:spcAft>
              <a:buClr>
                <a:schemeClr val="dk1"/>
              </a:buClr>
              <a:buSzPts val="900"/>
              <a:buFont typeface="Arial"/>
              <a:buNone/>
              <a:defRPr b="0" i="0" sz="900" u="none" cap="none" strike="noStrike">
                <a:solidFill>
                  <a:schemeClr val="dk1"/>
                </a:solidFill>
                <a:latin typeface="Source Sans Pro"/>
                <a:ea typeface="Source Sans Pro"/>
                <a:cs typeface="Source Sans Pro"/>
                <a:sym typeface="Source Sans Pro"/>
              </a:defRPr>
            </a:lvl6pPr>
            <a:lvl7pPr indent="-228600" lvl="6" marL="3200400" marR="0" rtl="0" algn="l">
              <a:spcBef>
                <a:spcPts val="180"/>
              </a:spcBef>
              <a:spcAft>
                <a:spcPts val="0"/>
              </a:spcAft>
              <a:buClr>
                <a:schemeClr val="dk1"/>
              </a:buClr>
              <a:buSzPts val="900"/>
              <a:buFont typeface="Arial"/>
              <a:buNone/>
              <a:defRPr b="0" i="0" sz="900" u="none" cap="none" strike="noStrike">
                <a:solidFill>
                  <a:schemeClr val="dk1"/>
                </a:solidFill>
                <a:latin typeface="Source Sans Pro"/>
                <a:ea typeface="Source Sans Pro"/>
                <a:cs typeface="Source Sans Pro"/>
                <a:sym typeface="Source Sans Pro"/>
              </a:defRPr>
            </a:lvl7pPr>
            <a:lvl8pPr indent="-228600" lvl="7" marL="3657600" marR="0" rtl="0" algn="l">
              <a:spcBef>
                <a:spcPts val="180"/>
              </a:spcBef>
              <a:spcAft>
                <a:spcPts val="0"/>
              </a:spcAft>
              <a:buClr>
                <a:schemeClr val="dk1"/>
              </a:buClr>
              <a:buSzPts val="900"/>
              <a:buFont typeface="Arial"/>
              <a:buNone/>
              <a:defRPr b="0" i="0" sz="900" u="none" cap="none" strike="noStrike">
                <a:solidFill>
                  <a:schemeClr val="dk1"/>
                </a:solidFill>
                <a:latin typeface="Source Sans Pro"/>
                <a:ea typeface="Source Sans Pro"/>
                <a:cs typeface="Source Sans Pro"/>
                <a:sym typeface="Source Sans Pro"/>
              </a:defRPr>
            </a:lvl8pPr>
            <a:lvl9pPr indent="-228600" lvl="8" marL="4114800" marR="0" rtl="0" algn="l">
              <a:spcBef>
                <a:spcPts val="180"/>
              </a:spcBef>
              <a:spcAft>
                <a:spcPts val="0"/>
              </a:spcAft>
              <a:buClr>
                <a:schemeClr val="dk1"/>
              </a:buClr>
              <a:buSzPts val="900"/>
              <a:buFont typeface="Arial"/>
              <a:buNone/>
              <a:defRPr b="0" i="0" sz="900" u="none" cap="none" strike="noStrike">
                <a:solidFill>
                  <a:schemeClr val="dk1"/>
                </a:solidFill>
                <a:latin typeface="Source Sans Pro"/>
                <a:ea typeface="Source Sans Pro"/>
                <a:cs typeface="Source Sans Pro"/>
                <a:sym typeface="Source Sans Pro"/>
              </a:defRPr>
            </a:lvl9pPr>
          </a:lstStyle>
          <a:p/>
        </p:txBody>
      </p:sp>
      <p:sp>
        <p:nvSpPr>
          <p:cNvPr id="76" name="Google Shape;76;p11"/>
          <p:cNvSpPr txBox="1"/>
          <p:nvPr>
            <p:ph idx="10" type="dt"/>
          </p:nvPr>
        </p:nvSpPr>
        <p:spPr>
          <a:xfrm>
            <a:off x="6668526" y="6356350"/>
            <a:ext cx="975557" cy="365125"/>
          </a:xfrm>
          <a:prstGeom prst="rect">
            <a:avLst/>
          </a:prstGeom>
          <a:noFill/>
          <a:ln>
            <a:noFill/>
          </a:ln>
        </p:spPr>
        <p:txBody>
          <a:bodyPr anchorCtr="0" anchor="ctr" bIns="45700" lIns="91425" spcFirstLastPara="1" rIns="91425" wrap="square" tIns="45700"/>
          <a:lstStyle>
            <a:lvl1pPr lvl="0" marR="0" rtl="0" algn="l">
              <a:lnSpc>
                <a:spcPct val="100000"/>
              </a:lnSpc>
              <a:spcBef>
                <a:spcPts val="0"/>
              </a:spcBef>
              <a:spcAft>
                <a:spcPts val="0"/>
              </a:spcAft>
              <a:buSzPts val="1400"/>
              <a:buNone/>
              <a:defRPr b="0" i="0" sz="1200" u="none" cap="none" strike="noStrike">
                <a:solidFill>
                  <a:srgbClr val="898989"/>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77" name="Google Shape;77;p11"/>
          <p:cNvSpPr txBox="1"/>
          <p:nvPr>
            <p:ph idx="11" type="ftr"/>
          </p:nvPr>
        </p:nvSpPr>
        <p:spPr>
          <a:xfrm>
            <a:off x="2727122" y="6356350"/>
            <a:ext cx="3687720" cy="365125"/>
          </a:xfrm>
          <a:prstGeom prst="rect">
            <a:avLst/>
          </a:prstGeom>
          <a:noFill/>
          <a:ln>
            <a:noFill/>
          </a:ln>
        </p:spPr>
        <p:txBody>
          <a:bodyPr anchorCtr="0" anchor="ctr" bIns="45700" lIns="91425" spcFirstLastPara="1" rIns="91425" wrap="square" tIns="45700"/>
          <a:lstStyle>
            <a:lvl1pPr lvl="0" marR="0" rtl="0" algn="l">
              <a:lnSpc>
                <a:spcPct val="100000"/>
              </a:lnSpc>
              <a:spcBef>
                <a:spcPts val="0"/>
              </a:spcBef>
              <a:spcAft>
                <a:spcPts val="0"/>
              </a:spcAft>
              <a:buSzPts val="1400"/>
              <a:buNone/>
              <a:defRPr b="0" i="0" sz="1200" u="none" cap="none" strike="noStrike">
                <a:solidFill>
                  <a:srgbClr val="898989"/>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78" name="Google Shape;78;p11"/>
          <p:cNvSpPr txBox="1"/>
          <p:nvPr>
            <p:ph idx="12" type="sldNum"/>
          </p:nvPr>
        </p:nvSpPr>
        <p:spPr>
          <a:xfrm>
            <a:off x="7929006" y="6356350"/>
            <a:ext cx="757794"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None/>
              <a:defRPr b="0" i="0" sz="1200" u="none" cap="none" strike="noStrike">
                <a:solidFill>
                  <a:srgbClr val="898989"/>
                </a:solidFill>
                <a:latin typeface="Arial"/>
                <a:ea typeface="Arial"/>
                <a:cs typeface="Arial"/>
                <a:sym typeface="Arial"/>
              </a:defRPr>
            </a:lvl1pPr>
            <a:lvl2pPr indent="0" lvl="1" marL="0" marR="0" rtl="0" algn="r">
              <a:lnSpc>
                <a:spcPct val="100000"/>
              </a:lnSpc>
              <a:spcBef>
                <a:spcPts val="0"/>
              </a:spcBef>
              <a:spcAft>
                <a:spcPts val="0"/>
              </a:spcAft>
              <a:buNone/>
              <a:defRPr b="0" i="0" sz="1200" u="none" cap="none" strike="noStrike">
                <a:solidFill>
                  <a:srgbClr val="898989"/>
                </a:solidFill>
                <a:latin typeface="Arial"/>
                <a:ea typeface="Arial"/>
                <a:cs typeface="Arial"/>
                <a:sym typeface="Arial"/>
              </a:defRPr>
            </a:lvl2pPr>
            <a:lvl3pPr indent="0" lvl="2" marL="0" marR="0" rtl="0" algn="r">
              <a:lnSpc>
                <a:spcPct val="100000"/>
              </a:lnSpc>
              <a:spcBef>
                <a:spcPts val="0"/>
              </a:spcBef>
              <a:spcAft>
                <a:spcPts val="0"/>
              </a:spcAft>
              <a:buNone/>
              <a:defRPr b="0" i="0" sz="1200" u="none" cap="none" strike="noStrike">
                <a:solidFill>
                  <a:srgbClr val="898989"/>
                </a:solidFill>
                <a:latin typeface="Arial"/>
                <a:ea typeface="Arial"/>
                <a:cs typeface="Arial"/>
                <a:sym typeface="Arial"/>
              </a:defRPr>
            </a:lvl3pPr>
            <a:lvl4pPr indent="0" lvl="3" marL="0" marR="0" rtl="0" algn="r">
              <a:lnSpc>
                <a:spcPct val="100000"/>
              </a:lnSpc>
              <a:spcBef>
                <a:spcPts val="0"/>
              </a:spcBef>
              <a:spcAft>
                <a:spcPts val="0"/>
              </a:spcAft>
              <a:buNone/>
              <a:defRPr b="0" i="0" sz="1200" u="none" cap="none" strike="noStrike">
                <a:solidFill>
                  <a:srgbClr val="898989"/>
                </a:solidFill>
                <a:latin typeface="Arial"/>
                <a:ea typeface="Arial"/>
                <a:cs typeface="Arial"/>
                <a:sym typeface="Arial"/>
              </a:defRPr>
            </a:lvl4pPr>
            <a:lvl5pPr indent="0" lvl="4" marL="0" marR="0" rtl="0" algn="r">
              <a:lnSpc>
                <a:spcPct val="100000"/>
              </a:lnSpc>
              <a:spcBef>
                <a:spcPts val="0"/>
              </a:spcBef>
              <a:spcAft>
                <a:spcPts val="0"/>
              </a:spcAft>
              <a:buNone/>
              <a:defRPr b="0" i="0" sz="1200" u="none" cap="none" strike="noStrike">
                <a:solidFill>
                  <a:srgbClr val="898989"/>
                </a:solidFill>
                <a:latin typeface="Arial"/>
                <a:ea typeface="Arial"/>
                <a:cs typeface="Arial"/>
                <a:sym typeface="Arial"/>
              </a:defRPr>
            </a:lvl5pPr>
            <a:lvl6pPr indent="0" lvl="5" marL="0" marR="0" rtl="0" algn="r">
              <a:lnSpc>
                <a:spcPct val="100000"/>
              </a:lnSpc>
              <a:spcBef>
                <a:spcPts val="0"/>
              </a:spcBef>
              <a:spcAft>
                <a:spcPts val="0"/>
              </a:spcAft>
              <a:buNone/>
              <a:defRPr b="0" i="0" sz="1200" u="none" cap="none" strike="noStrike">
                <a:solidFill>
                  <a:srgbClr val="898989"/>
                </a:solidFill>
                <a:latin typeface="Arial"/>
                <a:ea typeface="Arial"/>
                <a:cs typeface="Arial"/>
                <a:sym typeface="Arial"/>
              </a:defRPr>
            </a:lvl6pPr>
            <a:lvl7pPr indent="0" lvl="6" marL="0" marR="0" rtl="0" algn="r">
              <a:lnSpc>
                <a:spcPct val="100000"/>
              </a:lnSpc>
              <a:spcBef>
                <a:spcPts val="0"/>
              </a:spcBef>
              <a:spcAft>
                <a:spcPts val="0"/>
              </a:spcAft>
              <a:buNone/>
              <a:defRPr b="0" i="0" sz="1200" u="none" cap="none" strike="noStrike">
                <a:solidFill>
                  <a:srgbClr val="898989"/>
                </a:solidFill>
                <a:latin typeface="Arial"/>
                <a:ea typeface="Arial"/>
                <a:cs typeface="Arial"/>
                <a:sym typeface="Arial"/>
              </a:defRPr>
            </a:lvl7pPr>
            <a:lvl8pPr indent="0" lvl="7" marL="0" marR="0" rtl="0" algn="r">
              <a:lnSpc>
                <a:spcPct val="100000"/>
              </a:lnSpc>
              <a:spcBef>
                <a:spcPts val="0"/>
              </a:spcBef>
              <a:spcAft>
                <a:spcPts val="0"/>
              </a:spcAft>
              <a:buNone/>
              <a:defRPr b="0" i="0" sz="1200" u="none" cap="none" strike="noStrike">
                <a:solidFill>
                  <a:srgbClr val="898989"/>
                </a:solidFill>
                <a:latin typeface="Arial"/>
                <a:ea typeface="Arial"/>
                <a:cs typeface="Arial"/>
                <a:sym typeface="Arial"/>
              </a:defRPr>
            </a:lvl8pPr>
            <a:lvl9pPr indent="0" lvl="8" marL="0" marR="0" rtl="0" algn="r">
              <a:lnSpc>
                <a:spcPct val="100000"/>
              </a:lnSpc>
              <a:spcBef>
                <a:spcPts val="0"/>
              </a:spcBef>
              <a:spcAft>
                <a:spcPts val="0"/>
              </a:spcAft>
              <a:buNone/>
              <a:defRPr b="0" i="0" sz="1200" u="none" cap="none" strike="noStrike">
                <a:solidFill>
                  <a:srgbClr val="898989"/>
                </a:solidFill>
                <a:latin typeface="Arial"/>
                <a:ea typeface="Arial"/>
                <a:cs typeface="Arial"/>
                <a:sym typeface="Arial"/>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bg>
      <p:bgPr>
        <a:solidFill>
          <a:srgbClr val="34495E"/>
        </a:solidFill>
      </p:bgPr>
    </p:bg>
    <p:spTree>
      <p:nvGrpSpPr>
        <p:cNvPr id="21" name="Shape 21"/>
        <p:cNvGrpSpPr/>
        <p:nvPr/>
      </p:nvGrpSpPr>
      <p:grpSpPr>
        <a:xfrm>
          <a:off x="0" y="0"/>
          <a:ext cx="0" cy="0"/>
          <a:chOff x="0" y="0"/>
          <a:chExt cx="0" cy="0"/>
        </a:xfrm>
      </p:grpSpPr>
      <p:sp>
        <p:nvSpPr>
          <p:cNvPr id="22" name="Google Shape;22;p3"/>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lstStyle>
            <a:lvl1pPr lvl="0" marR="0" rtl="0" algn="l">
              <a:spcBef>
                <a:spcPts val="0"/>
              </a:spcBef>
              <a:spcAft>
                <a:spcPts val="0"/>
              </a:spcAft>
              <a:buClr>
                <a:schemeClr val="lt1"/>
              </a:buClr>
              <a:buSzPts val="4000"/>
              <a:buFont typeface="Avenir"/>
              <a:buNone/>
              <a:defRPr b="1" i="0" sz="4000" u="none" cap="none" strike="noStrike">
                <a:solidFill>
                  <a:schemeClr val="lt1"/>
                </a:solidFill>
                <a:latin typeface="Avenir"/>
                <a:ea typeface="Avenir"/>
                <a:cs typeface="Avenir"/>
                <a:sym typeface="Avenir"/>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23" name="Google Shape;23;p3"/>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lstStyle>
            <a:lvl1pPr indent="-228600" lvl="0" marL="457200" marR="0" rtl="0" algn="l">
              <a:spcBef>
                <a:spcPts val="400"/>
              </a:spcBef>
              <a:spcAft>
                <a:spcPts val="0"/>
              </a:spcAft>
              <a:buClr>
                <a:srgbClr val="BFBFBF"/>
              </a:buClr>
              <a:buSzPts val="2000"/>
              <a:buFont typeface="Arial"/>
              <a:buNone/>
              <a:defRPr b="0" i="0" sz="2000" u="none" cap="none" strike="noStrike">
                <a:solidFill>
                  <a:srgbClr val="BFBFBF"/>
                </a:solidFill>
                <a:latin typeface="Helvetica Neue"/>
                <a:ea typeface="Helvetica Neue"/>
                <a:cs typeface="Helvetica Neue"/>
                <a:sym typeface="Helvetica Neue"/>
              </a:defRPr>
            </a:lvl1pPr>
            <a:lvl2pPr indent="-228600" lvl="1" marL="914400" marR="0" rtl="0" algn="l">
              <a:spcBef>
                <a:spcPts val="360"/>
              </a:spcBef>
              <a:spcAft>
                <a:spcPts val="0"/>
              </a:spcAft>
              <a:buClr>
                <a:srgbClr val="898989"/>
              </a:buClr>
              <a:buSzPts val="1800"/>
              <a:buFont typeface="Arial"/>
              <a:buNone/>
              <a:defRPr b="0" i="0" sz="1800" u="none" cap="none" strike="noStrike">
                <a:solidFill>
                  <a:srgbClr val="898989"/>
                </a:solidFill>
                <a:latin typeface="Helvetica Neue"/>
                <a:ea typeface="Helvetica Neue"/>
                <a:cs typeface="Helvetica Neue"/>
                <a:sym typeface="Helvetica Neue"/>
              </a:defRPr>
            </a:lvl2pPr>
            <a:lvl3pPr indent="-228600" lvl="2" marL="1371600" marR="0" rtl="0" algn="l">
              <a:spcBef>
                <a:spcPts val="320"/>
              </a:spcBef>
              <a:spcAft>
                <a:spcPts val="0"/>
              </a:spcAft>
              <a:buClr>
                <a:srgbClr val="898989"/>
              </a:buClr>
              <a:buSzPts val="1600"/>
              <a:buFont typeface="Arial"/>
              <a:buNone/>
              <a:defRPr b="0" i="0" sz="1600" u="none" cap="none" strike="noStrike">
                <a:solidFill>
                  <a:srgbClr val="898989"/>
                </a:solidFill>
                <a:latin typeface="Helvetica Neue"/>
                <a:ea typeface="Helvetica Neue"/>
                <a:cs typeface="Helvetica Neue"/>
                <a:sym typeface="Helvetica Neue"/>
              </a:defRPr>
            </a:lvl3pPr>
            <a:lvl4pPr indent="-228600" lvl="3" marL="1828800" marR="0" rtl="0" algn="l">
              <a:spcBef>
                <a:spcPts val="280"/>
              </a:spcBef>
              <a:spcAft>
                <a:spcPts val="0"/>
              </a:spcAft>
              <a:buClr>
                <a:srgbClr val="898989"/>
              </a:buClr>
              <a:buSzPts val="1400"/>
              <a:buFont typeface="Arial"/>
              <a:buNone/>
              <a:defRPr b="0" i="0" sz="1400" u="none" cap="none" strike="noStrike">
                <a:solidFill>
                  <a:srgbClr val="898989"/>
                </a:solidFill>
                <a:latin typeface="Helvetica Neue"/>
                <a:ea typeface="Helvetica Neue"/>
                <a:cs typeface="Helvetica Neue"/>
                <a:sym typeface="Helvetica Neue"/>
              </a:defRPr>
            </a:lvl4pPr>
            <a:lvl5pPr indent="-228600" lvl="4" marL="2286000" marR="0" rtl="0" algn="l">
              <a:spcBef>
                <a:spcPts val="280"/>
              </a:spcBef>
              <a:spcAft>
                <a:spcPts val="0"/>
              </a:spcAft>
              <a:buClr>
                <a:srgbClr val="898989"/>
              </a:buClr>
              <a:buSzPts val="1400"/>
              <a:buFont typeface="Arial"/>
              <a:buNone/>
              <a:defRPr b="0" i="0" sz="1400" u="none" cap="none" strike="noStrike">
                <a:solidFill>
                  <a:srgbClr val="898989"/>
                </a:solidFill>
                <a:latin typeface="Helvetica Neue"/>
                <a:ea typeface="Helvetica Neue"/>
                <a:cs typeface="Helvetica Neue"/>
                <a:sym typeface="Helvetica Neue"/>
              </a:defRPr>
            </a:lvl5pPr>
            <a:lvl6pPr indent="-228600" lvl="5" marL="2743200" marR="0" rtl="0" algn="l">
              <a:spcBef>
                <a:spcPts val="280"/>
              </a:spcBef>
              <a:spcAft>
                <a:spcPts val="0"/>
              </a:spcAft>
              <a:buClr>
                <a:srgbClr val="898989"/>
              </a:buClr>
              <a:buSzPts val="1400"/>
              <a:buFont typeface="Arial"/>
              <a:buNone/>
              <a:defRPr b="0" i="0" sz="1400" u="none" cap="none" strike="noStrike">
                <a:solidFill>
                  <a:srgbClr val="898989"/>
                </a:solidFill>
                <a:latin typeface="Source Sans Pro"/>
                <a:ea typeface="Source Sans Pro"/>
                <a:cs typeface="Source Sans Pro"/>
                <a:sym typeface="Source Sans Pro"/>
              </a:defRPr>
            </a:lvl6pPr>
            <a:lvl7pPr indent="-228600" lvl="6" marL="3200400" marR="0" rtl="0" algn="l">
              <a:spcBef>
                <a:spcPts val="280"/>
              </a:spcBef>
              <a:spcAft>
                <a:spcPts val="0"/>
              </a:spcAft>
              <a:buClr>
                <a:srgbClr val="898989"/>
              </a:buClr>
              <a:buSzPts val="1400"/>
              <a:buFont typeface="Arial"/>
              <a:buNone/>
              <a:defRPr b="0" i="0" sz="1400" u="none" cap="none" strike="noStrike">
                <a:solidFill>
                  <a:srgbClr val="898989"/>
                </a:solidFill>
                <a:latin typeface="Source Sans Pro"/>
                <a:ea typeface="Source Sans Pro"/>
                <a:cs typeface="Source Sans Pro"/>
                <a:sym typeface="Source Sans Pro"/>
              </a:defRPr>
            </a:lvl7pPr>
            <a:lvl8pPr indent="-228600" lvl="7" marL="3657600" marR="0" rtl="0" algn="l">
              <a:spcBef>
                <a:spcPts val="280"/>
              </a:spcBef>
              <a:spcAft>
                <a:spcPts val="0"/>
              </a:spcAft>
              <a:buClr>
                <a:srgbClr val="898989"/>
              </a:buClr>
              <a:buSzPts val="1400"/>
              <a:buFont typeface="Arial"/>
              <a:buNone/>
              <a:defRPr b="0" i="0" sz="1400" u="none" cap="none" strike="noStrike">
                <a:solidFill>
                  <a:srgbClr val="898989"/>
                </a:solidFill>
                <a:latin typeface="Source Sans Pro"/>
                <a:ea typeface="Source Sans Pro"/>
                <a:cs typeface="Source Sans Pro"/>
                <a:sym typeface="Source Sans Pro"/>
              </a:defRPr>
            </a:lvl8pPr>
            <a:lvl9pPr indent="-228600" lvl="8" marL="4114800" marR="0" rtl="0" algn="l">
              <a:spcBef>
                <a:spcPts val="280"/>
              </a:spcBef>
              <a:spcAft>
                <a:spcPts val="0"/>
              </a:spcAft>
              <a:buClr>
                <a:srgbClr val="898989"/>
              </a:buClr>
              <a:buSzPts val="1400"/>
              <a:buFont typeface="Arial"/>
              <a:buNone/>
              <a:defRPr b="0" i="0" sz="1400" u="none" cap="none" strike="noStrike">
                <a:solidFill>
                  <a:srgbClr val="898989"/>
                </a:solidFill>
                <a:latin typeface="Source Sans Pro"/>
                <a:ea typeface="Source Sans Pro"/>
                <a:cs typeface="Source Sans Pro"/>
                <a:sym typeface="Source Sans Pro"/>
              </a:defRPr>
            </a:lvl9pPr>
          </a:lstStyle>
          <a:p/>
        </p:txBody>
      </p:sp>
      <p:sp>
        <p:nvSpPr>
          <p:cNvPr id="24" name="Google Shape;24;p3"/>
          <p:cNvSpPr txBox="1"/>
          <p:nvPr>
            <p:ph idx="10" type="dt"/>
          </p:nvPr>
        </p:nvSpPr>
        <p:spPr>
          <a:xfrm>
            <a:off x="6668526" y="6356350"/>
            <a:ext cx="975557" cy="365125"/>
          </a:xfrm>
          <a:prstGeom prst="rect">
            <a:avLst/>
          </a:prstGeom>
          <a:noFill/>
          <a:ln>
            <a:noFill/>
          </a:ln>
        </p:spPr>
        <p:txBody>
          <a:bodyPr anchorCtr="0" anchor="ctr" bIns="45700" lIns="91425" spcFirstLastPara="1" rIns="91425" wrap="square" tIns="45700"/>
          <a:lstStyle>
            <a:lvl1pPr lvl="0" marR="0" rtl="0" algn="l">
              <a:lnSpc>
                <a:spcPct val="100000"/>
              </a:lnSpc>
              <a:spcBef>
                <a:spcPts val="0"/>
              </a:spcBef>
              <a:spcAft>
                <a:spcPts val="0"/>
              </a:spcAft>
              <a:buSzPts val="1400"/>
              <a:buNone/>
              <a:defRPr b="0" i="0" sz="1200" u="none" cap="none" strike="noStrike">
                <a:solidFill>
                  <a:srgbClr val="BFBFBF"/>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25" name="Google Shape;25;p3"/>
          <p:cNvSpPr txBox="1"/>
          <p:nvPr>
            <p:ph idx="11" type="ftr"/>
          </p:nvPr>
        </p:nvSpPr>
        <p:spPr>
          <a:xfrm>
            <a:off x="2727122" y="6356350"/>
            <a:ext cx="3687720" cy="365125"/>
          </a:xfrm>
          <a:prstGeom prst="rect">
            <a:avLst/>
          </a:prstGeom>
          <a:noFill/>
          <a:ln>
            <a:noFill/>
          </a:ln>
        </p:spPr>
        <p:txBody>
          <a:bodyPr anchorCtr="0" anchor="ctr" bIns="45700" lIns="91425" spcFirstLastPara="1" rIns="91425" wrap="square" tIns="45700"/>
          <a:lstStyle>
            <a:lvl1pPr lvl="0" marR="0" rtl="0" algn="l">
              <a:lnSpc>
                <a:spcPct val="100000"/>
              </a:lnSpc>
              <a:spcBef>
                <a:spcPts val="0"/>
              </a:spcBef>
              <a:spcAft>
                <a:spcPts val="0"/>
              </a:spcAft>
              <a:buSzPts val="1400"/>
              <a:buNone/>
              <a:defRPr b="0" i="0" sz="1200" u="none" cap="none" strike="noStrike">
                <a:solidFill>
                  <a:srgbClr val="BFBFBF"/>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26" name="Google Shape;26;p3"/>
          <p:cNvSpPr txBox="1"/>
          <p:nvPr>
            <p:ph idx="12" type="sldNum"/>
          </p:nvPr>
        </p:nvSpPr>
        <p:spPr>
          <a:xfrm>
            <a:off x="7929006" y="6356350"/>
            <a:ext cx="757794"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None/>
              <a:defRPr b="0" i="0" sz="1200" u="none" cap="none" strike="noStrike">
                <a:solidFill>
                  <a:srgbClr val="BFBFBF"/>
                </a:solidFill>
                <a:latin typeface="Arial"/>
                <a:ea typeface="Arial"/>
                <a:cs typeface="Arial"/>
                <a:sym typeface="Arial"/>
              </a:defRPr>
            </a:lvl1pPr>
            <a:lvl2pPr indent="0" lvl="1" marL="0" marR="0" rtl="0" algn="r">
              <a:lnSpc>
                <a:spcPct val="100000"/>
              </a:lnSpc>
              <a:spcBef>
                <a:spcPts val="0"/>
              </a:spcBef>
              <a:spcAft>
                <a:spcPts val="0"/>
              </a:spcAft>
              <a:buNone/>
              <a:defRPr b="0" i="0" sz="1200" u="none" cap="none" strike="noStrike">
                <a:solidFill>
                  <a:srgbClr val="BFBFBF"/>
                </a:solidFill>
                <a:latin typeface="Arial"/>
                <a:ea typeface="Arial"/>
                <a:cs typeface="Arial"/>
                <a:sym typeface="Arial"/>
              </a:defRPr>
            </a:lvl2pPr>
            <a:lvl3pPr indent="0" lvl="2" marL="0" marR="0" rtl="0" algn="r">
              <a:lnSpc>
                <a:spcPct val="100000"/>
              </a:lnSpc>
              <a:spcBef>
                <a:spcPts val="0"/>
              </a:spcBef>
              <a:spcAft>
                <a:spcPts val="0"/>
              </a:spcAft>
              <a:buNone/>
              <a:defRPr b="0" i="0" sz="1200" u="none" cap="none" strike="noStrike">
                <a:solidFill>
                  <a:srgbClr val="BFBFBF"/>
                </a:solidFill>
                <a:latin typeface="Arial"/>
                <a:ea typeface="Arial"/>
                <a:cs typeface="Arial"/>
                <a:sym typeface="Arial"/>
              </a:defRPr>
            </a:lvl3pPr>
            <a:lvl4pPr indent="0" lvl="3" marL="0" marR="0" rtl="0" algn="r">
              <a:lnSpc>
                <a:spcPct val="100000"/>
              </a:lnSpc>
              <a:spcBef>
                <a:spcPts val="0"/>
              </a:spcBef>
              <a:spcAft>
                <a:spcPts val="0"/>
              </a:spcAft>
              <a:buNone/>
              <a:defRPr b="0" i="0" sz="1200" u="none" cap="none" strike="noStrike">
                <a:solidFill>
                  <a:srgbClr val="BFBFBF"/>
                </a:solidFill>
                <a:latin typeface="Arial"/>
                <a:ea typeface="Arial"/>
                <a:cs typeface="Arial"/>
                <a:sym typeface="Arial"/>
              </a:defRPr>
            </a:lvl4pPr>
            <a:lvl5pPr indent="0" lvl="4" marL="0" marR="0" rtl="0" algn="r">
              <a:lnSpc>
                <a:spcPct val="100000"/>
              </a:lnSpc>
              <a:spcBef>
                <a:spcPts val="0"/>
              </a:spcBef>
              <a:spcAft>
                <a:spcPts val="0"/>
              </a:spcAft>
              <a:buNone/>
              <a:defRPr b="0" i="0" sz="1200" u="none" cap="none" strike="noStrike">
                <a:solidFill>
                  <a:srgbClr val="BFBFBF"/>
                </a:solidFill>
                <a:latin typeface="Arial"/>
                <a:ea typeface="Arial"/>
                <a:cs typeface="Arial"/>
                <a:sym typeface="Arial"/>
              </a:defRPr>
            </a:lvl5pPr>
            <a:lvl6pPr indent="0" lvl="5" marL="0" marR="0" rtl="0" algn="r">
              <a:lnSpc>
                <a:spcPct val="100000"/>
              </a:lnSpc>
              <a:spcBef>
                <a:spcPts val="0"/>
              </a:spcBef>
              <a:spcAft>
                <a:spcPts val="0"/>
              </a:spcAft>
              <a:buNone/>
              <a:defRPr b="0" i="0" sz="1200" u="none" cap="none" strike="noStrike">
                <a:solidFill>
                  <a:srgbClr val="BFBFBF"/>
                </a:solidFill>
                <a:latin typeface="Arial"/>
                <a:ea typeface="Arial"/>
                <a:cs typeface="Arial"/>
                <a:sym typeface="Arial"/>
              </a:defRPr>
            </a:lvl6pPr>
            <a:lvl7pPr indent="0" lvl="6" marL="0" marR="0" rtl="0" algn="r">
              <a:lnSpc>
                <a:spcPct val="100000"/>
              </a:lnSpc>
              <a:spcBef>
                <a:spcPts val="0"/>
              </a:spcBef>
              <a:spcAft>
                <a:spcPts val="0"/>
              </a:spcAft>
              <a:buNone/>
              <a:defRPr b="0" i="0" sz="1200" u="none" cap="none" strike="noStrike">
                <a:solidFill>
                  <a:srgbClr val="BFBFBF"/>
                </a:solidFill>
                <a:latin typeface="Arial"/>
                <a:ea typeface="Arial"/>
                <a:cs typeface="Arial"/>
                <a:sym typeface="Arial"/>
              </a:defRPr>
            </a:lvl7pPr>
            <a:lvl8pPr indent="0" lvl="7" marL="0" marR="0" rtl="0" algn="r">
              <a:lnSpc>
                <a:spcPct val="100000"/>
              </a:lnSpc>
              <a:spcBef>
                <a:spcPts val="0"/>
              </a:spcBef>
              <a:spcAft>
                <a:spcPts val="0"/>
              </a:spcAft>
              <a:buNone/>
              <a:defRPr b="0" i="0" sz="1200" u="none" cap="none" strike="noStrike">
                <a:solidFill>
                  <a:srgbClr val="BFBFBF"/>
                </a:solidFill>
                <a:latin typeface="Arial"/>
                <a:ea typeface="Arial"/>
                <a:cs typeface="Arial"/>
                <a:sym typeface="Arial"/>
              </a:defRPr>
            </a:lvl8pPr>
            <a:lvl9pPr indent="0" lvl="8" marL="0" marR="0" rtl="0" algn="r">
              <a:lnSpc>
                <a:spcPct val="100000"/>
              </a:lnSpc>
              <a:spcBef>
                <a:spcPts val="0"/>
              </a:spcBef>
              <a:spcAft>
                <a:spcPts val="0"/>
              </a:spcAft>
              <a:buNone/>
              <a:defRPr b="0" i="0" sz="1200" u="none" cap="none" strike="noStrike">
                <a:solidFill>
                  <a:srgbClr val="BFBFBF"/>
                </a:solidFill>
                <a:latin typeface="Arial"/>
                <a:ea typeface="Arial"/>
                <a:cs typeface="Arial"/>
                <a:sym typeface="Arial"/>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27" name="Shape 27"/>
        <p:cNvGrpSpPr/>
        <p:nvPr/>
      </p:nvGrpSpPr>
      <p:grpSpPr>
        <a:xfrm>
          <a:off x="0" y="0"/>
          <a:ext cx="0" cy="0"/>
          <a:chOff x="0" y="0"/>
          <a:chExt cx="0" cy="0"/>
        </a:xfrm>
      </p:grpSpPr>
      <p:sp>
        <p:nvSpPr>
          <p:cNvPr id="28" name="Google Shape;28;p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Clr>
                <a:srgbClr val="34495E"/>
              </a:buClr>
              <a:buSzPts val="4400"/>
              <a:buFont typeface="Avenir"/>
              <a:buNone/>
              <a:defRPr b="0" i="0" sz="4400" u="none" cap="none" strike="noStrike">
                <a:solidFill>
                  <a:srgbClr val="34495E"/>
                </a:solidFill>
                <a:latin typeface="Avenir"/>
                <a:ea typeface="Avenir"/>
                <a:cs typeface="Avenir"/>
                <a:sym typeface="Avenir"/>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29" name="Google Shape;29;p4"/>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lstStyle>
            <a:lvl1pPr indent="-431800" lvl="0" marL="457200" marR="0" rtl="0" algn="l">
              <a:spcBef>
                <a:spcPts val="640"/>
              </a:spcBef>
              <a:spcAft>
                <a:spcPts val="0"/>
              </a:spcAft>
              <a:buClr>
                <a:srgbClr val="393939"/>
              </a:buClr>
              <a:buSzPts val="3200"/>
              <a:buFont typeface="Arial"/>
              <a:buChar char="•"/>
              <a:defRPr b="0" i="0" sz="3200" u="none" cap="none" strike="noStrike">
                <a:solidFill>
                  <a:srgbClr val="393939"/>
                </a:solidFill>
                <a:latin typeface="Helvetica Neue"/>
                <a:ea typeface="Helvetica Neue"/>
                <a:cs typeface="Helvetica Neue"/>
                <a:sym typeface="Helvetica Neue"/>
              </a:defRPr>
            </a:lvl1pPr>
            <a:lvl2pPr indent="-406400" lvl="1" marL="914400" marR="0" rtl="0" algn="l">
              <a:spcBef>
                <a:spcPts val="560"/>
              </a:spcBef>
              <a:spcAft>
                <a:spcPts val="0"/>
              </a:spcAft>
              <a:buClr>
                <a:srgbClr val="393939"/>
              </a:buClr>
              <a:buSzPts val="2800"/>
              <a:buFont typeface="Arial"/>
              <a:buChar char="–"/>
              <a:defRPr b="0" i="0" sz="2800" u="none" cap="none" strike="noStrike">
                <a:solidFill>
                  <a:srgbClr val="393939"/>
                </a:solidFill>
                <a:latin typeface="Helvetica Neue"/>
                <a:ea typeface="Helvetica Neue"/>
                <a:cs typeface="Helvetica Neue"/>
                <a:sym typeface="Helvetica Neue"/>
              </a:defRPr>
            </a:lvl2pPr>
            <a:lvl3pPr indent="-381000" lvl="2" marL="1371600" marR="0" rtl="0" algn="l">
              <a:spcBef>
                <a:spcPts val="480"/>
              </a:spcBef>
              <a:spcAft>
                <a:spcPts val="0"/>
              </a:spcAft>
              <a:buClr>
                <a:srgbClr val="8A8A8A"/>
              </a:buClr>
              <a:buSzPts val="2400"/>
              <a:buFont typeface="Arial"/>
              <a:buChar char="•"/>
              <a:defRPr b="0" i="0" sz="2400" u="none" cap="none" strike="noStrike">
                <a:solidFill>
                  <a:srgbClr val="8A8A8A"/>
                </a:solidFill>
                <a:latin typeface="Helvetica Neue"/>
                <a:ea typeface="Helvetica Neue"/>
                <a:cs typeface="Helvetica Neue"/>
                <a:sym typeface="Helvetica Neue"/>
              </a:defRPr>
            </a:lvl3pPr>
            <a:lvl4pPr indent="-355600" lvl="3" marL="1828800" marR="0" rtl="0" algn="l">
              <a:spcBef>
                <a:spcPts val="400"/>
              </a:spcBef>
              <a:spcAft>
                <a:spcPts val="0"/>
              </a:spcAft>
              <a:buClr>
                <a:srgbClr val="8A8A8A"/>
              </a:buClr>
              <a:buSzPts val="2000"/>
              <a:buFont typeface="Arial"/>
              <a:buChar char="–"/>
              <a:defRPr b="0" i="0" sz="2000" u="none" cap="none" strike="noStrike">
                <a:solidFill>
                  <a:srgbClr val="8A8A8A"/>
                </a:solidFill>
                <a:latin typeface="Helvetica Neue"/>
                <a:ea typeface="Helvetica Neue"/>
                <a:cs typeface="Helvetica Neue"/>
                <a:sym typeface="Helvetica Neue"/>
              </a:defRPr>
            </a:lvl4pPr>
            <a:lvl5pPr indent="-355600" lvl="4" marL="2286000" marR="0" rtl="0" algn="l">
              <a:spcBef>
                <a:spcPts val="400"/>
              </a:spcBef>
              <a:spcAft>
                <a:spcPts val="0"/>
              </a:spcAft>
              <a:buClr>
                <a:srgbClr val="8A8A8A"/>
              </a:buClr>
              <a:buSzPts val="2000"/>
              <a:buFont typeface="Arial"/>
              <a:buChar char="»"/>
              <a:defRPr b="0" i="0" sz="2000" u="none" cap="none" strike="noStrike">
                <a:solidFill>
                  <a:srgbClr val="8A8A8A"/>
                </a:solidFill>
                <a:latin typeface="Helvetica Neue"/>
                <a:ea typeface="Helvetica Neue"/>
                <a:cs typeface="Helvetica Neue"/>
                <a:sym typeface="Helvetica Neue"/>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Source Sans Pro"/>
                <a:ea typeface="Source Sans Pro"/>
                <a:cs typeface="Source Sans Pro"/>
                <a:sym typeface="Source Sans Pro"/>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Source Sans Pro"/>
                <a:ea typeface="Source Sans Pro"/>
                <a:cs typeface="Source Sans Pro"/>
                <a:sym typeface="Source Sans Pro"/>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Source Sans Pro"/>
                <a:ea typeface="Source Sans Pro"/>
                <a:cs typeface="Source Sans Pro"/>
                <a:sym typeface="Source Sans Pro"/>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Source Sans Pro"/>
                <a:ea typeface="Source Sans Pro"/>
                <a:cs typeface="Source Sans Pro"/>
                <a:sym typeface="Source Sans Pro"/>
              </a:defRPr>
            </a:lvl9pPr>
          </a:lstStyle>
          <a:p/>
        </p:txBody>
      </p:sp>
      <p:sp>
        <p:nvSpPr>
          <p:cNvPr id="30" name="Google Shape;30;p4"/>
          <p:cNvSpPr txBox="1"/>
          <p:nvPr>
            <p:ph idx="10" type="dt"/>
          </p:nvPr>
        </p:nvSpPr>
        <p:spPr>
          <a:xfrm>
            <a:off x="6668526" y="6356350"/>
            <a:ext cx="975557" cy="365125"/>
          </a:xfrm>
          <a:prstGeom prst="rect">
            <a:avLst/>
          </a:prstGeom>
          <a:noFill/>
          <a:ln>
            <a:noFill/>
          </a:ln>
        </p:spPr>
        <p:txBody>
          <a:bodyPr anchorCtr="0" anchor="ctr" bIns="45700" lIns="91425" spcFirstLastPara="1" rIns="91425" wrap="square" tIns="45700"/>
          <a:lstStyle>
            <a:lvl1pPr lvl="0" marR="0" rtl="0" algn="l">
              <a:lnSpc>
                <a:spcPct val="100000"/>
              </a:lnSpc>
              <a:spcBef>
                <a:spcPts val="0"/>
              </a:spcBef>
              <a:spcAft>
                <a:spcPts val="0"/>
              </a:spcAft>
              <a:buSzPts val="1400"/>
              <a:buNone/>
              <a:defRPr b="0" i="0" sz="1200" u="none" cap="none" strike="noStrike">
                <a:solidFill>
                  <a:srgbClr val="898989"/>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31" name="Google Shape;31;p4"/>
          <p:cNvSpPr txBox="1"/>
          <p:nvPr>
            <p:ph idx="11" type="ftr"/>
          </p:nvPr>
        </p:nvSpPr>
        <p:spPr>
          <a:xfrm>
            <a:off x="2727122" y="6356350"/>
            <a:ext cx="3687720" cy="365125"/>
          </a:xfrm>
          <a:prstGeom prst="rect">
            <a:avLst/>
          </a:prstGeom>
          <a:noFill/>
          <a:ln>
            <a:noFill/>
          </a:ln>
        </p:spPr>
        <p:txBody>
          <a:bodyPr anchorCtr="0" anchor="ctr" bIns="45700" lIns="91425" spcFirstLastPara="1" rIns="91425" wrap="square" tIns="45700"/>
          <a:lstStyle>
            <a:lvl1pPr lvl="0" marR="0" rtl="0" algn="l">
              <a:lnSpc>
                <a:spcPct val="100000"/>
              </a:lnSpc>
              <a:spcBef>
                <a:spcPts val="0"/>
              </a:spcBef>
              <a:spcAft>
                <a:spcPts val="0"/>
              </a:spcAft>
              <a:buSzPts val="1400"/>
              <a:buNone/>
              <a:defRPr b="0" i="0" sz="1200" u="none" cap="none" strike="noStrike">
                <a:solidFill>
                  <a:srgbClr val="898989"/>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32" name="Google Shape;32;p4"/>
          <p:cNvSpPr txBox="1"/>
          <p:nvPr>
            <p:ph idx="12" type="sldNum"/>
          </p:nvPr>
        </p:nvSpPr>
        <p:spPr>
          <a:xfrm>
            <a:off x="7929006" y="6356350"/>
            <a:ext cx="757794"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None/>
              <a:defRPr b="0" i="0" sz="1200" u="none" cap="none" strike="noStrike">
                <a:solidFill>
                  <a:srgbClr val="898989"/>
                </a:solidFill>
                <a:latin typeface="Arial"/>
                <a:ea typeface="Arial"/>
                <a:cs typeface="Arial"/>
                <a:sym typeface="Arial"/>
              </a:defRPr>
            </a:lvl1pPr>
            <a:lvl2pPr indent="0" lvl="1" marL="0" marR="0" rtl="0" algn="r">
              <a:lnSpc>
                <a:spcPct val="100000"/>
              </a:lnSpc>
              <a:spcBef>
                <a:spcPts val="0"/>
              </a:spcBef>
              <a:spcAft>
                <a:spcPts val="0"/>
              </a:spcAft>
              <a:buNone/>
              <a:defRPr b="0" i="0" sz="1200" u="none" cap="none" strike="noStrike">
                <a:solidFill>
                  <a:srgbClr val="898989"/>
                </a:solidFill>
                <a:latin typeface="Arial"/>
                <a:ea typeface="Arial"/>
                <a:cs typeface="Arial"/>
                <a:sym typeface="Arial"/>
              </a:defRPr>
            </a:lvl2pPr>
            <a:lvl3pPr indent="0" lvl="2" marL="0" marR="0" rtl="0" algn="r">
              <a:lnSpc>
                <a:spcPct val="100000"/>
              </a:lnSpc>
              <a:spcBef>
                <a:spcPts val="0"/>
              </a:spcBef>
              <a:spcAft>
                <a:spcPts val="0"/>
              </a:spcAft>
              <a:buNone/>
              <a:defRPr b="0" i="0" sz="1200" u="none" cap="none" strike="noStrike">
                <a:solidFill>
                  <a:srgbClr val="898989"/>
                </a:solidFill>
                <a:latin typeface="Arial"/>
                <a:ea typeface="Arial"/>
                <a:cs typeface="Arial"/>
                <a:sym typeface="Arial"/>
              </a:defRPr>
            </a:lvl3pPr>
            <a:lvl4pPr indent="0" lvl="3" marL="0" marR="0" rtl="0" algn="r">
              <a:lnSpc>
                <a:spcPct val="100000"/>
              </a:lnSpc>
              <a:spcBef>
                <a:spcPts val="0"/>
              </a:spcBef>
              <a:spcAft>
                <a:spcPts val="0"/>
              </a:spcAft>
              <a:buNone/>
              <a:defRPr b="0" i="0" sz="1200" u="none" cap="none" strike="noStrike">
                <a:solidFill>
                  <a:srgbClr val="898989"/>
                </a:solidFill>
                <a:latin typeface="Arial"/>
                <a:ea typeface="Arial"/>
                <a:cs typeface="Arial"/>
                <a:sym typeface="Arial"/>
              </a:defRPr>
            </a:lvl4pPr>
            <a:lvl5pPr indent="0" lvl="4" marL="0" marR="0" rtl="0" algn="r">
              <a:lnSpc>
                <a:spcPct val="100000"/>
              </a:lnSpc>
              <a:spcBef>
                <a:spcPts val="0"/>
              </a:spcBef>
              <a:spcAft>
                <a:spcPts val="0"/>
              </a:spcAft>
              <a:buNone/>
              <a:defRPr b="0" i="0" sz="1200" u="none" cap="none" strike="noStrike">
                <a:solidFill>
                  <a:srgbClr val="898989"/>
                </a:solidFill>
                <a:latin typeface="Arial"/>
                <a:ea typeface="Arial"/>
                <a:cs typeface="Arial"/>
                <a:sym typeface="Arial"/>
              </a:defRPr>
            </a:lvl5pPr>
            <a:lvl6pPr indent="0" lvl="5" marL="0" marR="0" rtl="0" algn="r">
              <a:lnSpc>
                <a:spcPct val="100000"/>
              </a:lnSpc>
              <a:spcBef>
                <a:spcPts val="0"/>
              </a:spcBef>
              <a:spcAft>
                <a:spcPts val="0"/>
              </a:spcAft>
              <a:buNone/>
              <a:defRPr b="0" i="0" sz="1200" u="none" cap="none" strike="noStrike">
                <a:solidFill>
                  <a:srgbClr val="898989"/>
                </a:solidFill>
                <a:latin typeface="Arial"/>
                <a:ea typeface="Arial"/>
                <a:cs typeface="Arial"/>
                <a:sym typeface="Arial"/>
              </a:defRPr>
            </a:lvl6pPr>
            <a:lvl7pPr indent="0" lvl="6" marL="0" marR="0" rtl="0" algn="r">
              <a:lnSpc>
                <a:spcPct val="100000"/>
              </a:lnSpc>
              <a:spcBef>
                <a:spcPts val="0"/>
              </a:spcBef>
              <a:spcAft>
                <a:spcPts val="0"/>
              </a:spcAft>
              <a:buNone/>
              <a:defRPr b="0" i="0" sz="1200" u="none" cap="none" strike="noStrike">
                <a:solidFill>
                  <a:srgbClr val="898989"/>
                </a:solidFill>
                <a:latin typeface="Arial"/>
                <a:ea typeface="Arial"/>
                <a:cs typeface="Arial"/>
                <a:sym typeface="Arial"/>
              </a:defRPr>
            </a:lvl7pPr>
            <a:lvl8pPr indent="0" lvl="7" marL="0" marR="0" rtl="0" algn="r">
              <a:lnSpc>
                <a:spcPct val="100000"/>
              </a:lnSpc>
              <a:spcBef>
                <a:spcPts val="0"/>
              </a:spcBef>
              <a:spcAft>
                <a:spcPts val="0"/>
              </a:spcAft>
              <a:buNone/>
              <a:defRPr b="0" i="0" sz="1200" u="none" cap="none" strike="noStrike">
                <a:solidFill>
                  <a:srgbClr val="898989"/>
                </a:solidFill>
                <a:latin typeface="Arial"/>
                <a:ea typeface="Arial"/>
                <a:cs typeface="Arial"/>
                <a:sym typeface="Arial"/>
              </a:defRPr>
            </a:lvl8pPr>
            <a:lvl9pPr indent="0" lvl="8" marL="0" marR="0" rtl="0" algn="r">
              <a:lnSpc>
                <a:spcPct val="100000"/>
              </a:lnSpc>
              <a:spcBef>
                <a:spcPts val="0"/>
              </a:spcBef>
              <a:spcAft>
                <a:spcPts val="0"/>
              </a:spcAft>
              <a:buNone/>
              <a:defRPr b="0" i="0" sz="1200" u="none" cap="none" strike="noStrike">
                <a:solidFill>
                  <a:srgbClr val="898989"/>
                </a:solidFill>
                <a:latin typeface="Arial"/>
                <a:ea typeface="Arial"/>
                <a:cs typeface="Arial"/>
                <a:sym typeface="Arial"/>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33" name="Shape 33"/>
        <p:cNvGrpSpPr/>
        <p:nvPr/>
      </p:nvGrpSpPr>
      <p:grpSpPr>
        <a:xfrm>
          <a:off x="0" y="0"/>
          <a:ext cx="0" cy="0"/>
          <a:chOff x="0" y="0"/>
          <a:chExt cx="0" cy="0"/>
        </a:xfrm>
      </p:grpSpPr>
      <p:sp>
        <p:nvSpPr>
          <p:cNvPr id="34" name="Google Shape;34;p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Clr>
                <a:srgbClr val="34495E"/>
              </a:buClr>
              <a:buSzPts val="4400"/>
              <a:buFont typeface="Avenir"/>
              <a:buNone/>
              <a:defRPr b="0" i="0" sz="4400" u="none" cap="none" strike="noStrike">
                <a:solidFill>
                  <a:srgbClr val="34495E"/>
                </a:solidFill>
                <a:latin typeface="Avenir"/>
                <a:ea typeface="Avenir"/>
                <a:cs typeface="Avenir"/>
                <a:sym typeface="Avenir"/>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35" name="Google Shape;35;p5"/>
          <p:cNvSpPr txBox="1"/>
          <p:nvPr>
            <p:ph idx="10" type="dt"/>
          </p:nvPr>
        </p:nvSpPr>
        <p:spPr>
          <a:xfrm>
            <a:off x="6668526" y="6356350"/>
            <a:ext cx="975557" cy="365125"/>
          </a:xfrm>
          <a:prstGeom prst="rect">
            <a:avLst/>
          </a:prstGeom>
          <a:noFill/>
          <a:ln>
            <a:noFill/>
          </a:ln>
        </p:spPr>
        <p:txBody>
          <a:bodyPr anchorCtr="0" anchor="ctr" bIns="45700" lIns="91425" spcFirstLastPara="1" rIns="91425" wrap="square" tIns="45700"/>
          <a:lstStyle>
            <a:lvl1pPr lvl="0" marR="0" rtl="0" algn="l">
              <a:lnSpc>
                <a:spcPct val="100000"/>
              </a:lnSpc>
              <a:spcBef>
                <a:spcPts val="0"/>
              </a:spcBef>
              <a:spcAft>
                <a:spcPts val="0"/>
              </a:spcAft>
              <a:buSzPts val="1400"/>
              <a:buNone/>
              <a:defRPr b="0" i="0" sz="1200" u="none" cap="none" strike="noStrike">
                <a:solidFill>
                  <a:srgbClr val="898989"/>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36" name="Google Shape;36;p5"/>
          <p:cNvSpPr txBox="1"/>
          <p:nvPr>
            <p:ph idx="11" type="ftr"/>
          </p:nvPr>
        </p:nvSpPr>
        <p:spPr>
          <a:xfrm>
            <a:off x="2727122" y="6356350"/>
            <a:ext cx="3687720" cy="365125"/>
          </a:xfrm>
          <a:prstGeom prst="rect">
            <a:avLst/>
          </a:prstGeom>
          <a:noFill/>
          <a:ln>
            <a:noFill/>
          </a:ln>
        </p:spPr>
        <p:txBody>
          <a:bodyPr anchorCtr="0" anchor="ctr" bIns="45700" lIns="91425" spcFirstLastPara="1" rIns="91425" wrap="square" tIns="45700"/>
          <a:lstStyle>
            <a:lvl1pPr lvl="0" marR="0" rtl="0" algn="l">
              <a:lnSpc>
                <a:spcPct val="100000"/>
              </a:lnSpc>
              <a:spcBef>
                <a:spcPts val="0"/>
              </a:spcBef>
              <a:spcAft>
                <a:spcPts val="0"/>
              </a:spcAft>
              <a:buSzPts val="1400"/>
              <a:buNone/>
              <a:defRPr b="0" i="0" sz="1200" u="none" cap="none" strike="noStrike">
                <a:solidFill>
                  <a:srgbClr val="898989"/>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37" name="Google Shape;37;p5"/>
          <p:cNvSpPr txBox="1"/>
          <p:nvPr>
            <p:ph idx="12" type="sldNum"/>
          </p:nvPr>
        </p:nvSpPr>
        <p:spPr>
          <a:xfrm>
            <a:off x="7929006" y="6356350"/>
            <a:ext cx="757794"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None/>
              <a:defRPr b="0" i="0" sz="1200" u="none" cap="none" strike="noStrike">
                <a:solidFill>
                  <a:srgbClr val="898989"/>
                </a:solidFill>
                <a:latin typeface="Arial"/>
                <a:ea typeface="Arial"/>
                <a:cs typeface="Arial"/>
                <a:sym typeface="Arial"/>
              </a:defRPr>
            </a:lvl1pPr>
            <a:lvl2pPr indent="0" lvl="1" marL="0" marR="0" rtl="0" algn="r">
              <a:lnSpc>
                <a:spcPct val="100000"/>
              </a:lnSpc>
              <a:spcBef>
                <a:spcPts val="0"/>
              </a:spcBef>
              <a:spcAft>
                <a:spcPts val="0"/>
              </a:spcAft>
              <a:buNone/>
              <a:defRPr b="0" i="0" sz="1200" u="none" cap="none" strike="noStrike">
                <a:solidFill>
                  <a:srgbClr val="898989"/>
                </a:solidFill>
                <a:latin typeface="Arial"/>
                <a:ea typeface="Arial"/>
                <a:cs typeface="Arial"/>
                <a:sym typeface="Arial"/>
              </a:defRPr>
            </a:lvl2pPr>
            <a:lvl3pPr indent="0" lvl="2" marL="0" marR="0" rtl="0" algn="r">
              <a:lnSpc>
                <a:spcPct val="100000"/>
              </a:lnSpc>
              <a:spcBef>
                <a:spcPts val="0"/>
              </a:spcBef>
              <a:spcAft>
                <a:spcPts val="0"/>
              </a:spcAft>
              <a:buNone/>
              <a:defRPr b="0" i="0" sz="1200" u="none" cap="none" strike="noStrike">
                <a:solidFill>
                  <a:srgbClr val="898989"/>
                </a:solidFill>
                <a:latin typeface="Arial"/>
                <a:ea typeface="Arial"/>
                <a:cs typeface="Arial"/>
                <a:sym typeface="Arial"/>
              </a:defRPr>
            </a:lvl3pPr>
            <a:lvl4pPr indent="0" lvl="3" marL="0" marR="0" rtl="0" algn="r">
              <a:lnSpc>
                <a:spcPct val="100000"/>
              </a:lnSpc>
              <a:spcBef>
                <a:spcPts val="0"/>
              </a:spcBef>
              <a:spcAft>
                <a:spcPts val="0"/>
              </a:spcAft>
              <a:buNone/>
              <a:defRPr b="0" i="0" sz="1200" u="none" cap="none" strike="noStrike">
                <a:solidFill>
                  <a:srgbClr val="898989"/>
                </a:solidFill>
                <a:latin typeface="Arial"/>
                <a:ea typeface="Arial"/>
                <a:cs typeface="Arial"/>
                <a:sym typeface="Arial"/>
              </a:defRPr>
            </a:lvl4pPr>
            <a:lvl5pPr indent="0" lvl="4" marL="0" marR="0" rtl="0" algn="r">
              <a:lnSpc>
                <a:spcPct val="100000"/>
              </a:lnSpc>
              <a:spcBef>
                <a:spcPts val="0"/>
              </a:spcBef>
              <a:spcAft>
                <a:spcPts val="0"/>
              </a:spcAft>
              <a:buNone/>
              <a:defRPr b="0" i="0" sz="1200" u="none" cap="none" strike="noStrike">
                <a:solidFill>
                  <a:srgbClr val="898989"/>
                </a:solidFill>
                <a:latin typeface="Arial"/>
                <a:ea typeface="Arial"/>
                <a:cs typeface="Arial"/>
                <a:sym typeface="Arial"/>
              </a:defRPr>
            </a:lvl5pPr>
            <a:lvl6pPr indent="0" lvl="5" marL="0" marR="0" rtl="0" algn="r">
              <a:lnSpc>
                <a:spcPct val="100000"/>
              </a:lnSpc>
              <a:spcBef>
                <a:spcPts val="0"/>
              </a:spcBef>
              <a:spcAft>
                <a:spcPts val="0"/>
              </a:spcAft>
              <a:buNone/>
              <a:defRPr b="0" i="0" sz="1200" u="none" cap="none" strike="noStrike">
                <a:solidFill>
                  <a:srgbClr val="898989"/>
                </a:solidFill>
                <a:latin typeface="Arial"/>
                <a:ea typeface="Arial"/>
                <a:cs typeface="Arial"/>
                <a:sym typeface="Arial"/>
              </a:defRPr>
            </a:lvl6pPr>
            <a:lvl7pPr indent="0" lvl="6" marL="0" marR="0" rtl="0" algn="r">
              <a:lnSpc>
                <a:spcPct val="100000"/>
              </a:lnSpc>
              <a:spcBef>
                <a:spcPts val="0"/>
              </a:spcBef>
              <a:spcAft>
                <a:spcPts val="0"/>
              </a:spcAft>
              <a:buNone/>
              <a:defRPr b="0" i="0" sz="1200" u="none" cap="none" strike="noStrike">
                <a:solidFill>
                  <a:srgbClr val="898989"/>
                </a:solidFill>
                <a:latin typeface="Arial"/>
                <a:ea typeface="Arial"/>
                <a:cs typeface="Arial"/>
                <a:sym typeface="Arial"/>
              </a:defRPr>
            </a:lvl7pPr>
            <a:lvl8pPr indent="0" lvl="7" marL="0" marR="0" rtl="0" algn="r">
              <a:lnSpc>
                <a:spcPct val="100000"/>
              </a:lnSpc>
              <a:spcBef>
                <a:spcPts val="0"/>
              </a:spcBef>
              <a:spcAft>
                <a:spcPts val="0"/>
              </a:spcAft>
              <a:buNone/>
              <a:defRPr b="0" i="0" sz="1200" u="none" cap="none" strike="noStrike">
                <a:solidFill>
                  <a:srgbClr val="898989"/>
                </a:solidFill>
                <a:latin typeface="Arial"/>
                <a:ea typeface="Arial"/>
                <a:cs typeface="Arial"/>
                <a:sym typeface="Arial"/>
              </a:defRPr>
            </a:lvl8pPr>
            <a:lvl9pPr indent="0" lvl="8" marL="0" marR="0" rtl="0" algn="r">
              <a:lnSpc>
                <a:spcPct val="100000"/>
              </a:lnSpc>
              <a:spcBef>
                <a:spcPts val="0"/>
              </a:spcBef>
              <a:spcAft>
                <a:spcPts val="0"/>
              </a:spcAft>
              <a:buNone/>
              <a:defRPr b="0" i="0" sz="1200" u="none" cap="none" strike="noStrike">
                <a:solidFill>
                  <a:srgbClr val="898989"/>
                </a:solidFill>
                <a:latin typeface="Arial"/>
                <a:ea typeface="Arial"/>
                <a:cs typeface="Arial"/>
                <a:sym typeface="Arial"/>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type="twoObj">
  <p:cSld name="TWO_OBJECTS">
    <p:spTree>
      <p:nvGrpSpPr>
        <p:cNvPr id="38" name="Shape 38"/>
        <p:cNvGrpSpPr/>
        <p:nvPr/>
      </p:nvGrpSpPr>
      <p:grpSpPr>
        <a:xfrm>
          <a:off x="0" y="0"/>
          <a:ext cx="0" cy="0"/>
          <a:chOff x="0" y="0"/>
          <a:chExt cx="0" cy="0"/>
        </a:xfrm>
      </p:grpSpPr>
      <p:sp>
        <p:nvSpPr>
          <p:cNvPr id="39" name="Google Shape;39;p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Clr>
                <a:srgbClr val="34495E"/>
              </a:buClr>
              <a:buSzPts val="4400"/>
              <a:buFont typeface="Avenir"/>
              <a:buNone/>
              <a:defRPr b="0" i="0" sz="4400" u="none" cap="none" strike="noStrike">
                <a:solidFill>
                  <a:srgbClr val="34495E"/>
                </a:solidFill>
                <a:latin typeface="Avenir"/>
                <a:ea typeface="Avenir"/>
                <a:cs typeface="Avenir"/>
                <a:sym typeface="Avenir"/>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40" name="Google Shape;40;p6"/>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lstStyle>
            <a:lvl1pPr indent="-406400" lvl="0" marL="457200" marR="0" rtl="0" algn="l">
              <a:spcBef>
                <a:spcPts val="560"/>
              </a:spcBef>
              <a:spcAft>
                <a:spcPts val="0"/>
              </a:spcAft>
              <a:buClr>
                <a:srgbClr val="393939"/>
              </a:buClr>
              <a:buSzPts val="2800"/>
              <a:buFont typeface="Arial"/>
              <a:buChar char="•"/>
              <a:defRPr b="0" i="0" sz="2800" u="none" cap="none" strike="noStrike">
                <a:solidFill>
                  <a:srgbClr val="393939"/>
                </a:solidFill>
                <a:latin typeface="Helvetica Neue"/>
                <a:ea typeface="Helvetica Neue"/>
                <a:cs typeface="Helvetica Neue"/>
                <a:sym typeface="Helvetica Neue"/>
              </a:defRPr>
            </a:lvl1pPr>
            <a:lvl2pPr indent="-381000" lvl="1" marL="914400" marR="0" rtl="0" algn="l">
              <a:spcBef>
                <a:spcPts val="480"/>
              </a:spcBef>
              <a:spcAft>
                <a:spcPts val="0"/>
              </a:spcAft>
              <a:buClr>
                <a:srgbClr val="393939"/>
              </a:buClr>
              <a:buSzPts val="2400"/>
              <a:buFont typeface="Arial"/>
              <a:buChar char="–"/>
              <a:defRPr b="0" i="0" sz="2400" u="none" cap="none" strike="noStrike">
                <a:solidFill>
                  <a:srgbClr val="393939"/>
                </a:solidFill>
                <a:latin typeface="Helvetica Neue"/>
                <a:ea typeface="Helvetica Neue"/>
                <a:cs typeface="Helvetica Neue"/>
                <a:sym typeface="Helvetica Neue"/>
              </a:defRPr>
            </a:lvl2pPr>
            <a:lvl3pPr indent="-355600" lvl="2" marL="1371600" marR="0" rtl="0" algn="l">
              <a:spcBef>
                <a:spcPts val="400"/>
              </a:spcBef>
              <a:spcAft>
                <a:spcPts val="0"/>
              </a:spcAft>
              <a:buClr>
                <a:srgbClr val="8A8A8A"/>
              </a:buClr>
              <a:buSzPts val="2000"/>
              <a:buFont typeface="Arial"/>
              <a:buChar char="•"/>
              <a:defRPr b="0" i="0" sz="2000" u="none" cap="none" strike="noStrike">
                <a:solidFill>
                  <a:srgbClr val="8A8A8A"/>
                </a:solidFill>
                <a:latin typeface="Helvetica Neue"/>
                <a:ea typeface="Helvetica Neue"/>
                <a:cs typeface="Helvetica Neue"/>
                <a:sym typeface="Helvetica Neue"/>
              </a:defRPr>
            </a:lvl3pPr>
            <a:lvl4pPr indent="-342900" lvl="3" marL="1828800" marR="0" rtl="0" algn="l">
              <a:spcBef>
                <a:spcPts val="360"/>
              </a:spcBef>
              <a:spcAft>
                <a:spcPts val="0"/>
              </a:spcAft>
              <a:buClr>
                <a:srgbClr val="8A8A8A"/>
              </a:buClr>
              <a:buSzPts val="1800"/>
              <a:buFont typeface="Arial"/>
              <a:buChar char="–"/>
              <a:defRPr b="0" i="0" sz="1800" u="none" cap="none" strike="noStrike">
                <a:solidFill>
                  <a:srgbClr val="8A8A8A"/>
                </a:solidFill>
                <a:latin typeface="Helvetica Neue"/>
                <a:ea typeface="Helvetica Neue"/>
                <a:cs typeface="Helvetica Neue"/>
                <a:sym typeface="Helvetica Neue"/>
              </a:defRPr>
            </a:lvl4pPr>
            <a:lvl5pPr indent="-342900" lvl="4" marL="2286000" marR="0" rtl="0" algn="l">
              <a:spcBef>
                <a:spcPts val="360"/>
              </a:spcBef>
              <a:spcAft>
                <a:spcPts val="0"/>
              </a:spcAft>
              <a:buClr>
                <a:srgbClr val="8A8A8A"/>
              </a:buClr>
              <a:buSzPts val="1800"/>
              <a:buFont typeface="Arial"/>
              <a:buChar char="»"/>
              <a:defRPr b="0" i="0" sz="1800" u="none" cap="none" strike="noStrike">
                <a:solidFill>
                  <a:srgbClr val="8A8A8A"/>
                </a:solidFill>
                <a:latin typeface="Helvetica Neue"/>
                <a:ea typeface="Helvetica Neue"/>
                <a:cs typeface="Helvetica Neue"/>
                <a:sym typeface="Helvetica Neue"/>
              </a:defRPr>
            </a:lvl5pPr>
            <a:lvl6pPr indent="-342900" lvl="5" marL="2743200" marR="0" rtl="0" algn="l">
              <a:spcBef>
                <a:spcPts val="360"/>
              </a:spcBef>
              <a:spcAft>
                <a:spcPts val="0"/>
              </a:spcAft>
              <a:buClr>
                <a:schemeClr val="dk1"/>
              </a:buClr>
              <a:buSzPts val="1800"/>
              <a:buFont typeface="Arial"/>
              <a:buChar char="•"/>
              <a:defRPr b="0" i="0" sz="1800" u="none" cap="none" strike="noStrike">
                <a:solidFill>
                  <a:schemeClr val="dk1"/>
                </a:solidFill>
                <a:latin typeface="Source Sans Pro"/>
                <a:ea typeface="Source Sans Pro"/>
                <a:cs typeface="Source Sans Pro"/>
                <a:sym typeface="Source Sans Pro"/>
              </a:defRPr>
            </a:lvl6pPr>
            <a:lvl7pPr indent="-342900" lvl="6" marL="3200400" marR="0" rtl="0" algn="l">
              <a:spcBef>
                <a:spcPts val="360"/>
              </a:spcBef>
              <a:spcAft>
                <a:spcPts val="0"/>
              </a:spcAft>
              <a:buClr>
                <a:schemeClr val="dk1"/>
              </a:buClr>
              <a:buSzPts val="1800"/>
              <a:buFont typeface="Arial"/>
              <a:buChar char="•"/>
              <a:defRPr b="0" i="0" sz="1800" u="none" cap="none" strike="noStrike">
                <a:solidFill>
                  <a:schemeClr val="dk1"/>
                </a:solidFill>
                <a:latin typeface="Source Sans Pro"/>
                <a:ea typeface="Source Sans Pro"/>
                <a:cs typeface="Source Sans Pro"/>
                <a:sym typeface="Source Sans Pro"/>
              </a:defRPr>
            </a:lvl7pPr>
            <a:lvl8pPr indent="-342900" lvl="7" marL="3657600" marR="0" rtl="0" algn="l">
              <a:spcBef>
                <a:spcPts val="360"/>
              </a:spcBef>
              <a:spcAft>
                <a:spcPts val="0"/>
              </a:spcAft>
              <a:buClr>
                <a:schemeClr val="dk1"/>
              </a:buClr>
              <a:buSzPts val="1800"/>
              <a:buFont typeface="Arial"/>
              <a:buChar char="•"/>
              <a:defRPr b="0" i="0" sz="1800" u="none" cap="none" strike="noStrike">
                <a:solidFill>
                  <a:schemeClr val="dk1"/>
                </a:solidFill>
                <a:latin typeface="Source Sans Pro"/>
                <a:ea typeface="Source Sans Pro"/>
                <a:cs typeface="Source Sans Pro"/>
                <a:sym typeface="Source Sans Pro"/>
              </a:defRPr>
            </a:lvl8pPr>
            <a:lvl9pPr indent="-342900" lvl="8" marL="4114800" marR="0" rtl="0" algn="l">
              <a:spcBef>
                <a:spcPts val="360"/>
              </a:spcBef>
              <a:spcAft>
                <a:spcPts val="0"/>
              </a:spcAft>
              <a:buClr>
                <a:schemeClr val="dk1"/>
              </a:buClr>
              <a:buSzPts val="1800"/>
              <a:buFont typeface="Arial"/>
              <a:buChar char="•"/>
              <a:defRPr b="0" i="0" sz="1800" u="none" cap="none" strike="noStrike">
                <a:solidFill>
                  <a:schemeClr val="dk1"/>
                </a:solidFill>
                <a:latin typeface="Source Sans Pro"/>
                <a:ea typeface="Source Sans Pro"/>
                <a:cs typeface="Source Sans Pro"/>
                <a:sym typeface="Source Sans Pro"/>
              </a:defRPr>
            </a:lvl9pPr>
          </a:lstStyle>
          <a:p/>
        </p:txBody>
      </p:sp>
      <p:sp>
        <p:nvSpPr>
          <p:cNvPr id="41" name="Google Shape;41;p6"/>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lstStyle>
            <a:lvl1pPr indent="-406400" lvl="0" marL="457200" marR="0" rtl="0" algn="l">
              <a:spcBef>
                <a:spcPts val="560"/>
              </a:spcBef>
              <a:spcAft>
                <a:spcPts val="0"/>
              </a:spcAft>
              <a:buClr>
                <a:srgbClr val="393939"/>
              </a:buClr>
              <a:buSzPts val="2800"/>
              <a:buFont typeface="Arial"/>
              <a:buChar char="•"/>
              <a:defRPr b="0" i="0" sz="2800" u="none" cap="none" strike="noStrike">
                <a:solidFill>
                  <a:srgbClr val="393939"/>
                </a:solidFill>
                <a:latin typeface="Helvetica Neue"/>
                <a:ea typeface="Helvetica Neue"/>
                <a:cs typeface="Helvetica Neue"/>
                <a:sym typeface="Helvetica Neue"/>
              </a:defRPr>
            </a:lvl1pPr>
            <a:lvl2pPr indent="-381000" lvl="1" marL="914400" marR="0" rtl="0" algn="l">
              <a:spcBef>
                <a:spcPts val="480"/>
              </a:spcBef>
              <a:spcAft>
                <a:spcPts val="0"/>
              </a:spcAft>
              <a:buClr>
                <a:srgbClr val="393939"/>
              </a:buClr>
              <a:buSzPts val="2400"/>
              <a:buFont typeface="Arial"/>
              <a:buChar char="–"/>
              <a:defRPr b="0" i="0" sz="2400" u="none" cap="none" strike="noStrike">
                <a:solidFill>
                  <a:srgbClr val="393939"/>
                </a:solidFill>
                <a:latin typeface="Helvetica Neue"/>
                <a:ea typeface="Helvetica Neue"/>
                <a:cs typeface="Helvetica Neue"/>
                <a:sym typeface="Helvetica Neue"/>
              </a:defRPr>
            </a:lvl2pPr>
            <a:lvl3pPr indent="-355600" lvl="2" marL="1371600" marR="0" rtl="0" algn="l">
              <a:spcBef>
                <a:spcPts val="400"/>
              </a:spcBef>
              <a:spcAft>
                <a:spcPts val="0"/>
              </a:spcAft>
              <a:buClr>
                <a:srgbClr val="8A8A8A"/>
              </a:buClr>
              <a:buSzPts val="2000"/>
              <a:buFont typeface="Arial"/>
              <a:buChar char="•"/>
              <a:defRPr b="0" i="0" sz="2000" u="none" cap="none" strike="noStrike">
                <a:solidFill>
                  <a:srgbClr val="8A8A8A"/>
                </a:solidFill>
                <a:latin typeface="Helvetica Neue"/>
                <a:ea typeface="Helvetica Neue"/>
                <a:cs typeface="Helvetica Neue"/>
                <a:sym typeface="Helvetica Neue"/>
              </a:defRPr>
            </a:lvl3pPr>
            <a:lvl4pPr indent="-342900" lvl="3" marL="1828800" marR="0" rtl="0" algn="l">
              <a:spcBef>
                <a:spcPts val="360"/>
              </a:spcBef>
              <a:spcAft>
                <a:spcPts val="0"/>
              </a:spcAft>
              <a:buClr>
                <a:srgbClr val="8A8A8A"/>
              </a:buClr>
              <a:buSzPts val="1800"/>
              <a:buFont typeface="Arial"/>
              <a:buChar char="–"/>
              <a:defRPr b="0" i="0" sz="1800" u="none" cap="none" strike="noStrike">
                <a:solidFill>
                  <a:srgbClr val="8A8A8A"/>
                </a:solidFill>
                <a:latin typeface="Helvetica Neue"/>
                <a:ea typeface="Helvetica Neue"/>
                <a:cs typeface="Helvetica Neue"/>
                <a:sym typeface="Helvetica Neue"/>
              </a:defRPr>
            </a:lvl4pPr>
            <a:lvl5pPr indent="-342900" lvl="4" marL="2286000" marR="0" rtl="0" algn="l">
              <a:spcBef>
                <a:spcPts val="360"/>
              </a:spcBef>
              <a:spcAft>
                <a:spcPts val="0"/>
              </a:spcAft>
              <a:buClr>
                <a:srgbClr val="8A8A8A"/>
              </a:buClr>
              <a:buSzPts val="1800"/>
              <a:buFont typeface="Arial"/>
              <a:buChar char="»"/>
              <a:defRPr b="0" i="0" sz="1800" u="none" cap="none" strike="noStrike">
                <a:solidFill>
                  <a:srgbClr val="8A8A8A"/>
                </a:solidFill>
                <a:latin typeface="Helvetica Neue"/>
                <a:ea typeface="Helvetica Neue"/>
                <a:cs typeface="Helvetica Neue"/>
                <a:sym typeface="Helvetica Neue"/>
              </a:defRPr>
            </a:lvl5pPr>
            <a:lvl6pPr indent="-342900" lvl="5" marL="2743200" marR="0" rtl="0" algn="l">
              <a:spcBef>
                <a:spcPts val="360"/>
              </a:spcBef>
              <a:spcAft>
                <a:spcPts val="0"/>
              </a:spcAft>
              <a:buClr>
                <a:schemeClr val="dk1"/>
              </a:buClr>
              <a:buSzPts val="1800"/>
              <a:buFont typeface="Arial"/>
              <a:buChar char="•"/>
              <a:defRPr b="0" i="0" sz="1800" u="none" cap="none" strike="noStrike">
                <a:solidFill>
                  <a:schemeClr val="dk1"/>
                </a:solidFill>
                <a:latin typeface="Source Sans Pro"/>
                <a:ea typeface="Source Sans Pro"/>
                <a:cs typeface="Source Sans Pro"/>
                <a:sym typeface="Source Sans Pro"/>
              </a:defRPr>
            </a:lvl6pPr>
            <a:lvl7pPr indent="-342900" lvl="6" marL="3200400" marR="0" rtl="0" algn="l">
              <a:spcBef>
                <a:spcPts val="360"/>
              </a:spcBef>
              <a:spcAft>
                <a:spcPts val="0"/>
              </a:spcAft>
              <a:buClr>
                <a:schemeClr val="dk1"/>
              </a:buClr>
              <a:buSzPts val="1800"/>
              <a:buFont typeface="Arial"/>
              <a:buChar char="•"/>
              <a:defRPr b="0" i="0" sz="1800" u="none" cap="none" strike="noStrike">
                <a:solidFill>
                  <a:schemeClr val="dk1"/>
                </a:solidFill>
                <a:latin typeface="Source Sans Pro"/>
                <a:ea typeface="Source Sans Pro"/>
                <a:cs typeface="Source Sans Pro"/>
                <a:sym typeface="Source Sans Pro"/>
              </a:defRPr>
            </a:lvl7pPr>
            <a:lvl8pPr indent="-342900" lvl="7" marL="3657600" marR="0" rtl="0" algn="l">
              <a:spcBef>
                <a:spcPts val="360"/>
              </a:spcBef>
              <a:spcAft>
                <a:spcPts val="0"/>
              </a:spcAft>
              <a:buClr>
                <a:schemeClr val="dk1"/>
              </a:buClr>
              <a:buSzPts val="1800"/>
              <a:buFont typeface="Arial"/>
              <a:buChar char="•"/>
              <a:defRPr b="0" i="0" sz="1800" u="none" cap="none" strike="noStrike">
                <a:solidFill>
                  <a:schemeClr val="dk1"/>
                </a:solidFill>
                <a:latin typeface="Source Sans Pro"/>
                <a:ea typeface="Source Sans Pro"/>
                <a:cs typeface="Source Sans Pro"/>
                <a:sym typeface="Source Sans Pro"/>
              </a:defRPr>
            </a:lvl8pPr>
            <a:lvl9pPr indent="-342900" lvl="8" marL="4114800" marR="0" rtl="0" algn="l">
              <a:spcBef>
                <a:spcPts val="360"/>
              </a:spcBef>
              <a:spcAft>
                <a:spcPts val="0"/>
              </a:spcAft>
              <a:buClr>
                <a:schemeClr val="dk1"/>
              </a:buClr>
              <a:buSzPts val="1800"/>
              <a:buFont typeface="Arial"/>
              <a:buChar char="•"/>
              <a:defRPr b="0" i="0" sz="1800" u="none" cap="none" strike="noStrike">
                <a:solidFill>
                  <a:schemeClr val="dk1"/>
                </a:solidFill>
                <a:latin typeface="Source Sans Pro"/>
                <a:ea typeface="Source Sans Pro"/>
                <a:cs typeface="Source Sans Pro"/>
                <a:sym typeface="Source Sans Pro"/>
              </a:defRPr>
            </a:lvl9pPr>
          </a:lstStyle>
          <a:p/>
        </p:txBody>
      </p:sp>
      <p:sp>
        <p:nvSpPr>
          <p:cNvPr id="42" name="Google Shape;42;p6"/>
          <p:cNvSpPr txBox="1"/>
          <p:nvPr>
            <p:ph idx="10" type="dt"/>
          </p:nvPr>
        </p:nvSpPr>
        <p:spPr>
          <a:xfrm>
            <a:off x="6668526" y="6356350"/>
            <a:ext cx="975557" cy="365125"/>
          </a:xfrm>
          <a:prstGeom prst="rect">
            <a:avLst/>
          </a:prstGeom>
          <a:noFill/>
          <a:ln>
            <a:noFill/>
          </a:ln>
        </p:spPr>
        <p:txBody>
          <a:bodyPr anchorCtr="0" anchor="ctr" bIns="45700" lIns="91425" spcFirstLastPara="1" rIns="91425" wrap="square" tIns="45700"/>
          <a:lstStyle>
            <a:lvl1pPr lvl="0" marR="0" rtl="0" algn="l">
              <a:lnSpc>
                <a:spcPct val="100000"/>
              </a:lnSpc>
              <a:spcBef>
                <a:spcPts val="0"/>
              </a:spcBef>
              <a:spcAft>
                <a:spcPts val="0"/>
              </a:spcAft>
              <a:buSzPts val="1400"/>
              <a:buNone/>
              <a:defRPr b="0" i="0" sz="1200" u="none" cap="none" strike="noStrike">
                <a:solidFill>
                  <a:srgbClr val="898989"/>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43" name="Google Shape;43;p6"/>
          <p:cNvSpPr txBox="1"/>
          <p:nvPr>
            <p:ph idx="11" type="ftr"/>
          </p:nvPr>
        </p:nvSpPr>
        <p:spPr>
          <a:xfrm>
            <a:off x="2727122" y="6356350"/>
            <a:ext cx="3687720" cy="365125"/>
          </a:xfrm>
          <a:prstGeom prst="rect">
            <a:avLst/>
          </a:prstGeom>
          <a:noFill/>
          <a:ln>
            <a:noFill/>
          </a:ln>
        </p:spPr>
        <p:txBody>
          <a:bodyPr anchorCtr="0" anchor="ctr" bIns="45700" lIns="91425" spcFirstLastPara="1" rIns="91425" wrap="square" tIns="45700"/>
          <a:lstStyle>
            <a:lvl1pPr lvl="0" marR="0" rtl="0" algn="l">
              <a:lnSpc>
                <a:spcPct val="100000"/>
              </a:lnSpc>
              <a:spcBef>
                <a:spcPts val="0"/>
              </a:spcBef>
              <a:spcAft>
                <a:spcPts val="0"/>
              </a:spcAft>
              <a:buSzPts val="1400"/>
              <a:buNone/>
              <a:defRPr b="0" i="0" sz="1200" u="none" cap="none" strike="noStrike">
                <a:solidFill>
                  <a:srgbClr val="898989"/>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44" name="Google Shape;44;p6"/>
          <p:cNvSpPr txBox="1"/>
          <p:nvPr>
            <p:ph idx="12" type="sldNum"/>
          </p:nvPr>
        </p:nvSpPr>
        <p:spPr>
          <a:xfrm>
            <a:off x="7929006" y="6356350"/>
            <a:ext cx="757794"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None/>
              <a:defRPr b="0" i="0" sz="1200" u="none" cap="none" strike="noStrike">
                <a:solidFill>
                  <a:srgbClr val="898989"/>
                </a:solidFill>
                <a:latin typeface="Arial"/>
                <a:ea typeface="Arial"/>
                <a:cs typeface="Arial"/>
                <a:sym typeface="Arial"/>
              </a:defRPr>
            </a:lvl1pPr>
            <a:lvl2pPr indent="0" lvl="1" marL="0" marR="0" rtl="0" algn="r">
              <a:lnSpc>
                <a:spcPct val="100000"/>
              </a:lnSpc>
              <a:spcBef>
                <a:spcPts val="0"/>
              </a:spcBef>
              <a:spcAft>
                <a:spcPts val="0"/>
              </a:spcAft>
              <a:buNone/>
              <a:defRPr b="0" i="0" sz="1200" u="none" cap="none" strike="noStrike">
                <a:solidFill>
                  <a:srgbClr val="898989"/>
                </a:solidFill>
                <a:latin typeface="Arial"/>
                <a:ea typeface="Arial"/>
                <a:cs typeface="Arial"/>
                <a:sym typeface="Arial"/>
              </a:defRPr>
            </a:lvl2pPr>
            <a:lvl3pPr indent="0" lvl="2" marL="0" marR="0" rtl="0" algn="r">
              <a:lnSpc>
                <a:spcPct val="100000"/>
              </a:lnSpc>
              <a:spcBef>
                <a:spcPts val="0"/>
              </a:spcBef>
              <a:spcAft>
                <a:spcPts val="0"/>
              </a:spcAft>
              <a:buNone/>
              <a:defRPr b="0" i="0" sz="1200" u="none" cap="none" strike="noStrike">
                <a:solidFill>
                  <a:srgbClr val="898989"/>
                </a:solidFill>
                <a:latin typeface="Arial"/>
                <a:ea typeface="Arial"/>
                <a:cs typeface="Arial"/>
                <a:sym typeface="Arial"/>
              </a:defRPr>
            </a:lvl3pPr>
            <a:lvl4pPr indent="0" lvl="3" marL="0" marR="0" rtl="0" algn="r">
              <a:lnSpc>
                <a:spcPct val="100000"/>
              </a:lnSpc>
              <a:spcBef>
                <a:spcPts val="0"/>
              </a:spcBef>
              <a:spcAft>
                <a:spcPts val="0"/>
              </a:spcAft>
              <a:buNone/>
              <a:defRPr b="0" i="0" sz="1200" u="none" cap="none" strike="noStrike">
                <a:solidFill>
                  <a:srgbClr val="898989"/>
                </a:solidFill>
                <a:latin typeface="Arial"/>
                <a:ea typeface="Arial"/>
                <a:cs typeface="Arial"/>
                <a:sym typeface="Arial"/>
              </a:defRPr>
            </a:lvl4pPr>
            <a:lvl5pPr indent="0" lvl="4" marL="0" marR="0" rtl="0" algn="r">
              <a:lnSpc>
                <a:spcPct val="100000"/>
              </a:lnSpc>
              <a:spcBef>
                <a:spcPts val="0"/>
              </a:spcBef>
              <a:spcAft>
                <a:spcPts val="0"/>
              </a:spcAft>
              <a:buNone/>
              <a:defRPr b="0" i="0" sz="1200" u="none" cap="none" strike="noStrike">
                <a:solidFill>
                  <a:srgbClr val="898989"/>
                </a:solidFill>
                <a:latin typeface="Arial"/>
                <a:ea typeface="Arial"/>
                <a:cs typeface="Arial"/>
                <a:sym typeface="Arial"/>
              </a:defRPr>
            </a:lvl5pPr>
            <a:lvl6pPr indent="0" lvl="5" marL="0" marR="0" rtl="0" algn="r">
              <a:lnSpc>
                <a:spcPct val="100000"/>
              </a:lnSpc>
              <a:spcBef>
                <a:spcPts val="0"/>
              </a:spcBef>
              <a:spcAft>
                <a:spcPts val="0"/>
              </a:spcAft>
              <a:buNone/>
              <a:defRPr b="0" i="0" sz="1200" u="none" cap="none" strike="noStrike">
                <a:solidFill>
                  <a:srgbClr val="898989"/>
                </a:solidFill>
                <a:latin typeface="Arial"/>
                <a:ea typeface="Arial"/>
                <a:cs typeface="Arial"/>
                <a:sym typeface="Arial"/>
              </a:defRPr>
            </a:lvl6pPr>
            <a:lvl7pPr indent="0" lvl="6" marL="0" marR="0" rtl="0" algn="r">
              <a:lnSpc>
                <a:spcPct val="100000"/>
              </a:lnSpc>
              <a:spcBef>
                <a:spcPts val="0"/>
              </a:spcBef>
              <a:spcAft>
                <a:spcPts val="0"/>
              </a:spcAft>
              <a:buNone/>
              <a:defRPr b="0" i="0" sz="1200" u="none" cap="none" strike="noStrike">
                <a:solidFill>
                  <a:srgbClr val="898989"/>
                </a:solidFill>
                <a:latin typeface="Arial"/>
                <a:ea typeface="Arial"/>
                <a:cs typeface="Arial"/>
                <a:sym typeface="Arial"/>
              </a:defRPr>
            </a:lvl7pPr>
            <a:lvl8pPr indent="0" lvl="7" marL="0" marR="0" rtl="0" algn="r">
              <a:lnSpc>
                <a:spcPct val="100000"/>
              </a:lnSpc>
              <a:spcBef>
                <a:spcPts val="0"/>
              </a:spcBef>
              <a:spcAft>
                <a:spcPts val="0"/>
              </a:spcAft>
              <a:buNone/>
              <a:defRPr b="0" i="0" sz="1200" u="none" cap="none" strike="noStrike">
                <a:solidFill>
                  <a:srgbClr val="898989"/>
                </a:solidFill>
                <a:latin typeface="Arial"/>
                <a:ea typeface="Arial"/>
                <a:cs typeface="Arial"/>
                <a:sym typeface="Arial"/>
              </a:defRPr>
            </a:lvl8pPr>
            <a:lvl9pPr indent="0" lvl="8" marL="0" marR="0" rtl="0" algn="r">
              <a:lnSpc>
                <a:spcPct val="100000"/>
              </a:lnSpc>
              <a:spcBef>
                <a:spcPts val="0"/>
              </a:spcBef>
              <a:spcAft>
                <a:spcPts val="0"/>
              </a:spcAft>
              <a:buNone/>
              <a:defRPr b="0" i="0" sz="1200" u="none" cap="none" strike="noStrike">
                <a:solidFill>
                  <a:srgbClr val="898989"/>
                </a:solidFill>
                <a:latin typeface="Arial"/>
                <a:ea typeface="Arial"/>
                <a:cs typeface="Arial"/>
                <a:sym typeface="Arial"/>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ison" type="twoTxTwoObj">
  <p:cSld name="TWO_OBJECTS_WITH_TEXT">
    <p:spTree>
      <p:nvGrpSpPr>
        <p:cNvPr id="45" name="Shape 45"/>
        <p:cNvGrpSpPr/>
        <p:nvPr/>
      </p:nvGrpSpPr>
      <p:grpSpPr>
        <a:xfrm>
          <a:off x="0" y="0"/>
          <a:ext cx="0" cy="0"/>
          <a:chOff x="0" y="0"/>
          <a:chExt cx="0" cy="0"/>
        </a:xfrm>
      </p:grpSpPr>
      <p:sp>
        <p:nvSpPr>
          <p:cNvPr id="46" name="Google Shape;46;p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Clr>
                <a:srgbClr val="34495E"/>
              </a:buClr>
              <a:buSzPts val="4400"/>
              <a:buFont typeface="Avenir"/>
              <a:buNone/>
              <a:defRPr b="0" i="0" sz="4400" u="none" cap="none" strike="noStrike">
                <a:solidFill>
                  <a:srgbClr val="34495E"/>
                </a:solidFill>
                <a:latin typeface="Avenir"/>
                <a:ea typeface="Avenir"/>
                <a:cs typeface="Avenir"/>
                <a:sym typeface="Avenir"/>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47" name="Google Shape;47;p7"/>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lstStyle>
            <a:lvl1pPr indent="-228600" lvl="0" marL="457200" marR="0" rtl="0" algn="l">
              <a:spcBef>
                <a:spcPts val="480"/>
              </a:spcBef>
              <a:spcAft>
                <a:spcPts val="0"/>
              </a:spcAft>
              <a:buClr>
                <a:srgbClr val="393939"/>
              </a:buClr>
              <a:buSzPts val="2400"/>
              <a:buFont typeface="Arial"/>
              <a:buNone/>
              <a:defRPr b="1" i="0" sz="2400" u="none" cap="none" strike="noStrike">
                <a:solidFill>
                  <a:srgbClr val="393939"/>
                </a:solidFill>
                <a:latin typeface="Helvetica Neue"/>
                <a:ea typeface="Helvetica Neue"/>
                <a:cs typeface="Helvetica Neue"/>
                <a:sym typeface="Helvetica Neue"/>
              </a:defRPr>
            </a:lvl1pPr>
            <a:lvl2pPr indent="-228600" lvl="1" marL="914400" marR="0" rtl="0" algn="l">
              <a:spcBef>
                <a:spcPts val="400"/>
              </a:spcBef>
              <a:spcAft>
                <a:spcPts val="0"/>
              </a:spcAft>
              <a:buClr>
                <a:srgbClr val="393939"/>
              </a:buClr>
              <a:buSzPts val="2000"/>
              <a:buFont typeface="Arial"/>
              <a:buNone/>
              <a:defRPr b="1" i="0" sz="2000" u="none" cap="none" strike="noStrike">
                <a:solidFill>
                  <a:srgbClr val="393939"/>
                </a:solidFill>
                <a:latin typeface="Helvetica Neue"/>
                <a:ea typeface="Helvetica Neue"/>
                <a:cs typeface="Helvetica Neue"/>
                <a:sym typeface="Helvetica Neue"/>
              </a:defRPr>
            </a:lvl2pPr>
            <a:lvl3pPr indent="-228600" lvl="2" marL="1371600" marR="0" rtl="0" algn="l">
              <a:spcBef>
                <a:spcPts val="360"/>
              </a:spcBef>
              <a:spcAft>
                <a:spcPts val="0"/>
              </a:spcAft>
              <a:buClr>
                <a:srgbClr val="8A8A8A"/>
              </a:buClr>
              <a:buSzPts val="1800"/>
              <a:buFont typeface="Arial"/>
              <a:buNone/>
              <a:defRPr b="1" i="0" sz="1800" u="none" cap="none" strike="noStrike">
                <a:solidFill>
                  <a:srgbClr val="8A8A8A"/>
                </a:solidFill>
                <a:latin typeface="Helvetica Neue"/>
                <a:ea typeface="Helvetica Neue"/>
                <a:cs typeface="Helvetica Neue"/>
                <a:sym typeface="Helvetica Neue"/>
              </a:defRPr>
            </a:lvl3pPr>
            <a:lvl4pPr indent="-228600" lvl="3" marL="1828800" marR="0" rtl="0" algn="l">
              <a:spcBef>
                <a:spcPts val="320"/>
              </a:spcBef>
              <a:spcAft>
                <a:spcPts val="0"/>
              </a:spcAft>
              <a:buClr>
                <a:srgbClr val="8A8A8A"/>
              </a:buClr>
              <a:buSzPts val="1600"/>
              <a:buFont typeface="Arial"/>
              <a:buNone/>
              <a:defRPr b="1" i="0" sz="1600" u="none" cap="none" strike="noStrike">
                <a:solidFill>
                  <a:srgbClr val="8A8A8A"/>
                </a:solidFill>
                <a:latin typeface="Helvetica Neue"/>
                <a:ea typeface="Helvetica Neue"/>
                <a:cs typeface="Helvetica Neue"/>
                <a:sym typeface="Helvetica Neue"/>
              </a:defRPr>
            </a:lvl4pPr>
            <a:lvl5pPr indent="-228600" lvl="4" marL="2286000" marR="0" rtl="0" algn="l">
              <a:spcBef>
                <a:spcPts val="320"/>
              </a:spcBef>
              <a:spcAft>
                <a:spcPts val="0"/>
              </a:spcAft>
              <a:buClr>
                <a:srgbClr val="8A8A8A"/>
              </a:buClr>
              <a:buSzPts val="1600"/>
              <a:buFont typeface="Arial"/>
              <a:buNone/>
              <a:defRPr b="1" i="0" sz="1600" u="none" cap="none" strike="noStrike">
                <a:solidFill>
                  <a:srgbClr val="8A8A8A"/>
                </a:solidFill>
                <a:latin typeface="Helvetica Neue"/>
                <a:ea typeface="Helvetica Neue"/>
                <a:cs typeface="Helvetica Neue"/>
                <a:sym typeface="Helvetica Neue"/>
              </a:defRPr>
            </a:lvl5pPr>
            <a:lvl6pPr indent="-228600" lvl="5" marL="2743200" marR="0" rtl="0" algn="l">
              <a:spcBef>
                <a:spcPts val="320"/>
              </a:spcBef>
              <a:spcAft>
                <a:spcPts val="0"/>
              </a:spcAft>
              <a:buClr>
                <a:schemeClr val="dk1"/>
              </a:buClr>
              <a:buSzPts val="1600"/>
              <a:buFont typeface="Arial"/>
              <a:buNone/>
              <a:defRPr b="1" i="0" sz="1600" u="none" cap="none" strike="noStrike">
                <a:solidFill>
                  <a:schemeClr val="dk1"/>
                </a:solidFill>
                <a:latin typeface="Source Sans Pro"/>
                <a:ea typeface="Source Sans Pro"/>
                <a:cs typeface="Source Sans Pro"/>
                <a:sym typeface="Source Sans Pro"/>
              </a:defRPr>
            </a:lvl6pPr>
            <a:lvl7pPr indent="-228600" lvl="6" marL="3200400" marR="0" rtl="0" algn="l">
              <a:spcBef>
                <a:spcPts val="320"/>
              </a:spcBef>
              <a:spcAft>
                <a:spcPts val="0"/>
              </a:spcAft>
              <a:buClr>
                <a:schemeClr val="dk1"/>
              </a:buClr>
              <a:buSzPts val="1600"/>
              <a:buFont typeface="Arial"/>
              <a:buNone/>
              <a:defRPr b="1" i="0" sz="1600" u="none" cap="none" strike="noStrike">
                <a:solidFill>
                  <a:schemeClr val="dk1"/>
                </a:solidFill>
                <a:latin typeface="Source Sans Pro"/>
                <a:ea typeface="Source Sans Pro"/>
                <a:cs typeface="Source Sans Pro"/>
                <a:sym typeface="Source Sans Pro"/>
              </a:defRPr>
            </a:lvl7pPr>
            <a:lvl8pPr indent="-228600" lvl="7" marL="3657600" marR="0" rtl="0" algn="l">
              <a:spcBef>
                <a:spcPts val="320"/>
              </a:spcBef>
              <a:spcAft>
                <a:spcPts val="0"/>
              </a:spcAft>
              <a:buClr>
                <a:schemeClr val="dk1"/>
              </a:buClr>
              <a:buSzPts val="1600"/>
              <a:buFont typeface="Arial"/>
              <a:buNone/>
              <a:defRPr b="1" i="0" sz="1600" u="none" cap="none" strike="noStrike">
                <a:solidFill>
                  <a:schemeClr val="dk1"/>
                </a:solidFill>
                <a:latin typeface="Source Sans Pro"/>
                <a:ea typeface="Source Sans Pro"/>
                <a:cs typeface="Source Sans Pro"/>
                <a:sym typeface="Source Sans Pro"/>
              </a:defRPr>
            </a:lvl8pPr>
            <a:lvl9pPr indent="-228600" lvl="8" marL="4114800" marR="0" rtl="0" algn="l">
              <a:spcBef>
                <a:spcPts val="320"/>
              </a:spcBef>
              <a:spcAft>
                <a:spcPts val="0"/>
              </a:spcAft>
              <a:buClr>
                <a:schemeClr val="dk1"/>
              </a:buClr>
              <a:buSzPts val="1600"/>
              <a:buFont typeface="Arial"/>
              <a:buNone/>
              <a:defRPr b="1" i="0" sz="1600" u="none" cap="none" strike="noStrike">
                <a:solidFill>
                  <a:schemeClr val="dk1"/>
                </a:solidFill>
                <a:latin typeface="Source Sans Pro"/>
                <a:ea typeface="Source Sans Pro"/>
                <a:cs typeface="Source Sans Pro"/>
                <a:sym typeface="Source Sans Pro"/>
              </a:defRPr>
            </a:lvl9pPr>
          </a:lstStyle>
          <a:p/>
        </p:txBody>
      </p:sp>
      <p:sp>
        <p:nvSpPr>
          <p:cNvPr id="48" name="Google Shape;48;p7"/>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lstStyle>
            <a:lvl1pPr indent="-381000" lvl="0" marL="457200" marR="0" rtl="0" algn="l">
              <a:spcBef>
                <a:spcPts val="480"/>
              </a:spcBef>
              <a:spcAft>
                <a:spcPts val="0"/>
              </a:spcAft>
              <a:buClr>
                <a:srgbClr val="393939"/>
              </a:buClr>
              <a:buSzPts val="2400"/>
              <a:buFont typeface="Arial"/>
              <a:buChar char="•"/>
              <a:defRPr b="0" i="0" sz="2400" u="none" cap="none" strike="noStrike">
                <a:solidFill>
                  <a:srgbClr val="393939"/>
                </a:solidFill>
                <a:latin typeface="Helvetica Neue"/>
                <a:ea typeface="Helvetica Neue"/>
                <a:cs typeface="Helvetica Neue"/>
                <a:sym typeface="Helvetica Neue"/>
              </a:defRPr>
            </a:lvl1pPr>
            <a:lvl2pPr indent="-355600" lvl="1" marL="914400" marR="0" rtl="0" algn="l">
              <a:spcBef>
                <a:spcPts val="400"/>
              </a:spcBef>
              <a:spcAft>
                <a:spcPts val="0"/>
              </a:spcAft>
              <a:buClr>
                <a:srgbClr val="393939"/>
              </a:buClr>
              <a:buSzPts val="2000"/>
              <a:buFont typeface="Arial"/>
              <a:buChar char="–"/>
              <a:defRPr b="0" i="0" sz="2000" u="none" cap="none" strike="noStrike">
                <a:solidFill>
                  <a:srgbClr val="393939"/>
                </a:solidFill>
                <a:latin typeface="Helvetica Neue"/>
                <a:ea typeface="Helvetica Neue"/>
                <a:cs typeface="Helvetica Neue"/>
                <a:sym typeface="Helvetica Neue"/>
              </a:defRPr>
            </a:lvl2pPr>
            <a:lvl3pPr indent="-342900" lvl="2" marL="1371600" marR="0" rtl="0" algn="l">
              <a:spcBef>
                <a:spcPts val="360"/>
              </a:spcBef>
              <a:spcAft>
                <a:spcPts val="0"/>
              </a:spcAft>
              <a:buClr>
                <a:srgbClr val="8A8A8A"/>
              </a:buClr>
              <a:buSzPts val="1800"/>
              <a:buFont typeface="Arial"/>
              <a:buChar char="•"/>
              <a:defRPr b="0" i="0" sz="1800" u="none" cap="none" strike="noStrike">
                <a:solidFill>
                  <a:srgbClr val="8A8A8A"/>
                </a:solidFill>
                <a:latin typeface="Helvetica Neue"/>
                <a:ea typeface="Helvetica Neue"/>
                <a:cs typeface="Helvetica Neue"/>
                <a:sym typeface="Helvetica Neue"/>
              </a:defRPr>
            </a:lvl3pPr>
            <a:lvl4pPr indent="-330200" lvl="3" marL="1828800" marR="0" rtl="0" algn="l">
              <a:spcBef>
                <a:spcPts val="320"/>
              </a:spcBef>
              <a:spcAft>
                <a:spcPts val="0"/>
              </a:spcAft>
              <a:buClr>
                <a:srgbClr val="8A8A8A"/>
              </a:buClr>
              <a:buSzPts val="1600"/>
              <a:buFont typeface="Arial"/>
              <a:buChar char="–"/>
              <a:defRPr b="0" i="0" sz="1600" u="none" cap="none" strike="noStrike">
                <a:solidFill>
                  <a:srgbClr val="8A8A8A"/>
                </a:solidFill>
                <a:latin typeface="Helvetica Neue"/>
                <a:ea typeface="Helvetica Neue"/>
                <a:cs typeface="Helvetica Neue"/>
                <a:sym typeface="Helvetica Neue"/>
              </a:defRPr>
            </a:lvl4pPr>
            <a:lvl5pPr indent="-330200" lvl="4" marL="2286000" marR="0" rtl="0" algn="l">
              <a:spcBef>
                <a:spcPts val="320"/>
              </a:spcBef>
              <a:spcAft>
                <a:spcPts val="0"/>
              </a:spcAft>
              <a:buClr>
                <a:srgbClr val="8A8A8A"/>
              </a:buClr>
              <a:buSzPts val="1600"/>
              <a:buFont typeface="Arial"/>
              <a:buChar char="»"/>
              <a:defRPr b="0" i="0" sz="1600" u="none" cap="none" strike="noStrike">
                <a:solidFill>
                  <a:srgbClr val="8A8A8A"/>
                </a:solidFill>
                <a:latin typeface="Helvetica Neue"/>
                <a:ea typeface="Helvetica Neue"/>
                <a:cs typeface="Helvetica Neue"/>
                <a:sym typeface="Helvetica Neue"/>
              </a:defRPr>
            </a:lvl5pPr>
            <a:lvl6pPr indent="-330200" lvl="5" marL="2743200" marR="0" rtl="0" algn="l">
              <a:spcBef>
                <a:spcPts val="320"/>
              </a:spcBef>
              <a:spcAft>
                <a:spcPts val="0"/>
              </a:spcAft>
              <a:buClr>
                <a:schemeClr val="dk1"/>
              </a:buClr>
              <a:buSzPts val="1600"/>
              <a:buFont typeface="Arial"/>
              <a:buChar char="•"/>
              <a:defRPr b="0" i="0" sz="1600" u="none" cap="none" strike="noStrike">
                <a:solidFill>
                  <a:schemeClr val="dk1"/>
                </a:solidFill>
                <a:latin typeface="Source Sans Pro"/>
                <a:ea typeface="Source Sans Pro"/>
                <a:cs typeface="Source Sans Pro"/>
                <a:sym typeface="Source Sans Pro"/>
              </a:defRPr>
            </a:lvl6pPr>
            <a:lvl7pPr indent="-330200" lvl="6" marL="3200400" marR="0" rtl="0" algn="l">
              <a:spcBef>
                <a:spcPts val="320"/>
              </a:spcBef>
              <a:spcAft>
                <a:spcPts val="0"/>
              </a:spcAft>
              <a:buClr>
                <a:schemeClr val="dk1"/>
              </a:buClr>
              <a:buSzPts val="1600"/>
              <a:buFont typeface="Arial"/>
              <a:buChar char="•"/>
              <a:defRPr b="0" i="0" sz="1600" u="none" cap="none" strike="noStrike">
                <a:solidFill>
                  <a:schemeClr val="dk1"/>
                </a:solidFill>
                <a:latin typeface="Source Sans Pro"/>
                <a:ea typeface="Source Sans Pro"/>
                <a:cs typeface="Source Sans Pro"/>
                <a:sym typeface="Source Sans Pro"/>
              </a:defRPr>
            </a:lvl7pPr>
            <a:lvl8pPr indent="-330200" lvl="7" marL="3657600" marR="0" rtl="0" algn="l">
              <a:spcBef>
                <a:spcPts val="320"/>
              </a:spcBef>
              <a:spcAft>
                <a:spcPts val="0"/>
              </a:spcAft>
              <a:buClr>
                <a:schemeClr val="dk1"/>
              </a:buClr>
              <a:buSzPts val="1600"/>
              <a:buFont typeface="Arial"/>
              <a:buChar char="•"/>
              <a:defRPr b="0" i="0" sz="1600" u="none" cap="none" strike="noStrike">
                <a:solidFill>
                  <a:schemeClr val="dk1"/>
                </a:solidFill>
                <a:latin typeface="Source Sans Pro"/>
                <a:ea typeface="Source Sans Pro"/>
                <a:cs typeface="Source Sans Pro"/>
                <a:sym typeface="Source Sans Pro"/>
              </a:defRPr>
            </a:lvl8pPr>
            <a:lvl9pPr indent="-330200" lvl="8" marL="4114800" marR="0" rtl="0" algn="l">
              <a:spcBef>
                <a:spcPts val="320"/>
              </a:spcBef>
              <a:spcAft>
                <a:spcPts val="0"/>
              </a:spcAft>
              <a:buClr>
                <a:schemeClr val="dk1"/>
              </a:buClr>
              <a:buSzPts val="1600"/>
              <a:buFont typeface="Arial"/>
              <a:buChar char="•"/>
              <a:defRPr b="0" i="0" sz="1600" u="none" cap="none" strike="noStrike">
                <a:solidFill>
                  <a:schemeClr val="dk1"/>
                </a:solidFill>
                <a:latin typeface="Source Sans Pro"/>
                <a:ea typeface="Source Sans Pro"/>
                <a:cs typeface="Source Sans Pro"/>
                <a:sym typeface="Source Sans Pro"/>
              </a:defRPr>
            </a:lvl9pPr>
          </a:lstStyle>
          <a:p/>
        </p:txBody>
      </p:sp>
      <p:sp>
        <p:nvSpPr>
          <p:cNvPr id="49" name="Google Shape;49;p7"/>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lstStyle>
            <a:lvl1pPr indent="-228600" lvl="0" marL="457200" marR="0" rtl="0" algn="l">
              <a:spcBef>
                <a:spcPts val="480"/>
              </a:spcBef>
              <a:spcAft>
                <a:spcPts val="0"/>
              </a:spcAft>
              <a:buClr>
                <a:srgbClr val="393939"/>
              </a:buClr>
              <a:buSzPts val="2400"/>
              <a:buFont typeface="Arial"/>
              <a:buNone/>
              <a:defRPr b="1" i="0" sz="2400" u="none" cap="none" strike="noStrike">
                <a:solidFill>
                  <a:srgbClr val="393939"/>
                </a:solidFill>
                <a:latin typeface="Helvetica Neue"/>
                <a:ea typeface="Helvetica Neue"/>
                <a:cs typeface="Helvetica Neue"/>
                <a:sym typeface="Helvetica Neue"/>
              </a:defRPr>
            </a:lvl1pPr>
            <a:lvl2pPr indent="-228600" lvl="1" marL="914400" marR="0" rtl="0" algn="l">
              <a:spcBef>
                <a:spcPts val="400"/>
              </a:spcBef>
              <a:spcAft>
                <a:spcPts val="0"/>
              </a:spcAft>
              <a:buClr>
                <a:srgbClr val="393939"/>
              </a:buClr>
              <a:buSzPts val="2000"/>
              <a:buFont typeface="Arial"/>
              <a:buNone/>
              <a:defRPr b="1" i="0" sz="2000" u="none" cap="none" strike="noStrike">
                <a:solidFill>
                  <a:srgbClr val="393939"/>
                </a:solidFill>
                <a:latin typeface="Helvetica Neue"/>
                <a:ea typeface="Helvetica Neue"/>
                <a:cs typeface="Helvetica Neue"/>
                <a:sym typeface="Helvetica Neue"/>
              </a:defRPr>
            </a:lvl2pPr>
            <a:lvl3pPr indent="-228600" lvl="2" marL="1371600" marR="0" rtl="0" algn="l">
              <a:spcBef>
                <a:spcPts val="360"/>
              </a:spcBef>
              <a:spcAft>
                <a:spcPts val="0"/>
              </a:spcAft>
              <a:buClr>
                <a:srgbClr val="8A8A8A"/>
              </a:buClr>
              <a:buSzPts val="1800"/>
              <a:buFont typeface="Arial"/>
              <a:buNone/>
              <a:defRPr b="1" i="0" sz="1800" u="none" cap="none" strike="noStrike">
                <a:solidFill>
                  <a:srgbClr val="8A8A8A"/>
                </a:solidFill>
                <a:latin typeface="Helvetica Neue"/>
                <a:ea typeface="Helvetica Neue"/>
                <a:cs typeface="Helvetica Neue"/>
                <a:sym typeface="Helvetica Neue"/>
              </a:defRPr>
            </a:lvl3pPr>
            <a:lvl4pPr indent="-228600" lvl="3" marL="1828800" marR="0" rtl="0" algn="l">
              <a:spcBef>
                <a:spcPts val="320"/>
              </a:spcBef>
              <a:spcAft>
                <a:spcPts val="0"/>
              </a:spcAft>
              <a:buClr>
                <a:srgbClr val="8A8A8A"/>
              </a:buClr>
              <a:buSzPts val="1600"/>
              <a:buFont typeface="Arial"/>
              <a:buNone/>
              <a:defRPr b="1" i="0" sz="1600" u="none" cap="none" strike="noStrike">
                <a:solidFill>
                  <a:srgbClr val="8A8A8A"/>
                </a:solidFill>
                <a:latin typeface="Helvetica Neue"/>
                <a:ea typeface="Helvetica Neue"/>
                <a:cs typeface="Helvetica Neue"/>
                <a:sym typeface="Helvetica Neue"/>
              </a:defRPr>
            </a:lvl4pPr>
            <a:lvl5pPr indent="-228600" lvl="4" marL="2286000" marR="0" rtl="0" algn="l">
              <a:spcBef>
                <a:spcPts val="320"/>
              </a:spcBef>
              <a:spcAft>
                <a:spcPts val="0"/>
              </a:spcAft>
              <a:buClr>
                <a:srgbClr val="8A8A8A"/>
              </a:buClr>
              <a:buSzPts val="1600"/>
              <a:buFont typeface="Arial"/>
              <a:buNone/>
              <a:defRPr b="1" i="0" sz="1600" u="none" cap="none" strike="noStrike">
                <a:solidFill>
                  <a:srgbClr val="8A8A8A"/>
                </a:solidFill>
                <a:latin typeface="Helvetica Neue"/>
                <a:ea typeface="Helvetica Neue"/>
                <a:cs typeface="Helvetica Neue"/>
                <a:sym typeface="Helvetica Neue"/>
              </a:defRPr>
            </a:lvl5pPr>
            <a:lvl6pPr indent="-228600" lvl="5" marL="2743200" marR="0" rtl="0" algn="l">
              <a:spcBef>
                <a:spcPts val="320"/>
              </a:spcBef>
              <a:spcAft>
                <a:spcPts val="0"/>
              </a:spcAft>
              <a:buClr>
                <a:schemeClr val="dk1"/>
              </a:buClr>
              <a:buSzPts val="1600"/>
              <a:buFont typeface="Arial"/>
              <a:buNone/>
              <a:defRPr b="1" i="0" sz="1600" u="none" cap="none" strike="noStrike">
                <a:solidFill>
                  <a:schemeClr val="dk1"/>
                </a:solidFill>
                <a:latin typeface="Source Sans Pro"/>
                <a:ea typeface="Source Sans Pro"/>
                <a:cs typeface="Source Sans Pro"/>
                <a:sym typeface="Source Sans Pro"/>
              </a:defRPr>
            </a:lvl6pPr>
            <a:lvl7pPr indent="-228600" lvl="6" marL="3200400" marR="0" rtl="0" algn="l">
              <a:spcBef>
                <a:spcPts val="320"/>
              </a:spcBef>
              <a:spcAft>
                <a:spcPts val="0"/>
              </a:spcAft>
              <a:buClr>
                <a:schemeClr val="dk1"/>
              </a:buClr>
              <a:buSzPts val="1600"/>
              <a:buFont typeface="Arial"/>
              <a:buNone/>
              <a:defRPr b="1" i="0" sz="1600" u="none" cap="none" strike="noStrike">
                <a:solidFill>
                  <a:schemeClr val="dk1"/>
                </a:solidFill>
                <a:latin typeface="Source Sans Pro"/>
                <a:ea typeface="Source Sans Pro"/>
                <a:cs typeface="Source Sans Pro"/>
                <a:sym typeface="Source Sans Pro"/>
              </a:defRPr>
            </a:lvl7pPr>
            <a:lvl8pPr indent="-228600" lvl="7" marL="3657600" marR="0" rtl="0" algn="l">
              <a:spcBef>
                <a:spcPts val="320"/>
              </a:spcBef>
              <a:spcAft>
                <a:spcPts val="0"/>
              </a:spcAft>
              <a:buClr>
                <a:schemeClr val="dk1"/>
              </a:buClr>
              <a:buSzPts val="1600"/>
              <a:buFont typeface="Arial"/>
              <a:buNone/>
              <a:defRPr b="1" i="0" sz="1600" u="none" cap="none" strike="noStrike">
                <a:solidFill>
                  <a:schemeClr val="dk1"/>
                </a:solidFill>
                <a:latin typeface="Source Sans Pro"/>
                <a:ea typeface="Source Sans Pro"/>
                <a:cs typeface="Source Sans Pro"/>
                <a:sym typeface="Source Sans Pro"/>
              </a:defRPr>
            </a:lvl8pPr>
            <a:lvl9pPr indent="-228600" lvl="8" marL="4114800" marR="0" rtl="0" algn="l">
              <a:spcBef>
                <a:spcPts val="320"/>
              </a:spcBef>
              <a:spcAft>
                <a:spcPts val="0"/>
              </a:spcAft>
              <a:buClr>
                <a:schemeClr val="dk1"/>
              </a:buClr>
              <a:buSzPts val="1600"/>
              <a:buFont typeface="Arial"/>
              <a:buNone/>
              <a:defRPr b="1" i="0" sz="1600" u="none" cap="none" strike="noStrike">
                <a:solidFill>
                  <a:schemeClr val="dk1"/>
                </a:solidFill>
                <a:latin typeface="Source Sans Pro"/>
                <a:ea typeface="Source Sans Pro"/>
                <a:cs typeface="Source Sans Pro"/>
                <a:sym typeface="Source Sans Pro"/>
              </a:defRPr>
            </a:lvl9pPr>
          </a:lstStyle>
          <a:p/>
        </p:txBody>
      </p:sp>
      <p:sp>
        <p:nvSpPr>
          <p:cNvPr id="50" name="Google Shape;50;p7"/>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lstStyle>
            <a:lvl1pPr indent="-381000" lvl="0" marL="457200" marR="0" rtl="0" algn="l">
              <a:spcBef>
                <a:spcPts val="480"/>
              </a:spcBef>
              <a:spcAft>
                <a:spcPts val="0"/>
              </a:spcAft>
              <a:buClr>
                <a:srgbClr val="393939"/>
              </a:buClr>
              <a:buSzPts val="2400"/>
              <a:buFont typeface="Arial"/>
              <a:buChar char="•"/>
              <a:defRPr b="0" i="0" sz="2400" u="none" cap="none" strike="noStrike">
                <a:solidFill>
                  <a:srgbClr val="393939"/>
                </a:solidFill>
                <a:latin typeface="Helvetica Neue"/>
                <a:ea typeface="Helvetica Neue"/>
                <a:cs typeface="Helvetica Neue"/>
                <a:sym typeface="Helvetica Neue"/>
              </a:defRPr>
            </a:lvl1pPr>
            <a:lvl2pPr indent="-355600" lvl="1" marL="914400" marR="0" rtl="0" algn="l">
              <a:spcBef>
                <a:spcPts val="400"/>
              </a:spcBef>
              <a:spcAft>
                <a:spcPts val="0"/>
              </a:spcAft>
              <a:buClr>
                <a:srgbClr val="393939"/>
              </a:buClr>
              <a:buSzPts val="2000"/>
              <a:buFont typeface="Arial"/>
              <a:buChar char="–"/>
              <a:defRPr b="0" i="0" sz="2000" u="none" cap="none" strike="noStrike">
                <a:solidFill>
                  <a:srgbClr val="393939"/>
                </a:solidFill>
                <a:latin typeface="Helvetica Neue"/>
                <a:ea typeface="Helvetica Neue"/>
                <a:cs typeface="Helvetica Neue"/>
                <a:sym typeface="Helvetica Neue"/>
              </a:defRPr>
            </a:lvl2pPr>
            <a:lvl3pPr indent="-342900" lvl="2" marL="1371600" marR="0" rtl="0" algn="l">
              <a:spcBef>
                <a:spcPts val="360"/>
              </a:spcBef>
              <a:spcAft>
                <a:spcPts val="0"/>
              </a:spcAft>
              <a:buClr>
                <a:srgbClr val="8A8A8A"/>
              </a:buClr>
              <a:buSzPts val="1800"/>
              <a:buFont typeface="Arial"/>
              <a:buChar char="•"/>
              <a:defRPr b="0" i="0" sz="1800" u="none" cap="none" strike="noStrike">
                <a:solidFill>
                  <a:srgbClr val="8A8A8A"/>
                </a:solidFill>
                <a:latin typeface="Helvetica Neue"/>
                <a:ea typeface="Helvetica Neue"/>
                <a:cs typeface="Helvetica Neue"/>
                <a:sym typeface="Helvetica Neue"/>
              </a:defRPr>
            </a:lvl3pPr>
            <a:lvl4pPr indent="-330200" lvl="3" marL="1828800" marR="0" rtl="0" algn="l">
              <a:spcBef>
                <a:spcPts val="320"/>
              </a:spcBef>
              <a:spcAft>
                <a:spcPts val="0"/>
              </a:spcAft>
              <a:buClr>
                <a:srgbClr val="8A8A8A"/>
              </a:buClr>
              <a:buSzPts val="1600"/>
              <a:buFont typeface="Arial"/>
              <a:buChar char="–"/>
              <a:defRPr b="0" i="0" sz="1600" u="none" cap="none" strike="noStrike">
                <a:solidFill>
                  <a:srgbClr val="8A8A8A"/>
                </a:solidFill>
                <a:latin typeface="Helvetica Neue"/>
                <a:ea typeface="Helvetica Neue"/>
                <a:cs typeface="Helvetica Neue"/>
                <a:sym typeface="Helvetica Neue"/>
              </a:defRPr>
            </a:lvl4pPr>
            <a:lvl5pPr indent="-330200" lvl="4" marL="2286000" marR="0" rtl="0" algn="l">
              <a:spcBef>
                <a:spcPts val="320"/>
              </a:spcBef>
              <a:spcAft>
                <a:spcPts val="0"/>
              </a:spcAft>
              <a:buClr>
                <a:srgbClr val="8A8A8A"/>
              </a:buClr>
              <a:buSzPts val="1600"/>
              <a:buFont typeface="Arial"/>
              <a:buChar char="»"/>
              <a:defRPr b="0" i="0" sz="1600" u="none" cap="none" strike="noStrike">
                <a:solidFill>
                  <a:srgbClr val="8A8A8A"/>
                </a:solidFill>
                <a:latin typeface="Helvetica Neue"/>
                <a:ea typeface="Helvetica Neue"/>
                <a:cs typeface="Helvetica Neue"/>
                <a:sym typeface="Helvetica Neue"/>
              </a:defRPr>
            </a:lvl5pPr>
            <a:lvl6pPr indent="-330200" lvl="5" marL="2743200" marR="0" rtl="0" algn="l">
              <a:spcBef>
                <a:spcPts val="320"/>
              </a:spcBef>
              <a:spcAft>
                <a:spcPts val="0"/>
              </a:spcAft>
              <a:buClr>
                <a:schemeClr val="dk1"/>
              </a:buClr>
              <a:buSzPts val="1600"/>
              <a:buFont typeface="Arial"/>
              <a:buChar char="•"/>
              <a:defRPr b="0" i="0" sz="1600" u="none" cap="none" strike="noStrike">
                <a:solidFill>
                  <a:schemeClr val="dk1"/>
                </a:solidFill>
                <a:latin typeface="Source Sans Pro"/>
                <a:ea typeface="Source Sans Pro"/>
                <a:cs typeface="Source Sans Pro"/>
                <a:sym typeface="Source Sans Pro"/>
              </a:defRPr>
            </a:lvl6pPr>
            <a:lvl7pPr indent="-330200" lvl="6" marL="3200400" marR="0" rtl="0" algn="l">
              <a:spcBef>
                <a:spcPts val="320"/>
              </a:spcBef>
              <a:spcAft>
                <a:spcPts val="0"/>
              </a:spcAft>
              <a:buClr>
                <a:schemeClr val="dk1"/>
              </a:buClr>
              <a:buSzPts val="1600"/>
              <a:buFont typeface="Arial"/>
              <a:buChar char="•"/>
              <a:defRPr b="0" i="0" sz="1600" u="none" cap="none" strike="noStrike">
                <a:solidFill>
                  <a:schemeClr val="dk1"/>
                </a:solidFill>
                <a:latin typeface="Source Sans Pro"/>
                <a:ea typeface="Source Sans Pro"/>
                <a:cs typeface="Source Sans Pro"/>
                <a:sym typeface="Source Sans Pro"/>
              </a:defRPr>
            </a:lvl7pPr>
            <a:lvl8pPr indent="-330200" lvl="7" marL="3657600" marR="0" rtl="0" algn="l">
              <a:spcBef>
                <a:spcPts val="320"/>
              </a:spcBef>
              <a:spcAft>
                <a:spcPts val="0"/>
              </a:spcAft>
              <a:buClr>
                <a:schemeClr val="dk1"/>
              </a:buClr>
              <a:buSzPts val="1600"/>
              <a:buFont typeface="Arial"/>
              <a:buChar char="•"/>
              <a:defRPr b="0" i="0" sz="1600" u="none" cap="none" strike="noStrike">
                <a:solidFill>
                  <a:schemeClr val="dk1"/>
                </a:solidFill>
                <a:latin typeface="Source Sans Pro"/>
                <a:ea typeface="Source Sans Pro"/>
                <a:cs typeface="Source Sans Pro"/>
                <a:sym typeface="Source Sans Pro"/>
              </a:defRPr>
            </a:lvl8pPr>
            <a:lvl9pPr indent="-330200" lvl="8" marL="4114800" marR="0" rtl="0" algn="l">
              <a:spcBef>
                <a:spcPts val="320"/>
              </a:spcBef>
              <a:spcAft>
                <a:spcPts val="0"/>
              </a:spcAft>
              <a:buClr>
                <a:schemeClr val="dk1"/>
              </a:buClr>
              <a:buSzPts val="1600"/>
              <a:buFont typeface="Arial"/>
              <a:buChar char="•"/>
              <a:defRPr b="0" i="0" sz="1600" u="none" cap="none" strike="noStrike">
                <a:solidFill>
                  <a:schemeClr val="dk1"/>
                </a:solidFill>
                <a:latin typeface="Source Sans Pro"/>
                <a:ea typeface="Source Sans Pro"/>
                <a:cs typeface="Source Sans Pro"/>
                <a:sym typeface="Source Sans Pro"/>
              </a:defRPr>
            </a:lvl9pPr>
          </a:lstStyle>
          <a:p/>
        </p:txBody>
      </p:sp>
      <p:sp>
        <p:nvSpPr>
          <p:cNvPr id="51" name="Google Shape;51;p7"/>
          <p:cNvSpPr txBox="1"/>
          <p:nvPr>
            <p:ph idx="10" type="dt"/>
          </p:nvPr>
        </p:nvSpPr>
        <p:spPr>
          <a:xfrm>
            <a:off x="6668526" y="6356350"/>
            <a:ext cx="975557" cy="365125"/>
          </a:xfrm>
          <a:prstGeom prst="rect">
            <a:avLst/>
          </a:prstGeom>
          <a:noFill/>
          <a:ln>
            <a:noFill/>
          </a:ln>
        </p:spPr>
        <p:txBody>
          <a:bodyPr anchorCtr="0" anchor="ctr" bIns="45700" lIns="91425" spcFirstLastPara="1" rIns="91425" wrap="square" tIns="45700"/>
          <a:lstStyle>
            <a:lvl1pPr lvl="0" marR="0" rtl="0" algn="l">
              <a:lnSpc>
                <a:spcPct val="100000"/>
              </a:lnSpc>
              <a:spcBef>
                <a:spcPts val="0"/>
              </a:spcBef>
              <a:spcAft>
                <a:spcPts val="0"/>
              </a:spcAft>
              <a:buSzPts val="1400"/>
              <a:buNone/>
              <a:defRPr b="0" i="0" sz="1200" u="none" cap="none" strike="noStrike">
                <a:solidFill>
                  <a:srgbClr val="898989"/>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52" name="Google Shape;52;p7"/>
          <p:cNvSpPr txBox="1"/>
          <p:nvPr>
            <p:ph idx="11" type="ftr"/>
          </p:nvPr>
        </p:nvSpPr>
        <p:spPr>
          <a:xfrm>
            <a:off x="2727122" y="6356350"/>
            <a:ext cx="3687720" cy="365125"/>
          </a:xfrm>
          <a:prstGeom prst="rect">
            <a:avLst/>
          </a:prstGeom>
          <a:noFill/>
          <a:ln>
            <a:noFill/>
          </a:ln>
        </p:spPr>
        <p:txBody>
          <a:bodyPr anchorCtr="0" anchor="ctr" bIns="45700" lIns="91425" spcFirstLastPara="1" rIns="91425" wrap="square" tIns="45700"/>
          <a:lstStyle>
            <a:lvl1pPr lvl="0" marR="0" rtl="0" algn="l">
              <a:lnSpc>
                <a:spcPct val="100000"/>
              </a:lnSpc>
              <a:spcBef>
                <a:spcPts val="0"/>
              </a:spcBef>
              <a:spcAft>
                <a:spcPts val="0"/>
              </a:spcAft>
              <a:buSzPts val="1400"/>
              <a:buNone/>
              <a:defRPr b="0" i="0" sz="1200" u="none" cap="none" strike="noStrike">
                <a:solidFill>
                  <a:srgbClr val="898989"/>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53" name="Google Shape;53;p7"/>
          <p:cNvSpPr txBox="1"/>
          <p:nvPr>
            <p:ph idx="12" type="sldNum"/>
          </p:nvPr>
        </p:nvSpPr>
        <p:spPr>
          <a:xfrm>
            <a:off x="7929006" y="6356350"/>
            <a:ext cx="757794"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None/>
              <a:defRPr b="0" i="0" sz="1200" u="none" cap="none" strike="noStrike">
                <a:solidFill>
                  <a:srgbClr val="898989"/>
                </a:solidFill>
                <a:latin typeface="Arial"/>
                <a:ea typeface="Arial"/>
                <a:cs typeface="Arial"/>
                <a:sym typeface="Arial"/>
              </a:defRPr>
            </a:lvl1pPr>
            <a:lvl2pPr indent="0" lvl="1" marL="0" marR="0" rtl="0" algn="r">
              <a:lnSpc>
                <a:spcPct val="100000"/>
              </a:lnSpc>
              <a:spcBef>
                <a:spcPts val="0"/>
              </a:spcBef>
              <a:spcAft>
                <a:spcPts val="0"/>
              </a:spcAft>
              <a:buNone/>
              <a:defRPr b="0" i="0" sz="1200" u="none" cap="none" strike="noStrike">
                <a:solidFill>
                  <a:srgbClr val="898989"/>
                </a:solidFill>
                <a:latin typeface="Arial"/>
                <a:ea typeface="Arial"/>
                <a:cs typeface="Arial"/>
                <a:sym typeface="Arial"/>
              </a:defRPr>
            </a:lvl2pPr>
            <a:lvl3pPr indent="0" lvl="2" marL="0" marR="0" rtl="0" algn="r">
              <a:lnSpc>
                <a:spcPct val="100000"/>
              </a:lnSpc>
              <a:spcBef>
                <a:spcPts val="0"/>
              </a:spcBef>
              <a:spcAft>
                <a:spcPts val="0"/>
              </a:spcAft>
              <a:buNone/>
              <a:defRPr b="0" i="0" sz="1200" u="none" cap="none" strike="noStrike">
                <a:solidFill>
                  <a:srgbClr val="898989"/>
                </a:solidFill>
                <a:latin typeface="Arial"/>
                <a:ea typeface="Arial"/>
                <a:cs typeface="Arial"/>
                <a:sym typeface="Arial"/>
              </a:defRPr>
            </a:lvl3pPr>
            <a:lvl4pPr indent="0" lvl="3" marL="0" marR="0" rtl="0" algn="r">
              <a:lnSpc>
                <a:spcPct val="100000"/>
              </a:lnSpc>
              <a:spcBef>
                <a:spcPts val="0"/>
              </a:spcBef>
              <a:spcAft>
                <a:spcPts val="0"/>
              </a:spcAft>
              <a:buNone/>
              <a:defRPr b="0" i="0" sz="1200" u="none" cap="none" strike="noStrike">
                <a:solidFill>
                  <a:srgbClr val="898989"/>
                </a:solidFill>
                <a:latin typeface="Arial"/>
                <a:ea typeface="Arial"/>
                <a:cs typeface="Arial"/>
                <a:sym typeface="Arial"/>
              </a:defRPr>
            </a:lvl4pPr>
            <a:lvl5pPr indent="0" lvl="4" marL="0" marR="0" rtl="0" algn="r">
              <a:lnSpc>
                <a:spcPct val="100000"/>
              </a:lnSpc>
              <a:spcBef>
                <a:spcPts val="0"/>
              </a:spcBef>
              <a:spcAft>
                <a:spcPts val="0"/>
              </a:spcAft>
              <a:buNone/>
              <a:defRPr b="0" i="0" sz="1200" u="none" cap="none" strike="noStrike">
                <a:solidFill>
                  <a:srgbClr val="898989"/>
                </a:solidFill>
                <a:latin typeface="Arial"/>
                <a:ea typeface="Arial"/>
                <a:cs typeface="Arial"/>
                <a:sym typeface="Arial"/>
              </a:defRPr>
            </a:lvl5pPr>
            <a:lvl6pPr indent="0" lvl="5" marL="0" marR="0" rtl="0" algn="r">
              <a:lnSpc>
                <a:spcPct val="100000"/>
              </a:lnSpc>
              <a:spcBef>
                <a:spcPts val="0"/>
              </a:spcBef>
              <a:spcAft>
                <a:spcPts val="0"/>
              </a:spcAft>
              <a:buNone/>
              <a:defRPr b="0" i="0" sz="1200" u="none" cap="none" strike="noStrike">
                <a:solidFill>
                  <a:srgbClr val="898989"/>
                </a:solidFill>
                <a:latin typeface="Arial"/>
                <a:ea typeface="Arial"/>
                <a:cs typeface="Arial"/>
                <a:sym typeface="Arial"/>
              </a:defRPr>
            </a:lvl6pPr>
            <a:lvl7pPr indent="0" lvl="6" marL="0" marR="0" rtl="0" algn="r">
              <a:lnSpc>
                <a:spcPct val="100000"/>
              </a:lnSpc>
              <a:spcBef>
                <a:spcPts val="0"/>
              </a:spcBef>
              <a:spcAft>
                <a:spcPts val="0"/>
              </a:spcAft>
              <a:buNone/>
              <a:defRPr b="0" i="0" sz="1200" u="none" cap="none" strike="noStrike">
                <a:solidFill>
                  <a:srgbClr val="898989"/>
                </a:solidFill>
                <a:latin typeface="Arial"/>
                <a:ea typeface="Arial"/>
                <a:cs typeface="Arial"/>
                <a:sym typeface="Arial"/>
              </a:defRPr>
            </a:lvl7pPr>
            <a:lvl8pPr indent="0" lvl="7" marL="0" marR="0" rtl="0" algn="r">
              <a:lnSpc>
                <a:spcPct val="100000"/>
              </a:lnSpc>
              <a:spcBef>
                <a:spcPts val="0"/>
              </a:spcBef>
              <a:spcAft>
                <a:spcPts val="0"/>
              </a:spcAft>
              <a:buNone/>
              <a:defRPr b="0" i="0" sz="1200" u="none" cap="none" strike="noStrike">
                <a:solidFill>
                  <a:srgbClr val="898989"/>
                </a:solidFill>
                <a:latin typeface="Arial"/>
                <a:ea typeface="Arial"/>
                <a:cs typeface="Arial"/>
                <a:sym typeface="Arial"/>
              </a:defRPr>
            </a:lvl8pPr>
            <a:lvl9pPr indent="0" lvl="8" marL="0" marR="0" rtl="0" algn="r">
              <a:lnSpc>
                <a:spcPct val="100000"/>
              </a:lnSpc>
              <a:spcBef>
                <a:spcPts val="0"/>
              </a:spcBef>
              <a:spcAft>
                <a:spcPts val="0"/>
              </a:spcAft>
              <a:buNone/>
              <a:defRPr b="0" i="0" sz="1200" u="none" cap="none" strike="noStrike">
                <a:solidFill>
                  <a:srgbClr val="898989"/>
                </a:solidFill>
                <a:latin typeface="Arial"/>
                <a:ea typeface="Arial"/>
                <a:cs typeface="Arial"/>
                <a:sym typeface="Arial"/>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54" name="Shape 54"/>
        <p:cNvGrpSpPr/>
        <p:nvPr/>
      </p:nvGrpSpPr>
      <p:grpSpPr>
        <a:xfrm>
          <a:off x="0" y="0"/>
          <a:ext cx="0" cy="0"/>
          <a:chOff x="0" y="0"/>
          <a:chExt cx="0" cy="0"/>
        </a:xfrm>
      </p:grpSpPr>
      <p:sp>
        <p:nvSpPr>
          <p:cNvPr id="55" name="Google Shape;55;p8"/>
          <p:cNvSpPr txBox="1"/>
          <p:nvPr>
            <p:ph idx="10" type="dt"/>
          </p:nvPr>
        </p:nvSpPr>
        <p:spPr>
          <a:xfrm>
            <a:off x="6668526" y="6356350"/>
            <a:ext cx="975557" cy="365125"/>
          </a:xfrm>
          <a:prstGeom prst="rect">
            <a:avLst/>
          </a:prstGeom>
          <a:noFill/>
          <a:ln>
            <a:noFill/>
          </a:ln>
        </p:spPr>
        <p:txBody>
          <a:bodyPr anchorCtr="0" anchor="ctr" bIns="45700" lIns="91425" spcFirstLastPara="1" rIns="91425" wrap="square" tIns="45700"/>
          <a:lstStyle>
            <a:lvl1pPr lvl="0" marR="0" rtl="0" algn="l">
              <a:lnSpc>
                <a:spcPct val="100000"/>
              </a:lnSpc>
              <a:spcBef>
                <a:spcPts val="0"/>
              </a:spcBef>
              <a:spcAft>
                <a:spcPts val="0"/>
              </a:spcAft>
              <a:buSzPts val="1400"/>
              <a:buNone/>
              <a:defRPr b="0" i="0" sz="1200" u="none" cap="none" strike="noStrike">
                <a:solidFill>
                  <a:srgbClr val="898989"/>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56" name="Google Shape;56;p8"/>
          <p:cNvSpPr txBox="1"/>
          <p:nvPr>
            <p:ph idx="11" type="ftr"/>
          </p:nvPr>
        </p:nvSpPr>
        <p:spPr>
          <a:xfrm>
            <a:off x="2727122" y="6356350"/>
            <a:ext cx="3687720" cy="365125"/>
          </a:xfrm>
          <a:prstGeom prst="rect">
            <a:avLst/>
          </a:prstGeom>
          <a:noFill/>
          <a:ln>
            <a:noFill/>
          </a:ln>
        </p:spPr>
        <p:txBody>
          <a:bodyPr anchorCtr="0" anchor="ctr" bIns="45700" lIns="91425" spcFirstLastPara="1" rIns="91425" wrap="square" tIns="45700"/>
          <a:lstStyle>
            <a:lvl1pPr lvl="0" marR="0" rtl="0" algn="l">
              <a:lnSpc>
                <a:spcPct val="100000"/>
              </a:lnSpc>
              <a:spcBef>
                <a:spcPts val="0"/>
              </a:spcBef>
              <a:spcAft>
                <a:spcPts val="0"/>
              </a:spcAft>
              <a:buSzPts val="1400"/>
              <a:buNone/>
              <a:defRPr b="0" i="0" sz="1200" u="none" cap="none" strike="noStrike">
                <a:solidFill>
                  <a:srgbClr val="898989"/>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57" name="Google Shape;57;p8"/>
          <p:cNvSpPr txBox="1"/>
          <p:nvPr>
            <p:ph idx="12" type="sldNum"/>
          </p:nvPr>
        </p:nvSpPr>
        <p:spPr>
          <a:xfrm>
            <a:off x="7929006" y="6356350"/>
            <a:ext cx="757794"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None/>
              <a:defRPr b="0" i="0" sz="1200" u="none" cap="none" strike="noStrike">
                <a:solidFill>
                  <a:srgbClr val="898989"/>
                </a:solidFill>
                <a:latin typeface="Arial"/>
                <a:ea typeface="Arial"/>
                <a:cs typeface="Arial"/>
                <a:sym typeface="Arial"/>
              </a:defRPr>
            </a:lvl1pPr>
            <a:lvl2pPr indent="0" lvl="1" marL="0" marR="0" rtl="0" algn="r">
              <a:lnSpc>
                <a:spcPct val="100000"/>
              </a:lnSpc>
              <a:spcBef>
                <a:spcPts val="0"/>
              </a:spcBef>
              <a:spcAft>
                <a:spcPts val="0"/>
              </a:spcAft>
              <a:buNone/>
              <a:defRPr b="0" i="0" sz="1200" u="none" cap="none" strike="noStrike">
                <a:solidFill>
                  <a:srgbClr val="898989"/>
                </a:solidFill>
                <a:latin typeface="Arial"/>
                <a:ea typeface="Arial"/>
                <a:cs typeface="Arial"/>
                <a:sym typeface="Arial"/>
              </a:defRPr>
            </a:lvl2pPr>
            <a:lvl3pPr indent="0" lvl="2" marL="0" marR="0" rtl="0" algn="r">
              <a:lnSpc>
                <a:spcPct val="100000"/>
              </a:lnSpc>
              <a:spcBef>
                <a:spcPts val="0"/>
              </a:spcBef>
              <a:spcAft>
                <a:spcPts val="0"/>
              </a:spcAft>
              <a:buNone/>
              <a:defRPr b="0" i="0" sz="1200" u="none" cap="none" strike="noStrike">
                <a:solidFill>
                  <a:srgbClr val="898989"/>
                </a:solidFill>
                <a:latin typeface="Arial"/>
                <a:ea typeface="Arial"/>
                <a:cs typeface="Arial"/>
                <a:sym typeface="Arial"/>
              </a:defRPr>
            </a:lvl3pPr>
            <a:lvl4pPr indent="0" lvl="3" marL="0" marR="0" rtl="0" algn="r">
              <a:lnSpc>
                <a:spcPct val="100000"/>
              </a:lnSpc>
              <a:spcBef>
                <a:spcPts val="0"/>
              </a:spcBef>
              <a:spcAft>
                <a:spcPts val="0"/>
              </a:spcAft>
              <a:buNone/>
              <a:defRPr b="0" i="0" sz="1200" u="none" cap="none" strike="noStrike">
                <a:solidFill>
                  <a:srgbClr val="898989"/>
                </a:solidFill>
                <a:latin typeface="Arial"/>
                <a:ea typeface="Arial"/>
                <a:cs typeface="Arial"/>
                <a:sym typeface="Arial"/>
              </a:defRPr>
            </a:lvl4pPr>
            <a:lvl5pPr indent="0" lvl="4" marL="0" marR="0" rtl="0" algn="r">
              <a:lnSpc>
                <a:spcPct val="100000"/>
              </a:lnSpc>
              <a:spcBef>
                <a:spcPts val="0"/>
              </a:spcBef>
              <a:spcAft>
                <a:spcPts val="0"/>
              </a:spcAft>
              <a:buNone/>
              <a:defRPr b="0" i="0" sz="1200" u="none" cap="none" strike="noStrike">
                <a:solidFill>
                  <a:srgbClr val="898989"/>
                </a:solidFill>
                <a:latin typeface="Arial"/>
                <a:ea typeface="Arial"/>
                <a:cs typeface="Arial"/>
                <a:sym typeface="Arial"/>
              </a:defRPr>
            </a:lvl5pPr>
            <a:lvl6pPr indent="0" lvl="5" marL="0" marR="0" rtl="0" algn="r">
              <a:lnSpc>
                <a:spcPct val="100000"/>
              </a:lnSpc>
              <a:spcBef>
                <a:spcPts val="0"/>
              </a:spcBef>
              <a:spcAft>
                <a:spcPts val="0"/>
              </a:spcAft>
              <a:buNone/>
              <a:defRPr b="0" i="0" sz="1200" u="none" cap="none" strike="noStrike">
                <a:solidFill>
                  <a:srgbClr val="898989"/>
                </a:solidFill>
                <a:latin typeface="Arial"/>
                <a:ea typeface="Arial"/>
                <a:cs typeface="Arial"/>
                <a:sym typeface="Arial"/>
              </a:defRPr>
            </a:lvl6pPr>
            <a:lvl7pPr indent="0" lvl="6" marL="0" marR="0" rtl="0" algn="r">
              <a:lnSpc>
                <a:spcPct val="100000"/>
              </a:lnSpc>
              <a:spcBef>
                <a:spcPts val="0"/>
              </a:spcBef>
              <a:spcAft>
                <a:spcPts val="0"/>
              </a:spcAft>
              <a:buNone/>
              <a:defRPr b="0" i="0" sz="1200" u="none" cap="none" strike="noStrike">
                <a:solidFill>
                  <a:srgbClr val="898989"/>
                </a:solidFill>
                <a:latin typeface="Arial"/>
                <a:ea typeface="Arial"/>
                <a:cs typeface="Arial"/>
                <a:sym typeface="Arial"/>
              </a:defRPr>
            </a:lvl7pPr>
            <a:lvl8pPr indent="0" lvl="7" marL="0" marR="0" rtl="0" algn="r">
              <a:lnSpc>
                <a:spcPct val="100000"/>
              </a:lnSpc>
              <a:spcBef>
                <a:spcPts val="0"/>
              </a:spcBef>
              <a:spcAft>
                <a:spcPts val="0"/>
              </a:spcAft>
              <a:buNone/>
              <a:defRPr b="0" i="0" sz="1200" u="none" cap="none" strike="noStrike">
                <a:solidFill>
                  <a:srgbClr val="898989"/>
                </a:solidFill>
                <a:latin typeface="Arial"/>
                <a:ea typeface="Arial"/>
                <a:cs typeface="Arial"/>
                <a:sym typeface="Arial"/>
              </a:defRPr>
            </a:lvl8pPr>
            <a:lvl9pPr indent="0" lvl="8" marL="0" marR="0" rtl="0" algn="r">
              <a:lnSpc>
                <a:spcPct val="100000"/>
              </a:lnSpc>
              <a:spcBef>
                <a:spcPts val="0"/>
              </a:spcBef>
              <a:spcAft>
                <a:spcPts val="0"/>
              </a:spcAft>
              <a:buNone/>
              <a:defRPr b="0" i="0" sz="1200" u="none" cap="none" strike="noStrike">
                <a:solidFill>
                  <a:srgbClr val="898989"/>
                </a:solidFill>
                <a:latin typeface="Arial"/>
                <a:ea typeface="Arial"/>
                <a:cs typeface="Arial"/>
                <a:sym typeface="Arial"/>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with Caption" type="objTx">
  <p:cSld name="OBJECT_WITH_CAPTION_TEXT">
    <p:spTree>
      <p:nvGrpSpPr>
        <p:cNvPr id="58" name="Shape 58"/>
        <p:cNvGrpSpPr/>
        <p:nvPr/>
      </p:nvGrpSpPr>
      <p:grpSpPr>
        <a:xfrm>
          <a:off x="0" y="0"/>
          <a:ext cx="0" cy="0"/>
          <a:chOff x="0" y="0"/>
          <a:chExt cx="0" cy="0"/>
        </a:xfrm>
      </p:grpSpPr>
      <p:sp>
        <p:nvSpPr>
          <p:cNvPr id="59" name="Google Shape;59;p9"/>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lstStyle>
            <a:lvl1pPr lvl="0" marR="0" rtl="0" algn="l">
              <a:spcBef>
                <a:spcPts val="0"/>
              </a:spcBef>
              <a:spcAft>
                <a:spcPts val="0"/>
              </a:spcAft>
              <a:buClr>
                <a:srgbClr val="34495E"/>
              </a:buClr>
              <a:buSzPts val="2000"/>
              <a:buFont typeface="Avenir"/>
              <a:buNone/>
              <a:defRPr b="1" i="0" sz="2000" u="none" cap="none" strike="noStrike">
                <a:solidFill>
                  <a:srgbClr val="34495E"/>
                </a:solidFill>
                <a:latin typeface="Avenir"/>
                <a:ea typeface="Avenir"/>
                <a:cs typeface="Avenir"/>
                <a:sym typeface="Avenir"/>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60" name="Google Shape;60;p9"/>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lstStyle>
            <a:lvl1pPr indent="-431800" lvl="0" marL="457200" marR="0" rtl="0" algn="l">
              <a:spcBef>
                <a:spcPts val="640"/>
              </a:spcBef>
              <a:spcAft>
                <a:spcPts val="0"/>
              </a:spcAft>
              <a:buClr>
                <a:srgbClr val="393939"/>
              </a:buClr>
              <a:buSzPts val="3200"/>
              <a:buFont typeface="Arial"/>
              <a:buChar char="•"/>
              <a:defRPr b="0" i="0" sz="3200" u="none" cap="none" strike="noStrike">
                <a:solidFill>
                  <a:srgbClr val="393939"/>
                </a:solidFill>
                <a:latin typeface="Helvetica Neue"/>
                <a:ea typeface="Helvetica Neue"/>
                <a:cs typeface="Helvetica Neue"/>
                <a:sym typeface="Helvetica Neue"/>
              </a:defRPr>
            </a:lvl1pPr>
            <a:lvl2pPr indent="-406400" lvl="1" marL="914400" marR="0" rtl="0" algn="l">
              <a:spcBef>
                <a:spcPts val="560"/>
              </a:spcBef>
              <a:spcAft>
                <a:spcPts val="0"/>
              </a:spcAft>
              <a:buClr>
                <a:srgbClr val="393939"/>
              </a:buClr>
              <a:buSzPts val="2800"/>
              <a:buFont typeface="Arial"/>
              <a:buChar char="–"/>
              <a:defRPr b="0" i="0" sz="2800" u="none" cap="none" strike="noStrike">
                <a:solidFill>
                  <a:srgbClr val="393939"/>
                </a:solidFill>
                <a:latin typeface="Helvetica Neue"/>
                <a:ea typeface="Helvetica Neue"/>
                <a:cs typeface="Helvetica Neue"/>
                <a:sym typeface="Helvetica Neue"/>
              </a:defRPr>
            </a:lvl2pPr>
            <a:lvl3pPr indent="-381000" lvl="2" marL="1371600" marR="0" rtl="0" algn="l">
              <a:spcBef>
                <a:spcPts val="480"/>
              </a:spcBef>
              <a:spcAft>
                <a:spcPts val="0"/>
              </a:spcAft>
              <a:buClr>
                <a:srgbClr val="8A8A8A"/>
              </a:buClr>
              <a:buSzPts val="2400"/>
              <a:buFont typeface="Arial"/>
              <a:buChar char="•"/>
              <a:defRPr b="0" i="0" sz="2400" u="none" cap="none" strike="noStrike">
                <a:solidFill>
                  <a:srgbClr val="8A8A8A"/>
                </a:solidFill>
                <a:latin typeface="Helvetica Neue"/>
                <a:ea typeface="Helvetica Neue"/>
                <a:cs typeface="Helvetica Neue"/>
                <a:sym typeface="Helvetica Neue"/>
              </a:defRPr>
            </a:lvl3pPr>
            <a:lvl4pPr indent="-355600" lvl="3" marL="1828800" marR="0" rtl="0" algn="l">
              <a:spcBef>
                <a:spcPts val="400"/>
              </a:spcBef>
              <a:spcAft>
                <a:spcPts val="0"/>
              </a:spcAft>
              <a:buClr>
                <a:srgbClr val="8A8A8A"/>
              </a:buClr>
              <a:buSzPts val="2000"/>
              <a:buFont typeface="Arial"/>
              <a:buChar char="–"/>
              <a:defRPr b="0" i="0" sz="2000" u="none" cap="none" strike="noStrike">
                <a:solidFill>
                  <a:srgbClr val="8A8A8A"/>
                </a:solidFill>
                <a:latin typeface="Helvetica Neue"/>
                <a:ea typeface="Helvetica Neue"/>
                <a:cs typeface="Helvetica Neue"/>
                <a:sym typeface="Helvetica Neue"/>
              </a:defRPr>
            </a:lvl4pPr>
            <a:lvl5pPr indent="-355600" lvl="4" marL="2286000" marR="0" rtl="0" algn="l">
              <a:spcBef>
                <a:spcPts val="400"/>
              </a:spcBef>
              <a:spcAft>
                <a:spcPts val="0"/>
              </a:spcAft>
              <a:buClr>
                <a:srgbClr val="8A8A8A"/>
              </a:buClr>
              <a:buSzPts val="2000"/>
              <a:buFont typeface="Arial"/>
              <a:buChar char="»"/>
              <a:defRPr b="0" i="0" sz="2000" u="none" cap="none" strike="noStrike">
                <a:solidFill>
                  <a:srgbClr val="8A8A8A"/>
                </a:solidFill>
                <a:latin typeface="Helvetica Neue"/>
                <a:ea typeface="Helvetica Neue"/>
                <a:cs typeface="Helvetica Neue"/>
                <a:sym typeface="Helvetica Neue"/>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Source Sans Pro"/>
                <a:ea typeface="Source Sans Pro"/>
                <a:cs typeface="Source Sans Pro"/>
                <a:sym typeface="Source Sans Pro"/>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Source Sans Pro"/>
                <a:ea typeface="Source Sans Pro"/>
                <a:cs typeface="Source Sans Pro"/>
                <a:sym typeface="Source Sans Pro"/>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Source Sans Pro"/>
                <a:ea typeface="Source Sans Pro"/>
                <a:cs typeface="Source Sans Pro"/>
                <a:sym typeface="Source Sans Pro"/>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Source Sans Pro"/>
                <a:ea typeface="Source Sans Pro"/>
                <a:cs typeface="Source Sans Pro"/>
                <a:sym typeface="Source Sans Pro"/>
              </a:defRPr>
            </a:lvl9pPr>
          </a:lstStyle>
          <a:p/>
        </p:txBody>
      </p:sp>
      <p:sp>
        <p:nvSpPr>
          <p:cNvPr id="61" name="Google Shape;61;p9"/>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lstStyle>
            <a:lvl1pPr indent="-228600" lvl="0" marL="457200" marR="0" rtl="0" algn="l">
              <a:spcBef>
                <a:spcPts val="280"/>
              </a:spcBef>
              <a:spcAft>
                <a:spcPts val="0"/>
              </a:spcAft>
              <a:buClr>
                <a:srgbClr val="393939"/>
              </a:buClr>
              <a:buSzPts val="1400"/>
              <a:buFont typeface="Arial"/>
              <a:buNone/>
              <a:defRPr b="0" i="0" sz="1400" u="none" cap="none" strike="noStrike">
                <a:solidFill>
                  <a:srgbClr val="393939"/>
                </a:solidFill>
                <a:latin typeface="Helvetica Neue"/>
                <a:ea typeface="Helvetica Neue"/>
                <a:cs typeface="Helvetica Neue"/>
                <a:sym typeface="Helvetica Neue"/>
              </a:defRPr>
            </a:lvl1pPr>
            <a:lvl2pPr indent="-228600" lvl="1" marL="914400" marR="0" rtl="0" algn="l">
              <a:spcBef>
                <a:spcPts val="240"/>
              </a:spcBef>
              <a:spcAft>
                <a:spcPts val="0"/>
              </a:spcAft>
              <a:buClr>
                <a:srgbClr val="393939"/>
              </a:buClr>
              <a:buSzPts val="1200"/>
              <a:buFont typeface="Arial"/>
              <a:buNone/>
              <a:defRPr b="0" i="0" sz="1200" u="none" cap="none" strike="noStrike">
                <a:solidFill>
                  <a:srgbClr val="393939"/>
                </a:solidFill>
                <a:latin typeface="Helvetica Neue"/>
                <a:ea typeface="Helvetica Neue"/>
                <a:cs typeface="Helvetica Neue"/>
                <a:sym typeface="Helvetica Neue"/>
              </a:defRPr>
            </a:lvl2pPr>
            <a:lvl3pPr indent="-228600" lvl="2" marL="1371600" marR="0" rtl="0" algn="l">
              <a:spcBef>
                <a:spcPts val="200"/>
              </a:spcBef>
              <a:spcAft>
                <a:spcPts val="0"/>
              </a:spcAft>
              <a:buClr>
                <a:srgbClr val="8A8A8A"/>
              </a:buClr>
              <a:buSzPts val="1000"/>
              <a:buFont typeface="Arial"/>
              <a:buNone/>
              <a:defRPr b="0" i="0" sz="1000" u="none" cap="none" strike="noStrike">
                <a:solidFill>
                  <a:srgbClr val="8A8A8A"/>
                </a:solidFill>
                <a:latin typeface="Helvetica Neue"/>
                <a:ea typeface="Helvetica Neue"/>
                <a:cs typeface="Helvetica Neue"/>
                <a:sym typeface="Helvetica Neue"/>
              </a:defRPr>
            </a:lvl3pPr>
            <a:lvl4pPr indent="-228600" lvl="3" marL="1828800" marR="0" rtl="0" algn="l">
              <a:spcBef>
                <a:spcPts val="180"/>
              </a:spcBef>
              <a:spcAft>
                <a:spcPts val="0"/>
              </a:spcAft>
              <a:buClr>
                <a:srgbClr val="8A8A8A"/>
              </a:buClr>
              <a:buSzPts val="900"/>
              <a:buFont typeface="Arial"/>
              <a:buNone/>
              <a:defRPr b="0" i="0" sz="900" u="none" cap="none" strike="noStrike">
                <a:solidFill>
                  <a:srgbClr val="8A8A8A"/>
                </a:solidFill>
                <a:latin typeface="Helvetica Neue"/>
                <a:ea typeface="Helvetica Neue"/>
                <a:cs typeface="Helvetica Neue"/>
                <a:sym typeface="Helvetica Neue"/>
              </a:defRPr>
            </a:lvl4pPr>
            <a:lvl5pPr indent="-228600" lvl="4" marL="2286000" marR="0" rtl="0" algn="l">
              <a:spcBef>
                <a:spcPts val="180"/>
              </a:spcBef>
              <a:spcAft>
                <a:spcPts val="0"/>
              </a:spcAft>
              <a:buClr>
                <a:srgbClr val="8A8A8A"/>
              </a:buClr>
              <a:buSzPts val="900"/>
              <a:buFont typeface="Arial"/>
              <a:buNone/>
              <a:defRPr b="0" i="0" sz="900" u="none" cap="none" strike="noStrike">
                <a:solidFill>
                  <a:srgbClr val="8A8A8A"/>
                </a:solidFill>
                <a:latin typeface="Helvetica Neue"/>
                <a:ea typeface="Helvetica Neue"/>
                <a:cs typeface="Helvetica Neue"/>
                <a:sym typeface="Helvetica Neue"/>
              </a:defRPr>
            </a:lvl5pPr>
            <a:lvl6pPr indent="-228600" lvl="5" marL="2743200" marR="0" rtl="0" algn="l">
              <a:spcBef>
                <a:spcPts val="180"/>
              </a:spcBef>
              <a:spcAft>
                <a:spcPts val="0"/>
              </a:spcAft>
              <a:buClr>
                <a:schemeClr val="dk1"/>
              </a:buClr>
              <a:buSzPts val="900"/>
              <a:buFont typeface="Arial"/>
              <a:buNone/>
              <a:defRPr b="0" i="0" sz="900" u="none" cap="none" strike="noStrike">
                <a:solidFill>
                  <a:schemeClr val="dk1"/>
                </a:solidFill>
                <a:latin typeface="Source Sans Pro"/>
                <a:ea typeface="Source Sans Pro"/>
                <a:cs typeface="Source Sans Pro"/>
                <a:sym typeface="Source Sans Pro"/>
              </a:defRPr>
            </a:lvl6pPr>
            <a:lvl7pPr indent="-228600" lvl="6" marL="3200400" marR="0" rtl="0" algn="l">
              <a:spcBef>
                <a:spcPts val="180"/>
              </a:spcBef>
              <a:spcAft>
                <a:spcPts val="0"/>
              </a:spcAft>
              <a:buClr>
                <a:schemeClr val="dk1"/>
              </a:buClr>
              <a:buSzPts val="900"/>
              <a:buFont typeface="Arial"/>
              <a:buNone/>
              <a:defRPr b="0" i="0" sz="900" u="none" cap="none" strike="noStrike">
                <a:solidFill>
                  <a:schemeClr val="dk1"/>
                </a:solidFill>
                <a:latin typeface="Source Sans Pro"/>
                <a:ea typeface="Source Sans Pro"/>
                <a:cs typeface="Source Sans Pro"/>
                <a:sym typeface="Source Sans Pro"/>
              </a:defRPr>
            </a:lvl7pPr>
            <a:lvl8pPr indent="-228600" lvl="7" marL="3657600" marR="0" rtl="0" algn="l">
              <a:spcBef>
                <a:spcPts val="180"/>
              </a:spcBef>
              <a:spcAft>
                <a:spcPts val="0"/>
              </a:spcAft>
              <a:buClr>
                <a:schemeClr val="dk1"/>
              </a:buClr>
              <a:buSzPts val="900"/>
              <a:buFont typeface="Arial"/>
              <a:buNone/>
              <a:defRPr b="0" i="0" sz="900" u="none" cap="none" strike="noStrike">
                <a:solidFill>
                  <a:schemeClr val="dk1"/>
                </a:solidFill>
                <a:latin typeface="Source Sans Pro"/>
                <a:ea typeface="Source Sans Pro"/>
                <a:cs typeface="Source Sans Pro"/>
                <a:sym typeface="Source Sans Pro"/>
              </a:defRPr>
            </a:lvl8pPr>
            <a:lvl9pPr indent="-228600" lvl="8" marL="4114800" marR="0" rtl="0" algn="l">
              <a:spcBef>
                <a:spcPts val="180"/>
              </a:spcBef>
              <a:spcAft>
                <a:spcPts val="0"/>
              </a:spcAft>
              <a:buClr>
                <a:schemeClr val="dk1"/>
              </a:buClr>
              <a:buSzPts val="900"/>
              <a:buFont typeface="Arial"/>
              <a:buNone/>
              <a:defRPr b="0" i="0" sz="900" u="none" cap="none" strike="noStrike">
                <a:solidFill>
                  <a:schemeClr val="dk1"/>
                </a:solidFill>
                <a:latin typeface="Source Sans Pro"/>
                <a:ea typeface="Source Sans Pro"/>
                <a:cs typeface="Source Sans Pro"/>
                <a:sym typeface="Source Sans Pro"/>
              </a:defRPr>
            </a:lvl9pPr>
          </a:lstStyle>
          <a:p/>
        </p:txBody>
      </p:sp>
      <p:sp>
        <p:nvSpPr>
          <p:cNvPr id="62" name="Google Shape;62;p9"/>
          <p:cNvSpPr txBox="1"/>
          <p:nvPr>
            <p:ph idx="10" type="dt"/>
          </p:nvPr>
        </p:nvSpPr>
        <p:spPr>
          <a:xfrm>
            <a:off x="6668526" y="6356350"/>
            <a:ext cx="975557" cy="365125"/>
          </a:xfrm>
          <a:prstGeom prst="rect">
            <a:avLst/>
          </a:prstGeom>
          <a:noFill/>
          <a:ln>
            <a:noFill/>
          </a:ln>
        </p:spPr>
        <p:txBody>
          <a:bodyPr anchorCtr="0" anchor="ctr" bIns="45700" lIns="91425" spcFirstLastPara="1" rIns="91425" wrap="square" tIns="45700"/>
          <a:lstStyle>
            <a:lvl1pPr lvl="0" marR="0" rtl="0" algn="l">
              <a:lnSpc>
                <a:spcPct val="100000"/>
              </a:lnSpc>
              <a:spcBef>
                <a:spcPts val="0"/>
              </a:spcBef>
              <a:spcAft>
                <a:spcPts val="0"/>
              </a:spcAft>
              <a:buSzPts val="1400"/>
              <a:buNone/>
              <a:defRPr b="0" i="0" sz="1200" u="none" cap="none" strike="noStrike">
                <a:solidFill>
                  <a:srgbClr val="898989"/>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63" name="Google Shape;63;p9"/>
          <p:cNvSpPr txBox="1"/>
          <p:nvPr>
            <p:ph idx="11" type="ftr"/>
          </p:nvPr>
        </p:nvSpPr>
        <p:spPr>
          <a:xfrm>
            <a:off x="2727122" y="6356350"/>
            <a:ext cx="3687720" cy="365125"/>
          </a:xfrm>
          <a:prstGeom prst="rect">
            <a:avLst/>
          </a:prstGeom>
          <a:noFill/>
          <a:ln>
            <a:noFill/>
          </a:ln>
        </p:spPr>
        <p:txBody>
          <a:bodyPr anchorCtr="0" anchor="ctr" bIns="45700" lIns="91425" spcFirstLastPara="1" rIns="91425" wrap="square" tIns="45700"/>
          <a:lstStyle>
            <a:lvl1pPr lvl="0" marR="0" rtl="0" algn="l">
              <a:lnSpc>
                <a:spcPct val="100000"/>
              </a:lnSpc>
              <a:spcBef>
                <a:spcPts val="0"/>
              </a:spcBef>
              <a:spcAft>
                <a:spcPts val="0"/>
              </a:spcAft>
              <a:buSzPts val="1400"/>
              <a:buNone/>
              <a:defRPr b="0" i="0" sz="1200" u="none" cap="none" strike="noStrike">
                <a:solidFill>
                  <a:srgbClr val="898989"/>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64" name="Google Shape;64;p9"/>
          <p:cNvSpPr txBox="1"/>
          <p:nvPr>
            <p:ph idx="12" type="sldNum"/>
          </p:nvPr>
        </p:nvSpPr>
        <p:spPr>
          <a:xfrm>
            <a:off x="7929006" y="6356350"/>
            <a:ext cx="757794"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None/>
              <a:defRPr b="0" i="0" sz="1200" u="none" cap="none" strike="noStrike">
                <a:solidFill>
                  <a:srgbClr val="898989"/>
                </a:solidFill>
                <a:latin typeface="Arial"/>
                <a:ea typeface="Arial"/>
                <a:cs typeface="Arial"/>
                <a:sym typeface="Arial"/>
              </a:defRPr>
            </a:lvl1pPr>
            <a:lvl2pPr indent="0" lvl="1" marL="0" marR="0" rtl="0" algn="r">
              <a:lnSpc>
                <a:spcPct val="100000"/>
              </a:lnSpc>
              <a:spcBef>
                <a:spcPts val="0"/>
              </a:spcBef>
              <a:spcAft>
                <a:spcPts val="0"/>
              </a:spcAft>
              <a:buNone/>
              <a:defRPr b="0" i="0" sz="1200" u="none" cap="none" strike="noStrike">
                <a:solidFill>
                  <a:srgbClr val="898989"/>
                </a:solidFill>
                <a:latin typeface="Arial"/>
                <a:ea typeface="Arial"/>
                <a:cs typeface="Arial"/>
                <a:sym typeface="Arial"/>
              </a:defRPr>
            </a:lvl2pPr>
            <a:lvl3pPr indent="0" lvl="2" marL="0" marR="0" rtl="0" algn="r">
              <a:lnSpc>
                <a:spcPct val="100000"/>
              </a:lnSpc>
              <a:spcBef>
                <a:spcPts val="0"/>
              </a:spcBef>
              <a:spcAft>
                <a:spcPts val="0"/>
              </a:spcAft>
              <a:buNone/>
              <a:defRPr b="0" i="0" sz="1200" u="none" cap="none" strike="noStrike">
                <a:solidFill>
                  <a:srgbClr val="898989"/>
                </a:solidFill>
                <a:latin typeface="Arial"/>
                <a:ea typeface="Arial"/>
                <a:cs typeface="Arial"/>
                <a:sym typeface="Arial"/>
              </a:defRPr>
            </a:lvl3pPr>
            <a:lvl4pPr indent="0" lvl="3" marL="0" marR="0" rtl="0" algn="r">
              <a:lnSpc>
                <a:spcPct val="100000"/>
              </a:lnSpc>
              <a:spcBef>
                <a:spcPts val="0"/>
              </a:spcBef>
              <a:spcAft>
                <a:spcPts val="0"/>
              </a:spcAft>
              <a:buNone/>
              <a:defRPr b="0" i="0" sz="1200" u="none" cap="none" strike="noStrike">
                <a:solidFill>
                  <a:srgbClr val="898989"/>
                </a:solidFill>
                <a:latin typeface="Arial"/>
                <a:ea typeface="Arial"/>
                <a:cs typeface="Arial"/>
                <a:sym typeface="Arial"/>
              </a:defRPr>
            </a:lvl4pPr>
            <a:lvl5pPr indent="0" lvl="4" marL="0" marR="0" rtl="0" algn="r">
              <a:lnSpc>
                <a:spcPct val="100000"/>
              </a:lnSpc>
              <a:spcBef>
                <a:spcPts val="0"/>
              </a:spcBef>
              <a:spcAft>
                <a:spcPts val="0"/>
              </a:spcAft>
              <a:buNone/>
              <a:defRPr b="0" i="0" sz="1200" u="none" cap="none" strike="noStrike">
                <a:solidFill>
                  <a:srgbClr val="898989"/>
                </a:solidFill>
                <a:latin typeface="Arial"/>
                <a:ea typeface="Arial"/>
                <a:cs typeface="Arial"/>
                <a:sym typeface="Arial"/>
              </a:defRPr>
            </a:lvl5pPr>
            <a:lvl6pPr indent="0" lvl="5" marL="0" marR="0" rtl="0" algn="r">
              <a:lnSpc>
                <a:spcPct val="100000"/>
              </a:lnSpc>
              <a:spcBef>
                <a:spcPts val="0"/>
              </a:spcBef>
              <a:spcAft>
                <a:spcPts val="0"/>
              </a:spcAft>
              <a:buNone/>
              <a:defRPr b="0" i="0" sz="1200" u="none" cap="none" strike="noStrike">
                <a:solidFill>
                  <a:srgbClr val="898989"/>
                </a:solidFill>
                <a:latin typeface="Arial"/>
                <a:ea typeface="Arial"/>
                <a:cs typeface="Arial"/>
                <a:sym typeface="Arial"/>
              </a:defRPr>
            </a:lvl6pPr>
            <a:lvl7pPr indent="0" lvl="6" marL="0" marR="0" rtl="0" algn="r">
              <a:lnSpc>
                <a:spcPct val="100000"/>
              </a:lnSpc>
              <a:spcBef>
                <a:spcPts val="0"/>
              </a:spcBef>
              <a:spcAft>
                <a:spcPts val="0"/>
              </a:spcAft>
              <a:buNone/>
              <a:defRPr b="0" i="0" sz="1200" u="none" cap="none" strike="noStrike">
                <a:solidFill>
                  <a:srgbClr val="898989"/>
                </a:solidFill>
                <a:latin typeface="Arial"/>
                <a:ea typeface="Arial"/>
                <a:cs typeface="Arial"/>
                <a:sym typeface="Arial"/>
              </a:defRPr>
            </a:lvl7pPr>
            <a:lvl8pPr indent="0" lvl="7" marL="0" marR="0" rtl="0" algn="r">
              <a:lnSpc>
                <a:spcPct val="100000"/>
              </a:lnSpc>
              <a:spcBef>
                <a:spcPts val="0"/>
              </a:spcBef>
              <a:spcAft>
                <a:spcPts val="0"/>
              </a:spcAft>
              <a:buNone/>
              <a:defRPr b="0" i="0" sz="1200" u="none" cap="none" strike="noStrike">
                <a:solidFill>
                  <a:srgbClr val="898989"/>
                </a:solidFill>
                <a:latin typeface="Arial"/>
                <a:ea typeface="Arial"/>
                <a:cs typeface="Arial"/>
                <a:sym typeface="Arial"/>
              </a:defRPr>
            </a:lvl8pPr>
            <a:lvl9pPr indent="0" lvl="8" marL="0" marR="0" rtl="0" algn="r">
              <a:lnSpc>
                <a:spcPct val="100000"/>
              </a:lnSpc>
              <a:spcBef>
                <a:spcPts val="0"/>
              </a:spcBef>
              <a:spcAft>
                <a:spcPts val="0"/>
              </a:spcAft>
              <a:buNone/>
              <a:defRPr b="0" i="0" sz="1200" u="none" cap="none" strike="noStrike">
                <a:solidFill>
                  <a:srgbClr val="898989"/>
                </a:solidFill>
                <a:latin typeface="Arial"/>
                <a:ea typeface="Arial"/>
                <a:cs typeface="Arial"/>
                <a:sym typeface="Arial"/>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icture with Caption" type="picTx">
  <p:cSld name="PICTURE_WITH_CAPTION_TEXT">
    <p:spTree>
      <p:nvGrpSpPr>
        <p:cNvPr id="65" name="Shape 65"/>
        <p:cNvGrpSpPr/>
        <p:nvPr/>
      </p:nvGrpSpPr>
      <p:grpSpPr>
        <a:xfrm>
          <a:off x="0" y="0"/>
          <a:ext cx="0" cy="0"/>
          <a:chOff x="0" y="0"/>
          <a:chExt cx="0" cy="0"/>
        </a:xfrm>
      </p:grpSpPr>
      <p:sp>
        <p:nvSpPr>
          <p:cNvPr id="66" name="Google Shape;66;p10"/>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lstStyle>
            <a:lvl1pPr lvl="0" marR="0" rtl="0" algn="l">
              <a:spcBef>
                <a:spcPts val="0"/>
              </a:spcBef>
              <a:spcAft>
                <a:spcPts val="0"/>
              </a:spcAft>
              <a:buClr>
                <a:srgbClr val="34495E"/>
              </a:buClr>
              <a:buSzPts val="2000"/>
              <a:buFont typeface="Avenir"/>
              <a:buNone/>
              <a:defRPr b="1" i="0" sz="2000" u="none" cap="none" strike="noStrike">
                <a:solidFill>
                  <a:srgbClr val="34495E"/>
                </a:solidFill>
                <a:latin typeface="Avenir"/>
                <a:ea typeface="Avenir"/>
                <a:cs typeface="Avenir"/>
                <a:sym typeface="Avenir"/>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67" name="Google Shape;67;p10"/>
          <p:cNvSpPr/>
          <p:nvPr>
            <p:ph idx="2" type="pic"/>
          </p:nvPr>
        </p:nvSpPr>
        <p:spPr>
          <a:xfrm>
            <a:off x="1792288" y="612775"/>
            <a:ext cx="5486400" cy="4114800"/>
          </a:xfrm>
          <a:prstGeom prst="rect">
            <a:avLst/>
          </a:prstGeom>
          <a:noFill/>
          <a:ln>
            <a:noFill/>
          </a:ln>
        </p:spPr>
        <p:txBody>
          <a:bodyPr anchorCtr="0" anchor="t" bIns="45700" lIns="91425" spcFirstLastPara="1" rIns="91425" wrap="square" tIns="45700"/>
          <a:lstStyle>
            <a:lvl1pPr lvl="0" marR="0" rtl="0" algn="l">
              <a:spcBef>
                <a:spcPts val="640"/>
              </a:spcBef>
              <a:spcAft>
                <a:spcPts val="0"/>
              </a:spcAft>
              <a:buClr>
                <a:srgbClr val="393939"/>
              </a:buClr>
              <a:buSzPts val="3200"/>
              <a:buFont typeface="Arial"/>
              <a:buNone/>
              <a:defRPr b="0" i="0" sz="3200" u="none" cap="none" strike="noStrike">
                <a:solidFill>
                  <a:srgbClr val="393939"/>
                </a:solidFill>
                <a:latin typeface="Helvetica Neue"/>
                <a:ea typeface="Helvetica Neue"/>
                <a:cs typeface="Helvetica Neue"/>
                <a:sym typeface="Helvetica Neue"/>
              </a:defRPr>
            </a:lvl1pPr>
            <a:lvl2pPr lvl="1" marR="0" rtl="0" algn="l">
              <a:spcBef>
                <a:spcPts val="560"/>
              </a:spcBef>
              <a:spcAft>
                <a:spcPts val="0"/>
              </a:spcAft>
              <a:buClr>
                <a:srgbClr val="393939"/>
              </a:buClr>
              <a:buSzPts val="2800"/>
              <a:buFont typeface="Arial"/>
              <a:buNone/>
              <a:defRPr b="0" i="0" sz="2800" u="none" cap="none" strike="noStrike">
                <a:solidFill>
                  <a:srgbClr val="393939"/>
                </a:solidFill>
                <a:latin typeface="Helvetica Neue"/>
                <a:ea typeface="Helvetica Neue"/>
                <a:cs typeface="Helvetica Neue"/>
                <a:sym typeface="Helvetica Neue"/>
              </a:defRPr>
            </a:lvl2pPr>
            <a:lvl3pPr lvl="2" marR="0" rtl="0" algn="l">
              <a:spcBef>
                <a:spcPts val="480"/>
              </a:spcBef>
              <a:spcAft>
                <a:spcPts val="0"/>
              </a:spcAft>
              <a:buClr>
                <a:srgbClr val="8A8A8A"/>
              </a:buClr>
              <a:buSzPts val="2400"/>
              <a:buFont typeface="Arial"/>
              <a:buNone/>
              <a:defRPr b="0" i="0" sz="2400" u="none" cap="none" strike="noStrike">
                <a:solidFill>
                  <a:srgbClr val="8A8A8A"/>
                </a:solidFill>
                <a:latin typeface="Helvetica Neue"/>
                <a:ea typeface="Helvetica Neue"/>
                <a:cs typeface="Helvetica Neue"/>
                <a:sym typeface="Helvetica Neue"/>
              </a:defRPr>
            </a:lvl3pPr>
            <a:lvl4pPr lvl="3" marR="0" rtl="0" algn="l">
              <a:spcBef>
                <a:spcPts val="400"/>
              </a:spcBef>
              <a:spcAft>
                <a:spcPts val="0"/>
              </a:spcAft>
              <a:buClr>
                <a:srgbClr val="8A8A8A"/>
              </a:buClr>
              <a:buSzPts val="2000"/>
              <a:buFont typeface="Arial"/>
              <a:buNone/>
              <a:defRPr b="0" i="0" sz="2000" u="none" cap="none" strike="noStrike">
                <a:solidFill>
                  <a:srgbClr val="8A8A8A"/>
                </a:solidFill>
                <a:latin typeface="Helvetica Neue"/>
                <a:ea typeface="Helvetica Neue"/>
                <a:cs typeface="Helvetica Neue"/>
                <a:sym typeface="Helvetica Neue"/>
              </a:defRPr>
            </a:lvl4pPr>
            <a:lvl5pPr lvl="4" marR="0" rtl="0" algn="l">
              <a:spcBef>
                <a:spcPts val="400"/>
              </a:spcBef>
              <a:spcAft>
                <a:spcPts val="0"/>
              </a:spcAft>
              <a:buClr>
                <a:srgbClr val="8A8A8A"/>
              </a:buClr>
              <a:buSzPts val="2000"/>
              <a:buFont typeface="Arial"/>
              <a:buNone/>
              <a:defRPr b="0" i="0" sz="2000" u="none" cap="none" strike="noStrike">
                <a:solidFill>
                  <a:srgbClr val="8A8A8A"/>
                </a:solidFill>
                <a:latin typeface="Helvetica Neue"/>
                <a:ea typeface="Helvetica Neue"/>
                <a:cs typeface="Helvetica Neue"/>
                <a:sym typeface="Helvetica Neue"/>
              </a:defRPr>
            </a:lvl5pPr>
            <a:lvl6pPr lvl="5" marR="0" rtl="0" algn="l">
              <a:spcBef>
                <a:spcPts val="400"/>
              </a:spcBef>
              <a:spcAft>
                <a:spcPts val="0"/>
              </a:spcAft>
              <a:buClr>
                <a:schemeClr val="dk1"/>
              </a:buClr>
              <a:buSzPts val="2000"/>
              <a:buFont typeface="Arial"/>
              <a:buNone/>
              <a:defRPr b="0" i="0" sz="2000" u="none" cap="none" strike="noStrike">
                <a:solidFill>
                  <a:schemeClr val="dk1"/>
                </a:solidFill>
                <a:latin typeface="Source Sans Pro"/>
                <a:ea typeface="Source Sans Pro"/>
                <a:cs typeface="Source Sans Pro"/>
                <a:sym typeface="Source Sans Pro"/>
              </a:defRPr>
            </a:lvl6pPr>
            <a:lvl7pPr lvl="6" marR="0" rtl="0" algn="l">
              <a:spcBef>
                <a:spcPts val="400"/>
              </a:spcBef>
              <a:spcAft>
                <a:spcPts val="0"/>
              </a:spcAft>
              <a:buClr>
                <a:schemeClr val="dk1"/>
              </a:buClr>
              <a:buSzPts val="2000"/>
              <a:buFont typeface="Arial"/>
              <a:buNone/>
              <a:defRPr b="0" i="0" sz="2000" u="none" cap="none" strike="noStrike">
                <a:solidFill>
                  <a:schemeClr val="dk1"/>
                </a:solidFill>
                <a:latin typeface="Source Sans Pro"/>
                <a:ea typeface="Source Sans Pro"/>
                <a:cs typeface="Source Sans Pro"/>
                <a:sym typeface="Source Sans Pro"/>
              </a:defRPr>
            </a:lvl7pPr>
            <a:lvl8pPr lvl="7" marR="0" rtl="0" algn="l">
              <a:spcBef>
                <a:spcPts val="400"/>
              </a:spcBef>
              <a:spcAft>
                <a:spcPts val="0"/>
              </a:spcAft>
              <a:buClr>
                <a:schemeClr val="dk1"/>
              </a:buClr>
              <a:buSzPts val="2000"/>
              <a:buFont typeface="Arial"/>
              <a:buNone/>
              <a:defRPr b="0" i="0" sz="2000" u="none" cap="none" strike="noStrike">
                <a:solidFill>
                  <a:schemeClr val="dk1"/>
                </a:solidFill>
                <a:latin typeface="Source Sans Pro"/>
                <a:ea typeface="Source Sans Pro"/>
                <a:cs typeface="Source Sans Pro"/>
                <a:sym typeface="Source Sans Pro"/>
              </a:defRPr>
            </a:lvl8pPr>
            <a:lvl9pPr lvl="8" marR="0" rtl="0" algn="l">
              <a:spcBef>
                <a:spcPts val="400"/>
              </a:spcBef>
              <a:spcAft>
                <a:spcPts val="0"/>
              </a:spcAft>
              <a:buClr>
                <a:schemeClr val="dk1"/>
              </a:buClr>
              <a:buSzPts val="2000"/>
              <a:buFont typeface="Arial"/>
              <a:buNone/>
              <a:defRPr b="0" i="0" sz="2000" u="none" cap="none" strike="noStrike">
                <a:solidFill>
                  <a:schemeClr val="dk1"/>
                </a:solidFill>
                <a:latin typeface="Source Sans Pro"/>
                <a:ea typeface="Source Sans Pro"/>
                <a:cs typeface="Source Sans Pro"/>
                <a:sym typeface="Source Sans Pro"/>
              </a:defRPr>
            </a:lvl9pPr>
          </a:lstStyle>
          <a:p/>
        </p:txBody>
      </p:sp>
      <p:sp>
        <p:nvSpPr>
          <p:cNvPr id="68" name="Google Shape;68;p10"/>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lstStyle>
            <a:lvl1pPr indent="-228600" lvl="0" marL="457200" marR="0" rtl="0" algn="l">
              <a:spcBef>
                <a:spcPts val="280"/>
              </a:spcBef>
              <a:spcAft>
                <a:spcPts val="0"/>
              </a:spcAft>
              <a:buClr>
                <a:srgbClr val="393939"/>
              </a:buClr>
              <a:buSzPts val="1400"/>
              <a:buFont typeface="Arial"/>
              <a:buNone/>
              <a:defRPr b="0" i="0" sz="1400" u="none" cap="none" strike="noStrike">
                <a:solidFill>
                  <a:srgbClr val="393939"/>
                </a:solidFill>
                <a:latin typeface="Helvetica Neue"/>
                <a:ea typeface="Helvetica Neue"/>
                <a:cs typeface="Helvetica Neue"/>
                <a:sym typeface="Helvetica Neue"/>
              </a:defRPr>
            </a:lvl1pPr>
            <a:lvl2pPr indent="-228600" lvl="1" marL="914400" marR="0" rtl="0" algn="l">
              <a:spcBef>
                <a:spcPts val="240"/>
              </a:spcBef>
              <a:spcAft>
                <a:spcPts val="0"/>
              </a:spcAft>
              <a:buClr>
                <a:srgbClr val="393939"/>
              </a:buClr>
              <a:buSzPts val="1200"/>
              <a:buFont typeface="Arial"/>
              <a:buNone/>
              <a:defRPr b="0" i="0" sz="1200" u="none" cap="none" strike="noStrike">
                <a:solidFill>
                  <a:srgbClr val="393939"/>
                </a:solidFill>
                <a:latin typeface="Helvetica Neue"/>
                <a:ea typeface="Helvetica Neue"/>
                <a:cs typeface="Helvetica Neue"/>
                <a:sym typeface="Helvetica Neue"/>
              </a:defRPr>
            </a:lvl2pPr>
            <a:lvl3pPr indent="-228600" lvl="2" marL="1371600" marR="0" rtl="0" algn="l">
              <a:spcBef>
                <a:spcPts val="200"/>
              </a:spcBef>
              <a:spcAft>
                <a:spcPts val="0"/>
              </a:spcAft>
              <a:buClr>
                <a:srgbClr val="8A8A8A"/>
              </a:buClr>
              <a:buSzPts val="1000"/>
              <a:buFont typeface="Arial"/>
              <a:buNone/>
              <a:defRPr b="0" i="0" sz="1000" u="none" cap="none" strike="noStrike">
                <a:solidFill>
                  <a:srgbClr val="8A8A8A"/>
                </a:solidFill>
                <a:latin typeface="Helvetica Neue"/>
                <a:ea typeface="Helvetica Neue"/>
                <a:cs typeface="Helvetica Neue"/>
                <a:sym typeface="Helvetica Neue"/>
              </a:defRPr>
            </a:lvl3pPr>
            <a:lvl4pPr indent="-228600" lvl="3" marL="1828800" marR="0" rtl="0" algn="l">
              <a:spcBef>
                <a:spcPts val="180"/>
              </a:spcBef>
              <a:spcAft>
                <a:spcPts val="0"/>
              </a:spcAft>
              <a:buClr>
                <a:srgbClr val="8A8A8A"/>
              </a:buClr>
              <a:buSzPts val="900"/>
              <a:buFont typeface="Arial"/>
              <a:buNone/>
              <a:defRPr b="0" i="0" sz="900" u="none" cap="none" strike="noStrike">
                <a:solidFill>
                  <a:srgbClr val="8A8A8A"/>
                </a:solidFill>
                <a:latin typeface="Helvetica Neue"/>
                <a:ea typeface="Helvetica Neue"/>
                <a:cs typeface="Helvetica Neue"/>
                <a:sym typeface="Helvetica Neue"/>
              </a:defRPr>
            </a:lvl4pPr>
            <a:lvl5pPr indent="-228600" lvl="4" marL="2286000" marR="0" rtl="0" algn="l">
              <a:spcBef>
                <a:spcPts val="180"/>
              </a:spcBef>
              <a:spcAft>
                <a:spcPts val="0"/>
              </a:spcAft>
              <a:buClr>
                <a:srgbClr val="8A8A8A"/>
              </a:buClr>
              <a:buSzPts val="900"/>
              <a:buFont typeface="Arial"/>
              <a:buNone/>
              <a:defRPr b="0" i="0" sz="900" u="none" cap="none" strike="noStrike">
                <a:solidFill>
                  <a:srgbClr val="8A8A8A"/>
                </a:solidFill>
                <a:latin typeface="Helvetica Neue"/>
                <a:ea typeface="Helvetica Neue"/>
                <a:cs typeface="Helvetica Neue"/>
                <a:sym typeface="Helvetica Neue"/>
              </a:defRPr>
            </a:lvl5pPr>
            <a:lvl6pPr indent="-228600" lvl="5" marL="2743200" marR="0" rtl="0" algn="l">
              <a:spcBef>
                <a:spcPts val="180"/>
              </a:spcBef>
              <a:spcAft>
                <a:spcPts val="0"/>
              </a:spcAft>
              <a:buClr>
                <a:schemeClr val="dk1"/>
              </a:buClr>
              <a:buSzPts val="900"/>
              <a:buFont typeface="Arial"/>
              <a:buNone/>
              <a:defRPr b="0" i="0" sz="900" u="none" cap="none" strike="noStrike">
                <a:solidFill>
                  <a:schemeClr val="dk1"/>
                </a:solidFill>
                <a:latin typeface="Source Sans Pro"/>
                <a:ea typeface="Source Sans Pro"/>
                <a:cs typeface="Source Sans Pro"/>
                <a:sym typeface="Source Sans Pro"/>
              </a:defRPr>
            </a:lvl6pPr>
            <a:lvl7pPr indent="-228600" lvl="6" marL="3200400" marR="0" rtl="0" algn="l">
              <a:spcBef>
                <a:spcPts val="180"/>
              </a:spcBef>
              <a:spcAft>
                <a:spcPts val="0"/>
              </a:spcAft>
              <a:buClr>
                <a:schemeClr val="dk1"/>
              </a:buClr>
              <a:buSzPts val="900"/>
              <a:buFont typeface="Arial"/>
              <a:buNone/>
              <a:defRPr b="0" i="0" sz="900" u="none" cap="none" strike="noStrike">
                <a:solidFill>
                  <a:schemeClr val="dk1"/>
                </a:solidFill>
                <a:latin typeface="Source Sans Pro"/>
                <a:ea typeface="Source Sans Pro"/>
                <a:cs typeface="Source Sans Pro"/>
                <a:sym typeface="Source Sans Pro"/>
              </a:defRPr>
            </a:lvl7pPr>
            <a:lvl8pPr indent="-228600" lvl="7" marL="3657600" marR="0" rtl="0" algn="l">
              <a:spcBef>
                <a:spcPts val="180"/>
              </a:spcBef>
              <a:spcAft>
                <a:spcPts val="0"/>
              </a:spcAft>
              <a:buClr>
                <a:schemeClr val="dk1"/>
              </a:buClr>
              <a:buSzPts val="900"/>
              <a:buFont typeface="Arial"/>
              <a:buNone/>
              <a:defRPr b="0" i="0" sz="900" u="none" cap="none" strike="noStrike">
                <a:solidFill>
                  <a:schemeClr val="dk1"/>
                </a:solidFill>
                <a:latin typeface="Source Sans Pro"/>
                <a:ea typeface="Source Sans Pro"/>
                <a:cs typeface="Source Sans Pro"/>
                <a:sym typeface="Source Sans Pro"/>
              </a:defRPr>
            </a:lvl8pPr>
            <a:lvl9pPr indent="-228600" lvl="8" marL="4114800" marR="0" rtl="0" algn="l">
              <a:spcBef>
                <a:spcPts val="180"/>
              </a:spcBef>
              <a:spcAft>
                <a:spcPts val="0"/>
              </a:spcAft>
              <a:buClr>
                <a:schemeClr val="dk1"/>
              </a:buClr>
              <a:buSzPts val="900"/>
              <a:buFont typeface="Arial"/>
              <a:buNone/>
              <a:defRPr b="0" i="0" sz="900" u="none" cap="none" strike="noStrike">
                <a:solidFill>
                  <a:schemeClr val="dk1"/>
                </a:solidFill>
                <a:latin typeface="Source Sans Pro"/>
                <a:ea typeface="Source Sans Pro"/>
                <a:cs typeface="Source Sans Pro"/>
                <a:sym typeface="Source Sans Pro"/>
              </a:defRPr>
            </a:lvl9pPr>
          </a:lstStyle>
          <a:p/>
        </p:txBody>
      </p:sp>
      <p:sp>
        <p:nvSpPr>
          <p:cNvPr id="69" name="Google Shape;69;p10"/>
          <p:cNvSpPr txBox="1"/>
          <p:nvPr>
            <p:ph idx="10" type="dt"/>
          </p:nvPr>
        </p:nvSpPr>
        <p:spPr>
          <a:xfrm>
            <a:off x="6668526" y="6356350"/>
            <a:ext cx="975557" cy="365125"/>
          </a:xfrm>
          <a:prstGeom prst="rect">
            <a:avLst/>
          </a:prstGeom>
          <a:noFill/>
          <a:ln>
            <a:noFill/>
          </a:ln>
        </p:spPr>
        <p:txBody>
          <a:bodyPr anchorCtr="0" anchor="ctr" bIns="45700" lIns="91425" spcFirstLastPara="1" rIns="91425" wrap="square" tIns="45700"/>
          <a:lstStyle>
            <a:lvl1pPr lvl="0" marR="0" rtl="0" algn="l">
              <a:lnSpc>
                <a:spcPct val="100000"/>
              </a:lnSpc>
              <a:spcBef>
                <a:spcPts val="0"/>
              </a:spcBef>
              <a:spcAft>
                <a:spcPts val="0"/>
              </a:spcAft>
              <a:buSzPts val="1400"/>
              <a:buNone/>
              <a:defRPr b="0" i="0" sz="1200" u="none" cap="none" strike="noStrike">
                <a:solidFill>
                  <a:srgbClr val="898989"/>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70" name="Google Shape;70;p10"/>
          <p:cNvSpPr txBox="1"/>
          <p:nvPr>
            <p:ph idx="11" type="ftr"/>
          </p:nvPr>
        </p:nvSpPr>
        <p:spPr>
          <a:xfrm>
            <a:off x="2727122" y="6356350"/>
            <a:ext cx="3687720" cy="365125"/>
          </a:xfrm>
          <a:prstGeom prst="rect">
            <a:avLst/>
          </a:prstGeom>
          <a:noFill/>
          <a:ln>
            <a:noFill/>
          </a:ln>
        </p:spPr>
        <p:txBody>
          <a:bodyPr anchorCtr="0" anchor="ctr" bIns="45700" lIns="91425" spcFirstLastPara="1" rIns="91425" wrap="square" tIns="45700"/>
          <a:lstStyle>
            <a:lvl1pPr lvl="0" marR="0" rtl="0" algn="l">
              <a:lnSpc>
                <a:spcPct val="100000"/>
              </a:lnSpc>
              <a:spcBef>
                <a:spcPts val="0"/>
              </a:spcBef>
              <a:spcAft>
                <a:spcPts val="0"/>
              </a:spcAft>
              <a:buSzPts val="1400"/>
              <a:buNone/>
              <a:defRPr b="0" i="0" sz="1200" u="none" cap="none" strike="noStrike">
                <a:solidFill>
                  <a:srgbClr val="898989"/>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71" name="Google Shape;71;p10"/>
          <p:cNvSpPr txBox="1"/>
          <p:nvPr>
            <p:ph idx="12" type="sldNum"/>
          </p:nvPr>
        </p:nvSpPr>
        <p:spPr>
          <a:xfrm>
            <a:off x="7929006" y="6356350"/>
            <a:ext cx="757794"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None/>
              <a:defRPr b="0" i="0" sz="1200" u="none" cap="none" strike="noStrike">
                <a:solidFill>
                  <a:srgbClr val="898989"/>
                </a:solidFill>
                <a:latin typeface="Arial"/>
                <a:ea typeface="Arial"/>
                <a:cs typeface="Arial"/>
                <a:sym typeface="Arial"/>
              </a:defRPr>
            </a:lvl1pPr>
            <a:lvl2pPr indent="0" lvl="1" marL="0" marR="0" rtl="0" algn="r">
              <a:lnSpc>
                <a:spcPct val="100000"/>
              </a:lnSpc>
              <a:spcBef>
                <a:spcPts val="0"/>
              </a:spcBef>
              <a:spcAft>
                <a:spcPts val="0"/>
              </a:spcAft>
              <a:buNone/>
              <a:defRPr b="0" i="0" sz="1200" u="none" cap="none" strike="noStrike">
                <a:solidFill>
                  <a:srgbClr val="898989"/>
                </a:solidFill>
                <a:latin typeface="Arial"/>
                <a:ea typeface="Arial"/>
                <a:cs typeface="Arial"/>
                <a:sym typeface="Arial"/>
              </a:defRPr>
            </a:lvl2pPr>
            <a:lvl3pPr indent="0" lvl="2" marL="0" marR="0" rtl="0" algn="r">
              <a:lnSpc>
                <a:spcPct val="100000"/>
              </a:lnSpc>
              <a:spcBef>
                <a:spcPts val="0"/>
              </a:spcBef>
              <a:spcAft>
                <a:spcPts val="0"/>
              </a:spcAft>
              <a:buNone/>
              <a:defRPr b="0" i="0" sz="1200" u="none" cap="none" strike="noStrike">
                <a:solidFill>
                  <a:srgbClr val="898989"/>
                </a:solidFill>
                <a:latin typeface="Arial"/>
                <a:ea typeface="Arial"/>
                <a:cs typeface="Arial"/>
                <a:sym typeface="Arial"/>
              </a:defRPr>
            </a:lvl3pPr>
            <a:lvl4pPr indent="0" lvl="3" marL="0" marR="0" rtl="0" algn="r">
              <a:lnSpc>
                <a:spcPct val="100000"/>
              </a:lnSpc>
              <a:spcBef>
                <a:spcPts val="0"/>
              </a:spcBef>
              <a:spcAft>
                <a:spcPts val="0"/>
              </a:spcAft>
              <a:buNone/>
              <a:defRPr b="0" i="0" sz="1200" u="none" cap="none" strike="noStrike">
                <a:solidFill>
                  <a:srgbClr val="898989"/>
                </a:solidFill>
                <a:latin typeface="Arial"/>
                <a:ea typeface="Arial"/>
                <a:cs typeface="Arial"/>
                <a:sym typeface="Arial"/>
              </a:defRPr>
            </a:lvl4pPr>
            <a:lvl5pPr indent="0" lvl="4" marL="0" marR="0" rtl="0" algn="r">
              <a:lnSpc>
                <a:spcPct val="100000"/>
              </a:lnSpc>
              <a:spcBef>
                <a:spcPts val="0"/>
              </a:spcBef>
              <a:spcAft>
                <a:spcPts val="0"/>
              </a:spcAft>
              <a:buNone/>
              <a:defRPr b="0" i="0" sz="1200" u="none" cap="none" strike="noStrike">
                <a:solidFill>
                  <a:srgbClr val="898989"/>
                </a:solidFill>
                <a:latin typeface="Arial"/>
                <a:ea typeface="Arial"/>
                <a:cs typeface="Arial"/>
                <a:sym typeface="Arial"/>
              </a:defRPr>
            </a:lvl5pPr>
            <a:lvl6pPr indent="0" lvl="5" marL="0" marR="0" rtl="0" algn="r">
              <a:lnSpc>
                <a:spcPct val="100000"/>
              </a:lnSpc>
              <a:spcBef>
                <a:spcPts val="0"/>
              </a:spcBef>
              <a:spcAft>
                <a:spcPts val="0"/>
              </a:spcAft>
              <a:buNone/>
              <a:defRPr b="0" i="0" sz="1200" u="none" cap="none" strike="noStrike">
                <a:solidFill>
                  <a:srgbClr val="898989"/>
                </a:solidFill>
                <a:latin typeface="Arial"/>
                <a:ea typeface="Arial"/>
                <a:cs typeface="Arial"/>
                <a:sym typeface="Arial"/>
              </a:defRPr>
            </a:lvl6pPr>
            <a:lvl7pPr indent="0" lvl="6" marL="0" marR="0" rtl="0" algn="r">
              <a:lnSpc>
                <a:spcPct val="100000"/>
              </a:lnSpc>
              <a:spcBef>
                <a:spcPts val="0"/>
              </a:spcBef>
              <a:spcAft>
                <a:spcPts val="0"/>
              </a:spcAft>
              <a:buNone/>
              <a:defRPr b="0" i="0" sz="1200" u="none" cap="none" strike="noStrike">
                <a:solidFill>
                  <a:srgbClr val="898989"/>
                </a:solidFill>
                <a:latin typeface="Arial"/>
                <a:ea typeface="Arial"/>
                <a:cs typeface="Arial"/>
                <a:sym typeface="Arial"/>
              </a:defRPr>
            </a:lvl7pPr>
            <a:lvl8pPr indent="0" lvl="7" marL="0" marR="0" rtl="0" algn="r">
              <a:lnSpc>
                <a:spcPct val="100000"/>
              </a:lnSpc>
              <a:spcBef>
                <a:spcPts val="0"/>
              </a:spcBef>
              <a:spcAft>
                <a:spcPts val="0"/>
              </a:spcAft>
              <a:buNone/>
              <a:defRPr b="0" i="0" sz="1200" u="none" cap="none" strike="noStrike">
                <a:solidFill>
                  <a:srgbClr val="898989"/>
                </a:solidFill>
                <a:latin typeface="Arial"/>
                <a:ea typeface="Arial"/>
                <a:cs typeface="Arial"/>
                <a:sym typeface="Arial"/>
              </a:defRPr>
            </a:lvl8pPr>
            <a:lvl9pPr indent="0" lvl="8" marL="0" marR="0" rtl="0" algn="r">
              <a:lnSpc>
                <a:spcPct val="100000"/>
              </a:lnSpc>
              <a:spcBef>
                <a:spcPts val="0"/>
              </a:spcBef>
              <a:spcAft>
                <a:spcPts val="0"/>
              </a:spcAft>
              <a:buNone/>
              <a:defRPr b="0" i="0" sz="1200" u="none" cap="none" strike="noStrike">
                <a:solidFill>
                  <a:srgbClr val="898989"/>
                </a:solidFill>
                <a:latin typeface="Arial"/>
                <a:ea typeface="Arial"/>
                <a:cs typeface="Arial"/>
                <a:sym typeface="Arial"/>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9.xml"/><Relationship Id="rId10" Type="http://schemas.openxmlformats.org/officeDocument/2006/relationships/slideLayout" Target="../slideLayouts/slideLayout8.xml"/><Relationship Id="rId13" Type="http://schemas.openxmlformats.org/officeDocument/2006/relationships/theme" Target="../theme/theme1.xml"/><Relationship Id="rId12" Type="http://schemas.openxmlformats.org/officeDocument/2006/relationships/slideLayout" Target="../slideLayouts/slideLayout10.xml"/><Relationship Id="rId1" Type="http://schemas.openxmlformats.org/officeDocument/2006/relationships/image" Target="../media/image1.png"/><Relationship Id="rId2" Type="http://schemas.openxmlformats.org/officeDocument/2006/relationships/image" Target="../media/image2.png"/><Relationship Id="rId3" Type="http://schemas.openxmlformats.org/officeDocument/2006/relationships/slideLayout" Target="../slideLayouts/slideLayout1.xml"/><Relationship Id="rId4" Type="http://schemas.openxmlformats.org/officeDocument/2006/relationships/slideLayout" Target="../slideLayouts/slideLayout2.xml"/><Relationship Id="rId9" Type="http://schemas.openxmlformats.org/officeDocument/2006/relationships/slideLayout" Target="../slideLayouts/slideLayout7.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5" name="Shape 5"/>
        <p:cNvGrpSpPr/>
        <p:nvPr/>
      </p:nvGrpSpPr>
      <p:grpSpPr>
        <a:xfrm>
          <a:off x="0" y="0"/>
          <a:ext cx="0" cy="0"/>
          <a:chOff x="0" y="0"/>
          <a:chExt cx="0" cy="0"/>
        </a:xfrm>
      </p:grpSpPr>
      <p:pic>
        <p:nvPicPr>
          <p:cNvPr descr="eosdis-orbit.png" id="6" name="Google Shape;6;p1"/>
          <p:cNvPicPr preferRelativeResize="0"/>
          <p:nvPr/>
        </p:nvPicPr>
        <p:blipFill rotWithShape="1">
          <a:blip r:embed="rId1">
            <a:alphaModFix amt="6000"/>
          </a:blip>
          <a:srcRect b="0" l="0" r="0" t="0"/>
          <a:stretch/>
        </p:blipFill>
        <p:spPr>
          <a:xfrm>
            <a:off x="5528587" y="3081284"/>
            <a:ext cx="4648200" cy="5372100"/>
          </a:xfrm>
          <a:prstGeom prst="rect">
            <a:avLst/>
          </a:prstGeom>
          <a:noFill/>
          <a:ln>
            <a:noFill/>
          </a:ln>
        </p:spPr>
      </p:pic>
      <p:sp>
        <p:nvSpPr>
          <p:cNvPr id="7" name="Google Shape;7;p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Clr>
                <a:srgbClr val="34495E"/>
              </a:buClr>
              <a:buSzPts val="4400"/>
              <a:buFont typeface="Avenir"/>
              <a:buNone/>
              <a:defRPr b="0" i="0" sz="4400" u="none" cap="none" strike="noStrike">
                <a:solidFill>
                  <a:srgbClr val="34495E"/>
                </a:solidFill>
                <a:latin typeface="Avenir"/>
                <a:ea typeface="Avenir"/>
                <a:cs typeface="Avenir"/>
                <a:sym typeface="Avenir"/>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8" name="Google Shape;8;p1"/>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lstStyle>
            <a:lvl1pPr indent="-431800" lvl="0" marL="457200" marR="0" rtl="0" algn="l">
              <a:spcBef>
                <a:spcPts val="640"/>
              </a:spcBef>
              <a:spcAft>
                <a:spcPts val="0"/>
              </a:spcAft>
              <a:buClr>
                <a:srgbClr val="393939"/>
              </a:buClr>
              <a:buSzPts val="3200"/>
              <a:buFont typeface="Arial"/>
              <a:buChar char="•"/>
              <a:defRPr b="0" i="0" sz="3200" u="none" cap="none" strike="noStrike">
                <a:solidFill>
                  <a:srgbClr val="393939"/>
                </a:solidFill>
                <a:latin typeface="Helvetica Neue"/>
                <a:ea typeface="Helvetica Neue"/>
                <a:cs typeface="Helvetica Neue"/>
                <a:sym typeface="Helvetica Neue"/>
              </a:defRPr>
            </a:lvl1pPr>
            <a:lvl2pPr indent="-406400" lvl="1" marL="914400" marR="0" rtl="0" algn="l">
              <a:spcBef>
                <a:spcPts val="560"/>
              </a:spcBef>
              <a:spcAft>
                <a:spcPts val="0"/>
              </a:spcAft>
              <a:buClr>
                <a:srgbClr val="393939"/>
              </a:buClr>
              <a:buSzPts val="2800"/>
              <a:buFont typeface="Arial"/>
              <a:buChar char="–"/>
              <a:defRPr b="0" i="0" sz="2800" u="none" cap="none" strike="noStrike">
                <a:solidFill>
                  <a:srgbClr val="393939"/>
                </a:solidFill>
                <a:latin typeface="Helvetica Neue"/>
                <a:ea typeface="Helvetica Neue"/>
                <a:cs typeface="Helvetica Neue"/>
                <a:sym typeface="Helvetica Neue"/>
              </a:defRPr>
            </a:lvl2pPr>
            <a:lvl3pPr indent="-381000" lvl="2" marL="1371600" marR="0" rtl="0" algn="l">
              <a:spcBef>
                <a:spcPts val="480"/>
              </a:spcBef>
              <a:spcAft>
                <a:spcPts val="0"/>
              </a:spcAft>
              <a:buClr>
                <a:srgbClr val="8A8A8A"/>
              </a:buClr>
              <a:buSzPts val="2400"/>
              <a:buFont typeface="Arial"/>
              <a:buChar char="•"/>
              <a:defRPr b="0" i="0" sz="2400" u="none" cap="none" strike="noStrike">
                <a:solidFill>
                  <a:srgbClr val="8A8A8A"/>
                </a:solidFill>
                <a:latin typeface="Helvetica Neue"/>
                <a:ea typeface="Helvetica Neue"/>
                <a:cs typeface="Helvetica Neue"/>
                <a:sym typeface="Helvetica Neue"/>
              </a:defRPr>
            </a:lvl3pPr>
            <a:lvl4pPr indent="-355600" lvl="3" marL="1828800" marR="0" rtl="0" algn="l">
              <a:spcBef>
                <a:spcPts val="400"/>
              </a:spcBef>
              <a:spcAft>
                <a:spcPts val="0"/>
              </a:spcAft>
              <a:buClr>
                <a:srgbClr val="8A8A8A"/>
              </a:buClr>
              <a:buSzPts val="2000"/>
              <a:buFont typeface="Arial"/>
              <a:buChar char="–"/>
              <a:defRPr b="0" i="0" sz="2000" u="none" cap="none" strike="noStrike">
                <a:solidFill>
                  <a:srgbClr val="8A8A8A"/>
                </a:solidFill>
                <a:latin typeface="Helvetica Neue"/>
                <a:ea typeface="Helvetica Neue"/>
                <a:cs typeface="Helvetica Neue"/>
                <a:sym typeface="Helvetica Neue"/>
              </a:defRPr>
            </a:lvl4pPr>
            <a:lvl5pPr indent="-355600" lvl="4" marL="2286000" marR="0" rtl="0" algn="l">
              <a:spcBef>
                <a:spcPts val="400"/>
              </a:spcBef>
              <a:spcAft>
                <a:spcPts val="0"/>
              </a:spcAft>
              <a:buClr>
                <a:srgbClr val="8A8A8A"/>
              </a:buClr>
              <a:buSzPts val="2000"/>
              <a:buFont typeface="Arial"/>
              <a:buChar char="»"/>
              <a:defRPr b="0" i="0" sz="2000" u="none" cap="none" strike="noStrike">
                <a:solidFill>
                  <a:srgbClr val="8A8A8A"/>
                </a:solidFill>
                <a:latin typeface="Helvetica Neue"/>
                <a:ea typeface="Helvetica Neue"/>
                <a:cs typeface="Helvetica Neue"/>
                <a:sym typeface="Helvetica Neue"/>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Source Sans Pro"/>
                <a:ea typeface="Source Sans Pro"/>
                <a:cs typeface="Source Sans Pro"/>
                <a:sym typeface="Source Sans Pro"/>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Source Sans Pro"/>
                <a:ea typeface="Source Sans Pro"/>
                <a:cs typeface="Source Sans Pro"/>
                <a:sym typeface="Source Sans Pro"/>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Source Sans Pro"/>
                <a:ea typeface="Source Sans Pro"/>
                <a:cs typeface="Source Sans Pro"/>
                <a:sym typeface="Source Sans Pro"/>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Source Sans Pro"/>
                <a:ea typeface="Source Sans Pro"/>
                <a:cs typeface="Source Sans Pro"/>
                <a:sym typeface="Source Sans Pro"/>
              </a:defRPr>
            </a:lvl9pPr>
          </a:lstStyle>
          <a:p/>
        </p:txBody>
      </p:sp>
      <p:sp>
        <p:nvSpPr>
          <p:cNvPr id="9" name="Google Shape;9;p1"/>
          <p:cNvSpPr txBox="1"/>
          <p:nvPr>
            <p:ph idx="10" type="dt"/>
          </p:nvPr>
        </p:nvSpPr>
        <p:spPr>
          <a:xfrm>
            <a:off x="6668526" y="6356350"/>
            <a:ext cx="975557" cy="365125"/>
          </a:xfrm>
          <a:prstGeom prst="rect">
            <a:avLst/>
          </a:prstGeom>
          <a:noFill/>
          <a:ln>
            <a:noFill/>
          </a:ln>
        </p:spPr>
        <p:txBody>
          <a:bodyPr anchorCtr="0" anchor="ctr" bIns="45700" lIns="91425" spcFirstLastPara="1" rIns="91425" wrap="square" tIns="45700"/>
          <a:lstStyle>
            <a:lvl1pPr lvl="0" marR="0" rtl="0" algn="l">
              <a:lnSpc>
                <a:spcPct val="100000"/>
              </a:lnSpc>
              <a:spcBef>
                <a:spcPts val="0"/>
              </a:spcBef>
              <a:spcAft>
                <a:spcPts val="0"/>
              </a:spcAft>
              <a:buSzPts val="1400"/>
              <a:buNone/>
              <a:defRPr b="0" i="0" sz="1200" u="none" cap="none" strike="noStrike">
                <a:solidFill>
                  <a:srgbClr val="898989"/>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10" name="Google Shape;10;p1"/>
          <p:cNvSpPr txBox="1"/>
          <p:nvPr>
            <p:ph idx="11" type="ftr"/>
          </p:nvPr>
        </p:nvSpPr>
        <p:spPr>
          <a:xfrm>
            <a:off x="2727122" y="6356350"/>
            <a:ext cx="3687720" cy="365125"/>
          </a:xfrm>
          <a:prstGeom prst="rect">
            <a:avLst/>
          </a:prstGeom>
          <a:noFill/>
          <a:ln>
            <a:noFill/>
          </a:ln>
        </p:spPr>
        <p:txBody>
          <a:bodyPr anchorCtr="0" anchor="ctr" bIns="45700" lIns="91425" spcFirstLastPara="1" rIns="91425" wrap="square" tIns="45700"/>
          <a:lstStyle>
            <a:lvl1pPr lvl="0" marR="0" rtl="0" algn="l">
              <a:lnSpc>
                <a:spcPct val="100000"/>
              </a:lnSpc>
              <a:spcBef>
                <a:spcPts val="0"/>
              </a:spcBef>
              <a:spcAft>
                <a:spcPts val="0"/>
              </a:spcAft>
              <a:buSzPts val="1400"/>
              <a:buNone/>
              <a:defRPr b="0" i="0" sz="1200" u="none" cap="none" strike="noStrike">
                <a:solidFill>
                  <a:srgbClr val="898989"/>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11" name="Google Shape;11;p1"/>
          <p:cNvSpPr txBox="1"/>
          <p:nvPr>
            <p:ph idx="12" type="sldNum"/>
          </p:nvPr>
        </p:nvSpPr>
        <p:spPr>
          <a:xfrm>
            <a:off x="7929006" y="6356350"/>
            <a:ext cx="757794"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None/>
              <a:defRPr b="0" i="0" sz="1200" u="none" cap="none" strike="noStrike">
                <a:solidFill>
                  <a:srgbClr val="898989"/>
                </a:solidFill>
                <a:latin typeface="Arial"/>
                <a:ea typeface="Arial"/>
                <a:cs typeface="Arial"/>
                <a:sym typeface="Arial"/>
              </a:defRPr>
            </a:lvl1pPr>
            <a:lvl2pPr indent="0" lvl="1" marL="0" marR="0" rtl="0" algn="r">
              <a:lnSpc>
                <a:spcPct val="100000"/>
              </a:lnSpc>
              <a:spcBef>
                <a:spcPts val="0"/>
              </a:spcBef>
              <a:spcAft>
                <a:spcPts val="0"/>
              </a:spcAft>
              <a:buNone/>
              <a:defRPr b="0" i="0" sz="1200" u="none" cap="none" strike="noStrike">
                <a:solidFill>
                  <a:srgbClr val="898989"/>
                </a:solidFill>
                <a:latin typeface="Arial"/>
                <a:ea typeface="Arial"/>
                <a:cs typeface="Arial"/>
                <a:sym typeface="Arial"/>
              </a:defRPr>
            </a:lvl2pPr>
            <a:lvl3pPr indent="0" lvl="2" marL="0" marR="0" rtl="0" algn="r">
              <a:lnSpc>
                <a:spcPct val="100000"/>
              </a:lnSpc>
              <a:spcBef>
                <a:spcPts val="0"/>
              </a:spcBef>
              <a:spcAft>
                <a:spcPts val="0"/>
              </a:spcAft>
              <a:buNone/>
              <a:defRPr b="0" i="0" sz="1200" u="none" cap="none" strike="noStrike">
                <a:solidFill>
                  <a:srgbClr val="898989"/>
                </a:solidFill>
                <a:latin typeface="Arial"/>
                <a:ea typeface="Arial"/>
                <a:cs typeface="Arial"/>
                <a:sym typeface="Arial"/>
              </a:defRPr>
            </a:lvl3pPr>
            <a:lvl4pPr indent="0" lvl="3" marL="0" marR="0" rtl="0" algn="r">
              <a:lnSpc>
                <a:spcPct val="100000"/>
              </a:lnSpc>
              <a:spcBef>
                <a:spcPts val="0"/>
              </a:spcBef>
              <a:spcAft>
                <a:spcPts val="0"/>
              </a:spcAft>
              <a:buNone/>
              <a:defRPr b="0" i="0" sz="1200" u="none" cap="none" strike="noStrike">
                <a:solidFill>
                  <a:srgbClr val="898989"/>
                </a:solidFill>
                <a:latin typeface="Arial"/>
                <a:ea typeface="Arial"/>
                <a:cs typeface="Arial"/>
                <a:sym typeface="Arial"/>
              </a:defRPr>
            </a:lvl4pPr>
            <a:lvl5pPr indent="0" lvl="4" marL="0" marR="0" rtl="0" algn="r">
              <a:lnSpc>
                <a:spcPct val="100000"/>
              </a:lnSpc>
              <a:spcBef>
                <a:spcPts val="0"/>
              </a:spcBef>
              <a:spcAft>
                <a:spcPts val="0"/>
              </a:spcAft>
              <a:buNone/>
              <a:defRPr b="0" i="0" sz="1200" u="none" cap="none" strike="noStrike">
                <a:solidFill>
                  <a:srgbClr val="898989"/>
                </a:solidFill>
                <a:latin typeface="Arial"/>
                <a:ea typeface="Arial"/>
                <a:cs typeface="Arial"/>
                <a:sym typeface="Arial"/>
              </a:defRPr>
            </a:lvl5pPr>
            <a:lvl6pPr indent="0" lvl="5" marL="0" marR="0" rtl="0" algn="r">
              <a:lnSpc>
                <a:spcPct val="100000"/>
              </a:lnSpc>
              <a:spcBef>
                <a:spcPts val="0"/>
              </a:spcBef>
              <a:spcAft>
                <a:spcPts val="0"/>
              </a:spcAft>
              <a:buNone/>
              <a:defRPr b="0" i="0" sz="1200" u="none" cap="none" strike="noStrike">
                <a:solidFill>
                  <a:srgbClr val="898989"/>
                </a:solidFill>
                <a:latin typeface="Arial"/>
                <a:ea typeface="Arial"/>
                <a:cs typeface="Arial"/>
                <a:sym typeface="Arial"/>
              </a:defRPr>
            </a:lvl6pPr>
            <a:lvl7pPr indent="0" lvl="6" marL="0" marR="0" rtl="0" algn="r">
              <a:lnSpc>
                <a:spcPct val="100000"/>
              </a:lnSpc>
              <a:spcBef>
                <a:spcPts val="0"/>
              </a:spcBef>
              <a:spcAft>
                <a:spcPts val="0"/>
              </a:spcAft>
              <a:buNone/>
              <a:defRPr b="0" i="0" sz="1200" u="none" cap="none" strike="noStrike">
                <a:solidFill>
                  <a:srgbClr val="898989"/>
                </a:solidFill>
                <a:latin typeface="Arial"/>
                <a:ea typeface="Arial"/>
                <a:cs typeface="Arial"/>
                <a:sym typeface="Arial"/>
              </a:defRPr>
            </a:lvl7pPr>
            <a:lvl8pPr indent="0" lvl="7" marL="0" marR="0" rtl="0" algn="r">
              <a:lnSpc>
                <a:spcPct val="100000"/>
              </a:lnSpc>
              <a:spcBef>
                <a:spcPts val="0"/>
              </a:spcBef>
              <a:spcAft>
                <a:spcPts val="0"/>
              </a:spcAft>
              <a:buNone/>
              <a:defRPr b="0" i="0" sz="1200" u="none" cap="none" strike="noStrike">
                <a:solidFill>
                  <a:srgbClr val="898989"/>
                </a:solidFill>
                <a:latin typeface="Arial"/>
                <a:ea typeface="Arial"/>
                <a:cs typeface="Arial"/>
                <a:sym typeface="Arial"/>
              </a:defRPr>
            </a:lvl8pPr>
            <a:lvl9pPr indent="0" lvl="8" marL="0" marR="0" rtl="0" algn="r">
              <a:lnSpc>
                <a:spcPct val="100000"/>
              </a:lnSpc>
              <a:spcBef>
                <a:spcPts val="0"/>
              </a:spcBef>
              <a:spcAft>
                <a:spcPts val="0"/>
              </a:spcAft>
              <a:buNone/>
              <a:defRPr b="0" i="0" sz="1200" u="none" cap="none" strike="noStrike">
                <a:solidFill>
                  <a:srgbClr val="898989"/>
                </a:solidFill>
                <a:latin typeface="Arial"/>
                <a:ea typeface="Arial"/>
                <a:cs typeface="Arial"/>
                <a:sym typeface="Arial"/>
              </a:defRPr>
            </a:lvl9pPr>
          </a:lstStyle>
          <a:p>
            <a:pPr indent="0" lvl="0" marL="0">
              <a:spcBef>
                <a:spcPts val="0"/>
              </a:spcBef>
              <a:spcAft>
                <a:spcPts val="0"/>
              </a:spcAft>
              <a:buNone/>
            </a:pPr>
            <a:fld id="{00000000-1234-1234-1234-123412341234}" type="slidenum">
              <a:rPr lang="en-US"/>
              <a:t>‹#›</a:t>
            </a:fld>
            <a:endParaRPr/>
          </a:p>
        </p:txBody>
      </p:sp>
      <p:sp>
        <p:nvSpPr>
          <p:cNvPr id="12" name="Google Shape;12;p1"/>
          <p:cNvSpPr/>
          <p:nvPr/>
        </p:nvSpPr>
        <p:spPr>
          <a:xfrm>
            <a:off x="0" y="0"/>
            <a:ext cx="9147801" cy="134938"/>
          </a:xfrm>
          <a:prstGeom prst="rect">
            <a:avLst/>
          </a:prstGeom>
          <a:solidFill>
            <a:srgbClr val="34495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pic>
        <p:nvPicPr>
          <p:cNvPr descr="eosdis-logo.png" id="13" name="Google Shape;13;p1"/>
          <p:cNvPicPr preferRelativeResize="0"/>
          <p:nvPr/>
        </p:nvPicPr>
        <p:blipFill rotWithShape="1">
          <a:blip r:embed="rId2">
            <a:alphaModFix amt="50000"/>
          </a:blip>
          <a:srcRect b="0" l="0" r="0" t="0"/>
          <a:stretch/>
        </p:blipFill>
        <p:spPr>
          <a:xfrm>
            <a:off x="457200" y="6239927"/>
            <a:ext cx="1842603" cy="519043"/>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3"/>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hyperlink" Target="mailto:patrick@element84.com" TargetMode="External"/><Relationship Id="rId4" Type="http://schemas.openxmlformats.org/officeDocument/2006/relationships/hyperlink" Target="mailto:lauren@element84.com"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3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33.png"/><Relationship Id="rId4" Type="http://schemas.openxmlformats.org/officeDocument/2006/relationships/image" Target="../media/image3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7.png"/><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13.png"/><Relationship Id="rId4" Type="http://schemas.openxmlformats.org/officeDocument/2006/relationships/image" Target="../media/image19.png"/><Relationship Id="rId5" Type="http://schemas.openxmlformats.org/officeDocument/2006/relationships/image" Target="../media/image12.png"/><Relationship Id="rId6" Type="http://schemas.openxmlformats.org/officeDocument/2006/relationships/image" Target="../media/image14.png"/><Relationship Id="rId7" Type="http://schemas.openxmlformats.org/officeDocument/2006/relationships/image" Target="../media/image1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20.png"/><Relationship Id="rId4" Type="http://schemas.openxmlformats.org/officeDocument/2006/relationships/hyperlink" Target="https://cumulus.com/s3credentials"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hyperlink" Target="https://github.com/nasa" TargetMode="External"/><Relationship Id="rId4" Type="http://schemas.openxmlformats.org/officeDocument/2006/relationships/hyperlink" Target="https://github.com/nasa" TargetMode="External"/><Relationship Id="rId5" Type="http://schemas.openxmlformats.org/officeDocument/2006/relationships/hyperlink" Target="https://www.npmjs.com/org/cumulus" TargetMode="External"/><Relationship Id="rId6" Type="http://schemas.openxmlformats.org/officeDocument/2006/relationships/hyperlink" Target="https://hub.docker.com/u/cumuluss/"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hyperlink" Target="mailto:lauren@element84.com" TargetMode="External"/></Relationships>
</file>

<file path=ppt/slides/_rels/slide22.xml.rels><?xml version="1.0" encoding="UTF-8" standalone="yes"?><Relationships xmlns="http://schemas.openxmlformats.org/package/2006/relationships"><Relationship Id="rId11" Type="http://schemas.openxmlformats.org/officeDocument/2006/relationships/image" Target="../media/image23.png"/><Relationship Id="rId10" Type="http://schemas.openxmlformats.org/officeDocument/2006/relationships/image" Target="../media/image34.png"/><Relationship Id="rId13" Type="http://schemas.openxmlformats.org/officeDocument/2006/relationships/image" Target="../media/image25.png"/><Relationship Id="rId12" Type="http://schemas.openxmlformats.org/officeDocument/2006/relationships/image" Target="../media/image24.jpg"/><Relationship Id="rId1" Type="http://schemas.openxmlformats.org/officeDocument/2006/relationships/slideLayout" Target="../slideLayouts/slideLayout4.xml"/><Relationship Id="rId2" Type="http://schemas.openxmlformats.org/officeDocument/2006/relationships/notesSlide" Target="../notesSlides/notesSlide22.xml"/><Relationship Id="rId3" Type="http://schemas.openxmlformats.org/officeDocument/2006/relationships/image" Target="../media/image29.jpg"/><Relationship Id="rId4" Type="http://schemas.openxmlformats.org/officeDocument/2006/relationships/image" Target="../media/image22.jpg"/><Relationship Id="rId9" Type="http://schemas.openxmlformats.org/officeDocument/2006/relationships/image" Target="../media/image27.jpg"/><Relationship Id="rId14" Type="http://schemas.openxmlformats.org/officeDocument/2006/relationships/image" Target="../media/image26.png"/><Relationship Id="rId5" Type="http://schemas.openxmlformats.org/officeDocument/2006/relationships/image" Target="../media/image21.png"/><Relationship Id="rId6" Type="http://schemas.openxmlformats.org/officeDocument/2006/relationships/image" Target="../media/image28.png"/><Relationship Id="rId7" Type="http://schemas.openxmlformats.org/officeDocument/2006/relationships/image" Target="../media/image31.jpg"/><Relationship Id="rId8" Type="http://schemas.openxmlformats.org/officeDocument/2006/relationships/image" Target="../media/image3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36.png"/><Relationship Id="rId4" Type="http://schemas.openxmlformats.org/officeDocument/2006/relationships/image" Target="../media/image15.jpg"/><Relationship Id="rId5" Type="http://schemas.openxmlformats.org/officeDocument/2006/relationships/image" Target="../media/image4.png"/><Relationship Id="rId6"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1.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2" name="Shape 82"/>
        <p:cNvGrpSpPr/>
        <p:nvPr/>
      </p:nvGrpSpPr>
      <p:grpSpPr>
        <a:xfrm>
          <a:off x="0" y="0"/>
          <a:ext cx="0" cy="0"/>
          <a:chOff x="0" y="0"/>
          <a:chExt cx="0" cy="0"/>
        </a:xfrm>
      </p:grpSpPr>
      <p:sp>
        <p:nvSpPr>
          <p:cNvPr id="83" name="Google Shape;83;p12"/>
          <p:cNvSpPr txBox="1"/>
          <p:nvPr>
            <p:ph type="ctrTitle"/>
          </p:nvPr>
        </p:nvSpPr>
        <p:spPr>
          <a:xfrm>
            <a:off x="685800" y="1608150"/>
            <a:ext cx="7772400" cy="19923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lt1"/>
              </a:buClr>
              <a:buSzPts val="4400"/>
              <a:buFont typeface="Helvetica Neue"/>
              <a:buNone/>
            </a:pPr>
            <a:r>
              <a:rPr b="1" i="0" lang="en-US" sz="4400" u="none" cap="none" strike="noStrike">
                <a:solidFill>
                  <a:schemeClr val="lt1"/>
                </a:solidFill>
                <a:latin typeface="Avenir"/>
                <a:ea typeface="Avenir"/>
                <a:cs typeface="Avenir"/>
                <a:sym typeface="Avenir"/>
              </a:rPr>
              <a:t>Cumulus: </a:t>
            </a:r>
            <a:endParaRPr b="1" i="0" sz="4400" u="none" cap="none" strike="noStrike">
              <a:solidFill>
                <a:schemeClr val="lt1"/>
              </a:solidFill>
              <a:latin typeface="Avenir"/>
              <a:ea typeface="Avenir"/>
              <a:cs typeface="Avenir"/>
              <a:sym typeface="Avenir"/>
            </a:endParaRPr>
          </a:p>
          <a:p>
            <a:pPr indent="0" lvl="0" marL="0" marR="0" rtl="0" algn="l">
              <a:lnSpc>
                <a:spcPct val="100000"/>
              </a:lnSpc>
              <a:spcBef>
                <a:spcPts val="0"/>
              </a:spcBef>
              <a:spcAft>
                <a:spcPts val="0"/>
              </a:spcAft>
              <a:buClr>
                <a:schemeClr val="lt1"/>
              </a:buClr>
              <a:buSzPts val="4400"/>
              <a:buFont typeface="Helvetica Neue"/>
              <a:buNone/>
            </a:pPr>
            <a:r>
              <a:rPr b="1" i="0" lang="en-US" sz="4400" u="none" cap="none" strike="noStrike">
                <a:solidFill>
                  <a:schemeClr val="lt1"/>
                </a:solidFill>
                <a:latin typeface="Avenir"/>
                <a:ea typeface="Avenir"/>
                <a:cs typeface="Avenir"/>
                <a:sym typeface="Avenir"/>
              </a:rPr>
              <a:t>NASA Archives in the Cloud</a:t>
            </a:r>
            <a:endParaRPr b="1" i="0" sz="4400" u="none" cap="none" strike="noStrike">
              <a:solidFill>
                <a:schemeClr val="lt1"/>
              </a:solidFill>
              <a:latin typeface="Avenir"/>
              <a:ea typeface="Avenir"/>
              <a:cs typeface="Avenir"/>
              <a:sym typeface="Avenir"/>
            </a:endParaRPr>
          </a:p>
        </p:txBody>
      </p:sp>
      <p:sp>
        <p:nvSpPr>
          <p:cNvPr id="84" name="Google Shape;84;p12"/>
          <p:cNvSpPr txBox="1"/>
          <p:nvPr>
            <p:ph idx="1" type="subTitle"/>
          </p:nvPr>
        </p:nvSpPr>
        <p:spPr>
          <a:xfrm>
            <a:off x="825500" y="3187350"/>
            <a:ext cx="7086600" cy="483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480"/>
              </a:spcBef>
              <a:spcAft>
                <a:spcPts val="0"/>
              </a:spcAft>
              <a:buClr>
                <a:srgbClr val="BFBFBF"/>
              </a:buClr>
              <a:buSzPts val="2400"/>
              <a:buFont typeface="Arial"/>
              <a:buNone/>
            </a:pPr>
            <a:r>
              <a:rPr b="0" i="0" lang="en-US" sz="2400" u="none" cap="none" strike="noStrike">
                <a:solidFill>
                  <a:srgbClr val="BFBFBF"/>
                </a:solidFill>
                <a:latin typeface="Helvetica Neue"/>
                <a:ea typeface="Helvetica Neue"/>
                <a:cs typeface="Helvetica Neue"/>
                <a:sym typeface="Helvetica Neue"/>
              </a:rPr>
              <a:t>2018 ESIP Summer Meeting</a:t>
            </a:r>
            <a:endParaRPr b="0" i="0" sz="2400" u="none" cap="none" strike="noStrike">
              <a:solidFill>
                <a:srgbClr val="BFBFBF"/>
              </a:solidFill>
              <a:latin typeface="Helvetica Neue"/>
              <a:ea typeface="Helvetica Neue"/>
              <a:cs typeface="Helvetica Neue"/>
              <a:sym typeface="Helvetica Neue"/>
            </a:endParaRPr>
          </a:p>
        </p:txBody>
      </p:sp>
      <p:sp>
        <p:nvSpPr>
          <p:cNvPr id="85" name="Google Shape;85;p12"/>
          <p:cNvSpPr txBox="1"/>
          <p:nvPr>
            <p:ph idx="4294967295" type="subTitle"/>
          </p:nvPr>
        </p:nvSpPr>
        <p:spPr>
          <a:xfrm>
            <a:off x="5617029" y="3998913"/>
            <a:ext cx="3526971" cy="10985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480"/>
              </a:spcBef>
              <a:spcAft>
                <a:spcPts val="0"/>
              </a:spcAft>
              <a:buClr>
                <a:srgbClr val="BFBFBF"/>
              </a:buClr>
              <a:buSzPts val="2400"/>
              <a:buFont typeface="Arial"/>
              <a:buNone/>
            </a:pPr>
            <a:r>
              <a:rPr b="0" i="0" lang="en-US" sz="1400" u="none" cap="none" strike="noStrike">
                <a:solidFill>
                  <a:srgbClr val="C4C4C4"/>
                </a:solidFill>
                <a:latin typeface="Helvetica Neue"/>
                <a:ea typeface="Helvetica Neue"/>
                <a:cs typeface="Helvetica Neue"/>
                <a:sym typeface="Helvetica Neue"/>
              </a:rPr>
              <a:t>And the Cumulus team:</a:t>
            </a:r>
            <a:endParaRPr b="0" i="0" sz="1400" u="none" cap="none" strike="noStrike">
              <a:solidFill>
                <a:srgbClr val="C4C4C4"/>
              </a:solidFill>
              <a:latin typeface="Helvetica Neue"/>
              <a:ea typeface="Helvetica Neue"/>
              <a:cs typeface="Helvetica Neue"/>
              <a:sym typeface="Helvetica Neue"/>
            </a:endParaRPr>
          </a:p>
          <a:p>
            <a:pPr indent="0" lvl="0" marL="0" marR="0" rtl="0" algn="l">
              <a:lnSpc>
                <a:spcPct val="100000"/>
              </a:lnSpc>
              <a:spcBef>
                <a:spcPts val="480"/>
              </a:spcBef>
              <a:spcAft>
                <a:spcPts val="0"/>
              </a:spcAft>
              <a:buClr>
                <a:srgbClr val="BFBFBF"/>
              </a:buClr>
              <a:buSzPts val="2400"/>
              <a:buFont typeface="Arial"/>
              <a:buNone/>
            </a:pPr>
            <a:r>
              <a:rPr b="0" i="0" lang="en-US" sz="1400" u="none" cap="none" strike="noStrike">
                <a:solidFill>
                  <a:srgbClr val="C4C4C4"/>
                </a:solidFill>
                <a:latin typeface="Helvetica Neue"/>
                <a:ea typeface="Helvetica Neue"/>
                <a:cs typeface="Helvetica Neue"/>
                <a:sym typeface="Helvetica Neue"/>
              </a:rPr>
              <a:t>Katie Baynes, Dana Shum, Darla Werner, Taylor Wright, Aimee Barciauskas, Alireza Jazayeri, Jacob Cambell, Jenny Liu, Menno Van Diermen, Jonathan Kovarik, Katie Kelly, Marc Huffnagle, and Matt Savoie</a:t>
            </a:r>
            <a:endParaRPr b="0" i="0" sz="1400" u="none" cap="none" strike="noStrike">
              <a:solidFill>
                <a:srgbClr val="C4C4C4"/>
              </a:solidFill>
              <a:latin typeface="Helvetica Neue"/>
              <a:ea typeface="Helvetica Neue"/>
              <a:cs typeface="Helvetica Neue"/>
              <a:sym typeface="Helvetica Neue"/>
            </a:endParaRPr>
          </a:p>
        </p:txBody>
      </p:sp>
      <p:sp>
        <p:nvSpPr>
          <p:cNvPr id="86" name="Google Shape;86;p12"/>
          <p:cNvSpPr txBox="1"/>
          <p:nvPr>
            <p:ph idx="4294967295" type="subTitle"/>
          </p:nvPr>
        </p:nvSpPr>
        <p:spPr>
          <a:xfrm>
            <a:off x="3076009" y="4018009"/>
            <a:ext cx="3398837" cy="10985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480"/>
              </a:spcBef>
              <a:spcAft>
                <a:spcPts val="0"/>
              </a:spcAft>
              <a:buClr>
                <a:srgbClr val="BFBFBF"/>
              </a:buClr>
              <a:buSzPts val="2400"/>
              <a:buFont typeface="Arial"/>
              <a:buNone/>
            </a:pPr>
            <a:r>
              <a:rPr b="0" i="0" lang="en-US" sz="1400" u="none" cap="none" strike="noStrike">
                <a:solidFill>
                  <a:srgbClr val="BFBFBF"/>
                </a:solidFill>
                <a:latin typeface="Helvetica Neue"/>
                <a:ea typeface="Helvetica Neue"/>
                <a:cs typeface="Helvetica Neue"/>
                <a:sym typeface="Helvetica Neue"/>
              </a:rPr>
              <a:t>Patrick </a:t>
            </a:r>
            <a:r>
              <a:rPr b="0" i="0" lang="en-US" sz="1400" u="none" cap="none" strike="noStrike">
                <a:solidFill>
                  <a:srgbClr val="C4C4C4"/>
                </a:solidFill>
                <a:latin typeface="Helvetica Neue"/>
                <a:ea typeface="Helvetica Neue"/>
                <a:cs typeface="Helvetica Neue"/>
                <a:sym typeface="Helvetica Neue"/>
              </a:rPr>
              <a:t>Quinn</a:t>
            </a:r>
            <a:r>
              <a:rPr b="0" i="0" lang="en-US" sz="1400" u="none" cap="none" strike="noStrike">
                <a:solidFill>
                  <a:srgbClr val="BFBFBF"/>
                </a:solidFill>
                <a:latin typeface="Helvetica Neue"/>
                <a:ea typeface="Helvetica Neue"/>
                <a:cs typeface="Helvetica Neue"/>
                <a:sym typeface="Helvetica Neue"/>
              </a:rPr>
              <a:t> </a:t>
            </a:r>
            <a:endParaRPr b="0" i="0" sz="1400" u="none" cap="none" strike="noStrike">
              <a:solidFill>
                <a:srgbClr val="BFBFBF"/>
              </a:solidFill>
              <a:latin typeface="Helvetica Neue"/>
              <a:ea typeface="Helvetica Neue"/>
              <a:cs typeface="Helvetica Neue"/>
              <a:sym typeface="Helvetica Neue"/>
            </a:endParaRPr>
          </a:p>
          <a:p>
            <a:pPr indent="0" lvl="0" marL="0" marR="0" rtl="0" algn="l">
              <a:lnSpc>
                <a:spcPct val="100000"/>
              </a:lnSpc>
              <a:spcBef>
                <a:spcPts val="480"/>
              </a:spcBef>
              <a:spcAft>
                <a:spcPts val="0"/>
              </a:spcAft>
              <a:buClr>
                <a:srgbClr val="BFBFBF"/>
              </a:buClr>
              <a:buSzPts val="2400"/>
              <a:buFont typeface="Arial"/>
              <a:buNone/>
            </a:pPr>
            <a:r>
              <a:rPr b="0" i="0" lang="en-US" sz="1400" u="none" cap="none" strike="noStrike">
                <a:solidFill>
                  <a:srgbClr val="BFBFBF"/>
                </a:solidFill>
                <a:latin typeface="Helvetica Neue"/>
                <a:ea typeface="Helvetica Neue"/>
                <a:cs typeface="Helvetica Neue"/>
                <a:sym typeface="Helvetica Neue"/>
              </a:rPr>
              <a:t>Cumulus Architect </a:t>
            </a:r>
            <a:endParaRPr b="0" i="1" sz="1400" u="none" cap="none" strike="noStrike">
              <a:solidFill>
                <a:srgbClr val="BFBFBF"/>
              </a:solidFill>
              <a:latin typeface="Helvetica Neue"/>
              <a:ea typeface="Helvetica Neue"/>
              <a:cs typeface="Helvetica Neue"/>
              <a:sym typeface="Helvetica Neue"/>
            </a:endParaRPr>
          </a:p>
          <a:p>
            <a:pPr indent="0" lvl="0" marL="0" marR="0" rtl="0" algn="l">
              <a:lnSpc>
                <a:spcPct val="100000"/>
              </a:lnSpc>
              <a:spcBef>
                <a:spcPts val="480"/>
              </a:spcBef>
              <a:spcAft>
                <a:spcPts val="0"/>
              </a:spcAft>
              <a:buClr>
                <a:srgbClr val="BFBFBF"/>
              </a:buClr>
              <a:buSzPts val="2400"/>
              <a:buFont typeface="Arial"/>
              <a:buNone/>
            </a:pPr>
            <a:r>
              <a:rPr b="0" i="1" lang="en-US" sz="1400" u="sng" cap="none" strike="noStrike">
                <a:solidFill>
                  <a:schemeClr val="hlink"/>
                </a:solidFill>
                <a:latin typeface="Helvetica Neue"/>
                <a:ea typeface="Helvetica Neue"/>
                <a:cs typeface="Helvetica Neue"/>
                <a:sym typeface="Helvetica Neue"/>
                <a:hlinkClick r:id="rId3"/>
              </a:rPr>
              <a:t>patrick@element84.com</a:t>
            </a:r>
            <a:r>
              <a:rPr b="0" i="1" lang="en-US" sz="1400" u="none" cap="none" strike="noStrike">
                <a:solidFill>
                  <a:srgbClr val="BFBFBF"/>
                </a:solidFill>
                <a:latin typeface="Helvetica Neue"/>
                <a:ea typeface="Helvetica Neue"/>
                <a:cs typeface="Helvetica Neue"/>
                <a:sym typeface="Helvetica Neue"/>
              </a:rPr>
              <a:t> </a:t>
            </a:r>
            <a:endParaRPr b="0" i="1" sz="1400" u="none" cap="none" strike="noStrike">
              <a:solidFill>
                <a:srgbClr val="BFBFBF"/>
              </a:solidFill>
              <a:latin typeface="Helvetica Neue"/>
              <a:ea typeface="Helvetica Neue"/>
              <a:cs typeface="Helvetica Neue"/>
              <a:sym typeface="Helvetica Neue"/>
            </a:endParaRPr>
          </a:p>
          <a:p>
            <a:pPr indent="0" lvl="0" marL="0" marR="0" rtl="0" algn="l">
              <a:lnSpc>
                <a:spcPct val="100000"/>
              </a:lnSpc>
              <a:spcBef>
                <a:spcPts val="480"/>
              </a:spcBef>
              <a:spcAft>
                <a:spcPts val="0"/>
              </a:spcAft>
              <a:buClr>
                <a:srgbClr val="BFBFBF"/>
              </a:buClr>
              <a:buSzPts val="2400"/>
              <a:buFont typeface="Arial"/>
              <a:buNone/>
            </a:pPr>
            <a:r>
              <a:t/>
            </a:r>
            <a:endParaRPr b="0" i="0" sz="1400" u="none" cap="none" strike="noStrike">
              <a:solidFill>
                <a:srgbClr val="BFBFBF"/>
              </a:solidFill>
              <a:latin typeface="Helvetica Neue"/>
              <a:ea typeface="Helvetica Neue"/>
              <a:cs typeface="Helvetica Neue"/>
              <a:sym typeface="Helvetica Neue"/>
            </a:endParaRPr>
          </a:p>
        </p:txBody>
      </p:sp>
      <p:sp>
        <p:nvSpPr>
          <p:cNvPr id="87" name="Google Shape;87;p12"/>
          <p:cNvSpPr txBox="1"/>
          <p:nvPr>
            <p:ph idx="4294967295" type="subTitle"/>
          </p:nvPr>
        </p:nvSpPr>
        <p:spPr>
          <a:xfrm>
            <a:off x="393700" y="4018009"/>
            <a:ext cx="3540125" cy="10985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480"/>
              </a:spcBef>
              <a:spcAft>
                <a:spcPts val="0"/>
              </a:spcAft>
              <a:buClr>
                <a:srgbClr val="BFBFBF"/>
              </a:buClr>
              <a:buSzPts val="2400"/>
              <a:buFont typeface="Arial"/>
              <a:buNone/>
            </a:pPr>
            <a:r>
              <a:rPr b="0" i="0" lang="en-US" sz="1400" u="none" cap="none" strike="noStrike">
                <a:solidFill>
                  <a:srgbClr val="C4C4C4"/>
                </a:solidFill>
                <a:latin typeface="Helvetica Neue"/>
                <a:ea typeface="Helvetica Neue"/>
                <a:cs typeface="Helvetica Neue"/>
                <a:sym typeface="Helvetica Neue"/>
              </a:rPr>
              <a:t>Lauren Frederick</a:t>
            </a:r>
            <a:endParaRPr b="0" i="0" sz="1400" u="none" cap="none" strike="noStrike">
              <a:solidFill>
                <a:srgbClr val="C4C4C4"/>
              </a:solidFill>
              <a:latin typeface="Helvetica Neue"/>
              <a:ea typeface="Helvetica Neue"/>
              <a:cs typeface="Helvetica Neue"/>
              <a:sym typeface="Helvetica Neue"/>
            </a:endParaRPr>
          </a:p>
          <a:p>
            <a:pPr indent="0" lvl="0" marL="0" marR="0" rtl="0" algn="l">
              <a:lnSpc>
                <a:spcPct val="100000"/>
              </a:lnSpc>
              <a:spcBef>
                <a:spcPts val="480"/>
              </a:spcBef>
              <a:spcAft>
                <a:spcPts val="0"/>
              </a:spcAft>
              <a:buClr>
                <a:srgbClr val="BFBFBF"/>
              </a:buClr>
              <a:buSzPts val="2400"/>
              <a:buFont typeface="Arial"/>
              <a:buNone/>
            </a:pPr>
            <a:r>
              <a:rPr b="0" i="0" lang="en-US" sz="1400" u="none" cap="none" strike="noStrike">
                <a:solidFill>
                  <a:srgbClr val="C4C4C4"/>
                </a:solidFill>
                <a:latin typeface="Helvetica Neue"/>
                <a:ea typeface="Helvetica Neue"/>
                <a:cs typeface="Helvetica Neue"/>
                <a:sym typeface="Helvetica Neue"/>
              </a:rPr>
              <a:t>Cumulus Lead</a:t>
            </a:r>
            <a:endParaRPr b="0" i="1" sz="1400" u="none" cap="none" strike="noStrike">
              <a:solidFill>
                <a:srgbClr val="C4C4C4"/>
              </a:solidFill>
              <a:latin typeface="Helvetica Neue"/>
              <a:ea typeface="Helvetica Neue"/>
              <a:cs typeface="Helvetica Neue"/>
              <a:sym typeface="Helvetica Neue"/>
            </a:endParaRPr>
          </a:p>
          <a:p>
            <a:pPr indent="0" lvl="0" marL="0" marR="0" rtl="0" algn="l">
              <a:lnSpc>
                <a:spcPct val="100000"/>
              </a:lnSpc>
              <a:spcBef>
                <a:spcPts val="480"/>
              </a:spcBef>
              <a:spcAft>
                <a:spcPts val="0"/>
              </a:spcAft>
              <a:buClr>
                <a:srgbClr val="BFBFBF"/>
              </a:buClr>
              <a:buSzPts val="2400"/>
              <a:buFont typeface="Arial"/>
              <a:buNone/>
            </a:pPr>
            <a:r>
              <a:rPr b="0" i="1" lang="en-US" sz="1400" u="sng" cap="none" strike="noStrike">
                <a:solidFill>
                  <a:schemeClr val="hlink"/>
                </a:solidFill>
                <a:latin typeface="Helvetica Neue"/>
                <a:ea typeface="Helvetica Neue"/>
                <a:cs typeface="Helvetica Neue"/>
                <a:sym typeface="Helvetica Neue"/>
                <a:hlinkClick r:id="rId4"/>
              </a:rPr>
              <a:t>lauren@element84.com</a:t>
            </a:r>
            <a:endParaRPr b="0" i="1" sz="1400" u="none" cap="none" strike="noStrike">
              <a:solidFill>
                <a:srgbClr val="393939"/>
              </a:solidFill>
              <a:latin typeface="Helvetica Neue"/>
              <a:ea typeface="Helvetica Neue"/>
              <a:cs typeface="Helvetica Neue"/>
              <a:sym typeface="Helvetica Neue"/>
            </a:endParaRPr>
          </a:p>
          <a:p>
            <a:pPr indent="0" lvl="0" marL="0" marR="0" rtl="0" algn="l">
              <a:lnSpc>
                <a:spcPct val="100000"/>
              </a:lnSpc>
              <a:spcBef>
                <a:spcPts val="480"/>
              </a:spcBef>
              <a:spcAft>
                <a:spcPts val="0"/>
              </a:spcAft>
              <a:buClr>
                <a:srgbClr val="BFBFBF"/>
              </a:buClr>
              <a:buSzPts val="2400"/>
              <a:buFont typeface="Arial"/>
              <a:buNone/>
            </a:pPr>
            <a:r>
              <a:t/>
            </a:r>
            <a:endParaRPr b="0" i="1" sz="1400" u="none" cap="none" strike="noStrike">
              <a:solidFill>
                <a:srgbClr val="393939"/>
              </a:solidFill>
              <a:latin typeface="Helvetica Neue"/>
              <a:ea typeface="Helvetica Neue"/>
              <a:cs typeface="Helvetica Neue"/>
              <a:sym typeface="Helvetica Neue"/>
            </a:endParaRPr>
          </a:p>
        </p:txBody>
      </p:sp>
      <p:sp>
        <p:nvSpPr>
          <p:cNvPr id="88" name="Google Shape;88;p12"/>
          <p:cNvSpPr txBox="1"/>
          <p:nvPr/>
        </p:nvSpPr>
        <p:spPr>
          <a:xfrm>
            <a:off x="393700" y="5984977"/>
            <a:ext cx="7950200" cy="1015663"/>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rgbClr val="BFBFBF"/>
                </a:solidFill>
                <a:latin typeface="Helvetica Neue"/>
                <a:ea typeface="Helvetica Neue"/>
                <a:cs typeface="Helvetica Neue"/>
                <a:sym typeface="Helvetica Neue"/>
              </a:rPr>
              <a:t>This work was supported by NASA/GSFC under Raytheon Co. contract number NNG15HZ39C.</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200"/>
              <a:buFont typeface="Arial"/>
              <a:buNone/>
            </a:pPr>
            <a:r>
              <a:rPr b="1" i="0" lang="en-US" sz="1200" u="none" cap="none" strike="noStrike">
                <a:solidFill>
                  <a:srgbClr val="C4C4C4"/>
                </a:solidFill>
                <a:latin typeface="Arial"/>
                <a:ea typeface="Arial"/>
                <a:cs typeface="Arial"/>
                <a:sym typeface="Arial"/>
              </a:rPr>
              <a:t> </a:t>
            </a:r>
            <a:r>
              <a:rPr b="0" i="0" lang="en-US" sz="1200" u="none" cap="none" strike="noStrike">
                <a:solidFill>
                  <a:srgbClr val="C4C4C4"/>
                </a:solidFill>
                <a:latin typeface="Arial"/>
                <a:ea typeface="Arial"/>
                <a:cs typeface="Arial"/>
                <a:sym typeface="Arial"/>
              </a:rPr>
              <a:t>This document does not contain technology or Technical Data controlled under either the U.S. International Traffic in Arms Regulations or the U.S. Export Administration Regulations.</a:t>
            </a:r>
            <a:br>
              <a:rPr b="0" i="0" lang="en-US" sz="1200" u="none" cap="none" strike="noStrike">
                <a:solidFill>
                  <a:srgbClr val="000000"/>
                </a:solidFill>
                <a:latin typeface="Arial"/>
                <a:ea typeface="Arial"/>
                <a:cs typeface="Arial"/>
                <a:sym typeface="Arial"/>
              </a:rPr>
            </a:br>
            <a:endParaRPr b="0" i="0" sz="1200" u="none" cap="none" strike="noStrike">
              <a:solidFill>
                <a:srgbClr val="C4C4C4"/>
              </a:solidFill>
              <a:latin typeface="Helvetica Neue"/>
              <a:ea typeface="Helvetica Neue"/>
              <a:cs typeface="Helvetica Neue"/>
              <a:sym typeface="Helvetica Neue"/>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0">
  <p:cSld>
    <p:spTree>
      <p:nvGrpSpPr>
        <p:cNvPr id="142" name="Shape 142"/>
        <p:cNvGrpSpPr/>
        <p:nvPr/>
      </p:nvGrpSpPr>
      <p:grpSpPr>
        <a:xfrm>
          <a:off x="0" y="0"/>
          <a:ext cx="0" cy="0"/>
          <a:chOff x="0" y="0"/>
          <a:chExt cx="0" cy="0"/>
        </a:xfrm>
      </p:grpSpPr>
      <p:pic>
        <p:nvPicPr>
          <p:cNvPr id="143" name="Google Shape;143;p21"/>
          <p:cNvPicPr preferRelativeResize="0"/>
          <p:nvPr/>
        </p:nvPicPr>
        <p:blipFill rotWithShape="1">
          <a:blip r:embed="rId3">
            <a:alphaModFix/>
          </a:blip>
          <a:srcRect b="0" l="0" r="0" t="0"/>
          <a:stretch/>
        </p:blipFill>
        <p:spPr>
          <a:xfrm>
            <a:off x="2518940" y="1150706"/>
            <a:ext cx="4106120" cy="5191246"/>
          </a:xfrm>
          <a:prstGeom prst="rect">
            <a:avLst/>
          </a:prstGeom>
          <a:noFill/>
          <a:ln>
            <a:noFill/>
          </a:ln>
        </p:spPr>
      </p:pic>
      <p:sp>
        <p:nvSpPr>
          <p:cNvPr id="144" name="Google Shape;144;p2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34495E"/>
              </a:buClr>
              <a:buSzPts val="4400"/>
              <a:buFont typeface="Avenir"/>
              <a:buNone/>
            </a:pPr>
            <a:r>
              <a:rPr b="0" i="0" lang="en-US" sz="4400" u="none" cap="none" strike="noStrike">
                <a:solidFill>
                  <a:srgbClr val="34495E"/>
                </a:solidFill>
                <a:latin typeface="Avenir"/>
                <a:ea typeface="Avenir"/>
                <a:cs typeface="Avenir"/>
                <a:sym typeface="Avenir"/>
              </a:rPr>
              <a:t>Flexible, Configurable</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8" name="Shape 148"/>
        <p:cNvGrpSpPr/>
        <p:nvPr/>
      </p:nvGrpSpPr>
      <p:grpSpPr>
        <a:xfrm>
          <a:off x="0" y="0"/>
          <a:ext cx="0" cy="0"/>
          <a:chOff x="0" y="0"/>
          <a:chExt cx="0" cy="0"/>
        </a:xfrm>
      </p:grpSpPr>
      <p:sp>
        <p:nvSpPr>
          <p:cNvPr id="149" name="Google Shape;149;p22"/>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34495E"/>
              </a:buClr>
              <a:buSzPts val="4400"/>
              <a:buFont typeface="Avenir"/>
              <a:buNone/>
            </a:pPr>
            <a:r>
              <a:rPr b="0" i="0" lang="en-US" sz="4400" u="none" cap="none" strike="noStrike">
                <a:solidFill>
                  <a:srgbClr val="34495E"/>
                </a:solidFill>
                <a:latin typeface="Avenir"/>
                <a:ea typeface="Avenir"/>
                <a:cs typeface="Avenir"/>
                <a:sym typeface="Avenir"/>
              </a:rPr>
              <a:t>Flexible, Configurable</a:t>
            </a:r>
            <a:endParaRPr/>
          </a:p>
        </p:txBody>
      </p:sp>
      <p:pic>
        <p:nvPicPr>
          <p:cNvPr id="150" name="Google Shape;150;p22"/>
          <p:cNvPicPr preferRelativeResize="0"/>
          <p:nvPr/>
        </p:nvPicPr>
        <p:blipFill>
          <a:blip r:embed="rId3">
            <a:alphaModFix/>
          </a:blip>
          <a:stretch>
            <a:fillRect/>
          </a:stretch>
        </p:blipFill>
        <p:spPr>
          <a:xfrm>
            <a:off x="854200" y="1417653"/>
            <a:ext cx="6977843" cy="4164975"/>
          </a:xfrm>
          <a:prstGeom prst="rect">
            <a:avLst/>
          </a:prstGeom>
          <a:noFill/>
          <a:ln>
            <a:noFill/>
          </a:ln>
        </p:spPr>
      </p:pic>
      <p:pic>
        <p:nvPicPr>
          <p:cNvPr id="151" name="Google Shape;151;p22"/>
          <p:cNvPicPr preferRelativeResize="0"/>
          <p:nvPr/>
        </p:nvPicPr>
        <p:blipFill>
          <a:blip r:embed="rId4">
            <a:alphaModFix/>
          </a:blip>
          <a:stretch>
            <a:fillRect/>
          </a:stretch>
        </p:blipFill>
        <p:spPr>
          <a:xfrm>
            <a:off x="911125" y="1502566"/>
            <a:ext cx="2698850" cy="402571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5" name="Shape 155"/>
        <p:cNvGrpSpPr/>
        <p:nvPr/>
      </p:nvGrpSpPr>
      <p:grpSpPr>
        <a:xfrm>
          <a:off x="0" y="0"/>
          <a:ext cx="0" cy="0"/>
          <a:chOff x="0" y="0"/>
          <a:chExt cx="0" cy="0"/>
        </a:xfrm>
      </p:grpSpPr>
      <p:pic>
        <p:nvPicPr>
          <p:cNvPr id="156" name="Google Shape;156;p23"/>
          <p:cNvPicPr preferRelativeResize="0"/>
          <p:nvPr/>
        </p:nvPicPr>
        <p:blipFill rotWithShape="1">
          <a:blip r:embed="rId3">
            <a:alphaModFix/>
          </a:blip>
          <a:srcRect b="0" l="0" r="0" t="0"/>
          <a:stretch/>
        </p:blipFill>
        <p:spPr>
          <a:xfrm>
            <a:off x="152400" y="152400"/>
            <a:ext cx="8839199" cy="6310206"/>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0" name="Shape 160"/>
        <p:cNvGrpSpPr/>
        <p:nvPr/>
      </p:nvGrpSpPr>
      <p:grpSpPr>
        <a:xfrm>
          <a:off x="0" y="0"/>
          <a:ext cx="0" cy="0"/>
          <a:chOff x="0" y="0"/>
          <a:chExt cx="0" cy="0"/>
        </a:xfrm>
      </p:grpSpPr>
      <p:sp>
        <p:nvSpPr>
          <p:cNvPr id="161" name="Google Shape;161;p2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34495E"/>
              </a:buClr>
              <a:buSzPts val="4400"/>
              <a:buFont typeface="Avenir"/>
              <a:buNone/>
            </a:pPr>
            <a:r>
              <a:rPr b="0" i="0" lang="en-US" sz="4400" u="none" cap="none" strike="noStrike">
                <a:solidFill>
                  <a:srgbClr val="34495E"/>
                </a:solidFill>
                <a:latin typeface="Avenir"/>
                <a:ea typeface="Avenir"/>
                <a:cs typeface="Avenir"/>
                <a:sym typeface="Avenir"/>
              </a:rPr>
              <a:t>Flexible, Configurable</a:t>
            </a:r>
            <a:endParaRPr/>
          </a:p>
        </p:txBody>
      </p:sp>
      <p:pic>
        <p:nvPicPr>
          <p:cNvPr id="162" name="Google Shape;162;p24" title="GIBS Discover and Queue PDRs Workflow"/>
          <p:cNvPicPr preferRelativeResize="0"/>
          <p:nvPr/>
        </p:nvPicPr>
        <p:blipFill>
          <a:blip r:embed="rId3">
            <a:alphaModFix/>
          </a:blip>
          <a:stretch>
            <a:fillRect/>
          </a:stretch>
        </p:blipFill>
        <p:spPr>
          <a:xfrm>
            <a:off x="1911450" y="1343013"/>
            <a:ext cx="1981200" cy="4171950"/>
          </a:xfrm>
          <a:prstGeom prst="rect">
            <a:avLst/>
          </a:prstGeom>
          <a:noFill/>
          <a:ln>
            <a:noFill/>
          </a:ln>
        </p:spPr>
      </p:pic>
      <p:pic>
        <p:nvPicPr>
          <p:cNvPr id="163" name="Google Shape;163;p24"/>
          <p:cNvPicPr preferRelativeResize="0"/>
          <p:nvPr/>
        </p:nvPicPr>
        <p:blipFill>
          <a:blip r:embed="rId4">
            <a:alphaModFix/>
          </a:blip>
          <a:stretch>
            <a:fillRect/>
          </a:stretch>
        </p:blipFill>
        <p:spPr>
          <a:xfrm>
            <a:off x="4806150" y="1327625"/>
            <a:ext cx="1895475" cy="4048125"/>
          </a:xfrm>
          <a:prstGeom prst="rect">
            <a:avLst/>
          </a:prstGeom>
          <a:noFill/>
          <a:ln>
            <a:noFill/>
          </a:ln>
        </p:spPr>
      </p:pic>
      <p:sp>
        <p:nvSpPr>
          <p:cNvPr id="164" name="Google Shape;164;p24"/>
          <p:cNvSpPr txBox="1"/>
          <p:nvPr/>
        </p:nvSpPr>
        <p:spPr>
          <a:xfrm>
            <a:off x="1454250" y="5554850"/>
            <a:ext cx="2475900" cy="523200"/>
          </a:xfrm>
          <a:prstGeom prst="rect">
            <a:avLst/>
          </a:prstGeom>
          <a:noFill/>
          <a:ln>
            <a:noFill/>
          </a:ln>
        </p:spPr>
        <p:txBody>
          <a:bodyPr anchorCtr="0" anchor="t" bIns="91425" lIns="91425" spcFirstLastPara="1" rIns="91425" wrap="square" tIns="91425">
            <a:noAutofit/>
          </a:bodyPr>
          <a:lstStyle/>
          <a:p>
            <a:pPr indent="0" lvl="0" marL="0" algn="ctr">
              <a:spcBef>
                <a:spcPts val="0"/>
              </a:spcBef>
              <a:spcAft>
                <a:spcPts val="0"/>
              </a:spcAft>
              <a:buNone/>
            </a:pPr>
            <a:r>
              <a:rPr lang="en-US"/>
              <a:t>GIBS Discover and Queue PDRs Workflow</a:t>
            </a:r>
            <a:endParaRPr/>
          </a:p>
        </p:txBody>
      </p:sp>
      <p:sp>
        <p:nvSpPr>
          <p:cNvPr id="165" name="Google Shape;165;p24"/>
          <p:cNvSpPr txBox="1"/>
          <p:nvPr/>
        </p:nvSpPr>
        <p:spPr>
          <a:xfrm>
            <a:off x="5009800" y="5554850"/>
            <a:ext cx="2475900" cy="523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a:t>GIBS Workflow to Generate and Queue MRFs</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9" name="Shape 169"/>
        <p:cNvGrpSpPr/>
        <p:nvPr/>
      </p:nvGrpSpPr>
      <p:grpSpPr>
        <a:xfrm>
          <a:off x="0" y="0"/>
          <a:ext cx="0" cy="0"/>
          <a:chOff x="0" y="0"/>
          <a:chExt cx="0" cy="0"/>
        </a:xfrm>
      </p:grpSpPr>
      <p:sp>
        <p:nvSpPr>
          <p:cNvPr id="170" name="Google Shape;170;p25"/>
          <p:cNvSpPr txBox="1"/>
          <p:nvPr>
            <p:ph type="title"/>
          </p:nvPr>
        </p:nvSpPr>
        <p:spPr>
          <a:xfrm>
            <a:off x="722313" y="4406900"/>
            <a:ext cx="7772400" cy="1362075"/>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lt1"/>
              </a:buClr>
              <a:buSzPts val="4000"/>
              <a:buFont typeface="Avenir"/>
              <a:buNone/>
            </a:pPr>
            <a:r>
              <a:rPr b="1" i="0" lang="en-US" sz="4000" u="none" cap="none" strike="noStrike">
                <a:solidFill>
                  <a:schemeClr val="lt1"/>
                </a:solidFill>
                <a:latin typeface="Avenir"/>
                <a:ea typeface="Avenir"/>
                <a:cs typeface="Avenir"/>
                <a:sym typeface="Avenir"/>
              </a:rPr>
              <a:t>WHAT IT MEANS FOR USERS</a:t>
            </a:r>
            <a:endParaRPr b="1" i="0" sz="4000" u="none" cap="none" strike="noStrike">
              <a:solidFill>
                <a:schemeClr val="lt1"/>
              </a:solidFill>
              <a:latin typeface="Avenir"/>
              <a:ea typeface="Avenir"/>
              <a:cs typeface="Avenir"/>
              <a:sym typeface="Avenir"/>
            </a:endParaRPr>
          </a:p>
        </p:txBody>
      </p:sp>
      <p:sp>
        <p:nvSpPr>
          <p:cNvPr id="171" name="Google Shape;171;p25"/>
          <p:cNvSpPr txBox="1"/>
          <p:nvPr>
            <p:ph idx="1" type="body"/>
          </p:nvPr>
        </p:nvSpPr>
        <p:spPr>
          <a:xfrm>
            <a:off x="722313" y="2906713"/>
            <a:ext cx="7772400" cy="1500187"/>
          </a:xfrm>
          <a:prstGeom prst="rect">
            <a:avLst/>
          </a:prstGeom>
          <a:noFill/>
          <a:ln>
            <a:noFill/>
          </a:ln>
        </p:spPr>
        <p:txBody>
          <a:bodyPr anchorCtr="0" anchor="b" bIns="91425" lIns="91425" spcFirstLastPara="1" rIns="91425" wrap="square" tIns="91425">
            <a:noAutofit/>
          </a:bodyPr>
          <a:lstStyle/>
          <a:p>
            <a:pPr indent="0" lvl="0" marL="0" marR="0" rtl="0" algn="l">
              <a:spcBef>
                <a:spcPts val="400"/>
              </a:spcBef>
              <a:spcAft>
                <a:spcPts val="0"/>
              </a:spcAft>
              <a:buClr>
                <a:srgbClr val="BFBFBF"/>
              </a:buClr>
              <a:buSzPts val="2000"/>
              <a:buFont typeface="Arial"/>
              <a:buNone/>
            </a:pPr>
            <a:r>
              <a:t/>
            </a:r>
            <a:endParaRPr b="0" i="0" sz="2000" u="none" cap="none" strike="noStrike">
              <a:solidFill>
                <a:srgbClr val="BFBFBF"/>
              </a:solidFill>
              <a:latin typeface="Helvetica Neue"/>
              <a:ea typeface="Helvetica Neue"/>
              <a:cs typeface="Helvetica Neue"/>
              <a:sym typeface="Helvetica Neue"/>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5" name="Shape 175"/>
        <p:cNvGrpSpPr/>
        <p:nvPr/>
      </p:nvGrpSpPr>
      <p:grpSpPr>
        <a:xfrm>
          <a:off x="0" y="0"/>
          <a:ext cx="0" cy="0"/>
          <a:chOff x="0" y="0"/>
          <a:chExt cx="0" cy="0"/>
        </a:xfrm>
      </p:grpSpPr>
      <p:sp>
        <p:nvSpPr>
          <p:cNvPr id="176" name="Google Shape;176;p26"/>
          <p:cNvSpPr txBox="1"/>
          <p:nvPr>
            <p:ph type="title"/>
          </p:nvPr>
        </p:nvSpPr>
        <p:spPr>
          <a:xfrm>
            <a:off x="457200" y="274638"/>
            <a:ext cx="8229600" cy="1143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34495E"/>
              </a:buClr>
              <a:buSzPts val="4400"/>
              <a:buFont typeface="Avenir"/>
              <a:buNone/>
            </a:pPr>
            <a:r>
              <a:rPr b="0" i="0" lang="en-US" sz="4400" u="none" cap="none" strike="noStrike">
                <a:solidFill>
                  <a:srgbClr val="34495E"/>
                </a:solidFill>
                <a:latin typeface="Avenir"/>
                <a:ea typeface="Avenir"/>
                <a:cs typeface="Avenir"/>
                <a:sym typeface="Avenir"/>
              </a:rPr>
              <a:t>The Same, Only Better</a:t>
            </a:r>
            <a:endParaRPr b="0" i="0" sz="4400" u="none" cap="none" strike="noStrike">
              <a:solidFill>
                <a:srgbClr val="34495E"/>
              </a:solidFill>
              <a:latin typeface="Avenir"/>
              <a:ea typeface="Avenir"/>
              <a:cs typeface="Avenir"/>
              <a:sym typeface="Avenir"/>
            </a:endParaRPr>
          </a:p>
        </p:txBody>
      </p:sp>
      <p:pic>
        <p:nvPicPr>
          <p:cNvPr id="177" name="Google Shape;177;p26"/>
          <p:cNvPicPr preferRelativeResize="0"/>
          <p:nvPr/>
        </p:nvPicPr>
        <p:blipFill rotWithShape="1">
          <a:blip r:embed="rId3">
            <a:alphaModFix/>
          </a:blip>
          <a:srcRect b="0" l="0" r="0" t="0"/>
          <a:stretch/>
        </p:blipFill>
        <p:spPr>
          <a:xfrm>
            <a:off x="1728788" y="1430956"/>
            <a:ext cx="5686425" cy="451485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1" name="Shape 181"/>
        <p:cNvGrpSpPr/>
        <p:nvPr/>
      </p:nvGrpSpPr>
      <p:grpSpPr>
        <a:xfrm>
          <a:off x="0" y="0"/>
          <a:ext cx="0" cy="0"/>
          <a:chOff x="0" y="0"/>
          <a:chExt cx="0" cy="0"/>
        </a:xfrm>
      </p:grpSpPr>
      <p:sp>
        <p:nvSpPr>
          <p:cNvPr id="182" name="Google Shape;182;p27"/>
          <p:cNvSpPr txBox="1"/>
          <p:nvPr>
            <p:ph type="title"/>
          </p:nvPr>
        </p:nvSpPr>
        <p:spPr>
          <a:xfrm>
            <a:off x="457200" y="274638"/>
            <a:ext cx="8229600" cy="1143000"/>
          </a:xfrm>
          <a:prstGeom prst="rect">
            <a:avLst/>
          </a:prstGeom>
          <a:no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34495E"/>
              </a:buClr>
              <a:buSzPts val="4400"/>
              <a:buFont typeface="Avenir"/>
              <a:buNone/>
            </a:pPr>
            <a:r>
              <a:rPr b="0" i="0" lang="en-US" sz="4400" u="none" cap="none" strike="noStrike">
                <a:solidFill>
                  <a:srgbClr val="34495E"/>
                </a:solidFill>
                <a:latin typeface="Avenir"/>
                <a:ea typeface="Avenir"/>
                <a:cs typeface="Avenir"/>
                <a:sym typeface="Avenir"/>
              </a:rPr>
              <a:t>Direct S3 Access?</a:t>
            </a:r>
            <a:endParaRPr b="0" i="0" sz="4400" u="none" cap="none" strike="noStrike">
              <a:solidFill>
                <a:srgbClr val="34495E"/>
              </a:solidFill>
              <a:latin typeface="Avenir"/>
              <a:ea typeface="Avenir"/>
              <a:cs typeface="Avenir"/>
              <a:sym typeface="Avenir"/>
            </a:endParaRPr>
          </a:p>
        </p:txBody>
      </p:sp>
      <p:sp>
        <p:nvSpPr>
          <p:cNvPr id="183" name="Google Shape;183;p27"/>
          <p:cNvSpPr txBox="1"/>
          <p:nvPr>
            <p:ph idx="1" type="body"/>
          </p:nvPr>
        </p:nvSpPr>
        <p:spPr>
          <a:xfrm>
            <a:off x="457200" y="1600200"/>
            <a:ext cx="8229600" cy="4525963"/>
          </a:xfrm>
          <a:prstGeom prst="rect">
            <a:avLst/>
          </a:prstGeom>
          <a:noFill/>
          <a:ln>
            <a:noFill/>
          </a:ln>
        </p:spPr>
        <p:txBody>
          <a:bodyPr anchorCtr="0" anchor="t" bIns="91425" lIns="91425" spcFirstLastPara="1" rIns="91425" wrap="square" tIns="91425">
            <a:noAutofit/>
          </a:bodyPr>
          <a:lstStyle/>
          <a:p>
            <a:pPr indent="0" lvl="0" marL="0" marR="0" rtl="0" algn="l">
              <a:spcBef>
                <a:spcPts val="640"/>
              </a:spcBef>
              <a:spcAft>
                <a:spcPts val="0"/>
              </a:spcAft>
              <a:buClr>
                <a:srgbClr val="393939"/>
              </a:buClr>
              <a:buSzPts val="3200"/>
              <a:buFont typeface="Arial"/>
              <a:buNone/>
            </a:pPr>
            <a:r>
              <a:rPr b="0" i="0" lang="en-US" sz="3200" u="none" cap="none" strike="noStrike">
                <a:solidFill>
                  <a:srgbClr val="393939"/>
                </a:solidFill>
                <a:latin typeface="Avenir"/>
                <a:ea typeface="Avenir"/>
                <a:cs typeface="Avenir"/>
                <a:sym typeface="Avenir"/>
              </a:rPr>
              <a:t>But what about unbounded egress?</a:t>
            </a:r>
            <a:endParaRPr b="0" i="0" sz="3200" u="none" cap="none" strike="noStrike">
              <a:solidFill>
                <a:srgbClr val="393939"/>
              </a:solidFill>
              <a:latin typeface="Avenir"/>
              <a:ea typeface="Avenir"/>
              <a:cs typeface="Avenir"/>
              <a:sym typeface="Avenir"/>
            </a:endParaRPr>
          </a:p>
          <a:p>
            <a:pPr indent="0" lvl="0" marL="0" marR="0" rtl="0" algn="l">
              <a:spcBef>
                <a:spcPts val="640"/>
              </a:spcBef>
              <a:spcAft>
                <a:spcPts val="0"/>
              </a:spcAft>
              <a:buClr>
                <a:srgbClr val="393939"/>
              </a:buClr>
              <a:buSzPts val="3200"/>
              <a:buFont typeface="Arial"/>
              <a:buNone/>
            </a:pPr>
            <a:r>
              <a:t/>
            </a:r>
            <a:endParaRPr b="0" i="0" sz="3200" u="none" cap="none" strike="noStrike">
              <a:solidFill>
                <a:srgbClr val="393939"/>
              </a:solidFill>
              <a:latin typeface="Avenir"/>
              <a:ea typeface="Avenir"/>
              <a:cs typeface="Avenir"/>
              <a:sym typeface="Avenir"/>
            </a:endParaRPr>
          </a:p>
          <a:p>
            <a:pPr indent="0" lvl="0" marL="0" marR="0" rtl="0" algn="l">
              <a:spcBef>
                <a:spcPts val="640"/>
              </a:spcBef>
              <a:spcAft>
                <a:spcPts val="0"/>
              </a:spcAft>
              <a:buClr>
                <a:srgbClr val="393939"/>
              </a:buClr>
              <a:buSzPts val="3200"/>
              <a:buFont typeface="Arial"/>
              <a:buNone/>
            </a:pPr>
            <a:r>
              <a:rPr b="0" i="0" lang="en-US" sz="3200" u="none" cap="none" strike="noStrike">
                <a:solidFill>
                  <a:srgbClr val="393939"/>
                </a:solidFill>
                <a:latin typeface="Avenir"/>
                <a:ea typeface="Avenir"/>
                <a:cs typeface="Avenir"/>
                <a:sym typeface="Avenir"/>
              </a:rPr>
              <a:t>How does this tie back to Earthdata Login?</a:t>
            </a:r>
            <a:endParaRPr b="0" i="0" sz="3200" u="none" cap="none" strike="noStrike">
              <a:solidFill>
                <a:srgbClr val="393939"/>
              </a:solidFill>
              <a:latin typeface="Avenir"/>
              <a:ea typeface="Avenir"/>
              <a:cs typeface="Avenir"/>
              <a:sym typeface="Aveni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7" name="Shape 187"/>
        <p:cNvGrpSpPr/>
        <p:nvPr/>
      </p:nvGrpSpPr>
      <p:grpSpPr>
        <a:xfrm>
          <a:off x="0" y="0"/>
          <a:ext cx="0" cy="0"/>
          <a:chOff x="0" y="0"/>
          <a:chExt cx="0" cy="0"/>
        </a:xfrm>
      </p:grpSpPr>
      <p:sp>
        <p:nvSpPr>
          <p:cNvPr id="188" name="Google Shape;188;p28"/>
          <p:cNvSpPr txBox="1"/>
          <p:nvPr/>
        </p:nvSpPr>
        <p:spPr>
          <a:xfrm>
            <a:off x="4028393" y="5088543"/>
            <a:ext cx="640200" cy="2739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000000"/>
              </a:buClr>
              <a:buSzPts val="1000"/>
              <a:buFont typeface="Arial"/>
              <a:buNone/>
            </a:pPr>
            <a:r>
              <a:rPr b="1" i="0" lang="en-US" sz="1000" u="none" cap="none" strike="noStrike">
                <a:solidFill>
                  <a:srgbClr val="474746"/>
                </a:solidFill>
                <a:latin typeface="Arial"/>
                <a:ea typeface="Arial"/>
                <a:cs typeface="Arial"/>
                <a:sym typeface="Arial"/>
              </a:rPr>
              <a:t>Science Data</a:t>
            </a:r>
            <a:endParaRPr b="1" i="0" sz="1000" u="none" cap="none" strike="noStrike">
              <a:solidFill>
                <a:srgbClr val="474746"/>
              </a:solidFill>
              <a:latin typeface="Arial"/>
              <a:ea typeface="Arial"/>
              <a:cs typeface="Arial"/>
              <a:sym typeface="Arial"/>
            </a:endParaRPr>
          </a:p>
        </p:txBody>
      </p:sp>
      <p:pic>
        <p:nvPicPr>
          <p:cNvPr id="189" name="Google Shape;189;p28"/>
          <p:cNvPicPr preferRelativeResize="0"/>
          <p:nvPr/>
        </p:nvPicPr>
        <p:blipFill rotWithShape="1">
          <a:blip r:embed="rId3">
            <a:alphaModFix/>
          </a:blip>
          <a:srcRect b="0" l="0" r="0" t="0"/>
          <a:stretch/>
        </p:blipFill>
        <p:spPr>
          <a:xfrm>
            <a:off x="4078777" y="4340914"/>
            <a:ext cx="543600" cy="564000"/>
          </a:xfrm>
          <a:prstGeom prst="rect">
            <a:avLst/>
          </a:prstGeom>
          <a:noFill/>
          <a:ln>
            <a:noFill/>
          </a:ln>
        </p:spPr>
      </p:pic>
      <p:pic>
        <p:nvPicPr>
          <p:cNvPr id="190" name="Google Shape;190;p28"/>
          <p:cNvPicPr preferRelativeResize="0"/>
          <p:nvPr/>
        </p:nvPicPr>
        <p:blipFill rotWithShape="1">
          <a:blip r:embed="rId4">
            <a:alphaModFix/>
          </a:blip>
          <a:srcRect b="0" l="0" r="0" t="0"/>
          <a:stretch/>
        </p:blipFill>
        <p:spPr>
          <a:xfrm>
            <a:off x="5525951" y="1247088"/>
            <a:ext cx="529800" cy="731100"/>
          </a:xfrm>
          <a:prstGeom prst="rect">
            <a:avLst/>
          </a:prstGeom>
          <a:noFill/>
          <a:ln>
            <a:noFill/>
          </a:ln>
        </p:spPr>
      </p:pic>
      <p:sp>
        <p:nvSpPr>
          <p:cNvPr id="191" name="Google Shape;191;p28"/>
          <p:cNvSpPr txBox="1"/>
          <p:nvPr/>
        </p:nvSpPr>
        <p:spPr>
          <a:xfrm>
            <a:off x="5269114" y="2075416"/>
            <a:ext cx="1079100" cy="1551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000000"/>
              </a:buClr>
              <a:buSzPts val="1000"/>
              <a:buFont typeface="Arial"/>
              <a:buNone/>
            </a:pPr>
            <a:r>
              <a:rPr b="1" i="0" lang="en-US" sz="1000" u="none" cap="none" strike="noStrike">
                <a:solidFill>
                  <a:srgbClr val="474746"/>
                </a:solidFill>
                <a:latin typeface="Arial"/>
                <a:ea typeface="Arial"/>
                <a:cs typeface="Arial"/>
                <a:sym typeface="Arial"/>
              </a:rPr>
              <a:t>Earthdata Login</a:t>
            </a:r>
            <a:endParaRPr b="1" i="0" sz="1000" u="none" cap="none" strike="noStrike">
              <a:solidFill>
                <a:srgbClr val="474746"/>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000"/>
              <a:buFont typeface="Arial"/>
              <a:buNone/>
            </a:pPr>
            <a:r>
              <a:rPr b="1" i="0" lang="en-US" sz="1000" u="none" cap="none" strike="noStrike">
                <a:solidFill>
                  <a:srgbClr val="474746"/>
                </a:solidFill>
                <a:latin typeface="Arial"/>
                <a:ea typeface="Arial"/>
                <a:cs typeface="Arial"/>
                <a:sym typeface="Arial"/>
              </a:rPr>
              <a:t>(OAuth)</a:t>
            </a:r>
            <a:endParaRPr b="1" i="0" sz="1000" u="none" cap="none" strike="noStrike">
              <a:solidFill>
                <a:srgbClr val="474746"/>
              </a:solidFill>
              <a:latin typeface="Arial"/>
              <a:ea typeface="Arial"/>
              <a:cs typeface="Arial"/>
              <a:sym typeface="Arial"/>
            </a:endParaRPr>
          </a:p>
        </p:txBody>
      </p:sp>
      <p:pic>
        <p:nvPicPr>
          <p:cNvPr id="192" name="Google Shape;192;p28"/>
          <p:cNvPicPr preferRelativeResize="0"/>
          <p:nvPr/>
        </p:nvPicPr>
        <p:blipFill rotWithShape="1">
          <a:blip r:embed="rId5">
            <a:alphaModFix/>
          </a:blip>
          <a:srcRect b="0" l="0" r="0" t="0"/>
          <a:stretch/>
        </p:blipFill>
        <p:spPr>
          <a:xfrm>
            <a:off x="3306262" y="1291171"/>
            <a:ext cx="521400" cy="625500"/>
          </a:xfrm>
          <a:prstGeom prst="rect">
            <a:avLst/>
          </a:prstGeom>
          <a:noFill/>
          <a:ln>
            <a:noFill/>
          </a:ln>
        </p:spPr>
      </p:pic>
      <p:sp>
        <p:nvSpPr>
          <p:cNvPr id="193" name="Google Shape;193;p28"/>
          <p:cNvSpPr txBox="1"/>
          <p:nvPr/>
        </p:nvSpPr>
        <p:spPr>
          <a:xfrm>
            <a:off x="3119050" y="1961981"/>
            <a:ext cx="894900" cy="3645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000000"/>
              </a:buClr>
              <a:buSzPts val="1000"/>
              <a:buFont typeface="Arial"/>
              <a:buNone/>
            </a:pPr>
            <a:r>
              <a:rPr b="1" i="0" lang="en-US" sz="1000" u="none" cap="none" strike="noStrike">
                <a:solidFill>
                  <a:srgbClr val="474746"/>
                </a:solidFill>
                <a:latin typeface="Arial"/>
                <a:ea typeface="Arial"/>
                <a:cs typeface="Arial"/>
                <a:sym typeface="Arial"/>
              </a:rPr>
              <a:t>Credential Dispenser</a:t>
            </a:r>
            <a:endParaRPr b="1" i="0" sz="1800" u="none" cap="none" strike="noStrike">
              <a:solidFill>
                <a:srgbClr val="474746"/>
              </a:solidFill>
              <a:latin typeface="Arial"/>
              <a:ea typeface="Arial"/>
              <a:cs typeface="Arial"/>
              <a:sym typeface="Arial"/>
            </a:endParaRPr>
          </a:p>
        </p:txBody>
      </p:sp>
      <p:sp>
        <p:nvSpPr>
          <p:cNvPr id="194" name="Google Shape;194;p28"/>
          <p:cNvSpPr txBox="1"/>
          <p:nvPr/>
        </p:nvSpPr>
        <p:spPr>
          <a:xfrm>
            <a:off x="2042424" y="3061825"/>
            <a:ext cx="894900" cy="2739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000000"/>
              </a:buClr>
              <a:buSzPts val="1000"/>
              <a:buFont typeface="Arial"/>
              <a:buNone/>
            </a:pPr>
            <a:r>
              <a:rPr b="1" i="0" lang="en-US" sz="1000" u="none" cap="none" strike="noStrike">
                <a:solidFill>
                  <a:srgbClr val="474746"/>
                </a:solidFill>
                <a:latin typeface="Arial"/>
                <a:ea typeface="Arial"/>
                <a:cs typeface="Arial"/>
                <a:sym typeface="Arial"/>
              </a:rPr>
              <a:t>Read-Only In-Region Access Keys</a:t>
            </a:r>
            <a:endParaRPr b="1" i="0" sz="1000" u="none" cap="none" strike="noStrike">
              <a:solidFill>
                <a:srgbClr val="474746"/>
              </a:solidFill>
              <a:latin typeface="Arial"/>
              <a:ea typeface="Arial"/>
              <a:cs typeface="Arial"/>
              <a:sym typeface="Arial"/>
            </a:endParaRPr>
          </a:p>
        </p:txBody>
      </p:sp>
      <p:pic>
        <p:nvPicPr>
          <p:cNvPr id="195" name="Google Shape;195;p28"/>
          <p:cNvPicPr preferRelativeResize="0"/>
          <p:nvPr/>
        </p:nvPicPr>
        <p:blipFill rotWithShape="1">
          <a:blip r:embed="rId6">
            <a:alphaModFix/>
          </a:blip>
          <a:srcRect b="0" l="0" r="0" t="0"/>
          <a:stretch/>
        </p:blipFill>
        <p:spPr>
          <a:xfrm>
            <a:off x="2244031" y="2554653"/>
            <a:ext cx="491700" cy="442500"/>
          </a:xfrm>
          <a:prstGeom prst="rect">
            <a:avLst/>
          </a:prstGeom>
          <a:noFill/>
          <a:ln>
            <a:noFill/>
          </a:ln>
        </p:spPr>
      </p:pic>
      <p:pic>
        <p:nvPicPr>
          <p:cNvPr id="196" name="Google Shape;196;p28"/>
          <p:cNvPicPr preferRelativeResize="0"/>
          <p:nvPr/>
        </p:nvPicPr>
        <p:blipFill rotWithShape="1">
          <a:blip r:embed="rId7">
            <a:alphaModFix/>
          </a:blip>
          <a:srcRect b="0" l="0" r="0" t="0"/>
          <a:stretch/>
        </p:blipFill>
        <p:spPr>
          <a:xfrm>
            <a:off x="1055120" y="1338713"/>
            <a:ext cx="548700" cy="548400"/>
          </a:xfrm>
          <a:prstGeom prst="rect">
            <a:avLst/>
          </a:prstGeom>
          <a:noFill/>
          <a:ln>
            <a:noFill/>
          </a:ln>
        </p:spPr>
      </p:pic>
      <p:sp>
        <p:nvSpPr>
          <p:cNvPr id="197" name="Google Shape;197;p28"/>
          <p:cNvSpPr txBox="1"/>
          <p:nvPr/>
        </p:nvSpPr>
        <p:spPr>
          <a:xfrm>
            <a:off x="789950" y="2171126"/>
            <a:ext cx="1079100" cy="3267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000000"/>
              </a:buClr>
              <a:buSzPts val="1000"/>
              <a:buFont typeface="Arial"/>
              <a:buNone/>
            </a:pPr>
            <a:r>
              <a:rPr b="1" i="0" lang="en-US" sz="1000" u="none" cap="none" strike="noStrike">
                <a:solidFill>
                  <a:srgbClr val="474746"/>
                </a:solidFill>
                <a:latin typeface="Helvetica Neue"/>
                <a:ea typeface="Helvetica Neue"/>
                <a:cs typeface="Helvetica Neue"/>
                <a:sym typeface="Helvetica Neue"/>
              </a:rPr>
              <a:t>Science User</a:t>
            </a:r>
            <a:endParaRPr b="1" i="0" sz="1000" u="none" cap="none" strike="noStrike">
              <a:solidFill>
                <a:srgbClr val="474746"/>
              </a:solidFill>
              <a:latin typeface="Helvetica Neue"/>
              <a:ea typeface="Helvetica Neue"/>
              <a:cs typeface="Helvetica Neue"/>
              <a:sym typeface="Helvetica Neue"/>
            </a:endParaRPr>
          </a:p>
          <a:p>
            <a:pPr indent="0" lvl="0" marL="0" marR="0" rtl="0" algn="ctr">
              <a:lnSpc>
                <a:spcPct val="100000"/>
              </a:lnSpc>
              <a:spcBef>
                <a:spcPts val="0"/>
              </a:spcBef>
              <a:spcAft>
                <a:spcPts val="0"/>
              </a:spcAft>
              <a:buClr>
                <a:srgbClr val="000000"/>
              </a:buClr>
              <a:buSzPts val="1000"/>
              <a:buFont typeface="Arial"/>
              <a:buNone/>
            </a:pPr>
            <a:r>
              <a:rPr b="1" i="0" lang="en-US" sz="1000" u="none" cap="none" strike="noStrike">
                <a:solidFill>
                  <a:srgbClr val="474746"/>
                </a:solidFill>
                <a:latin typeface="Helvetica Neue"/>
                <a:ea typeface="Helvetica Neue"/>
                <a:cs typeface="Helvetica Neue"/>
                <a:sym typeface="Helvetica Neue"/>
              </a:rPr>
              <a:t>Or Service</a:t>
            </a:r>
            <a:endParaRPr b="1" i="0" sz="1000" u="none" cap="none" strike="noStrike">
              <a:solidFill>
                <a:srgbClr val="474746"/>
              </a:solidFill>
              <a:latin typeface="Helvetica Neue"/>
              <a:ea typeface="Helvetica Neue"/>
              <a:cs typeface="Helvetica Neue"/>
              <a:sym typeface="Helvetica Neue"/>
            </a:endParaRPr>
          </a:p>
        </p:txBody>
      </p:sp>
      <p:cxnSp>
        <p:nvCxnSpPr>
          <p:cNvPr id="198" name="Google Shape;198;p28"/>
          <p:cNvCxnSpPr/>
          <p:nvPr/>
        </p:nvCxnSpPr>
        <p:spPr>
          <a:xfrm>
            <a:off x="1733887" y="1704421"/>
            <a:ext cx="1512000" cy="0"/>
          </a:xfrm>
          <a:prstGeom prst="straightConnector1">
            <a:avLst/>
          </a:prstGeom>
          <a:noFill/>
          <a:ln cap="flat" cmpd="sng" w="19050">
            <a:solidFill>
              <a:srgbClr val="000000"/>
            </a:solidFill>
            <a:prstDash val="solid"/>
            <a:round/>
            <a:headEnd len="sm" w="sm" type="none"/>
            <a:tailEnd len="med" w="med" type="triangle"/>
          </a:ln>
        </p:spPr>
      </p:cxnSp>
      <p:cxnSp>
        <p:nvCxnSpPr>
          <p:cNvPr id="199" name="Google Shape;199;p28"/>
          <p:cNvCxnSpPr/>
          <p:nvPr/>
        </p:nvCxnSpPr>
        <p:spPr>
          <a:xfrm>
            <a:off x="4013949" y="1704421"/>
            <a:ext cx="1512000" cy="0"/>
          </a:xfrm>
          <a:prstGeom prst="straightConnector1">
            <a:avLst/>
          </a:prstGeom>
          <a:noFill/>
          <a:ln cap="flat" cmpd="sng" w="19050">
            <a:solidFill>
              <a:srgbClr val="000000"/>
            </a:solidFill>
            <a:prstDash val="solid"/>
            <a:round/>
            <a:headEnd len="sm" w="sm" type="none"/>
            <a:tailEnd len="med" w="med" type="triangle"/>
          </a:ln>
        </p:spPr>
      </p:cxnSp>
      <p:cxnSp>
        <p:nvCxnSpPr>
          <p:cNvPr id="200" name="Google Shape;200;p28"/>
          <p:cNvCxnSpPr>
            <a:stCxn id="193" idx="2"/>
            <a:endCxn id="195" idx="3"/>
          </p:cNvCxnSpPr>
          <p:nvPr/>
        </p:nvCxnSpPr>
        <p:spPr>
          <a:xfrm rot="5400000">
            <a:off x="2926450" y="2135831"/>
            <a:ext cx="449400" cy="830700"/>
          </a:xfrm>
          <a:prstGeom prst="bentConnector2">
            <a:avLst/>
          </a:prstGeom>
          <a:noFill/>
          <a:ln cap="flat" cmpd="sng" w="19050">
            <a:solidFill>
              <a:srgbClr val="000000"/>
            </a:solidFill>
            <a:prstDash val="dash"/>
            <a:round/>
            <a:headEnd len="sm" w="sm" type="none"/>
            <a:tailEnd len="med" w="med" type="triangle"/>
          </a:ln>
        </p:spPr>
      </p:cxnSp>
      <p:cxnSp>
        <p:nvCxnSpPr>
          <p:cNvPr id="201" name="Google Shape;201;p28"/>
          <p:cNvCxnSpPr>
            <a:stCxn id="195" idx="1"/>
            <a:endCxn id="197" idx="2"/>
          </p:cNvCxnSpPr>
          <p:nvPr/>
        </p:nvCxnSpPr>
        <p:spPr>
          <a:xfrm rot="10800000">
            <a:off x="1329631" y="2497803"/>
            <a:ext cx="914400" cy="278100"/>
          </a:xfrm>
          <a:prstGeom prst="bentConnector2">
            <a:avLst/>
          </a:prstGeom>
          <a:noFill/>
          <a:ln cap="flat" cmpd="sng" w="19050">
            <a:solidFill>
              <a:srgbClr val="000000"/>
            </a:solidFill>
            <a:prstDash val="dash"/>
            <a:round/>
            <a:headEnd len="sm" w="sm" type="none"/>
            <a:tailEnd len="med" w="med" type="triangle"/>
          </a:ln>
        </p:spPr>
      </p:cxnSp>
      <p:pic>
        <p:nvPicPr>
          <p:cNvPr id="202" name="Google Shape;202;p28"/>
          <p:cNvPicPr preferRelativeResize="0"/>
          <p:nvPr/>
        </p:nvPicPr>
        <p:blipFill rotWithShape="1">
          <a:blip r:embed="rId7">
            <a:alphaModFix/>
          </a:blip>
          <a:srcRect b="0" l="0" r="0" t="0"/>
          <a:stretch/>
        </p:blipFill>
        <p:spPr>
          <a:xfrm>
            <a:off x="1228495" y="4340913"/>
            <a:ext cx="548700" cy="548400"/>
          </a:xfrm>
          <a:prstGeom prst="rect">
            <a:avLst/>
          </a:prstGeom>
          <a:noFill/>
          <a:ln>
            <a:noFill/>
          </a:ln>
        </p:spPr>
      </p:pic>
      <p:sp>
        <p:nvSpPr>
          <p:cNvPr id="203" name="Google Shape;203;p28"/>
          <p:cNvSpPr txBox="1"/>
          <p:nvPr/>
        </p:nvSpPr>
        <p:spPr>
          <a:xfrm>
            <a:off x="963325" y="5173326"/>
            <a:ext cx="1079100" cy="3267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000000"/>
              </a:buClr>
              <a:buSzPts val="1000"/>
              <a:buFont typeface="Arial"/>
              <a:buNone/>
            </a:pPr>
            <a:r>
              <a:rPr b="1" i="0" lang="en-US" sz="1000" u="none" cap="none" strike="noStrike">
                <a:solidFill>
                  <a:srgbClr val="474746"/>
                </a:solidFill>
                <a:latin typeface="Helvetica Neue"/>
                <a:ea typeface="Helvetica Neue"/>
                <a:cs typeface="Helvetica Neue"/>
                <a:sym typeface="Helvetica Neue"/>
              </a:rPr>
              <a:t>Science User</a:t>
            </a:r>
            <a:endParaRPr b="1" i="0" sz="1000" u="none" cap="none" strike="noStrike">
              <a:solidFill>
                <a:srgbClr val="474746"/>
              </a:solidFill>
              <a:latin typeface="Helvetica Neue"/>
              <a:ea typeface="Helvetica Neue"/>
              <a:cs typeface="Helvetica Neue"/>
              <a:sym typeface="Helvetica Neue"/>
            </a:endParaRPr>
          </a:p>
          <a:p>
            <a:pPr indent="0" lvl="0" marL="0" marR="0" rtl="0" algn="ctr">
              <a:lnSpc>
                <a:spcPct val="100000"/>
              </a:lnSpc>
              <a:spcBef>
                <a:spcPts val="0"/>
              </a:spcBef>
              <a:spcAft>
                <a:spcPts val="0"/>
              </a:spcAft>
              <a:buClr>
                <a:srgbClr val="000000"/>
              </a:buClr>
              <a:buSzPts val="1000"/>
              <a:buFont typeface="Arial"/>
              <a:buNone/>
            </a:pPr>
            <a:r>
              <a:rPr b="1" i="0" lang="en-US" sz="1000" u="none" cap="none" strike="noStrike">
                <a:solidFill>
                  <a:srgbClr val="474746"/>
                </a:solidFill>
                <a:latin typeface="Helvetica Neue"/>
                <a:ea typeface="Helvetica Neue"/>
                <a:cs typeface="Helvetica Neue"/>
                <a:sym typeface="Helvetica Neue"/>
              </a:rPr>
              <a:t>Or Service</a:t>
            </a:r>
            <a:endParaRPr b="1" i="0" sz="1000" u="none" cap="none" strike="noStrike">
              <a:solidFill>
                <a:srgbClr val="474746"/>
              </a:solidFill>
              <a:latin typeface="Helvetica Neue"/>
              <a:ea typeface="Helvetica Neue"/>
              <a:cs typeface="Helvetica Neue"/>
              <a:sym typeface="Helvetica Neue"/>
            </a:endParaRPr>
          </a:p>
        </p:txBody>
      </p:sp>
      <p:sp>
        <p:nvSpPr>
          <p:cNvPr id="204" name="Google Shape;204;p28"/>
          <p:cNvSpPr txBox="1"/>
          <p:nvPr/>
        </p:nvSpPr>
        <p:spPr>
          <a:xfrm>
            <a:off x="2350974" y="5453163"/>
            <a:ext cx="894900" cy="2739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000000"/>
              </a:buClr>
              <a:buSzPts val="1000"/>
              <a:buFont typeface="Arial"/>
              <a:buNone/>
            </a:pPr>
            <a:r>
              <a:rPr b="1" i="0" lang="en-US" sz="1000" u="none" cap="none" strike="noStrike">
                <a:solidFill>
                  <a:srgbClr val="474746"/>
                </a:solidFill>
                <a:latin typeface="Arial"/>
                <a:ea typeface="Arial"/>
                <a:cs typeface="Arial"/>
                <a:sym typeface="Arial"/>
              </a:rPr>
              <a:t>Read-Only In-Region Access Keys</a:t>
            </a:r>
            <a:endParaRPr b="1" i="0" sz="1000" u="none" cap="none" strike="noStrike">
              <a:solidFill>
                <a:srgbClr val="474746"/>
              </a:solidFill>
              <a:latin typeface="Arial"/>
              <a:ea typeface="Arial"/>
              <a:cs typeface="Arial"/>
              <a:sym typeface="Arial"/>
            </a:endParaRPr>
          </a:p>
        </p:txBody>
      </p:sp>
      <p:pic>
        <p:nvPicPr>
          <p:cNvPr id="205" name="Google Shape;205;p28"/>
          <p:cNvPicPr preferRelativeResize="0"/>
          <p:nvPr/>
        </p:nvPicPr>
        <p:blipFill rotWithShape="1">
          <a:blip r:embed="rId6">
            <a:alphaModFix/>
          </a:blip>
          <a:srcRect b="0" l="0" r="0" t="0"/>
          <a:stretch/>
        </p:blipFill>
        <p:spPr>
          <a:xfrm>
            <a:off x="2552581" y="4945991"/>
            <a:ext cx="491700" cy="442500"/>
          </a:xfrm>
          <a:prstGeom prst="rect">
            <a:avLst/>
          </a:prstGeom>
          <a:noFill/>
          <a:ln>
            <a:noFill/>
          </a:ln>
        </p:spPr>
      </p:pic>
      <p:cxnSp>
        <p:nvCxnSpPr>
          <p:cNvPr id="206" name="Google Shape;206;p28"/>
          <p:cNvCxnSpPr>
            <a:stCxn id="202" idx="3"/>
            <a:endCxn id="189" idx="1"/>
          </p:cNvCxnSpPr>
          <p:nvPr/>
        </p:nvCxnSpPr>
        <p:spPr>
          <a:xfrm>
            <a:off x="1777195" y="4615113"/>
            <a:ext cx="2301600" cy="7800"/>
          </a:xfrm>
          <a:prstGeom prst="straightConnector1">
            <a:avLst/>
          </a:prstGeom>
          <a:noFill/>
          <a:ln cap="flat" cmpd="sng" w="19050">
            <a:solidFill>
              <a:srgbClr val="000000"/>
            </a:solidFill>
            <a:prstDash val="solid"/>
            <a:round/>
            <a:headEnd len="sm" w="sm" type="none"/>
            <a:tailEnd len="med" w="med" type="triangle"/>
          </a:ln>
        </p:spPr>
      </p:cxnSp>
      <p:cxnSp>
        <p:nvCxnSpPr>
          <p:cNvPr id="207" name="Google Shape;207;p28"/>
          <p:cNvCxnSpPr>
            <a:stCxn id="205" idx="0"/>
          </p:cNvCxnSpPr>
          <p:nvPr/>
        </p:nvCxnSpPr>
        <p:spPr>
          <a:xfrm rot="10800000">
            <a:off x="2798431" y="4714691"/>
            <a:ext cx="0" cy="231300"/>
          </a:xfrm>
          <a:prstGeom prst="straightConnector1">
            <a:avLst/>
          </a:prstGeom>
          <a:noFill/>
          <a:ln cap="flat" cmpd="sng" w="19050">
            <a:solidFill>
              <a:srgbClr val="000000"/>
            </a:solidFill>
            <a:prstDash val="solid"/>
            <a:round/>
            <a:headEnd len="sm" w="sm" type="none"/>
            <a:tailEnd len="sm" w="sm" type="none"/>
          </a:ln>
        </p:spPr>
      </p:cxnSp>
      <p:sp>
        <p:nvSpPr>
          <p:cNvPr id="208" name="Google Shape;208;p28"/>
          <p:cNvSpPr txBox="1"/>
          <p:nvPr/>
        </p:nvSpPr>
        <p:spPr>
          <a:xfrm>
            <a:off x="2142550" y="4455950"/>
            <a:ext cx="1685100" cy="1551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000000"/>
              </a:buClr>
              <a:buSzPts val="1000"/>
              <a:buFont typeface="Arial"/>
              <a:buNone/>
            </a:pPr>
            <a:r>
              <a:rPr b="1" i="0" lang="en-US" sz="1000" u="none" cap="none" strike="noStrike">
                <a:solidFill>
                  <a:srgbClr val="474746"/>
                </a:solidFill>
                <a:latin typeface="Arial"/>
                <a:ea typeface="Arial"/>
                <a:cs typeface="Arial"/>
                <a:sym typeface="Arial"/>
              </a:rPr>
              <a:t>Direct S3 Access</a:t>
            </a:r>
            <a:endParaRPr b="1" i="0" sz="1000" u="none" cap="none" strike="noStrike">
              <a:solidFill>
                <a:srgbClr val="474746"/>
              </a:solidFill>
              <a:latin typeface="Arial"/>
              <a:ea typeface="Arial"/>
              <a:cs typeface="Arial"/>
              <a:sym typeface="Arial"/>
            </a:endParaRPr>
          </a:p>
        </p:txBody>
      </p:sp>
      <p:cxnSp>
        <p:nvCxnSpPr>
          <p:cNvPr id="209" name="Google Shape;209;p28"/>
          <p:cNvCxnSpPr/>
          <p:nvPr/>
        </p:nvCxnSpPr>
        <p:spPr>
          <a:xfrm>
            <a:off x="457200" y="3869275"/>
            <a:ext cx="8229600" cy="0"/>
          </a:xfrm>
          <a:prstGeom prst="straightConnector1">
            <a:avLst/>
          </a:prstGeom>
          <a:noFill/>
          <a:ln cap="flat" cmpd="sng" w="9525">
            <a:solidFill>
              <a:srgbClr val="000000"/>
            </a:solidFill>
            <a:prstDash val="dot"/>
            <a:round/>
            <a:headEnd len="sm" w="sm" type="none"/>
            <a:tailEnd len="sm" w="sm" type="none"/>
          </a:ln>
        </p:spPr>
      </p:cxnSp>
      <p:sp>
        <p:nvSpPr>
          <p:cNvPr id="210" name="Google Shape;210;p2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34495E"/>
              </a:buClr>
              <a:buSzPts val="4400"/>
              <a:buFont typeface="Avenir"/>
              <a:buNone/>
            </a:pPr>
            <a:r>
              <a:rPr b="0" i="0" lang="en-US" sz="4400" u="none" cap="none" strike="noStrike">
                <a:solidFill>
                  <a:srgbClr val="34495E"/>
                </a:solidFill>
                <a:latin typeface="Avenir"/>
                <a:ea typeface="Avenir"/>
                <a:cs typeface="Avenir"/>
                <a:sym typeface="Avenir"/>
              </a:rPr>
              <a:t>Direct S3 Access!</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4" name="Shape 214"/>
        <p:cNvGrpSpPr/>
        <p:nvPr/>
      </p:nvGrpSpPr>
      <p:grpSpPr>
        <a:xfrm>
          <a:off x="0" y="0"/>
          <a:ext cx="0" cy="0"/>
          <a:chOff x="0" y="0"/>
          <a:chExt cx="0" cy="0"/>
        </a:xfrm>
      </p:grpSpPr>
      <p:sp>
        <p:nvSpPr>
          <p:cNvPr id="215" name="Google Shape;215;p29"/>
          <p:cNvSpPr txBox="1"/>
          <p:nvPr>
            <p:ph type="title"/>
          </p:nvPr>
        </p:nvSpPr>
        <p:spPr>
          <a:xfrm>
            <a:off x="457200" y="274638"/>
            <a:ext cx="8229600" cy="1143000"/>
          </a:xfrm>
          <a:prstGeom prst="rect">
            <a:avLst/>
          </a:prstGeom>
        </p:spPr>
        <p:txBody>
          <a:bodyPr anchorCtr="0" anchor="ctr" bIns="45700" lIns="91425" spcFirstLastPara="1" rIns="91425" wrap="square" tIns="45700">
            <a:noAutofit/>
          </a:bodyPr>
          <a:lstStyle/>
          <a:p>
            <a:pPr indent="0" lvl="0" marL="0">
              <a:spcBef>
                <a:spcPts val="0"/>
              </a:spcBef>
              <a:spcAft>
                <a:spcPts val="0"/>
              </a:spcAft>
              <a:buNone/>
            </a:pPr>
            <a:r>
              <a:rPr lang="en-US"/>
              <a:t>Direct S3 Access!</a:t>
            </a:r>
            <a:endParaRPr/>
          </a:p>
        </p:txBody>
      </p:sp>
      <p:sp>
        <p:nvSpPr>
          <p:cNvPr id="216" name="Google Shape;216;p29"/>
          <p:cNvSpPr txBox="1"/>
          <p:nvPr>
            <p:ph idx="12" type="sldNum"/>
          </p:nvPr>
        </p:nvSpPr>
        <p:spPr>
          <a:xfrm>
            <a:off x="7929006" y="6356350"/>
            <a:ext cx="757800" cy="365100"/>
          </a:xfrm>
          <a:prstGeom prst="rect">
            <a:avLst/>
          </a:prstGeom>
        </p:spPr>
        <p:txBody>
          <a:bodyPr anchorCtr="0" anchor="ctr" bIns="45700" lIns="91425" spcFirstLastPara="1" rIns="91425" wrap="square" tIns="45700">
            <a:noAutofit/>
          </a:bodyPr>
          <a:lstStyle/>
          <a:p>
            <a:pPr indent="0" lvl="0" marL="0">
              <a:spcBef>
                <a:spcPts val="0"/>
              </a:spcBef>
              <a:spcAft>
                <a:spcPts val="0"/>
              </a:spcAft>
              <a:buClr>
                <a:srgbClr val="000000"/>
              </a:buClr>
              <a:buFont typeface="Arial"/>
              <a:buNone/>
            </a:pPr>
            <a:fld id="{00000000-1234-1234-1234-123412341234}" type="slidenum">
              <a:rPr lang="en-US"/>
              <a:t>‹#›</a:t>
            </a:fld>
            <a:endParaRPr/>
          </a:p>
        </p:txBody>
      </p:sp>
      <p:pic>
        <p:nvPicPr>
          <p:cNvPr id="217" name="Google Shape;217;p29"/>
          <p:cNvPicPr preferRelativeResize="0"/>
          <p:nvPr/>
        </p:nvPicPr>
        <p:blipFill>
          <a:blip r:embed="rId3">
            <a:alphaModFix/>
          </a:blip>
          <a:stretch>
            <a:fillRect/>
          </a:stretch>
        </p:blipFill>
        <p:spPr>
          <a:xfrm>
            <a:off x="583064" y="2126175"/>
            <a:ext cx="6082926" cy="3893475"/>
          </a:xfrm>
          <a:prstGeom prst="rect">
            <a:avLst/>
          </a:prstGeom>
          <a:noFill/>
          <a:ln>
            <a:noFill/>
          </a:ln>
        </p:spPr>
      </p:pic>
      <p:sp>
        <p:nvSpPr>
          <p:cNvPr id="218" name="Google Shape;218;p29"/>
          <p:cNvSpPr txBox="1"/>
          <p:nvPr/>
        </p:nvSpPr>
        <p:spPr>
          <a:xfrm>
            <a:off x="583075" y="1360500"/>
            <a:ext cx="6358200" cy="5415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lang="en-US" sz="2400" u="sng">
                <a:solidFill>
                  <a:schemeClr val="hlink"/>
                </a:solidFill>
                <a:hlinkClick r:id="rId4"/>
              </a:rPr>
              <a:t>https://cumulus.com/s3credentials</a:t>
            </a:r>
            <a:endParaRPr sz="2400"/>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2" name="Shape 222"/>
        <p:cNvGrpSpPr/>
        <p:nvPr/>
      </p:nvGrpSpPr>
      <p:grpSpPr>
        <a:xfrm>
          <a:off x="0" y="0"/>
          <a:ext cx="0" cy="0"/>
          <a:chOff x="0" y="0"/>
          <a:chExt cx="0" cy="0"/>
        </a:xfrm>
      </p:grpSpPr>
      <p:sp>
        <p:nvSpPr>
          <p:cNvPr id="223" name="Google Shape;223;p30"/>
          <p:cNvSpPr txBox="1"/>
          <p:nvPr>
            <p:ph type="title"/>
          </p:nvPr>
        </p:nvSpPr>
        <p:spPr>
          <a:xfrm>
            <a:off x="457200" y="274638"/>
            <a:ext cx="8229600" cy="1143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34495E"/>
              </a:buClr>
              <a:buSzPts val="4400"/>
              <a:buFont typeface="Avenir"/>
              <a:buNone/>
            </a:pPr>
            <a:r>
              <a:rPr b="0" i="0" lang="en-US" sz="4400" u="none" cap="none" strike="noStrike">
                <a:solidFill>
                  <a:srgbClr val="34495E"/>
                </a:solidFill>
                <a:latin typeface="Avenir"/>
                <a:ea typeface="Avenir"/>
                <a:cs typeface="Avenir"/>
                <a:sym typeface="Avenir"/>
              </a:rPr>
              <a:t>Free and Open Access</a:t>
            </a:r>
            <a:endParaRPr b="0" i="0" sz="4400" u="none" cap="none" strike="noStrike">
              <a:solidFill>
                <a:srgbClr val="34495E"/>
              </a:solidFill>
              <a:latin typeface="Avenir"/>
              <a:ea typeface="Avenir"/>
              <a:cs typeface="Avenir"/>
              <a:sym typeface="Avenir"/>
            </a:endParaRPr>
          </a:p>
        </p:txBody>
      </p:sp>
      <p:sp>
        <p:nvSpPr>
          <p:cNvPr id="224" name="Google Shape;224;p30"/>
          <p:cNvSpPr txBox="1"/>
          <p:nvPr/>
        </p:nvSpPr>
        <p:spPr>
          <a:xfrm>
            <a:off x="621700" y="1447375"/>
            <a:ext cx="7615800" cy="4617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3200"/>
              <a:buFont typeface="Arial"/>
              <a:buNone/>
            </a:pPr>
            <a:r>
              <a:rPr b="0" i="0" lang="en-US" sz="3200" u="none" cap="none" strike="noStrike">
                <a:solidFill>
                  <a:srgbClr val="000000"/>
                </a:solidFill>
                <a:latin typeface="Avenir"/>
                <a:ea typeface="Avenir"/>
                <a:cs typeface="Avenir"/>
                <a:sym typeface="Avenir"/>
              </a:rPr>
              <a:t>Check us out on github! </a:t>
            </a:r>
            <a:endParaRPr b="0" i="0" sz="3200" u="none" cap="none" strike="noStrike">
              <a:solidFill>
                <a:srgbClr val="000000"/>
              </a:solidFill>
              <a:latin typeface="Avenir"/>
              <a:ea typeface="Avenir"/>
              <a:cs typeface="Avenir"/>
              <a:sym typeface="Avenir"/>
            </a:endParaRPr>
          </a:p>
          <a:p>
            <a:pPr indent="0" lvl="0" marL="0" marR="0" rtl="0" algn="l">
              <a:lnSpc>
                <a:spcPct val="100000"/>
              </a:lnSpc>
              <a:spcBef>
                <a:spcPts val="0"/>
              </a:spcBef>
              <a:spcAft>
                <a:spcPts val="0"/>
              </a:spcAft>
              <a:buClr>
                <a:srgbClr val="000000"/>
              </a:buClr>
              <a:buSzPts val="3200"/>
              <a:buFont typeface="Arial"/>
              <a:buNone/>
            </a:pPr>
            <a:r>
              <a:rPr b="0" i="0" lang="en-US" sz="3200" u="sng" cap="none" strike="noStrike">
                <a:solidFill>
                  <a:schemeClr val="hlink"/>
                </a:solidFill>
                <a:latin typeface="Avenir"/>
                <a:ea typeface="Avenir"/>
                <a:cs typeface="Avenir"/>
                <a:sym typeface="Avenir"/>
                <a:hlinkClick r:id="rId3"/>
              </a:rPr>
              <a:t>https://github.com/</a:t>
            </a:r>
            <a:r>
              <a:rPr lang="en-US" sz="3200" u="sng">
                <a:solidFill>
                  <a:schemeClr val="hlink"/>
                </a:solidFill>
                <a:latin typeface="Avenir"/>
                <a:ea typeface="Avenir"/>
                <a:cs typeface="Avenir"/>
                <a:sym typeface="Avenir"/>
                <a:hlinkClick r:id="rId4"/>
              </a:rPr>
              <a:t>nasa</a:t>
            </a:r>
            <a:endParaRPr sz="3200">
              <a:latin typeface="Avenir"/>
              <a:ea typeface="Avenir"/>
              <a:cs typeface="Avenir"/>
              <a:sym typeface="Avenir"/>
            </a:endParaRPr>
          </a:p>
          <a:p>
            <a:pPr indent="0" lvl="0" marL="0" marR="0" rtl="0" algn="l">
              <a:lnSpc>
                <a:spcPct val="100000"/>
              </a:lnSpc>
              <a:spcBef>
                <a:spcPts val="0"/>
              </a:spcBef>
              <a:spcAft>
                <a:spcPts val="0"/>
              </a:spcAft>
              <a:buClr>
                <a:srgbClr val="000000"/>
              </a:buClr>
              <a:buSzPts val="3200"/>
              <a:buFont typeface="Arial"/>
              <a:buNone/>
            </a:pPr>
            <a:r>
              <a:t/>
            </a:r>
            <a:endParaRPr sz="3200">
              <a:latin typeface="Avenir"/>
              <a:ea typeface="Avenir"/>
              <a:cs typeface="Avenir"/>
              <a:sym typeface="Avenir"/>
            </a:endParaRPr>
          </a:p>
          <a:p>
            <a:pPr indent="0" lvl="0" marL="0" marR="0" rtl="0" algn="l">
              <a:lnSpc>
                <a:spcPct val="100000"/>
              </a:lnSpc>
              <a:spcBef>
                <a:spcPts val="0"/>
              </a:spcBef>
              <a:spcAft>
                <a:spcPts val="0"/>
              </a:spcAft>
              <a:buClr>
                <a:srgbClr val="000000"/>
              </a:buClr>
              <a:buSzPts val="3200"/>
              <a:buFont typeface="Arial"/>
              <a:buNone/>
            </a:pPr>
            <a:r>
              <a:rPr lang="en-US" sz="3200">
                <a:latin typeface="Avenir"/>
                <a:ea typeface="Avenir"/>
                <a:cs typeface="Avenir"/>
                <a:sym typeface="Avenir"/>
              </a:rPr>
              <a:t>Packages on NPM</a:t>
            </a:r>
            <a:endParaRPr sz="3200">
              <a:latin typeface="Avenir"/>
              <a:ea typeface="Avenir"/>
              <a:cs typeface="Avenir"/>
              <a:sym typeface="Avenir"/>
            </a:endParaRPr>
          </a:p>
          <a:p>
            <a:pPr indent="0" lvl="0" marL="0" marR="0" rtl="0" algn="l">
              <a:lnSpc>
                <a:spcPct val="100000"/>
              </a:lnSpc>
              <a:spcBef>
                <a:spcPts val="0"/>
              </a:spcBef>
              <a:spcAft>
                <a:spcPts val="0"/>
              </a:spcAft>
              <a:buClr>
                <a:srgbClr val="000000"/>
              </a:buClr>
              <a:buSzPts val="3200"/>
              <a:buFont typeface="Arial"/>
              <a:buNone/>
            </a:pPr>
            <a:r>
              <a:rPr lang="en-US" sz="3200" u="sng">
                <a:solidFill>
                  <a:schemeClr val="hlink"/>
                </a:solidFill>
                <a:latin typeface="Avenir"/>
                <a:ea typeface="Avenir"/>
                <a:cs typeface="Avenir"/>
                <a:sym typeface="Avenir"/>
                <a:hlinkClick r:id="rId5"/>
              </a:rPr>
              <a:t>https://www.npmjs.com/org/cumulus</a:t>
            </a:r>
            <a:endParaRPr sz="3200">
              <a:latin typeface="Avenir"/>
              <a:ea typeface="Avenir"/>
              <a:cs typeface="Avenir"/>
              <a:sym typeface="Avenir"/>
            </a:endParaRPr>
          </a:p>
          <a:p>
            <a:pPr indent="0" lvl="0" marL="0" marR="0" rtl="0" algn="l">
              <a:lnSpc>
                <a:spcPct val="100000"/>
              </a:lnSpc>
              <a:spcBef>
                <a:spcPts val="0"/>
              </a:spcBef>
              <a:spcAft>
                <a:spcPts val="0"/>
              </a:spcAft>
              <a:buClr>
                <a:srgbClr val="000000"/>
              </a:buClr>
              <a:buSzPts val="3200"/>
              <a:buFont typeface="Arial"/>
              <a:buNone/>
            </a:pPr>
            <a:r>
              <a:t/>
            </a:r>
            <a:endParaRPr sz="3200">
              <a:latin typeface="Avenir"/>
              <a:ea typeface="Avenir"/>
              <a:cs typeface="Avenir"/>
              <a:sym typeface="Avenir"/>
            </a:endParaRPr>
          </a:p>
          <a:p>
            <a:pPr indent="0" lvl="0" marL="0" marR="0" rtl="0" algn="l">
              <a:lnSpc>
                <a:spcPct val="100000"/>
              </a:lnSpc>
              <a:spcBef>
                <a:spcPts val="0"/>
              </a:spcBef>
              <a:spcAft>
                <a:spcPts val="0"/>
              </a:spcAft>
              <a:buClr>
                <a:srgbClr val="000000"/>
              </a:buClr>
              <a:buSzPts val="3200"/>
              <a:buFont typeface="Arial"/>
              <a:buNone/>
            </a:pPr>
            <a:r>
              <a:rPr lang="en-US" sz="3200">
                <a:latin typeface="Avenir"/>
                <a:ea typeface="Avenir"/>
                <a:cs typeface="Avenir"/>
                <a:sym typeface="Avenir"/>
              </a:rPr>
              <a:t>Docker Hub</a:t>
            </a:r>
            <a:endParaRPr sz="3200">
              <a:latin typeface="Avenir"/>
              <a:ea typeface="Avenir"/>
              <a:cs typeface="Avenir"/>
              <a:sym typeface="Avenir"/>
            </a:endParaRPr>
          </a:p>
          <a:p>
            <a:pPr indent="0" lvl="0" marL="0" marR="0" rtl="0" algn="l">
              <a:lnSpc>
                <a:spcPct val="100000"/>
              </a:lnSpc>
              <a:spcBef>
                <a:spcPts val="0"/>
              </a:spcBef>
              <a:spcAft>
                <a:spcPts val="0"/>
              </a:spcAft>
              <a:buClr>
                <a:srgbClr val="000000"/>
              </a:buClr>
              <a:buSzPts val="3200"/>
              <a:buFont typeface="Arial"/>
              <a:buNone/>
            </a:pPr>
            <a:r>
              <a:rPr lang="en-US" sz="3200" u="sng">
                <a:solidFill>
                  <a:schemeClr val="hlink"/>
                </a:solidFill>
                <a:latin typeface="Avenir"/>
                <a:ea typeface="Avenir"/>
                <a:cs typeface="Avenir"/>
                <a:sym typeface="Avenir"/>
                <a:hlinkClick r:id="rId6"/>
              </a:rPr>
              <a:t>https://hub.docker.com/u/cumuluss/</a:t>
            </a:r>
            <a:endParaRPr sz="3200">
              <a:latin typeface="Avenir"/>
              <a:ea typeface="Avenir"/>
              <a:cs typeface="Avenir"/>
              <a:sym typeface="Aveni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2" name="Shape 92"/>
        <p:cNvGrpSpPr/>
        <p:nvPr/>
      </p:nvGrpSpPr>
      <p:grpSpPr>
        <a:xfrm>
          <a:off x="0" y="0"/>
          <a:ext cx="0" cy="0"/>
          <a:chOff x="0" y="0"/>
          <a:chExt cx="0" cy="0"/>
        </a:xfrm>
      </p:grpSpPr>
      <p:sp>
        <p:nvSpPr>
          <p:cNvPr id="93" name="Google Shape;93;p13"/>
          <p:cNvSpPr txBox="1"/>
          <p:nvPr>
            <p:ph type="title"/>
          </p:nvPr>
        </p:nvSpPr>
        <p:spPr>
          <a:xfrm>
            <a:off x="722313" y="4406900"/>
            <a:ext cx="7772400" cy="1362075"/>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lt1"/>
              </a:buClr>
              <a:buSzPts val="4000"/>
              <a:buFont typeface="Avenir"/>
              <a:buNone/>
            </a:pPr>
            <a:r>
              <a:rPr b="1" i="0" lang="en-US" sz="4000" u="none" cap="none" strike="noStrike">
                <a:solidFill>
                  <a:schemeClr val="lt1"/>
                </a:solidFill>
                <a:latin typeface="Avenir"/>
                <a:ea typeface="Avenir"/>
                <a:cs typeface="Avenir"/>
                <a:sym typeface="Avenir"/>
              </a:rPr>
              <a:t>BACKGROUND: </a:t>
            </a:r>
            <a:endParaRPr b="1" i="0" sz="4000" u="none" cap="none" strike="noStrike">
              <a:solidFill>
                <a:schemeClr val="lt1"/>
              </a:solidFill>
              <a:latin typeface="Avenir"/>
              <a:ea typeface="Avenir"/>
              <a:cs typeface="Avenir"/>
              <a:sym typeface="Avenir"/>
            </a:endParaRPr>
          </a:p>
          <a:p>
            <a:pPr indent="0" lvl="0" marL="0" marR="0" rtl="0" algn="l">
              <a:spcBef>
                <a:spcPts val="0"/>
              </a:spcBef>
              <a:spcAft>
                <a:spcPts val="0"/>
              </a:spcAft>
              <a:buClr>
                <a:schemeClr val="lt1"/>
              </a:buClr>
              <a:buSzPts val="4000"/>
              <a:buFont typeface="Avenir"/>
              <a:buNone/>
            </a:pPr>
            <a:r>
              <a:rPr b="1" i="0" lang="en-US" sz="4000" u="none" cap="none" strike="noStrike">
                <a:solidFill>
                  <a:schemeClr val="lt1"/>
                </a:solidFill>
                <a:latin typeface="Avenir"/>
                <a:ea typeface="Avenir"/>
                <a:cs typeface="Avenir"/>
                <a:sym typeface="Avenir"/>
              </a:rPr>
              <a:t>DAACS IN THE CLOUD</a:t>
            </a:r>
            <a:endParaRPr b="1" i="0" sz="4000" u="none" cap="none" strike="noStrike">
              <a:solidFill>
                <a:schemeClr val="lt1"/>
              </a:solidFill>
              <a:latin typeface="Avenir"/>
              <a:ea typeface="Avenir"/>
              <a:cs typeface="Avenir"/>
              <a:sym typeface="Avenir"/>
            </a:endParaRPr>
          </a:p>
        </p:txBody>
      </p:sp>
      <p:sp>
        <p:nvSpPr>
          <p:cNvPr id="94" name="Google Shape;94;p13"/>
          <p:cNvSpPr txBox="1"/>
          <p:nvPr>
            <p:ph idx="1" type="body"/>
          </p:nvPr>
        </p:nvSpPr>
        <p:spPr>
          <a:xfrm>
            <a:off x="722313" y="2906713"/>
            <a:ext cx="7772400" cy="1500187"/>
          </a:xfrm>
          <a:prstGeom prst="rect">
            <a:avLst/>
          </a:prstGeom>
          <a:noFill/>
          <a:ln>
            <a:noFill/>
          </a:ln>
        </p:spPr>
        <p:txBody>
          <a:bodyPr anchorCtr="0" anchor="b" bIns="91425" lIns="91425" spcFirstLastPara="1" rIns="91425" wrap="square" tIns="91425">
            <a:noAutofit/>
          </a:bodyPr>
          <a:lstStyle/>
          <a:p>
            <a:pPr indent="0" lvl="0" marL="0" marR="0" rtl="0" algn="l">
              <a:spcBef>
                <a:spcPts val="400"/>
              </a:spcBef>
              <a:spcAft>
                <a:spcPts val="0"/>
              </a:spcAft>
              <a:buClr>
                <a:srgbClr val="BFBFBF"/>
              </a:buClr>
              <a:buSzPts val="2000"/>
              <a:buFont typeface="Arial"/>
              <a:buNone/>
            </a:pPr>
            <a:r>
              <a:t/>
            </a:r>
            <a:endParaRPr b="0" i="0" sz="2000" u="none" cap="none" strike="noStrike">
              <a:solidFill>
                <a:srgbClr val="BFBFBF"/>
              </a:solidFill>
              <a:latin typeface="Helvetica Neue"/>
              <a:ea typeface="Helvetica Neue"/>
              <a:cs typeface="Helvetica Neue"/>
              <a:sym typeface="Helvetica Neue"/>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8" name="Shape 228"/>
        <p:cNvGrpSpPr/>
        <p:nvPr/>
      </p:nvGrpSpPr>
      <p:grpSpPr>
        <a:xfrm>
          <a:off x="0" y="0"/>
          <a:ext cx="0" cy="0"/>
          <a:chOff x="0" y="0"/>
          <a:chExt cx="0" cy="0"/>
        </a:xfrm>
      </p:grpSpPr>
      <p:sp>
        <p:nvSpPr>
          <p:cNvPr id="229" name="Google Shape;229;p31"/>
          <p:cNvSpPr txBox="1"/>
          <p:nvPr>
            <p:ph type="title"/>
          </p:nvPr>
        </p:nvSpPr>
        <p:spPr>
          <a:xfrm>
            <a:off x="722313" y="4406900"/>
            <a:ext cx="7772400" cy="1362075"/>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lt1"/>
              </a:buClr>
              <a:buSzPts val="4000"/>
              <a:buFont typeface="Avenir"/>
              <a:buNone/>
            </a:pPr>
            <a:r>
              <a:rPr b="1" i="0" lang="en-US" sz="4000" u="none" cap="none" strike="noStrike">
                <a:solidFill>
                  <a:schemeClr val="lt1"/>
                </a:solidFill>
                <a:latin typeface="Avenir"/>
                <a:ea typeface="Avenir"/>
                <a:cs typeface="Avenir"/>
                <a:sym typeface="Avenir"/>
              </a:rPr>
              <a:t>QUESTIONS?</a:t>
            </a:r>
            <a:endParaRPr b="1" i="0" sz="4000" u="none" cap="none" strike="noStrike">
              <a:solidFill>
                <a:schemeClr val="lt1"/>
              </a:solidFill>
              <a:latin typeface="Avenir"/>
              <a:ea typeface="Avenir"/>
              <a:cs typeface="Avenir"/>
              <a:sym typeface="Avenir"/>
            </a:endParaRPr>
          </a:p>
        </p:txBody>
      </p:sp>
      <p:sp>
        <p:nvSpPr>
          <p:cNvPr id="230" name="Google Shape;230;p31"/>
          <p:cNvSpPr txBox="1"/>
          <p:nvPr>
            <p:ph idx="1" type="body"/>
          </p:nvPr>
        </p:nvSpPr>
        <p:spPr>
          <a:xfrm>
            <a:off x="722313" y="2906713"/>
            <a:ext cx="7772400" cy="1500187"/>
          </a:xfrm>
          <a:prstGeom prst="rect">
            <a:avLst/>
          </a:prstGeom>
          <a:noFill/>
          <a:ln>
            <a:noFill/>
          </a:ln>
        </p:spPr>
        <p:txBody>
          <a:bodyPr anchorCtr="0" anchor="b" bIns="91425" lIns="91425" spcFirstLastPara="1" rIns="91425" wrap="square" tIns="91425">
            <a:noAutofit/>
          </a:bodyPr>
          <a:lstStyle/>
          <a:p>
            <a:pPr indent="0" lvl="0" marL="0" marR="0" rtl="0" algn="l">
              <a:spcBef>
                <a:spcPts val="400"/>
              </a:spcBef>
              <a:spcAft>
                <a:spcPts val="0"/>
              </a:spcAft>
              <a:buClr>
                <a:srgbClr val="BFBFBF"/>
              </a:buClr>
              <a:buSzPts val="2000"/>
              <a:buFont typeface="Arial"/>
              <a:buNone/>
            </a:pPr>
            <a:r>
              <a:t/>
            </a:r>
            <a:endParaRPr b="0" i="0" sz="2000" u="none" cap="none" strike="noStrike">
              <a:solidFill>
                <a:srgbClr val="BFBFBF"/>
              </a:solidFill>
              <a:latin typeface="Helvetica Neue"/>
              <a:ea typeface="Helvetica Neue"/>
              <a:cs typeface="Helvetica Neue"/>
              <a:sym typeface="Helvetica Neue"/>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4" name="Shape 234"/>
        <p:cNvGrpSpPr/>
        <p:nvPr/>
      </p:nvGrpSpPr>
      <p:grpSpPr>
        <a:xfrm>
          <a:off x="0" y="0"/>
          <a:ext cx="0" cy="0"/>
          <a:chOff x="0" y="0"/>
          <a:chExt cx="0" cy="0"/>
        </a:xfrm>
      </p:grpSpPr>
      <p:sp>
        <p:nvSpPr>
          <p:cNvPr id="235" name="Google Shape;235;p32"/>
          <p:cNvSpPr txBox="1"/>
          <p:nvPr>
            <p:ph type="title"/>
          </p:nvPr>
        </p:nvSpPr>
        <p:spPr>
          <a:xfrm>
            <a:off x="457200" y="274638"/>
            <a:ext cx="8229600" cy="1143000"/>
          </a:xfrm>
          <a:prstGeom prst="rect">
            <a:avLst/>
          </a:prstGeom>
          <a:no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34495E"/>
              </a:buClr>
              <a:buSzPts val="4400"/>
              <a:buFont typeface="Avenir"/>
              <a:buNone/>
            </a:pPr>
            <a:r>
              <a:rPr b="0" i="0" lang="en-US" sz="4400" u="none" cap="none" strike="noStrike">
                <a:solidFill>
                  <a:srgbClr val="34495E"/>
                </a:solidFill>
                <a:latin typeface="Avenir"/>
                <a:ea typeface="Avenir"/>
                <a:cs typeface="Avenir"/>
                <a:sym typeface="Avenir"/>
              </a:rPr>
              <a:t>Thank You!</a:t>
            </a:r>
            <a:endParaRPr b="0" i="0" sz="4400" u="none" cap="none" strike="noStrike">
              <a:solidFill>
                <a:srgbClr val="34495E"/>
              </a:solidFill>
              <a:latin typeface="Avenir"/>
              <a:ea typeface="Avenir"/>
              <a:cs typeface="Avenir"/>
              <a:sym typeface="Avenir"/>
            </a:endParaRPr>
          </a:p>
        </p:txBody>
      </p:sp>
      <p:sp>
        <p:nvSpPr>
          <p:cNvPr id="236" name="Google Shape;236;p32"/>
          <p:cNvSpPr txBox="1"/>
          <p:nvPr>
            <p:ph idx="1" type="body"/>
          </p:nvPr>
        </p:nvSpPr>
        <p:spPr>
          <a:xfrm>
            <a:off x="457200" y="1600200"/>
            <a:ext cx="8229600" cy="4525963"/>
          </a:xfrm>
          <a:prstGeom prst="rect">
            <a:avLst/>
          </a:prstGeom>
          <a:noFill/>
          <a:ln>
            <a:noFill/>
          </a:ln>
        </p:spPr>
        <p:txBody>
          <a:bodyPr anchorCtr="0" anchor="t" bIns="91425" lIns="91425" spcFirstLastPara="1" rIns="91425" wrap="square" tIns="91425">
            <a:noAutofit/>
          </a:bodyPr>
          <a:lstStyle/>
          <a:p>
            <a:pPr indent="0" lvl="0" marL="0" marR="0" rtl="0" algn="l">
              <a:spcBef>
                <a:spcPts val="640"/>
              </a:spcBef>
              <a:spcAft>
                <a:spcPts val="0"/>
              </a:spcAft>
              <a:buClr>
                <a:srgbClr val="393939"/>
              </a:buClr>
              <a:buSzPts val="3200"/>
              <a:buFont typeface="Arial"/>
              <a:buNone/>
            </a:pPr>
            <a:r>
              <a:rPr b="0" i="0" lang="en-US" sz="3200" u="none" cap="none" strike="noStrike">
                <a:solidFill>
                  <a:srgbClr val="393939"/>
                </a:solidFill>
                <a:latin typeface="Avenir"/>
                <a:ea typeface="Avenir"/>
                <a:cs typeface="Avenir"/>
                <a:sym typeface="Avenir"/>
              </a:rPr>
              <a:t>Lauren Frederick</a:t>
            </a:r>
            <a:endParaRPr b="0" i="0" sz="3200" u="none" cap="none" strike="noStrike">
              <a:solidFill>
                <a:srgbClr val="393939"/>
              </a:solidFill>
              <a:latin typeface="Avenir"/>
              <a:ea typeface="Avenir"/>
              <a:cs typeface="Avenir"/>
              <a:sym typeface="Avenir"/>
            </a:endParaRPr>
          </a:p>
          <a:p>
            <a:pPr indent="0" lvl="0" marL="0" marR="0" rtl="0" algn="l">
              <a:spcBef>
                <a:spcPts val="640"/>
              </a:spcBef>
              <a:spcAft>
                <a:spcPts val="0"/>
              </a:spcAft>
              <a:buClr>
                <a:schemeClr val="hlink"/>
              </a:buClr>
              <a:buSzPts val="3200"/>
              <a:buFont typeface="Arial"/>
              <a:buNone/>
            </a:pPr>
            <a:r>
              <a:rPr b="0" i="0" lang="en-US" sz="3200" u="sng" cap="none" strike="noStrike">
                <a:solidFill>
                  <a:schemeClr val="hlink"/>
                </a:solidFill>
                <a:latin typeface="Avenir"/>
                <a:ea typeface="Avenir"/>
                <a:cs typeface="Avenir"/>
                <a:sym typeface="Avenir"/>
                <a:hlinkClick r:id="rId3"/>
              </a:rPr>
              <a:t>lauren@element84.com</a:t>
            </a:r>
            <a:endParaRPr b="0" i="0" sz="3200" u="none" cap="none" strike="noStrike">
              <a:solidFill>
                <a:srgbClr val="393939"/>
              </a:solidFill>
              <a:latin typeface="Avenir"/>
              <a:ea typeface="Avenir"/>
              <a:cs typeface="Avenir"/>
              <a:sym typeface="Avenir"/>
            </a:endParaRPr>
          </a:p>
          <a:p>
            <a:pPr indent="0" lvl="0" marL="0" marR="0" rtl="0" algn="l">
              <a:spcBef>
                <a:spcPts val="640"/>
              </a:spcBef>
              <a:spcAft>
                <a:spcPts val="0"/>
              </a:spcAft>
              <a:buClr>
                <a:srgbClr val="393939"/>
              </a:buClr>
              <a:buSzPts val="3200"/>
              <a:buFont typeface="Arial"/>
              <a:buNone/>
            </a:pPr>
            <a:r>
              <a:t/>
            </a:r>
            <a:endParaRPr b="0" i="0" sz="3200" u="none" cap="none" strike="noStrike">
              <a:solidFill>
                <a:srgbClr val="393939"/>
              </a:solidFill>
              <a:latin typeface="Avenir"/>
              <a:ea typeface="Avenir"/>
              <a:cs typeface="Avenir"/>
              <a:sym typeface="Aveni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0" name="Shape 240"/>
        <p:cNvGrpSpPr/>
        <p:nvPr/>
      </p:nvGrpSpPr>
      <p:grpSpPr>
        <a:xfrm>
          <a:off x="0" y="0"/>
          <a:ext cx="0" cy="0"/>
          <a:chOff x="0" y="0"/>
          <a:chExt cx="0" cy="0"/>
        </a:xfrm>
      </p:grpSpPr>
      <p:sp>
        <p:nvSpPr>
          <p:cNvPr id="241" name="Google Shape;241;p33"/>
          <p:cNvSpPr txBox="1"/>
          <p:nvPr/>
        </p:nvSpPr>
        <p:spPr>
          <a:xfrm>
            <a:off x="473975" y="255361"/>
            <a:ext cx="7769963" cy="11844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0" i="0" lang="en-US" sz="2400" u="none" cap="none" strike="noStrike">
                <a:solidFill>
                  <a:srgbClr val="34495E"/>
                </a:solidFill>
                <a:latin typeface="Helvetica Neue"/>
                <a:ea typeface="Helvetica Neue"/>
                <a:cs typeface="Helvetica Neue"/>
                <a:sym typeface="Helvetica Neue"/>
              </a:rPr>
              <a:t>This work was supported by NASA/GSFC under Raytheon Co. contract number NNG15HZ39C.</a:t>
            </a:r>
            <a:endParaRPr b="0" i="0" sz="1400" u="none" cap="none" strike="noStrike">
              <a:solidFill>
                <a:srgbClr val="000000"/>
              </a:solidFill>
              <a:latin typeface="Arial"/>
              <a:ea typeface="Arial"/>
              <a:cs typeface="Arial"/>
              <a:sym typeface="Arial"/>
            </a:endParaRPr>
          </a:p>
        </p:txBody>
      </p:sp>
      <p:sp>
        <p:nvSpPr>
          <p:cNvPr id="242" name="Google Shape;242;p33"/>
          <p:cNvSpPr txBox="1"/>
          <p:nvPr/>
        </p:nvSpPr>
        <p:spPr>
          <a:xfrm>
            <a:off x="3477556" y="2543263"/>
            <a:ext cx="1762800" cy="411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1" lang="en-US" sz="1400" u="none" cap="none" strike="noStrike">
                <a:solidFill>
                  <a:srgbClr val="000000"/>
                </a:solidFill>
                <a:latin typeface="Arial"/>
                <a:ea typeface="Arial"/>
                <a:cs typeface="Arial"/>
                <a:sym typeface="Arial"/>
              </a:rPr>
              <a:t>in partnership with</a:t>
            </a:r>
            <a:endParaRPr b="0" i="1" sz="1400" u="none" cap="none" strike="noStrike">
              <a:solidFill>
                <a:srgbClr val="000000"/>
              </a:solidFill>
              <a:latin typeface="Arial"/>
              <a:ea typeface="Arial"/>
              <a:cs typeface="Arial"/>
              <a:sym typeface="Arial"/>
            </a:endParaRPr>
          </a:p>
        </p:txBody>
      </p:sp>
      <p:pic>
        <p:nvPicPr>
          <p:cNvPr id="243" name="Google Shape;243;p33"/>
          <p:cNvPicPr preferRelativeResize="0"/>
          <p:nvPr/>
        </p:nvPicPr>
        <p:blipFill rotWithShape="1">
          <a:blip r:embed="rId3">
            <a:alphaModFix/>
          </a:blip>
          <a:srcRect b="0" l="0" r="0" t="0"/>
          <a:stretch/>
        </p:blipFill>
        <p:spPr>
          <a:xfrm>
            <a:off x="1883443" y="3525080"/>
            <a:ext cx="988957" cy="988957"/>
          </a:xfrm>
          <a:prstGeom prst="rect">
            <a:avLst/>
          </a:prstGeom>
          <a:noFill/>
          <a:ln>
            <a:noFill/>
          </a:ln>
        </p:spPr>
      </p:pic>
      <p:pic>
        <p:nvPicPr>
          <p:cNvPr id="244" name="Google Shape;244;p33"/>
          <p:cNvPicPr preferRelativeResize="0"/>
          <p:nvPr/>
        </p:nvPicPr>
        <p:blipFill rotWithShape="1">
          <a:blip r:embed="rId4">
            <a:alphaModFix/>
          </a:blip>
          <a:srcRect b="0" l="0" r="0" t="0"/>
          <a:stretch/>
        </p:blipFill>
        <p:spPr>
          <a:xfrm>
            <a:off x="3611792" y="3885568"/>
            <a:ext cx="1120060" cy="286395"/>
          </a:xfrm>
          <a:prstGeom prst="rect">
            <a:avLst/>
          </a:prstGeom>
          <a:noFill/>
          <a:ln>
            <a:noFill/>
          </a:ln>
        </p:spPr>
      </p:pic>
      <p:pic>
        <p:nvPicPr>
          <p:cNvPr id="245" name="Google Shape;245;p33"/>
          <p:cNvPicPr preferRelativeResize="0"/>
          <p:nvPr/>
        </p:nvPicPr>
        <p:blipFill rotWithShape="1">
          <a:blip r:embed="rId5">
            <a:alphaModFix/>
          </a:blip>
          <a:srcRect b="0" l="0" r="0" t="0"/>
          <a:stretch/>
        </p:blipFill>
        <p:spPr>
          <a:xfrm>
            <a:off x="5471244" y="3675860"/>
            <a:ext cx="1120060" cy="607490"/>
          </a:xfrm>
          <a:prstGeom prst="rect">
            <a:avLst/>
          </a:prstGeom>
          <a:noFill/>
          <a:ln>
            <a:noFill/>
          </a:ln>
        </p:spPr>
      </p:pic>
      <p:pic>
        <p:nvPicPr>
          <p:cNvPr id="246" name="Google Shape;246;p33"/>
          <p:cNvPicPr preferRelativeResize="0"/>
          <p:nvPr/>
        </p:nvPicPr>
        <p:blipFill rotWithShape="1">
          <a:blip r:embed="rId6">
            <a:alphaModFix/>
          </a:blip>
          <a:srcRect b="0" l="0" r="0" t="0"/>
          <a:stretch/>
        </p:blipFill>
        <p:spPr>
          <a:xfrm>
            <a:off x="7330695" y="3393977"/>
            <a:ext cx="1120060" cy="1120060"/>
          </a:xfrm>
          <a:prstGeom prst="rect">
            <a:avLst/>
          </a:prstGeom>
          <a:noFill/>
          <a:ln>
            <a:noFill/>
          </a:ln>
        </p:spPr>
      </p:pic>
      <p:pic>
        <p:nvPicPr>
          <p:cNvPr id="247" name="Google Shape;247;p33"/>
          <p:cNvPicPr preferRelativeResize="0"/>
          <p:nvPr/>
        </p:nvPicPr>
        <p:blipFill rotWithShape="1">
          <a:blip r:embed="rId7">
            <a:alphaModFix/>
          </a:blip>
          <a:srcRect b="0" l="0" r="0" t="0"/>
          <a:stretch/>
        </p:blipFill>
        <p:spPr>
          <a:xfrm>
            <a:off x="304006" y="4526574"/>
            <a:ext cx="1120060" cy="764870"/>
          </a:xfrm>
          <a:prstGeom prst="rect">
            <a:avLst/>
          </a:prstGeom>
          <a:noFill/>
          <a:ln>
            <a:noFill/>
          </a:ln>
        </p:spPr>
      </p:pic>
      <p:pic>
        <p:nvPicPr>
          <p:cNvPr id="248" name="Google Shape;248;p33"/>
          <p:cNvPicPr preferRelativeResize="0"/>
          <p:nvPr/>
        </p:nvPicPr>
        <p:blipFill rotWithShape="1">
          <a:blip r:embed="rId8">
            <a:alphaModFix/>
          </a:blip>
          <a:srcRect b="0" l="0" r="0" t="0"/>
          <a:stretch/>
        </p:blipFill>
        <p:spPr>
          <a:xfrm>
            <a:off x="2060678" y="4838982"/>
            <a:ext cx="1120060" cy="286527"/>
          </a:xfrm>
          <a:prstGeom prst="rect">
            <a:avLst/>
          </a:prstGeom>
          <a:noFill/>
          <a:ln>
            <a:noFill/>
          </a:ln>
        </p:spPr>
      </p:pic>
      <p:pic>
        <p:nvPicPr>
          <p:cNvPr id="249" name="Google Shape;249;p33"/>
          <p:cNvPicPr preferRelativeResize="0"/>
          <p:nvPr/>
        </p:nvPicPr>
        <p:blipFill rotWithShape="1">
          <a:blip r:embed="rId9">
            <a:alphaModFix/>
          </a:blip>
          <a:srcRect b="0" l="0" r="0" t="0"/>
          <a:stretch/>
        </p:blipFill>
        <p:spPr>
          <a:xfrm>
            <a:off x="3817350" y="4800479"/>
            <a:ext cx="1120060" cy="345480"/>
          </a:xfrm>
          <a:prstGeom prst="rect">
            <a:avLst/>
          </a:prstGeom>
          <a:noFill/>
          <a:ln>
            <a:noFill/>
          </a:ln>
        </p:spPr>
      </p:pic>
      <p:pic>
        <p:nvPicPr>
          <p:cNvPr id="250" name="Google Shape;250;p33"/>
          <p:cNvPicPr preferRelativeResize="0"/>
          <p:nvPr/>
        </p:nvPicPr>
        <p:blipFill rotWithShape="1">
          <a:blip r:embed="rId10">
            <a:alphaModFix/>
          </a:blip>
          <a:srcRect b="0" l="0" r="0" t="0"/>
          <a:stretch/>
        </p:blipFill>
        <p:spPr>
          <a:xfrm>
            <a:off x="5574022" y="4742405"/>
            <a:ext cx="1120060" cy="461627"/>
          </a:xfrm>
          <a:prstGeom prst="rect">
            <a:avLst/>
          </a:prstGeom>
          <a:noFill/>
          <a:ln>
            <a:noFill/>
          </a:ln>
        </p:spPr>
      </p:pic>
      <p:pic>
        <p:nvPicPr>
          <p:cNvPr id="251" name="Google Shape;251;p33"/>
          <p:cNvPicPr preferRelativeResize="0"/>
          <p:nvPr/>
        </p:nvPicPr>
        <p:blipFill rotWithShape="1">
          <a:blip r:embed="rId11">
            <a:alphaModFix/>
          </a:blip>
          <a:srcRect b="0" l="0" r="0" t="0"/>
          <a:stretch/>
        </p:blipFill>
        <p:spPr>
          <a:xfrm>
            <a:off x="7330695" y="4807545"/>
            <a:ext cx="1120060" cy="349399"/>
          </a:xfrm>
          <a:prstGeom prst="rect">
            <a:avLst/>
          </a:prstGeom>
          <a:noFill/>
          <a:ln>
            <a:noFill/>
          </a:ln>
        </p:spPr>
      </p:pic>
      <p:pic>
        <p:nvPicPr>
          <p:cNvPr id="252" name="Google Shape;252;p33"/>
          <p:cNvPicPr preferRelativeResize="0"/>
          <p:nvPr/>
        </p:nvPicPr>
        <p:blipFill rotWithShape="1">
          <a:blip r:embed="rId12">
            <a:alphaModFix/>
          </a:blip>
          <a:srcRect b="0" l="0" r="0" t="0"/>
          <a:stretch/>
        </p:blipFill>
        <p:spPr>
          <a:xfrm>
            <a:off x="3751630" y="5774475"/>
            <a:ext cx="1120060" cy="160351"/>
          </a:xfrm>
          <a:prstGeom prst="rect">
            <a:avLst/>
          </a:prstGeom>
          <a:noFill/>
          <a:ln>
            <a:noFill/>
          </a:ln>
        </p:spPr>
      </p:pic>
      <p:pic>
        <p:nvPicPr>
          <p:cNvPr id="253" name="Google Shape;253;p33"/>
          <p:cNvPicPr preferRelativeResize="0"/>
          <p:nvPr/>
        </p:nvPicPr>
        <p:blipFill rotWithShape="1">
          <a:blip r:embed="rId13">
            <a:alphaModFix/>
          </a:blip>
          <a:srcRect b="0" l="0" r="0" t="0"/>
          <a:stretch/>
        </p:blipFill>
        <p:spPr>
          <a:xfrm>
            <a:off x="2903391" y="1543285"/>
            <a:ext cx="2911130" cy="560264"/>
          </a:xfrm>
          <a:prstGeom prst="rect">
            <a:avLst/>
          </a:prstGeom>
          <a:noFill/>
          <a:ln>
            <a:noFill/>
          </a:ln>
        </p:spPr>
      </p:pic>
      <p:pic>
        <p:nvPicPr>
          <p:cNvPr id="254" name="Google Shape;254;p33"/>
          <p:cNvPicPr preferRelativeResize="0"/>
          <p:nvPr/>
        </p:nvPicPr>
        <p:blipFill rotWithShape="1">
          <a:blip r:embed="rId14">
            <a:alphaModFix/>
          </a:blip>
          <a:srcRect b="0" l="0" r="0" t="0"/>
          <a:stretch/>
        </p:blipFill>
        <p:spPr>
          <a:xfrm>
            <a:off x="449047" y="3617314"/>
            <a:ext cx="799255" cy="616968"/>
          </a:xfrm>
          <a:prstGeom prst="rect">
            <a:avLst/>
          </a:prstGeom>
          <a:noFill/>
          <a:ln>
            <a:noFill/>
          </a:ln>
        </p:spPr>
      </p:pic>
    </p:spTree>
  </p:cSld>
  <p:clrMapOvr>
    <a:masterClrMapping/>
  </p:clrMapOvr>
  <p:transition spd="slow">
    <p:fade thruBlk="1"/>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8" name="Shape 98"/>
        <p:cNvGrpSpPr/>
        <p:nvPr/>
      </p:nvGrpSpPr>
      <p:grpSpPr>
        <a:xfrm>
          <a:off x="0" y="0"/>
          <a:ext cx="0" cy="0"/>
          <a:chOff x="0" y="0"/>
          <a:chExt cx="0" cy="0"/>
        </a:xfrm>
      </p:grpSpPr>
      <p:pic>
        <p:nvPicPr>
          <p:cNvPr id="99" name="Google Shape;99;p14"/>
          <p:cNvPicPr preferRelativeResize="0"/>
          <p:nvPr/>
        </p:nvPicPr>
        <p:blipFill rotWithShape="1">
          <a:blip r:embed="rId3">
            <a:alphaModFix/>
          </a:blip>
          <a:srcRect b="0" l="-17588" r="17587" t="0"/>
          <a:stretch/>
        </p:blipFill>
        <p:spPr>
          <a:xfrm>
            <a:off x="4297680" y="1234664"/>
            <a:ext cx="3811544" cy="2143993"/>
          </a:xfrm>
          <a:prstGeom prst="rect">
            <a:avLst/>
          </a:prstGeom>
          <a:noFill/>
          <a:ln>
            <a:noFill/>
          </a:ln>
        </p:spPr>
      </p:pic>
      <p:pic>
        <p:nvPicPr>
          <p:cNvPr id="100" name="Google Shape;100;p14"/>
          <p:cNvPicPr preferRelativeResize="0"/>
          <p:nvPr/>
        </p:nvPicPr>
        <p:blipFill rotWithShape="1">
          <a:blip r:embed="rId4">
            <a:alphaModFix/>
          </a:blip>
          <a:srcRect b="0" l="28129" r="-25572" t="0"/>
          <a:stretch/>
        </p:blipFill>
        <p:spPr>
          <a:xfrm>
            <a:off x="672895" y="1265707"/>
            <a:ext cx="3945404" cy="2129100"/>
          </a:xfrm>
          <a:prstGeom prst="rect">
            <a:avLst/>
          </a:prstGeom>
          <a:noFill/>
          <a:ln>
            <a:noFill/>
          </a:ln>
        </p:spPr>
      </p:pic>
      <p:sp>
        <p:nvSpPr>
          <p:cNvPr id="101" name="Google Shape;101;p14"/>
          <p:cNvSpPr/>
          <p:nvPr/>
        </p:nvSpPr>
        <p:spPr>
          <a:xfrm>
            <a:off x="3983377" y="2001737"/>
            <a:ext cx="588623" cy="92333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5400"/>
              <a:buFont typeface="Arial"/>
              <a:buNone/>
            </a:pPr>
            <a:r>
              <a:rPr b="1" i="0" lang="en-US" sz="5400" u="none" cap="none" strike="noStrike">
                <a:solidFill>
                  <a:srgbClr val="6277A4"/>
                </a:solidFill>
                <a:latin typeface="Arial"/>
                <a:ea typeface="Arial"/>
                <a:cs typeface="Arial"/>
                <a:sym typeface="Arial"/>
              </a:rPr>
              <a:t>+</a:t>
            </a:r>
            <a:endParaRPr b="1" i="0" sz="5400" u="none" cap="none" strike="noStrike">
              <a:solidFill>
                <a:srgbClr val="6277A4"/>
              </a:solidFill>
              <a:latin typeface="Arial"/>
              <a:ea typeface="Arial"/>
              <a:cs typeface="Arial"/>
              <a:sym typeface="Arial"/>
            </a:endParaRPr>
          </a:p>
        </p:txBody>
      </p:sp>
      <p:pic>
        <p:nvPicPr>
          <p:cNvPr descr="https://lh5.googleusercontent.com/QYIjLeWa92q3z3XD7LDCmMhDUf2YEAL3w1ZzTA6eIEvcVdMOUGTuvVRqt8nBZ1YM6gSocY7U1W0lcnvHu2opx0CZt5-aKD-yQbyV3f8ImmSDDo7o-f0x3DZZLBEXziUAOGnv-i04ccI" id="102" name="Google Shape;102;p14"/>
          <p:cNvPicPr preferRelativeResize="0"/>
          <p:nvPr/>
        </p:nvPicPr>
        <p:blipFill rotWithShape="1">
          <a:blip r:embed="rId5">
            <a:alphaModFix/>
          </a:blip>
          <a:srcRect b="0" l="0" r="0" t="0"/>
          <a:stretch/>
        </p:blipFill>
        <p:spPr>
          <a:xfrm>
            <a:off x="2812857" y="6270490"/>
            <a:ext cx="5204131" cy="253860"/>
          </a:xfrm>
          <a:prstGeom prst="rect">
            <a:avLst/>
          </a:prstGeom>
          <a:noFill/>
          <a:ln>
            <a:noFill/>
          </a:ln>
        </p:spPr>
      </p:pic>
      <p:pic>
        <p:nvPicPr>
          <p:cNvPr descr="https://lh6.googleusercontent.com/1dGvTYSjfed3i9Ocb_Rado0jmWudPG1X4qckJFuuxeeF4VLhUUFo96gN7Zvteie4ikoDQrH3q8QK_5P2hZeFyNoyg_X_t1JO7M2mkaSky_MV0bJuDBgzQ4JdziitlvtzPK9fXnhgxgs" id="103" name="Google Shape;103;p14"/>
          <p:cNvPicPr preferRelativeResize="0"/>
          <p:nvPr/>
        </p:nvPicPr>
        <p:blipFill rotWithShape="1">
          <a:blip r:embed="rId6">
            <a:alphaModFix/>
          </a:blip>
          <a:srcRect b="0" l="0" r="0" t="0"/>
          <a:stretch/>
        </p:blipFill>
        <p:spPr>
          <a:xfrm>
            <a:off x="2947534" y="3668982"/>
            <a:ext cx="4207289" cy="2601507"/>
          </a:xfrm>
          <a:prstGeom prst="rect">
            <a:avLst/>
          </a:prstGeom>
          <a:noFill/>
          <a:ln>
            <a:noFill/>
          </a:ln>
        </p:spPr>
      </p:pic>
      <p:sp>
        <p:nvSpPr>
          <p:cNvPr id="104" name="Google Shape;104;p14"/>
          <p:cNvSpPr/>
          <p:nvPr/>
        </p:nvSpPr>
        <p:spPr>
          <a:xfrm>
            <a:off x="1878713" y="4500185"/>
            <a:ext cx="588624" cy="92333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5400"/>
              <a:buFont typeface="Arial"/>
              <a:buNone/>
            </a:pPr>
            <a:r>
              <a:rPr b="1" i="0" lang="en-US" sz="5400" u="none" cap="none" strike="noStrike">
                <a:solidFill>
                  <a:srgbClr val="6277A4"/>
                </a:solidFill>
                <a:latin typeface="Arial"/>
                <a:ea typeface="Arial"/>
                <a:cs typeface="Arial"/>
                <a:sym typeface="Arial"/>
              </a:rPr>
              <a:t>=</a:t>
            </a:r>
            <a:endParaRPr b="1" i="0" sz="5400" u="none" cap="none" strike="noStrike">
              <a:solidFill>
                <a:srgbClr val="6277A4"/>
              </a:solidFill>
              <a:latin typeface="Arial"/>
              <a:ea typeface="Arial"/>
              <a:cs typeface="Arial"/>
              <a:sym typeface="Arial"/>
            </a:endParaRPr>
          </a:p>
        </p:txBody>
      </p:sp>
      <p:sp>
        <p:nvSpPr>
          <p:cNvPr id="105" name="Google Shape;105;p1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34495E"/>
              </a:buClr>
              <a:buSzPts val="4400"/>
              <a:buFont typeface="Avenir"/>
              <a:buNone/>
            </a:pPr>
            <a:r>
              <a:rPr b="0" i="0" lang="en-US" sz="4400" u="none" cap="none" strike="noStrike">
                <a:solidFill>
                  <a:srgbClr val="34495E"/>
                </a:solidFill>
                <a:latin typeface="Avenir"/>
                <a:ea typeface="Avenir"/>
                <a:cs typeface="Avenir"/>
                <a:sym typeface="Avenir"/>
              </a:rPr>
              <a:t>Why DAACs in the Cloud?</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9" name="Shape 109"/>
        <p:cNvGrpSpPr/>
        <p:nvPr/>
      </p:nvGrpSpPr>
      <p:grpSpPr>
        <a:xfrm>
          <a:off x="0" y="0"/>
          <a:ext cx="0" cy="0"/>
          <a:chOff x="0" y="0"/>
          <a:chExt cx="0" cy="0"/>
        </a:xfrm>
      </p:grpSpPr>
      <p:pic>
        <p:nvPicPr>
          <p:cNvPr id="110" name="Google Shape;110;p15"/>
          <p:cNvPicPr preferRelativeResize="0"/>
          <p:nvPr/>
        </p:nvPicPr>
        <p:blipFill rotWithShape="1">
          <a:blip r:embed="rId3">
            <a:alphaModFix/>
          </a:blip>
          <a:srcRect b="0" l="0" r="0" t="0"/>
          <a:stretch/>
        </p:blipFill>
        <p:spPr>
          <a:xfrm>
            <a:off x="1918503" y="1134320"/>
            <a:ext cx="5075498" cy="5075498"/>
          </a:xfrm>
          <a:prstGeom prst="rect">
            <a:avLst/>
          </a:prstGeom>
          <a:noFill/>
          <a:ln>
            <a:noFill/>
          </a:ln>
        </p:spPr>
      </p:pic>
      <p:sp>
        <p:nvSpPr>
          <p:cNvPr id="111" name="Google Shape;111;p1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34495E"/>
              </a:buClr>
              <a:buSzPts val="4400"/>
              <a:buFont typeface="Avenir"/>
              <a:buNone/>
            </a:pPr>
            <a:r>
              <a:rPr b="0" i="0" lang="en-US" sz="4400" u="none" cap="none" strike="noStrike">
                <a:solidFill>
                  <a:srgbClr val="34495E"/>
                </a:solidFill>
                <a:latin typeface="Avenir"/>
                <a:ea typeface="Avenir"/>
                <a:cs typeface="Avenir"/>
                <a:sym typeface="Avenir"/>
              </a:rPr>
              <a:t>Science Archives in the Cloud</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5" name="Shape 115"/>
        <p:cNvGrpSpPr/>
        <p:nvPr/>
      </p:nvGrpSpPr>
      <p:grpSpPr>
        <a:xfrm>
          <a:off x="0" y="0"/>
          <a:ext cx="0" cy="0"/>
          <a:chOff x="0" y="0"/>
          <a:chExt cx="0" cy="0"/>
        </a:xfrm>
      </p:grpSpPr>
      <p:sp>
        <p:nvSpPr>
          <p:cNvPr id="116" name="Google Shape;116;p16"/>
          <p:cNvSpPr txBox="1"/>
          <p:nvPr>
            <p:ph type="title"/>
          </p:nvPr>
        </p:nvSpPr>
        <p:spPr>
          <a:xfrm>
            <a:off x="722313" y="4406900"/>
            <a:ext cx="7772400" cy="1362075"/>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lt1"/>
              </a:buClr>
              <a:buSzPts val="4000"/>
              <a:buFont typeface="Avenir"/>
              <a:buNone/>
            </a:pPr>
            <a:r>
              <a:rPr b="1" i="0" lang="en-US" sz="4000" u="none" cap="none" strike="noStrike">
                <a:solidFill>
                  <a:schemeClr val="lt1"/>
                </a:solidFill>
                <a:latin typeface="Avenir"/>
                <a:ea typeface="Avenir"/>
                <a:cs typeface="Avenir"/>
                <a:sym typeface="Avenir"/>
              </a:rPr>
              <a:t>CUMULUS: </a:t>
            </a:r>
            <a:endParaRPr b="1" i="0" sz="4000" u="none" cap="none" strike="noStrike">
              <a:solidFill>
                <a:schemeClr val="lt1"/>
              </a:solidFill>
              <a:latin typeface="Avenir"/>
              <a:ea typeface="Avenir"/>
              <a:cs typeface="Avenir"/>
              <a:sym typeface="Avenir"/>
            </a:endParaRPr>
          </a:p>
          <a:p>
            <a:pPr indent="0" lvl="0" marL="0" marR="0" rtl="0" algn="l">
              <a:spcBef>
                <a:spcPts val="0"/>
              </a:spcBef>
              <a:spcAft>
                <a:spcPts val="0"/>
              </a:spcAft>
              <a:buClr>
                <a:schemeClr val="lt1"/>
              </a:buClr>
              <a:buSzPts val="4000"/>
              <a:buFont typeface="Avenir"/>
              <a:buNone/>
            </a:pPr>
            <a:r>
              <a:rPr b="1" i="0" lang="en-US" sz="4000" u="none" cap="none" strike="noStrike">
                <a:solidFill>
                  <a:schemeClr val="lt1"/>
                </a:solidFill>
                <a:latin typeface="Avenir"/>
                <a:ea typeface="Avenir"/>
                <a:cs typeface="Avenir"/>
                <a:sym typeface="Avenir"/>
              </a:rPr>
              <a:t>NASA ARCHIVES IN THE CLOUD</a:t>
            </a:r>
            <a:endParaRPr b="1" i="0" sz="4000" u="none" cap="none" strike="noStrike">
              <a:solidFill>
                <a:schemeClr val="lt1"/>
              </a:solidFill>
              <a:latin typeface="Avenir"/>
              <a:ea typeface="Avenir"/>
              <a:cs typeface="Avenir"/>
              <a:sym typeface="Avenir"/>
            </a:endParaRPr>
          </a:p>
        </p:txBody>
      </p:sp>
      <p:sp>
        <p:nvSpPr>
          <p:cNvPr id="117" name="Google Shape;117;p16"/>
          <p:cNvSpPr txBox="1"/>
          <p:nvPr>
            <p:ph idx="1" type="body"/>
          </p:nvPr>
        </p:nvSpPr>
        <p:spPr>
          <a:xfrm>
            <a:off x="722313" y="2906713"/>
            <a:ext cx="7772400" cy="1500187"/>
          </a:xfrm>
          <a:prstGeom prst="rect">
            <a:avLst/>
          </a:prstGeom>
          <a:noFill/>
          <a:ln>
            <a:noFill/>
          </a:ln>
        </p:spPr>
        <p:txBody>
          <a:bodyPr anchorCtr="0" anchor="b" bIns="91425" lIns="91425" spcFirstLastPara="1" rIns="91425" wrap="square" tIns="91425">
            <a:noAutofit/>
          </a:bodyPr>
          <a:lstStyle/>
          <a:p>
            <a:pPr indent="0" lvl="0" marL="0" marR="0" rtl="0" algn="l">
              <a:spcBef>
                <a:spcPts val="400"/>
              </a:spcBef>
              <a:spcAft>
                <a:spcPts val="0"/>
              </a:spcAft>
              <a:buClr>
                <a:srgbClr val="BFBFBF"/>
              </a:buClr>
              <a:buSzPts val="2000"/>
              <a:buFont typeface="Arial"/>
              <a:buNone/>
            </a:pPr>
            <a:r>
              <a:t/>
            </a:r>
            <a:endParaRPr b="0" i="0" sz="2000" u="none" cap="none" strike="noStrike">
              <a:solidFill>
                <a:srgbClr val="BFBFBF"/>
              </a:solidFill>
              <a:latin typeface="Helvetica Neue"/>
              <a:ea typeface="Helvetica Neue"/>
              <a:cs typeface="Helvetica Neue"/>
              <a:sym typeface="Helvetica Neue"/>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1" name="Shape 121"/>
        <p:cNvGrpSpPr/>
        <p:nvPr/>
      </p:nvGrpSpPr>
      <p:grpSpPr>
        <a:xfrm>
          <a:off x="0" y="0"/>
          <a:ext cx="0" cy="0"/>
          <a:chOff x="0" y="0"/>
          <a:chExt cx="0" cy="0"/>
        </a:xfrm>
      </p:grpSpPr>
      <p:sp>
        <p:nvSpPr>
          <p:cNvPr id="122" name="Google Shape;122;p17"/>
          <p:cNvSpPr txBox="1"/>
          <p:nvPr>
            <p:ph type="title"/>
          </p:nvPr>
        </p:nvSpPr>
        <p:spPr>
          <a:xfrm>
            <a:off x="457200" y="274638"/>
            <a:ext cx="8229600" cy="1143000"/>
          </a:xfrm>
          <a:prstGeom prst="rect">
            <a:avLst/>
          </a:prstGeom>
          <a:no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34495E"/>
              </a:buClr>
              <a:buSzPts val="4400"/>
              <a:buFont typeface="Avenir"/>
              <a:buNone/>
            </a:pPr>
            <a:r>
              <a:rPr b="0" i="0" lang="en-US" sz="4400" u="none" cap="none" strike="noStrike">
                <a:solidFill>
                  <a:srgbClr val="34495E"/>
                </a:solidFill>
                <a:latin typeface="Avenir"/>
                <a:ea typeface="Avenir"/>
                <a:cs typeface="Avenir"/>
                <a:sym typeface="Avenir"/>
              </a:rPr>
              <a:t>What Is Cumulus?</a:t>
            </a:r>
            <a:endParaRPr b="0" i="0" sz="4400" u="none" cap="none" strike="noStrike">
              <a:solidFill>
                <a:srgbClr val="34495E"/>
              </a:solidFill>
              <a:latin typeface="Avenir"/>
              <a:ea typeface="Avenir"/>
              <a:cs typeface="Avenir"/>
              <a:sym typeface="Avenir"/>
            </a:endParaRPr>
          </a:p>
        </p:txBody>
      </p:sp>
      <p:sp>
        <p:nvSpPr>
          <p:cNvPr id="123" name="Google Shape;123;p17"/>
          <p:cNvSpPr txBox="1"/>
          <p:nvPr>
            <p:ph idx="1" type="body"/>
          </p:nvPr>
        </p:nvSpPr>
        <p:spPr>
          <a:xfrm>
            <a:off x="457200" y="1600200"/>
            <a:ext cx="8229600" cy="4525963"/>
          </a:xfrm>
          <a:prstGeom prst="rect">
            <a:avLst/>
          </a:prstGeom>
          <a:noFill/>
          <a:ln>
            <a:noFill/>
          </a:ln>
        </p:spPr>
        <p:txBody>
          <a:bodyPr anchorCtr="0" anchor="t" bIns="91425" lIns="91425" spcFirstLastPara="1" rIns="91425" wrap="square" tIns="91425">
            <a:noAutofit/>
          </a:bodyPr>
          <a:lstStyle/>
          <a:p>
            <a:pPr indent="0" lvl="0" marL="0" marR="0" rtl="0" algn="l">
              <a:spcBef>
                <a:spcPts val="480"/>
              </a:spcBef>
              <a:spcAft>
                <a:spcPts val="0"/>
              </a:spcAft>
              <a:buClr>
                <a:srgbClr val="000000"/>
              </a:buClr>
              <a:buSzPts val="2600"/>
              <a:buFont typeface="Arial"/>
              <a:buNone/>
            </a:pPr>
            <a:r>
              <a:rPr b="0" i="0" lang="en-US" sz="2600" u="none" cap="none" strike="noStrike">
                <a:solidFill>
                  <a:srgbClr val="000000"/>
                </a:solidFill>
                <a:latin typeface="Avenir"/>
                <a:ea typeface="Avenir"/>
                <a:cs typeface="Avenir"/>
                <a:sym typeface="Avenir"/>
              </a:rPr>
              <a:t>Cumulus allows DAACs to ingest, archive, manage, and distribute data products, all within the cloud. </a:t>
            </a:r>
            <a:endParaRPr b="0" i="0" sz="2600" u="none" cap="none" strike="noStrike">
              <a:solidFill>
                <a:srgbClr val="000000"/>
              </a:solidFill>
              <a:latin typeface="Avenir"/>
              <a:ea typeface="Avenir"/>
              <a:cs typeface="Avenir"/>
              <a:sym typeface="Avenir"/>
            </a:endParaRPr>
          </a:p>
          <a:p>
            <a:pPr indent="0" lvl="0" marL="0" marR="0" rtl="0" algn="l">
              <a:spcBef>
                <a:spcPts val="480"/>
              </a:spcBef>
              <a:spcAft>
                <a:spcPts val="0"/>
              </a:spcAft>
              <a:buClr>
                <a:srgbClr val="000000"/>
              </a:buClr>
              <a:buSzPts val="2600"/>
              <a:buFont typeface="Arial"/>
              <a:buNone/>
            </a:pPr>
            <a:r>
              <a:rPr b="0" i="0" lang="en-US" sz="2600" u="none" cap="none" strike="noStrike">
                <a:solidFill>
                  <a:srgbClr val="000000"/>
                </a:solidFill>
                <a:latin typeface="Avenir"/>
                <a:ea typeface="Avenir"/>
                <a:cs typeface="Avenir"/>
                <a:sym typeface="Avenir"/>
              </a:rPr>
              <a:t>Cumulus is designed to be extensible and configurable, providing support for all DAACs while maximizing reuse and shareability.</a:t>
            </a:r>
            <a:endParaRPr b="0" i="0" sz="2600" u="none" cap="none" strike="noStrike">
              <a:solidFill>
                <a:srgbClr val="000000"/>
              </a:solidFill>
              <a:latin typeface="Avenir"/>
              <a:ea typeface="Avenir"/>
              <a:cs typeface="Avenir"/>
              <a:sym typeface="Avenir"/>
            </a:endParaRPr>
          </a:p>
          <a:p>
            <a:pPr indent="0" lvl="0" marL="0" marR="0" rtl="0" algn="l">
              <a:spcBef>
                <a:spcPts val="640"/>
              </a:spcBef>
              <a:spcAft>
                <a:spcPts val="0"/>
              </a:spcAft>
              <a:buClr>
                <a:srgbClr val="393939"/>
              </a:buClr>
              <a:buSzPts val="3200"/>
              <a:buFont typeface="Arial"/>
              <a:buNone/>
            </a:pPr>
            <a:r>
              <a:t/>
            </a:r>
            <a:endParaRPr b="0" i="0" sz="3200" u="none" cap="none" strike="noStrike">
              <a:solidFill>
                <a:srgbClr val="393939"/>
              </a:solidFill>
              <a:latin typeface="Helvetica Neue"/>
              <a:ea typeface="Helvetica Neue"/>
              <a:cs typeface="Helvetica Neue"/>
              <a:sym typeface="Helvetica Neue"/>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7" name="Shape 127"/>
        <p:cNvGrpSpPr/>
        <p:nvPr/>
      </p:nvGrpSpPr>
      <p:grpSpPr>
        <a:xfrm>
          <a:off x="0" y="0"/>
          <a:ext cx="0" cy="0"/>
          <a:chOff x="0" y="0"/>
          <a:chExt cx="0" cy="0"/>
        </a:xfrm>
      </p:grpSpPr>
      <p:pic>
        <p:nvPicPr>
          <p:cNvPr id="128" name="Google Shape;128;p18"/>
          <p:cNvPicPr preferRelativeResize="0"/>
          <p:nvPr/>
        </p:nvPicPr>
        <p:blipFill>
          <a:blip r:embed="rId3">
            <a:alphaModFix/>
          </a:blip>
          <a:stretch>
            <a:fillRect/>
          </a:stretch>
        </p:blipFill>
        <p:spPr>
          <a:xfrm>
            <a:off x="748076" y="174850"/>
            <a:ext cx="7058976" cy="6113049"/>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0">
  <p:cSld>
    <p:spTree>
      <p:nvGrpSpPr>
        <p:cNvPr id="132" name="Shape 132"/>
        <p:cNvGrpSpPr/>
        <p:nvPr/>
      </p:nvGrpSpPr>
      <p:grpSpPr>
        <a:xfrm>
          <a:off x="0" y="0"/>
          <a:ext cx="0" cy="0"/>
          <a:chOff x="0" y="0"/>
          <a:chExt cx="0" cy="0"/>
        </a:xfrm>
      </p:grpSpPr>
      <p:pic>
        <p:nvPicPr>
          <p:cNvPr id="133" name="Google Shape;133;p19"/>
          <p:cNvPicPr preferRelativeResize="0"/>
          <p:nvPr/>
        </p:nvPicPr>
        <p:blipFill rotWithShape="1">
          <a:blip r:embed="rId3">
            <a:alphaModFix/>
          </a:blip>
          <a:srcRect b="0" l="0" r="0" t="0"/>
          <a:stretch/>
        </p:blipFill>
        <p:spPr>
          <a:xfrm>
            <a:off x="0" y="0"/>
            <a:ext cx="9144000" cy="68580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0">
  <p:cSld>
    <p:spTree>
      <p:nvGrpSpPr>
        <p:cNvPr id="137" name="Shape 137"/>
        <p:cNvGrpSpPr/>
        <p:nvPr/>
      </p:nvGrpSpPr>
      <p:grpSpPr>
        <a:xfrm>
          <a:off x="0" y="0"/>
          <a:ext cx="0" cy="0"/>
          <a:chOff x="0" y="0"/>
          <a:chExt cx="0" cy="0"/>
        </a:xfrm>
      </p:grpSpPr>
      <p:pic>
        <p:nvPicPr>
          <p:cNvPr id="138" name="Google Shape;138;p20"/>
          <p:cNvPicPr preferRelativeResize="0"/>
          <p:nvPr/>
        </p:nvPicPr>
        <p:blipFill rotWithShape="1">
          <a:blip r:embed="rId3">
            <a:alphaModFix/>
          </a:blip>
          <a:srcRect b="0" l="0" r="0" t="0"/>
          <a:stretch/>
        </p:blipFill>
        <p:spPr>
          <a:xfrm>
            <a:off x="601750" y="0"/>
            <a:ext cx="8237905" cy="6858001"/>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EOSDIS-EED">
  <a:themeElements>
    <a:clrScheme name="EOSDIS">
      <a:dk1>
        <a:srgbClr val="171717"/>
      </a:dk1>
      <a:lt1>
        <a:srgbClr val="FFFFFF"/>
      </a:lt1>
      <a:dk2>
        <a:srgbClr val="1F497D"/>
      </a:dk2>
      <a:lt2>
        <a:srgbClr val="ECF0F1"/>
      </a:lt2>
      <a:accent1>
        <a:srgbClr val="3498DB"/>
      </a:accent1>
      <a:accent2>
        <a:srgbClr val="C0392B"/>
      </a:accent2>
      <a:accent3>
        <a:srgbClr val="2ECC71"/>
      </a:accent3>
      <a:accent4>
        <a:srgbClr val="9B59B6"/>
      </a:accent4>
      <a:accent5>
        <a:srgbClr val="1ABC9C"/>
      </a:accent5>
      <a:accent6>
        <a:srgbClr val="E67E22"/>
      </a:accent6>
      <a:hlink>
        <a:srgbClr val="2980B9"/>
      </a:hlink>
      <a:folHlink>
        <a:srgbClr val="8E44A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