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34.jpg" ContentType="image/jpg"/>
  <Override PartName="/ppt/media/image36.jpg" ContentType="image/jpg"/>
  <Override PartName="/ppt/media/image37.jpg" ContentType="image/jpg"/>
  <Override PartName="/ppt/media/image38.jpg" ContentType="image/jpg"/>
  <Override PartName="/ppt/media/image39.jpg" ContentType="image/jpg"/>
  <Override PartName="/ppt/media/image40.jpg" ContentType="image/jpg"/>
  <Override PartName="/ppt/media/image41.jpg" ContentType="image/jpg"/>
  <Override PartName="/ppt/media/image42.jpg" ContentType="image/jpg"/>
  <Override PartName="/ppt/notesSlides/notesSlide14.xml" ContentType="application/vnd.openxmlformats-officedocument.presentationml.notesSlide+xml"/>
  <Override PartName="/ppt/media/image47.jpg" ContentType="image/jp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73" r:id="rId3"/>
    <p:sldId id="277" r:id="rId4"/>
    <p:sldId id="278" r:id="rId5"/>
    <p:sldId id="262" r:id="rId6"/>
    <p:sldId id="267" r:id="rId7"/>
    <p:sldId id="266" r:id="rId8"/>
    <p:sldId id="280" r:id="rId9"/>
    <p:sldId id="297" r:id="rId10"/>
    <p:sldId id="299" r:id="rId11"/>
    <p:sldId id="300" r:id="rId12"/>
    <p:sldId id="303" r:id="rId13"/>
    <p:sldId id="281" r:id="rId14"/>
    <p:sldId id="301" r:id="rId15"/>
    <p:sldId id="284" r:id="rId16"/>
    <p:sldId id="279" r:id="rId17"/>
    <p:sldId id="283" r:id="rId18"/>
    <p:sldId id="302" r:id="rId19"/>
    <p:sldId id="282" r:id="rId20"/>
    <p:sldId id="298" r:id="rId21"/>
    <p:sldId id="285" r:id="rId22"/>
    <p:sldId id="286" r:id="rId23"/>
    <p:sldId id="287" r:id="rId24"/>
    <p:sldId id="304" r:id="rId25"/>
    <p:sldId id="305" r:id="rId26"/>
    <p:sldId id="306" r:id="rId27"/>
    <p:sldId id="288" r:id="rId28"/>
    <p:sldId id="289" r:id="rId29"/>
    <p:sldId id="290" r:id="rId30"/>
    <p:sldId id="291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47B"/>
    <a:srgbClr val="152F61"/>
    <a:srgbClr val="09162D"/>
    <a:srgbClr val="103479"/>
    <a:srgbClr val="1137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634155-86CA-4BF9-82F8-BAD10E1FDA0F}" v="1834" dt="2018-07-24T02:37:02.9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29" autoAdjust="0"/>
    <p:restoredTop sz="85609" autoAdjust="0"/>
  </p:normalViewPr>
  <p:slideViewPr>
    <p:cSldViewPr snapToGrid="0" snapToObjects="1">
      <p:cViewPr varScale="1">
        <p:scale>
          <a:sx n="62" d="100"/>
          <a:sy n="62" d="100"/>
        </p:scale>
        <p:origin x="171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g, Devin" userId="4518cb33-150f-4412-8f23-1a6515e2acf2" providerId="ADAL" clId="{E1F20BB1-E03C-4363-A035-672437D5A328}"/>
    <pc:docChg chg="custSel addSld modSld">
      <pc:chgData name="Berg, Devin" userId="4518cb33-150f-4412-8f23-1a6515e2acf2" providerId="ADAL" clId="{E1F20BB1-E03C-4363-A035-672437D5A328}" dt="2018-07-21T00:10:47.412" v="7" actId="1076"/>
      <pc:docMkLst>
        <pc:docMk/>
      </pc:docMkLst>
      <pc:sldChg chg="addSp delSp modSp delAnim">
        <pc:chgData name="Berg, Devin" userId="4518cb33-150f-4412-8f23-1a6515e2acf2" providerId="ADAL" clId="{E1F20BB1-E03C-4363-A035-672437D5A328}" dt="2018-07-21T00:10:47.412" v="7" actId="1076"/>
        <pc:sldMkLst>
          <pc:docMk/>
          <pc:sldMk cId="2886479317" sldId="282"/>
        </pc:sldMkLst>
        <pc:spChg chg="add mod">
          <ac:chgData name="Berg, Devin" userId="4518cb33-150f-4412-8f23-1a6515e2acf2" providerId="ADAL" clId="{E1F20BB1-E03C-4363-A035-672437D5A328}" dt="2018-07-21T00:09:13.234" v="1" actId="1076"/>
          <ac:spMkLst>
            <pc:docMk/>
            <pc:sldMk cId="2886479317" sldId="282"/>
            <ac:spMk id="13" creationId="{EA3DAB81-647D-41B9-8B0D-C0597063DA17}"/>
          </ac:spMkLst>
        </pc:spChg>
        <pc:spChg chg="add del mod">
          <ac:chgData name="Berg, Devin" userId="4518cb33-150f-4412-8f23-1a6515e2acf2" providerId="ADAL" clId="{E1F20BB1-E03C-4363-A035-672437D5A328}" dt="2018-07-21T00:10:37.213" v="4"/>
          <ac:spMkLst>
            <pc:docMk/>
            <pc:sldMk cId="2886479317" sldId="282"/>
            <ac:spMk id="14" creationId="{BD5E5863-602D-4876-8DD0-3C143B514595}"/>
          </ac:spMkLst>
        </pc:spChg>
        <pc:picChg chg="del">
          <ac:chgData name="Berg, Devin" userId="4518cb33-150f-4412-8f23-1a6515e2acf2" providerId="ADAL" clId="{E1F20BB1-E03C-4363-A035-672437D5A328}" dt="2018-07-21T00:10:01.586" v="3" actId="478"/>
          <ac:picMkLst>
            <pc:docMk/>
            <pc:sldMk cId="2886479317" sldId="282"/>
            <ac:picMk id="12" creationId="{ACA896C4-9FE2-4C60-B604-AEF3ABEDE179}"/>
          </ac:picMkLst>
        </pc:picChg>
        <pc:picChg chg="add mod">
          <ac:chgData name="Berg, Devin" userId="4518cb33-150f-4412-8f23-1a6515e2acf2" providerId="ADAL" clId="{E1F20BB1-E03C-4363-A035-672437D5A328}" dt="2018-07-21T00:10:47.412" v="7" actId="1076"/>
          <ac:picMkLst>
            <pc:docMk/>
            <pc:sldMk cId="2886479317" sldId="282"/>
            <ac:picMk id="15" creationId="{FDDB224F-114B-4AC1-B96E-179DCF49C4D1}"/>
          </ac:picMkLst>
        </pc:picChg>
      </pc:sldChg>
      <pc:sldChg chg="add">
        <pc:chgData name="Berg, Devin" userId="4518cb33-150f-4412-8f23-1a6515e2acf2" providerId="ADAL" clId="{E1F20BB1-E03C-4363-A035-672437D5A328}" dt="2018-07-21T00:09:58.578" v="2"/>
        <pc:sldMkLst>
          <pc:docMk/>
          <pc:sldMk cId="1854696790" sldId="298"/>
        </pc:sldMkLst>
      </pc:sldChg>
    </pc:docChg>
  </pc:docChgLst>
  <pc:docChgLst>
    <pc:chgData name="Berg, Devin" userId="4518cb33-150f-4412-8f23-1a6515e2acf2" providerId="ADAL" clId="{E387CAB2-0C59-4662-91FC-48C48C7C7D71}"/>
    <pc:docChg chg="undo custSel addSld delSld modSld sldOrd">
      <pc:chgData name="Berg, Devin" userId="4518cb33-150f-4412-8f23-1a6515e2acf2" providerId="ADAL" clId="{E387CAB2-0C59-4662-91FC-48C48C7C7D71}" dt="2018-07-20T21:13:17.024" v="370" actId="478"/>
      <pc:docMkLst>
        <pc:docMk/>
      </pc:docMkLst>
      <pc:sldChg chg="delSp modSp">
        <pc:chgData name="Berg, Devin" userId="4518cb33-150f-4412-8f23-1a6515e2acf2" providerId="ADAL" clId="{E387CAB2-0C59-4662-91FC-48C48C7C7D71}" dt="2018-07-20T20:15:19.728" v="87" actId="20577"/>
        <pc:sldMkLst>
          <pc:docMk/>
          <pc:sldMk cId="1847898759" sldId="256"/>
        </pc:sldMkLst>
        <pc:spChg chg="mod">
          <ac:chgData name="Berg, Devin" userId="4518cb33-150f-4412-8f23-1a6515e2acf2" providerId="ADAL" clId="{E387CAB2-0C59-4662-91FC-48C48C7C7D71}" dt="2018-07-20T20:15:19.728" v="87" actId="20577"/>
          <ac:spMkLst>
            <pc:docMk/>
            <pc:sldMk cId="1847898759" sldId="256"/>
            <ac:spMk id="2" creationId="{00000000-0000-0000-0000-000000000000}"/>
          </ac:spMkLst>
        </pc:spChg>
        <pc:spChg chg="mod">
          <ac:chgData name="Berg, Devin" userId="4518cb33-150f-4412-8f23-1a6515e2acf2" providerId="ADAL" clId="{E387CAB2-0C59-4662-91FC-48C48C7C7D71}" dt="2018-07-20T20:13:47.843" v="15" actId="1076"/>
          <ac:spMkLst>
            <pc:docMk/>
            <pc:sldMk cId="1847898759" sldId="256"/>
            <ac:spMk id="13" creationId="{00000000-0000-0000-0000-000000000000}"/>
          </ac:spMkLst>
        </pc:spChg>
        <pc:spChg chg="del">
          <ac:chgData name="Berg, Devin" userId="4518cb33-150f-4412-8f23-1a6515e2acf2" providerId="ADAL" clId="{E387CAB2-0C59-4662-91FC-48C48C7C7D71}" dt="2018-07-20T20:14:08.151" v="19" actId="478"/>
          <ac:spMkLst>
            <pc:docMk/>
            <pc:sldMk cId="1847898759" sldId="256"/>
            <ac:spMk id="20" creationId="{00000000-0000-0000-0000-000000000000}"/>
          </ac:spMkLst>
        </pc:spChg>
        <pc:grpChg chg="mod">
          <ac:chgData name="Berg, Devin" userId="4518cb33-150f-4412-8f23-1a6515e2acf2" providerId="ADAL" clId="{E387CAB2-0C59-4662-91FC-48C48C7C7D71}" dt="2018-07-20T20:14:03.885" v="18" actId="1076"/>
          <ac:grpSpMkLst>
            <pc:docMk/>
            <pc:sldMk cId="1847898759" sldId="256"/>
            <ac:grpSpMk id="21" creationId="{00000000-0000-0000-0000-000000000000}"/>
          </ac:grpSpMkLst>
        </pc:grpChg>
      </pc:sldChg>
      <pc:sldChg chg="modSp">
        <pc:chgData name="Berg, Devin" userId="4518cb33-150f-4412-8f23-1a6515e2acf2" providerId="ADAL" clId="{E387CAB2-0C59-4662-91FC-48C48C7C7D71}" dt="2018-07-20T20:20:11.210" v="123" actId="14100"/>
        <pc:sldMkLst>
          <pc:docMk/>
          <pc:sldMk cId="207962549" sldId="262"/>
        </pc:sldMkLst>
        <pc:spChg chg="mod">
          <ac:chgData name="Berg, Devin" userId="4518cb33-150f-4412-8f23-1a6515e2acf2" providerId="ADAL" clId="{E387CAB2-0C59-4662-91FC-48C48C7C7D71}" dt="2018-07-20T20:20:11.210" v="123" actId="14100"/>
          <ac:spMkLst>
            <pc:docMk/>
            <pc:sldMk cId="207962549" sldId="262"/>
            <ac:spMk id="41" creationId="{00000000-0000-0000-0000-000000000000}"/>
          </ac:spMkLst>
        </pc:spChg>
      </pc:sldChg>
      <pc:sldChg chg="modSp">
        <pc:chgData name="Berg, Devin" userId="4518cb33-150f-4412-8f23-1a6515e2acf2" providerId="ADAL" clId="{E387CAB2-0C59-4662-91FC-48C48C7C7D71}" dt="2018-07-20T20:19:50.091" v="121" actId="14100"/>
        <pc:sldMkLst>
          <pc:docMk/>
          <pc:sldMk cId="1635033660" sldId="266"/>
        </pc:sldMkLst>
        <pc:spChg chg="mod">
          <ac:chgData name="Berg, Devin" userId="4518cb33-150f-4412-8f23-1a6515e2acf2" providerId="ADAL" clId="{E387CAB2-0C59-4662-91FC-48C48C7C7D71}" dt="2018-07-20T20:19:50.091" v="121" actId="14100"/>
          <ac:spMkLst>
            <pc:docMk/>
            <pc:sldMk cId="1635033660" sldId="266"/>
            <ac:spMk id="41" creationId="{00000000-0000-0000-0000-000000000000}"/>
          </ac:spMkLst>
        </pc:spChg>
      </pc:sldChg>
      <pc:sldChg chg="modSp add del">
        <pc:chgData name="Berg, Devin" userId="4518cb33-150f-4412-8f23-1a6515e2acf2" providerId="ADAL" clId="{E387CAB2-0C59-4662-91FC-48C48C7C7D71}" dt="2018-07-20T20:19:13.194" v="120" actId="14100"/>
        <pc:sldMkLst>
          <pc:docMk/>
          <pc:sldMk cId="2701569022" sldId="267"/>
        </pc:sldMkLst>
        <pc:spChg chg="mod">
          <ac:chgData name="Berg, Devin" userId="4518cb33-150f-4412-8f23-1a6515e2acf2" providerId="ADAL" clId="{E387CAB2-0C59-4662-91FC-48C48C7C7D71}" dt="2018-07-20T20:19:13.194" v="120" actId="14100"/>
          <ac:spMkLst>
            <pc:docMk/>
            <pc:sldMk cId="2701569022" sldId="267"/>
            <ac:spMk id="41" creationId="{00000000-0000-0000-0000-000000000000}"/>
          </ac:spMkLst>
        </pc:spChg>
      </pc:sldChg>
      <pc:sldChg chg="ord">
        <pc:chgData name="Berg, Devin" userId="4518cb33-150f-4412-8f23-1a6515e2acf2" providerId="ADAL" clId="{E387CAB2-0C59-4662-91FC-48C48C7C7D71}" dt="2018-07-20T20:17:06.071" v="110"/>
        <pc:sldMkLst>
          <pc:docMk/>
          <pc:sldMk cId="1237275438" sldId="273"/>
        </pc:sldMkLst>
      </pc:sldChg>
      <pc:sldChg chg="addSp delSp modSp">
        <pc:chgData name="Berg, Devin" userId="4518cb33-150f-4412-8f23-1a6515e2acf2" providerId="ADAL" clId="{E387CAB2-0C59-4662-91FC-48C48C7C7D71}" dt="2018-07-20T20:27:34.704" v="175" actId="20577"/>
        <pc:sldMkLst>
          <pc:docMk/>
          <pc:sldMk cId="2638950283" sldId="277"/>
        </pc:sldMkLst>
        <pc:spChg chg="del">
          <ac:chgData name="Berg, Devin" userId="4518cb33-150f-4412-8f23-1a6515e2acf2" providerId="ADAL" clId="{E387CAB2-0C59-4662-91FC-48C48C7C7D71}" dt="2018-07-20T20:27:22.437" v="162" actId="478"/>
          <ac:spMkLst>
            <pc:docMk/>
            <pc:sldMk cId="2638950283" sldId="277"/>
            <ac:spMk id="12" creationId="{00000000-0000-0000-0000-000000000000}"/>
          </ac:spMkLst>
        </pc:spChg>
        <pc:spChg chg="del mod">
          <ac:chgData name="Berg, Devin" userId="4518cb33-150f-4412-8f23-1a6515e2acf2" providerId="ADAL" clId="{E387CAB2-0C59-4662-91FC-48C48C7C7D71}" dt="2018-07-20T20:27:23.671" v="163" actId="478"/>
          <ac:spMkLst>
            <pc:docMk/>
            <pc:sldMk cId="2638950283" sldId="277"/>
            <ac:spMk id="13" creationId="{00000000-0000-0000-0000-000000000000}"/>
          </ac:spMkLst>
        </pc:spChg>
        <pc:spChg chg="del mod">
          <ac:chgData name="Berg, Devin" userId="4518cb33-150f-4412-8f23-1a6515e2acf2" providerId="ADAL" clId="{E387CAB2-0C59-4662-91FC-48C48C7C7D71}" dt="2018-07-20T20:27:24.549" v="164" actId="478"/>
          <ac:spMkLst>
            <pc:docMk/>
            <pc:sldMk cId="2638950283" sldId="277"/>
            <ac:spMk id="16" creationId="{00000000-0000-0000-0000-000000000000}"/>
          </ac:spMkLst>
        </pc:spChg>
        <pc:spChg chg="del mod">
          <ac:chgData name="Berg, Devin" userId="4518cb33-150f-4412-8f23-1a6515e2acf2" providerId="ADAL" clId="{E387CAB2-0C59-4662-91FC-48C48C7C7D71}" dt="2018-07-20T20:27:27.278" v="165" actId="478"/>
          <ac:spMkLst>
            <pc:docMk/>
            <pc:sldMk cId="2638950283" sldId="277"/>
            <ac:spMk id="18" creationId="{00000000-0000-0000-0000-000000000000}"/>
          </ac:spMkLst>
        </pc:spChg>
        <pc:spChg chg="del">
          <ac:chgData name="Berg, Devin" userId="4518cb33-150f-4412-8f23-1a6515e2acf2" providerId="ADAL" clId="{E387CAB2-0C59-4662-91FC-48C48C7C7D71}" dt="2018-07-20T20:15:45.940" v="88" actId="478"/>
          <ac:spMkLst>
            <pc:docMk/>
            <pc:sldMk cId="2638950283" sldId="277"/>
            <ac:spMk id="19" creationId="{00000000-0000-0000-0000-000000000000}"/>
          </ac:spMkLst>
        </pc:spChg>
        <pc:spChg chg="add mod">
          <ac:chgData name="Berg, Devin" userId="4518cb33-150f-4412-8f23-1a6515e2acf2" providerId="ADAL" clId="{E387CAB2-0C59-4662-91FC-48C48C7C7D71}" dt="2018-07-20T20:27:34.704" v="175" actId="20577"/>
          <ac:spMkLst>
            <pc:docMk/>
            <pc:sldMk cId="2638950283" sldId="277"/>
            <ac:spMk id="21" creationId="{0DB018F5-9DB8-42D9-9611-CAD1C97BEC7D}"/>
          </ac:spMkLst>
        </pc:spChg>
        <pc:grpChg chg="add">
          <ac:chgData name="Berg, Devin" userId="4518cb33-150f-4412-8f23-1a6515e2acf2" providerId="ADAL" clId="{E387CAB2-0C59-4662-91FC-48C48C7C7D71}" dt="2018-07-20T20:27:15.881" v="161"/>
          <ac:grpSpMkLst>
            <pc:docMk/>
            <pc:sldMk cId="2638950283" sldId="277"/>
            <ac:grpSpMk id="8" creationId="{3BE0EE6F-2D24-41D7-8303-C85C74D657CE}"/>
          </ac:grpSpMkLst>
        </pc:grpChg>
        <pc:picChg chg="mod">
          <ac:chgData name="Berg, Devin" userId="4518cb33-150f-4412-8f23-1a6515e2acf2" providerId="ADAL" clId="{E387CAB2-0C59-4662-91FC-48C48C7C7D71}" dt="2018-07-20T20:12:41.337" v="13" actId="1076"/>
          <ac:picMkLst>
            <pc:docMk/>
            <pc:sldMk cId="2638950283" sldId="277"/>
            <ac:picMk id="11" creationId="{00000000-0000-0000-0000-000000000000}"/>
          </ac:picMkLst>
        </pc:picChg>
      </pc:sldChg>
      <pc:sldChg chg="modSp modAnim">
        <pc:chgData name="Berg, Devin" userId="4518cb33-150f-4412-8f23-1a6515e2acf2" providerId="ADAL" clId="{E387CAB2-0C59-4662-91FC-48C48C7C7D71}" dt="2018-07-20T20:19:56.951" v="122"/>
        <pc:sldMkLst>
          <pc:docMk/>
          <pc:sldMk cId="1475656541" sldId="278"/>
        </pc:sldMkLst>
        <pc:spChg chg="mod">
          <ac:chgData name="Berg, Devin" userId="4518cb33-150f-4412-8f23-1a6515e2acf2" providerId="ADAL" clId="{E387CAB2-0C59-4662-91FC-48C48C7C7D71}" dt="2018-07-20T20:17:44.253" v="115" actId="14100"/>
          <ac:spMkLst>
            <pc:docMk/>
            <pc:sldMk cId="1475656541" sldId="278"/>
            <ac:spMk id="15" creationId="{00000000-0000-0000-0000-000000000000}"/>
          </ac:spMkLst>
        </pc:spChg>
        <pc:picChg chg="mod">
          <ac:chgData name="Berg, Devin" userId="4518cb33-150f-4412-8f23-1a6515e2acf2" providerId="ADAL" clId="{E387CAB2-0C59-4662-91FC-48C48C7C7D71}" dt="2018-07-20T20:17:29.359" v="111" actId="1076"/>
          <ac:picMkLst>
            <pc:docMk/>
            <pc:sldMk cId="1475656541" sldId="278"/>
            <ac:picMk id="4" creationId="{00000000-0000-0000-0000-000000000000}"/>
          </ac:picMkLst>
        </pc:picChg>
        <pc:picChg chg="mod">
          <ac:chgData name="Berg, Devin" userId="4518cb33-150f-4412-8f23-1a6515e2acf2" providerId="ADAL" clId="{E387CAB2-0C59-4662-91FC-48C48C7C7D71}" dt="2018-07-20T20:17:36.869" v="113" actId="1076"/>
          <ac:picMkLst>
            <pc:docMk/>
            <pc:sldMk cId="1475656541" sldId="278"/>
            <ac:picMk id="14" creationId="{00000000-0000-0000-0000-000000000000}"/>
          </ac:picMkLst>
        </pc:picChg>
      </pc:sldChg>
      <pc:sldChg chg="addSp delSp modSp add">
        <pc:chgData name="Berg, Devin" userId="4518cb33-150f-4412-8f23-1a6515e2acf2" providerId="ADAL" clId="{E387CAB2-0C59-4662-91FC-48C48C7C7D71}" dt="2018-07-20T20:29:33.654" v="200" actId="1035"/>
        <pc:sldMkLst>
          <pc:docMk/>
          <pc:sldMk cId="21728748" sldId="279"/>
        </pc:sldMkLst>
        <pc:spChg chg="del">
          <ac:chgData name="Berg, Devin" userId="4518cb33-150f-4412-8f23-1a6515e2acf2" providerId="ADAL" clId="{E387CAB2-0C59-4662-91FC-48C48C7C7D71}" dt="2018-07-20T20:28:47.086" v="191"/>
          <ac:spMkLst>
            <pc:docMk/>
            <pc:sldMk cId="21728748" sldId="279"/>
            <ac:spMk id="3" creationId="{46EBFAEF-E456-46BA-B731-0B27DE45F40F}"/>
          </ac:spMkLst>
        </pc:spChg>
        <pc:spChg chg="add mod">
          <ac:chgData name="Berg, Devin" userId="4518cb33-150f-4412-8f23-1a6515e2acf2" providerId="ADAL" clId="{E387CAB2-0C59-4662-91FC-48C48C7C7D71}" dt="2018-07-20T20:28:00.993" v="190" actId="20577"/>
          <ac:spMkLst>
            <pc:docMk/>
            <pc:sldMk cId="21728748" sldId="279"/>
            <ac:spMk id="11" creationId="{CAFF89A2-C740-4768-8633-34F07CE64D32}"/>
          </ac:spMkLst>
        </pc:spChg>
        <pc:grpChg chg="add">
          <ac:chgData name="Berg, Devin" userId="4518cb33-150f-4412-8f23-1a6515e2acf2" providerId="ADAL" clId="{E387CAB2-0C59-4662-91FC-48C48C7C7D71}" dt="2018-07-20T20:25:32.334" v="125"/>
          <ac:grpSpMkLst>
            <pc:docMk/>
            <pc:sldMk cId="21728748" sldId="279"/>
            <ac:grpSpMk id="4" creationId="{4FBFD0A3-5E29-49D3-818A-2C1F4C076B61}"/>
          </ac:grpSpMkLst>
        </pc:grpChg>
        <pc:picChg chg="add mod">
          <ac:chgData name="Berg, Devin" userId="4518cb33-150f-4412-8f23-1a6515e2acf2" providerId="ADAL" clId="{E387CAB2-0C59-4662-91FC-48C48C7C7D71}" dt="2018-07-20T20:29:32.199" v="198" actId="1035"/>
          <ac:picMkLst>
            <pc:docMk/>
            <pc:sldMk cId="21728748" sldId="279"/>
            <ac:picMk id="13" creationId="{5701ED9C-B00D-41E7-9A02-8210463BE53D}"/>
          </ac:picMkLst>
        </pc:picChg>
        <pc:picChg chg="add mod">
          <ac:chgData name="Berg, Devin" userId="4518cb33-150f-4412-8f23-1a6515e2acf2" providerId="ADAL" clId="{E387CAB2-0C59-4662-91FC-48C48C7C7D71}" dt="2018-07-20T20:29:33.654" v="200" actId="1035"/>
          <ac:picMkLst>
            <pc:docMk/>
            <pc:sldMk cId="21728748" sldId="279"/>
            <ac:picMk id="14" creationId="{4E67D71D-2619-4263-8ECA-84AADD894502}"/>
          </ac:picMkLst>
        </pc:picChg>
      </pc:sldChg>
      <pc:sldChg chg="addSp delSp modSp add ord">
        <pc:chgData name="Berg, Devin" userId="4518cb33-150f-4412-8f23-1a6515e2acf2" providerId="ADAL" clId="{E387CAB2-0C59-4662-91FC-48C48C7C7D71}" dt="2018-07-20T21:06:20.136" v="276" actId="1076"/>
        <pc:sldMkLst>
          <pc:docMk/>
          <pc:sldMk cId="3942442740" sldId="280"/>
        </pc:sldMkLst>
        <pc:spChg chg="del">
          <ac:chgData name="Berg, Devin" userId="4518cb33-150f-4412-8f23-1a6515e2acf2" providerId="ADAL" clId="{E387CAB2-0C59-4662-91FC-48C48C7C7D71}" dt="2018-07-20T21:05:52.901" v="272"/>
          <ac:spMkLst>
            <pc:docMk/>
            <pc:sldMk cId="3942442740" sldId="280"/>
            <ac:spMk id="3" creationId="{A04C4CBC-A69F-40B1-8C77-C46324ECDD4F}"/>
          </ac:spMkLst>
        </pc:spChg>
        <pc:spChg chg="add mod">
          <ac:chgData name="Berg, Devin" userId="4518cb33-150f-4412-8f23-1a6515e2acf2" providerId="ADAL" clId="{E387CAB2-0C59-4662-91FC-48C48C7C7D71}" dt="2018-07-20T20:52:21.487" v="251" actId="20577"/>
          <ac:spMkLst>
            <pc:docMk/>
            <pc:sldMk cId="3942442740" sldId="280"/>
            <ac:spMk id="11" creationId="{5CDA07E9-ABDE-4738-81D8-2012144C3EA7}"/>
          </ac:spMkLst>
        </pc:spChg>
        <pc:spChg chg="add mod">
          <ac:chgData name="Berg, Devin" userId="4518cb33-150f-4412-8f23-1a6515e2acf2" providerId="ADAL" clId="{E387CAB2-0C59-4662-91FC-48C48C7C7D71}" dt="2018-07-20T20:52:28.078" v="252" actId="1076"/>
          <ac:spMkLst>
            <pc:docMk/>
            <pc:sldMk cId="3942442740" sldId="280"/>
            <ac:spMk id="12" creationId="{07232FAA-18CA-43E4-B3E0-153F3652D5D5}"/>
          </ac:spMkLst>
        </pc:spChg>
        <pc:spChg chg="add mod">
          <ac:chgData name="Berg, Devin" userId="4518cb33-150f-4412-8f23-1a6515e2acf2" providerId="ADAL" clId="{E387CAB2-0C59-4662-91FC-48C48C7C7D71}" dt="2018-07-20T21:06:20.136" v="276" actId="1076"/>
          <ac:spMkLst>
            <pc:docMk/>
            <pc:sldMk cId="3942442740" sldId="280"/>
            <ac:spMk id="15" creationId="{4E3BD756-2B74-4090-BC9E-073363EDBC1D}"/>
          </ac:spMkLst>
        </pc:spChg>
        <pc:grpChg chg="add">
          <ac:chgData name="Berg, Devin" userId="4518cb33-150f-4412-8f23-1a6515e2acf2" providerId="ADAL" clId="{E387CAB2-0C59-4662-91FC-48C48C7C7D71}" dt="2018-07-20T20:25:37.547" v="127"/>
          <ac:grpSpMkLst>
            <pc:docMk/>
            <pc:sldMk cId="3942442740" sldId="280"/>
            <ac:grpSpMk id="4" creationId="{5691D685-A6BC-42E5-BFB9-53949FF2E409}"/>
          </ac:grpSpMkLst>
        </pc:grpChg>
        <pc:picChg chg="add mod">
          <ac:chgData name="Berg, Devin" userId="4518cb33-150f-4412-8f23-1a6515e2acf2" providerId="ADAL" clId="{E387CAB2-0C59-4662-91FC-48C48C7C7D71}" dt="2018-07-20T21:05:56.605" v="274" actId="14100"/>
          <ac:picMkLst>
            <pc:docMk/>
            <pc:sldMk cId="3942442740" sldId="280"/>
            <ac:picMk id="14" creationId="{550E64EA-3D0D-42E4-802E-E56F49FD9263}"/>
          </ac:picMkLst>
        </pc:picChg>
      </pc:sldChg>
      <pc:sldChg chg="addSp delSp modSp add ord delAnim modAnim">
        <pc:chgData name="Berg, Devin" userId="4518cb33-150f-4412-8f23-1a6515e2acf2" providerId="ADAL" clId="{E387CAB2-0C59-4662-91FC-48C48C7C7D71}" dt="2018-07-20T21:12:45.045" v="367"/>
        <pc:sldMkLst>
          <pc:docMk/>
          <pc:sldMk cId="4195872542" sldId="281"/>
        </pc:sldMkLst>
        <pc:spChg chg="del">
          <ac:chgData name="Berg, Devin" userId="4518cb33-150f-4412-8f23-1a6515e2acf2" providerId="ADAL" clId="{E387CAB2-0C59-4662-91FC-48C48C7C7D71}" dt="2018-07-20T21:12:20.340" v="362"/>
          <ac:spMkLst>
            <pc:docMk/>
            <pc:sldMk cId="4195872542" sldId="281"/>
            <ac:spMk id="3" creationId="{F3D68800-F432-4EE2-B49A-34D0EBFA9642}"/>
          </ac:spMkLst>
        </pc:spChg>
        <pc:spChg chg="add mod">
          <ac:chgData name="Berg, Devin" userId="4518cb33-150f-4412-8f23-1a6515e2acf2" providerId="ADAL" clId="{E387CAB2-0C59-4662-91FC-48C48C7C7D71}" dt="2018-07-20T21:08:59.797" v="361" actId="20577"/>
          <ac:spMkLst>
            <pc:docMk/>
            <pc:sldMk cId="4195872542" sldId="281"/>
            <ac:spMk id="11" creationId="{7AC03E9D-9CA3-4701-9BB8-4B5EA2625D60}"/>
          </ac:spMkLst>
        </pc:spChg>
        <pc:spChg chg="add mod">
          <ac:chgData name="Berg, Devin" userId="4518cb33-150f-4412-8f23-1a6515e2acf2" providerId="ADAL" clId="{E387CAB2-0C59-4662-91FC-48C48C7C7D71}" dt="2018-07-20T21:12:38.883" v="365" actId="478"/>
          <ac:spMkLst>
            <pc:docMk/>
            <pc:sldMk cId="4195872542" sldId="281"/>
            <ac:spMk id="14" creationId="{B79F1437-6068-43EC-AB07-ECEB334C1074}"/>
          </ac:spMkLst>
        </pc:spChg>
        <pc:grpChg chg="add">
          <ac:chgData name="Berg, Devin" userId="4518cb33-150f-4412-8f23-1a6515e2acf2" providerId="ADAL" clId="{E387CAB2-0C59-4662-91FC-48C48C7C7D71}" dt="2018-07-20T20:25:38.837" v="129"/>
          <ac:grpSpMkLst>
            <pc:docMk/>
            <pc:sldMk cId="4195872542" sldId="281"/>
            <ac:grpSpMk id="4" creationId="{006E443E-EF72-4154-A4C7-78727D8FAA8B}"/>
          </ac:grpSpMkLst>
        </pc:grpChg>
        <pc:picChg chg="add del mod">
          <ac:chgData name="Berg, Devin" userId="4518cb33-150f-4412-8f23-1a6515e2acf2" providerId="ADAL" clId="{E387CAB2-0C59-4662-91FC-48C48C7C7D71}" dt="2018-07-20T21:12:38.883" v="365" actId="478"/>
          <ac:picMkLst>
            <pc:docMk/>
            <pc:sldMk cId="4195872542" sldId="281"/>
            <ac:picMk id="12" creationId="{1448601A-2984-4929-BA83-94B5878BD62D}"/>
          </ac:picMkLst>
        </pc:picChg>
      </pc:sldChg>
      <pc:sldChg chg="addSp delSp modSp add ord modAnim">
        <pc:chgData name="Berg, Devin" userId="4518cb33-150f-4412-8f23-1a6515e2acf2" providerId="ADAL" clId="{E387CAB2-0C59-4662-91FC-48C48C7C7D71}" dt="2018-07-20T21:12:56.061" v="368"/>
        <pc:sldMkLst>
          <pc:docMk/>
          <pc:sldMk cId="2886479317" sldId="282"/>
        </pc:sldMkLst>
        <pc:spChg chg="del">
          <ac:chgData name="Berg, Devin" userId="4518cb33-150f-4412-8f23-1a6515e2acf2" providerId="ADAL" clId="{E387CAB2-0C59-4662-91FC-48C48C7C7D71}" dt="2018-07-20T21:12:56.061" v="368"/>
          <ac:spMkLst>
            <pc:docMk/>
            <pc:sldMk cId="2886479317" sldId="282"/>
            <ac:spMk id="3" creationId="{398BCFCC-5095-454C-9BC1-BA6587ACAB9E}"/>
          </ac:spMkLst>
        </pc:spChg>
        <pc:spChg chg="add">
          <ac:chgData name="Berg, Devin" userId="4518cb33-150f-4412-8f23-1a6515e2acf2" providerId="ADAL" clId="{E387CAB2-0C59-4662-91FC-48C48C7C7D71}" dt="2018-07-20T20:25:40.027" v="131"/>
          <ac:spMkLst>
            <pc:docMk/>
            <pc:sldMk cId="2886479317" sldId="282"/>
            <ac:spMk id="11" creationId="{AEA50F26-538E-4BA4-BC91-267E0742C5C2}"/>
          </ac:spMkLst>
        </pc:spChg>
        <pc:grpChg chg="add">
          <ac:chgData name="Berg, Devin" userId="4518cb33-150f-4412-8f23-1a6515e2acf2" providerId="ADAL" clId="{E387CAB2-0C59-4662-91FC-48C48C7C7D71}" dt="2018-07-20T20:25:40.027" v="131"/>
          <ac:grpSpMkLst>
            <pc:docMk/>
            <pc:sldMk cId="2886479317" sldId="282"/>
            <ac:grpSpMk id="4" creationId="{44C7C28B-07FA-4E3E-A899-0E9B8F19B241}"/>
          </ac:grpSpMkLst>
        </pc:grpChg>
        <pc:picChg chg="add mod">
          <ac:chgData name="Berg, Devin" userId="4518cb33-150f-4412-8f23-1a6515e2acf2" providerId="ADAL" clId="{E387CAB2-0C59-4662-91FC-48C48C7C7D71}" dt="2018-07-20T21:12:56.061" v="368"/>
          <ac:picMkLst>
            <pc:docMk/>
            <pc:sldMk cId="2886479317" sldId="282"/>
            <ac:picMk id="12" creationId="{ACA896C4-9FE2-4C60-B604-AEF3ABEDE179}"/>
          </ac:picMkLst>
        </pc:picChg>
      </pc:sldChg>
      <pc:sldChg chg="addSp delSp modSp add">
        <pc:chgData name="Berg, Devin" userId="4518cb33-150f-4412-8f23-1a6515e2acf2" providerId="ADAL" clId="{E387CAB2-0C59-4662-91FC-48C48C7C7D71}" dt="2018-07-20T21:13:17.024" v="370" actId="478"/>
        <pc:sldMkLst>
          <pc:docMk/>
          <pc:sldMk cId="1356572752" sldId="283"/>
        </pc:sldMkLst>
        <pc:spChg chg="del">
          <ac:chgData name="Berg, Devin" userId="4518cb33-150f-4412-8f23-1a6515e2acf2" providerId="ADAL" clId="{E387CAB2-0C59-4662-91FC-48C48C7C7D71}" dt="2018-07-20T21:13:13.218" v="369" actId="931"/>
          <ac:spMkLst>
            <pc:docMk/>
            <pc:sldMk cId="1356572752" sldId="283"/>
            <ac:spMk id="3" creationId="{730C155F-EF50-4CDC-8267-4662E891FA00}"/>
          </ac:spMkLst>
        </pc:spChg>
        <pc:spChg chg="add">
          <ac:chgData name="Berg, Devin" userId="4518cb33-150f-4412-8f23-1a6515e2acf2" providerId="ADAL" clId="{E387CAB2-0C59-4662-91FC-48C48C7C7D71}" dt="2018-07-20T20:25:41.296" v="133"/>
          <ac:spMkLst>
            <pc:docMk/>
            <pc:sldMk cId="1356572752" sldId="283"/>
            <ac:spMk id="11" creationId="{2B77F93C-0909-4D4F-A959-B21465AA10E9}"/>
          </ac:spMkLst>
        </pc:spChg>
        <pc:spChg chg="add mod">
          <ac:chgData name="Berg, Devin" userId="4518cb33-150f-4412-8f23-1a6515e2acf2" providerId="ADAL" clId="{E387CAB2-0C59-4662-91FC-48C48C7C7D71}" dt="2018-07-20T21:13:17.024" v="370" actId="478"/>
          <ac:spMkLst>
            <pc:docMk/>
            <pc:sldMk cId="1356572752" sldId="283"/>
            <ac:spMk id="15" creationId="{265E09B3-6656-409C-9283-DAA8FA49EAA1}"/>
          </ac:spMkLst>
        </pc:spChg>
        <pc:grpChg chg="add">
          <ac:chgData name="Berg, Devin" userId="4518cb33-150f-4412-8f23-1a6515e2acf2" providerId="ADAL" clId="{E387CAB2-0C59-4662-91FC-48C48C7C7D71}" dt="2018-07-20T20:25:41.296" v="133"/>
          <ac:grpSpMkLst>
            <pc:docMk/>
            <pc:sldMk cId="1356572752" sldId="283"/>
            <ac:grpSpMk id="4" creationId="{EA333C0D-E5AE-4739-A29D-1F3E3D7DFE2E}"/>
          </ac:grpSpMkLst>
        </pc:grpChg>
        <pc:picChg chg="add del mod">
          <ac:chgData name="Berg, Devin" userId="4518cb33-150f-4412-8f23-1a6515e2acf2" providerId="ADAL" clId="{E387CAB2-0C59-4662-91FC-48C48C7C7D71}" dt="2018-07-20T21:13:17.024" v="370" actId="478"/>
          <ac:picMkLst>
            <pc:docMk/>
            <pc:sldMk cId="1356572752" sldId="283"/>
            <ac:picMk id="13" creationId="{D2DE765F-281A-44AC-ACA2-22EF2F04034C}"/>
          </ac:picMkLst>
        </pc:picChg>
      </pc:sldChg>
      <pc:sldChg chg="addSp add">
        <pc:chgData name="Berg, Devin" userId="4518cb33-150f-4412-8f23-1a6515e2acf2" providerId="ADAL" clId="{E387CAB2-0C59-4662-91FC-48C48C7C7D71}" dt="2018-07-20T20:25:42.629" v="135"/>
        <pc:sldMkLst>
          <pc:docMk/>
          <pc:sldMk cId="1041849488" sldId="284"/>
        </pc:sldMkLst>
        <pc:spChg chg="add">
          <ac:chgData name="Berg, Devin" userId="4518cb33-150f-4412-8f23-1a6515e2acf2" providerId="ADAL" clId="{E387CAB2-0C59-4662-91FC-48C48C7C7D71}" dt="2018-07-20T20:25:42.629" v="135"/>
          <ac:spMkLst>
            <pc:docMk/>
            <pc:sldMk cId="1041849488" sldId="284"/>
            <ac:spMk id="11" creationId="{12344D54-884B-437E-A1EF-2221586D6A3D}"/>
          </ac:spMkLst>
        </pc:spChg>
        <pc:grpChg chg="add">
          <ac:chgData name="Berg, Devin" userId="4518cb33-150f-4412-8f23-1a6515e2acf2" providerId="ADAL" clId="{E387CAB2-0C59-4662-91FC-48C48C7C7D71}" dt="2018-07-20T20:25:42.629" v="135"/>
          <ac:grpSpMkLst>
            <pc:docMk/>
            <pc:sldMk cId="1041849488" sldId="284"/>
            <ac:grpSpMk id="4" creationId="{40745741-EC72-421F-93AE-D85EBC796AB0}"/>
          </ac:grpSpMkLst>
        </pc:grpChg>
      </pc:sldChg>
      <pc:sldChg chg="addSp add">
        <pc:chgData name="Berg, Devin" userId="4518cb33-150f-4412-8f23-1a6515e2acf2" providerId="ADAL" clId="{E387CAB2-0C59-4662-91FC-48C48C7C7D71}" dt="2018-07-20T20:25:45.003" v="137"/>
        <pc:sldMkLst>
          <pc:docMk/>
          <pc:sldMk cId="1554239033" sldId="285"/>
        </pc:sldMkLst>
        <pc:spChg chg="add">
          <ac:chgData name="Berg, Devin" userId="4518cb33-150f-4412-8f23-1a6515e2acf2" providerId="ADAL" clId="{E387CAB2-0C59-4662-91FC-48C48C7C7D71}" dt="2018-07-20T20:25:45.003" v="137"/>
          <ac:spMkLst>
            <pc:docMk/>
            <pc:sldMk cId="1554239033" sldId="285"/>
            <ac:spMk id="11" creationId="{FE65C8CA-DD92-48B9-AC4B-F003B5A8DC9A}"/>
          </ac:spMkLst>
        </pc:spChg>
        <pc:grpChg chg="add">
          <ac:chgData name="Berg, Devin" userId="4518cb33-150f-4412-8f23-1a6515e2acf2" providerId="ADAL" clId="{E387CAB2-0C59-4662-91FC-48C48C7C7D71}" dt="2018-07-20T20:25:45.003" v="137"/>
          <ac:grpSpMkLst>
            <pc:docMk/>
            <pc:sldMk cId="1554239033" sldId="285"/>
            <ac:grpSpMk id="4" creationId="{19BEE522-D507-4097-AFDD-B4EA4108C3FF}"/>
          </ac:grpSpMkLst>
        </pc:grpChg>
      </pc:sldChg>
      <pc:sldChg chg="addSp add">
        <pc:chgData name="Berg, Devin" userId="4518cb33-150f-4412-8f23-1a6515e2acf2" providerId="ADAL" clId="{E387CAB2-0C59-4662-91FC-48C48C7C7D71}" dt="2018-07-20T20:25:46.453" v="139"/>
        <pc:sldMkLst>
          <pc:docMk/>
          <pc:sldMk cId="974634180" sldId="286"/>
        </pc:sldMkLst>
        <pc:spChg chg="add">
          <ac:chgData name="Berg, Devin" userId="4518cb33-150f-4412-8f23-1a6515e2acf2" providerId="ADAL" clId="{E387CAB2-0C59-4662-91FC-48C48C7C7D71}" dt="2018-07-20T20:25:46.453" v="139"/>
          <ac:spMkLst>
            <pc:docMk/>
            <pc:sldMk cId="974634180" sldId="286"/>
            <ac:spMk id="11" creationId="{014997DF-0824-49E8-96A0-DDECAD306560}"/>
          </ac:spMkLst>
        </pc:spChg>
        <pc:grpChg chg="add">
          <ac:chgData name="Berg, Devin" userId="4518cb33-150f-4412-8f23-1a6515e2acf2" providerId="ADAL" clId="{E387CAB2-0C59-4662-91FC-48C48C7C7D71}" dt="2018-07-20T20:25:46.453" v="139"/>
          <ac:grpSpMkLst>
            <pc:docMk/>
            <pc:sldMk cId="974634180" sldId="286"/>
            <ac:grpSpMk id="4" creationId="{4262736E-AA3E-4D17-933A-1F58BAE6A642}"/>
          </ac:grpSpMkLst>
        </pc:grpChg>
      </pc:sldChg>
      <pc:sldChg chg="addSp add">
        <pc:chgData name="Berg, Devin" userId="4518cb33-150f-4412-8f23-1a6515e2acf2" providerId="ADAL" clId="{E387CAB2-0C59-4662-91FC-48C48C7C7D71}" dt="2018-07-20T20:25:49.096" v="141"/>
        <pc:sldMkLst>
          <pc:docMk/>
          <pc:sldMk cId="1151522355" sldId="287"/>
        </pc:sldMkLst>
        <pc:spChg chg="add">
          <ac:chgData name="Berg, Devin" userId="4518cb33-150f-4412-8f23-1a6515e2acf2" providerId="ADAL" clId="{E387CAB2-0C59-4662-91FC-48C48C7C7D71}" dt="2018-07-20T20:25:49.096" v="141"/>
          <ac:spMkLst>
            <pc:docMk/>
            <pc:sldMk cId="1151522355" sldId="287"/>
            <ac:spMk id="11" creationId="{258E3850-F9E8-443A-BF59-018C1EC27FCE}"/>
          </ac:spMkLst>
        </pc:spChg>
        <pc:grpChg chg="add">
          <ac:chgData name="Berg, Devin" userId="4518cb33-150f-4412-8f23-1a6515e2acf2" providerId="ADAL" clId="{E387CAB2-0C59-4662-91FC-48C48C7C7D71}" dt="2018-07-20T20:25:49.096" v="141"/>
          <ac:grpSpMkLst>
            <pc:docMk/>
            <pc:sldMk cId="1151522355" sldId="287"/>
            <ac:grpSpMk id="4" creationId="{1C551C71-54C4-4AC6-A314-A324DC3CC910}"/>
          </ac:grpSpMkLst>
        </pc:grpChg>
      </pc:sldChg>
      <pc:sldChg chg="addSp add">
        <pc:chgData name="Berg, Devin" userId="4518cb33-150f-4412-8f23-1a6515e2acf2" providerId="ADAL" clId="{E387CAB2-0C59-4662-91FC-48C48C7C7D71}" dt="2018-07-20T20:25:53.388" v="143"/>
        <pc:sldMkLst>
          <pc:docMk/>
          <pc:sldMk cId="1713488821" sldId="288"/>
        </pc:sldMkLst>
        <pc:spChg chg="add">
          <ac:chgData name="Berg, Devin" userId="4518cb33-150f-4412-8f23-1a6515e2acf2" providerId="ADAL" clId="{E387CAB2-0C59-4662-91FC-48C48C7C7D71}" dt="2018-07-20T20:25:53.388" v="143"/>
          <ac:spMkLst>
            <pc:docMk/>
            <pc:sldMk cId="1713488821" sldId="288"/>
            <ac:spMk id="11" creationId="{D3A5B5E1-9998-4517-9EFB-EF6C20C2AAAF}"/>
          </ac:spMkLst>
        </pc:spChg>
        <pc:grpChg chg="add">
          <ac:chgData name="Berg, Devin" userId="4518cb33-150f-4412-8f23-1a6515e2acf2" providerId="ADAL" clId="{E387CAB2-0C59-4662-91FC-48C48C7C7D71}" dt="2018-07-20T20:25:53.388" v="143"/>
          <ac:grpSpMkLst>
            <pc:docMk/>
            <pc:sldMk cId="1713488821" sldId="288"/>
            <ac:grpSpMk id="4" creationId="{DC5F3491-ADBB-4FFE-A9AC-FA019990084A}"/>
          </ac:grpSpMkLst>
        </pc:grpChg>
      </pc:sldChg>
      <pc:sldChg chg="addSp add">
        <pc:chgData name="Berg, Devin" userId="4518cb33-150f-4412-8f23-1a6515e2acf2" providerId="ADAL" clId="{E387CAB2-0C59-4662-91FC-48C48C7C7D71}" dt="2018-07-20T20:26:00.293" v="145"/>
        <pc:sldMkLst>
          <pc:docMk/>
          <pc:sldMk cId="1509236787" sldId="289"/>
        </pc:sldMkLst>
        <pc:spChg chg="add">
          <ac:chgData name="Berg, Devin" userId="4518cb33-150f-4412-8f23-1a6515e2acf2" providerId="ADAL" clId="{E387CAB2-0C59-4662-91FC-48C48C7C7D71}" dt="2018-07-20T20:26:00.293" v="145"/>
          <ac:spMkLst>
            <pc:docMk/>
            <pc:sldMk cId="1509236787" sldId="289"/>
            <ac:spMk id="11" creationId="{3020E236-7B46-4345-9116-F31B81CC363D}"/>
          </ac:spMkLst>
        </pc:spChg>
        <pc:grpChg chg="add">
          <ac:chgData name="Berg, Devin" userId="4518cb33-150f-4412-8f23-1a6515e2acf2" providerId="ADAL" clId="{E387CAB2-0C59-4662-91FC-48C48C7C7D71}" dt="2018-07-20T20:26:00.293" v="145"/>
          <ac:grpSpMkLst>
            <pc:docMk/>
            <pc:sldMk cId="1509236787" sldId="289"/>
            <ac:grpSpMk id="4" creationId="{22ACB2FC-2695-4ACF-A5CE-29116F2312DA}"/>
          </ac:grpSpMkLst>
        </pc:grpChg>
      </pc:sldChg>
      <pc:sldChg chg="addSp add">
        <pc:chgData name="Berg, Devin" userId="4518cb33-150f-4412-8f23-1a6515e2acf2" providerId="ADAL" clId="{E387CAB2-0C59-4662-91FC-48C48C7C7D71}" dt="2018-07-20T20:26:06.202" v="147"/>
        <pc:sldMkLst>
          <pc:docMk/>
          <pc:sldMk cId="3909884636" sldId="290"/>
        </pc:sldMkLst>
        <pc:spChg chg="add">
          <ac:chgData name="Berg, Devin" userId="4518cb33-150f-4412-8f23-1a6515e2acf2" providerId="ADAL" clId="{E387CAB2-0C59-4662-91FC-48C48C7C7D71}" dt="2018-07-20T20:26:06.202" v="147"/>
          <ac:spMkLst>
            <pc:docMk/>
            <pc:sldMk cId="3909884636" sldId="290"/>
            <ac:spMk id="11" creationId="{A7EC7541-ABA6-4662-9678-105A9C91EDD5}"/>
          </ac:spMkLst>
        </pc:spChg>
        <pc:grpChg chg="add">
          <ac:chgData name="Berg, Devin" userId="4518cb33-150f-4412-8f23-1a6515e2acf2" providerId="ADAL" clId="{E387CAB2-0C59-4662-91FC-48C48C7C7D71}" dt="2018-07-20T20:26:06.202" v="147"/>
          <ac:grpSpMkLst>
            <pc:docMk/>
            <pc:sldMk cId="3909884636" sldId="290"/>
            <ac:grpSpMk id="4" creationId="{901BCDBA-9333-4E06-887F-C03CCB1909C9}"/>
          </ac:grpSpMkLst>
        </pc:grpChg>
      </pc:sldChg>
      <pc:sldChg chg="addSp add">
        <pc:chgData name="Berg, Devin" userId="4518cb33-150f-4412-8f23-1a6515e2acf2" providerId="ADAL" clId="{E387CAB2-0C59-4662-91FC-48C48C7C7D71}" dt="2018-07-20T20:26:07.390" v="149"/>
        <pc:sldMkLst>
          <pc:docMk/>
          <pc:sldMk cId="4267272400" sldId="291"/>
        </pc:sldMkLst>
        <pc:spChg chg="add">
          <ac:chgData name="Berg, Devin" userId="4518cb33-150f-4412-8f23-1a6515e2acf2" providerId="ADAL" clId="{E387CAB2-0C59-4662-91FC-48C48C7C7D71}" dt="2018-07-20T20:26:07.390" v="149"/>
          <ac:spMkLst>
            <pc:docMk/>
            <pc:sldMk cId="4267272400" sldId="291"/>
            <ac:spMk id="11" creationId="{8C0C795F-5F49-4B92-A4BB-FB962CCD43F3}"/>
          </ac:spMkLst>
        </pc:spChg>
        <pc:grpChg chg="add">
          <ac:chgData name="Berg, Devin" userId="4518cb33-150f-4412-8f23-1a6515e2acf2" providerId="ADAL" clId="{E387CAB2-0C59-4662-91FC-48C48C7C7D71}" dt="2018-07-20T20:26:07.390" v="149"/>
          <ac:grpSpMkLst>
            <pc:docMk/>
            <pc:sldMk cId="4267272400" sldId="291"/>
            <ac:grpSpMk id="4" creationId="{8F5016B9-3789-448D-9E99-C9A2464FF059}"/>
          </ac:grpSpMkLst>
        </pc:grpChg>
      </pc:sldChg>
      <pc:sldChg chg="addSp delSp modSp add modNotesTx">
        <pc:chgData name="Berg, Devin" userId="4518cb33-150f-4412-8f23-1a6515e2acf2" providerId="ADAL" clId="{E387CAB2-0C59-4662-91FC-48C48C7C7D71}" dt="2018-07-20T21:07:42.728" v="320" actId="20577"/>
        <pc:sldMkLst>
          <pc:docMk/>
          <pc:sldMk cId="4073840969" sldId="297"/>
        </pc:sldMkLst>
        <pc:spChg chg="del">
          <ac:chgData name="Berg, Devin" userId="4518cb33-150f-4412-8f23-1a6515e2acf2" providerId="ADAL" clId="{E387CAB2-0C59-4662-91FC-48C48C7C7D71}" dt="2018-07-20T21:03:56.336" v="255"/>
          <ac:spMkLst>
            <pc:docMk/>
            <pc:sldMk cId="4073840969" sldId="297"/>
            <ac:spMk id="3" creationId="{A04C4CBC-A69F-40B1-8C77-C46324ECDD4F}"/>
          </ac:spMkLst>
        </pc:spChg>
        <pc:spChg chg="add mod">
          <ac:chgData name="Berg, Devin" userId="4518cb33-150f-4412-8f23-1a6515e2acf2" providerId="ADAL" clId="{E387CAB2-0C59-4662-91FC-48C48C7C7D71}" dt="2018-07-20T21:05:00.112" v="269" actId="1076"/>
          <ac:spMkLst>
            <pc:docMk/>
            <pc:sldMk cId="4073840969" sldId="297"/>
            <ac:spMk id="17" creationId="{50A6D110-6488-4A8F-8058-3C60CA84C2C9}"/>
          </ac:spMkLst>
        </pc:spChg>
        <pc:spChg chg="add mod">
          <ac:chgData name="Berg, Devin" userId="4518cb33-150f-4412-8f23-1a6515e2acf2" providerId="ADAL" clId="{E387CAB2-0C59-4662-91FC-48C48C7C7D71}" dt="2018-07-20T21:05:23.910" v="271" actId="1076"/>
          <ac:spMkLst>
            <pc:docMk/>
            <pc:sldMk cId="4073840969" sldId="297"/>
            <ac:spMk id="18" creationId="{3604A3C4-8582-424D-807F-B3F87C1BAC32}"/>
          </ac:spMkLst>
        </pc:spChg>
        <pc:picChg chg="add mod">
          <ac:chgData name="Berg, Devin" userId="4518cb33-150f-4412-8f23-1a6515e2acf2" providerId="ADAL" clId="{E387CAB2-0C59-4662-91FC-48C48C7C7D71}" dt="2018-07-20T21:03:57.752" v="256" actId="1076"/>
          <ac:picMkLst>
            <pc:docMk/>
            <pc:sldMk cId="4073840969" sldId="297"/>
            <ac:picMk id="14" creationId="{C9EC69A2-745D-4F5A-952D-25BD2EC879F2}"/>
          </ac:picMkLst>
        </pc:picChg>
        <pc:picChg chg="add mod">
          <ac:chgData name="Berg, Devin" userId="4518cb33-150f-4412-8f23-1a6515e2acf2" providerId="ADAL" clId="{E387CAB2-0C59-4662-91FC-48C48C7C7D71}" dt="2018-07-20T21:04:38.827" v="259" actId="14100"/>
          <ac:picMkLst>
            <pc:docMk/>
            <pc:sldMk cId="4073840969" sldId="297"/>
            <ac:picMk id="16" creationId="{45F5BEDA-D4AB-4585-9F37-840D4F908E77}"/>
          </ac:picMkLst>
        </pc:picChg>
      </pc:sldChg>
    </pc:docChg>
  </pc:docChgLst>
  <pc:docChgLst>
    <pc:chgData name="Berg, Devin" userId="4518cb33-150f-4412-8f23-1a6515e2acf2" providerId="ADAL" clId="{52634155-86CA-4BF9-82F8-BAD10E1FDA0F}"/>
    <pc:docChg chg="undo custSel addSld delSld modSld sldOrd">
      <pc:chgData name="Berg, Devin" userId="4518cb33-150f-4412-8f23-1a6515e2acf2" providerId="ADAL" clId="{52634155-86CA-4BF9-82F8-BAD10E1FDA0F}" dt="2018-07-24T02:37:02.984" v="1819" actId="313"/>
      <pc:docMkLst>
        <pc:docMk/>
      </pc:docMkLst>
      <pc:sldChg chg="modSp">
        <pc:chgData name="Berg, Devin" userId="4518cb33-150f-4412-8f23-1a6515e2acf2" providerId="ADAL" clId="{52634155-86CA-4BF9-82F8-BAD10E1FDA0F}" dt="2018-07-24T02:37:02.984" v="1819" actId="313"/>
        <pc:sldMkLst>
          <pc:docMk/>
          <pc:sldMk cId="1847898759" sldId="256"/>
        </pc:sldMkLst>
        <pc:spChg chg="mod">
          <ac:chgData name="Berg, Devin" userId="4518cb33-150f-4412-8f23-1a6515e2acf2" providerId="ADAL" clId="{52634155-86CA-4BF9-82F8-BAD10E1FDA0F}" dt="2018-07-24T02:37:02.984" v="1819" actId="313"/>
          <ac:spMkLst>
            <pc:docMk/>
            <pc:sldMk cId="1847898759" sldId="256"/>
            <ac:spMk id="13" creationId="{00000000-0000-0000-0000-000000000000}"/>
          </ac:spMkLst>
        </pc:spChg>
      </pc:sldChg>
      <pc:sldChg chg="modSp">
        <pc:chgData name="Berg, Devin" userId="4518cb33-150f-4412-8f23-1a6515e2acf2" providerId="ADAL" clId="{52634155-86CA-4BF9-82F8-BAD10E1FDA0F}" dt="2018-07-22T19:19:17.972" v="382"/>
        <pc:sldMkLst>
          <pc:docMk/>
          <pc:sldMk cId="21728748" sldId="279"/>
        </pc:sldMkLst>
        <pc:picChg chg="mod">
          <ac:chgData name="Berg, Devin" userId="4518cb33-150f-4412-8f23-1a6515e2acf2" providerId="ADAL" clId="{52634155-86CA-4BF9-82F8-BAD10E1FDA0F}" dt="2018-07-22T19:19:17.972" v="382"/>
          <ac:picMkLst>
            <pc:docMk/>
            <pc:sldMk cId="21728748" sldId="279"/>
            <ac:picMk id="13" creationId="{5701ED9C-B00D-41E7-9A02-8210463BE53D}"/>
          </ac:picMkLst>
        </pc:picChg>
      </pc:sldChg>
      <pc:sldChg chg="addSp delSp modSp">
        <pc:chgData name="Berg, Devin" userId="4518cb33-150f-4412-8f23-1a6515e2acf2" providerId="ADAL" clId="{52634155-86CA-4BF9-82F8-BAD10E1FDA0F}" dt="2018-07-22T19:14:36.625" v="352" actId="1076"/>
        <pc:sldMkLst>
          <pc:docMk/>
          <pc:sldMk cId="4195872542" sldId="281"/>
        </pc:sldMkLst>
        <pc:spChg chg="del">
          <ac:chgData name="Berg, Devin" userId="4518cb33-150f-4412-8f23-1a6515e2acf2" providerId="ADAL" clId="{52634155-86CA-4BF9-82F8-BAD10E1FDA0F}" dt="2018-07-22T14:31:01.524" v="260"/>
          <ac:spMkLst>
            <pc:docMk/>
            <pc:sldMk cId="4195872542" sldId="281"/>
            <ac:spMk id="14" creationId="{B79F1437-6068-43EC-AB07-ECEB334C1074}"/>
          </ac:spMkLst>
        </pc:spChg>
        <pc:spChg chg="add mod">
          <ac:chgData name="Berg, Devin" userId="4518cb33-150f-4412-8f23-1a6515e2acf2" providerId="ADAL" clId="{52634155-86CA-4BF9-82F8-BAD10E1FDA0F}" dt="2018-07-22T19:14:36.625" v="352" actId="1076"/>
          <ac:spMkLst>
            <pc:docMk/>
            <pc:sldMk cId="4195872542" sldId="281"/>
            <ac:spMk id="15" creationId="{D82C998F-33FA-4015-AC08-35D229A26253}"/>
          </ac:spMkLst>
        </pc:spChg>
        <pc:spChg chg="add del mod">
          <ac:chgData name="Berg, Devin" userId="4518cb33-150f-4412-8f23-1a6515e2acf2" providerId="ADAL" clId="{52634155-86CA-4BF9-82F8-BAD10E1FDA0F}" dt="2018-07-22T19:12:43.692" v="340"/>
          <ac:spMkLst>
            <pc:docMk/>
            <pc:sldMk cId="4195872542" sldId="281"/>
            <ac:spMk id="16" creationId="{46C4FD8C-BF79-454F-9506-74AA1838AF3A}"/>
          </ac:spMkLst>
        </pc:spChg>
        <pc:picChg chg="add del mod">
          <ac:chgData name="Berg, Devin" userId="4518cb33-150f-4412-8f23-1a6515e2acf2" providerId="ADAL" clId="{52634155-86CA-4BF9-82F8-BAD10E1FDA0F}" dt="2018-07-22T19:12:42.832" v="339" actId="478"/>
          <ac:picMkLst>
            <pc:docMk/>
            <pc:sldMk cId="4195872542" sldId="281"/>
            <ac:picMk id="12" creationId="{74ED73CA-E4C2-4099-AD4A-7B82F1D6642C}"/>
          </ac:picMkLst>
        </pc:picChg>
        <pc:picChg chg="add mod">
          <ac:chgData name="Berg, Devin" userId="4518cb33-150f-4412-8f23-1a6515e2acf2" providerId="ADAL" clId="{52634155-86CA-4BF9-82F8-BAD10E1FDA0F}" dt="2018-07-22T19:14:28.811" v="350" actId="1076"/>
          <ac:picMkLst>
            <pc:docMk/>
            <pc:sldMk cId="4195872542" sldId="281"/>
            <ac:picMk id="18" creationId="{5787DBA9-A97D-4D54-A584-0408B9091057}"/>
          </ac:picMkLst>
        </pc:picChg>
        <pc:picChg chg="add mod">
          <ac:chgData name="Berg, Devin" userId="4518cb33-150f-4412-8f23-1a6515e2acf2" providerId="ADAL" clId="{52634155-86CA-4BF9-82F8-BAD10E1FDA0F}" dt="2018-07-22T19:14:31.780" v="351" actId="14100"/>
          <ac:picMkLst>
            <pc:docMk/>
            <pc:sldMk cId="4195872542" sldId="281"/>
            <ac:picMk id="20" creationId="{7581086B-CF61-4BDF-9294-4736EF8BBF41}"/>
          </ac:picMkLst>
        </pc:picChg>
      </pc:sldChg>
      <pc:sldChg chg="addSp modSp">
        <pc:chgData name="Berg, Devin" userId="4518cb33-150f-4412-8f23-1a6515e2acf2" providerId="ADAL" clId="{52634155-86CA-4BF9-82F8-BAD10E1FDA0F}" dt="2018-07-24T02:32:39.942" v="1817" actId="1076"/>
        <pc:sldMkLst>
          <pc:docMk/>
          <pc:sldMk cId="2886479317" sldId="282"/>
        </pc:sldMkLst>
        <pc:spChg chg="mod">
          <ac:chgData name="Berg, Devin" userId="4518cb33-150f-4412-8f23-1a6515e2acf2" providerId="ADAL" clId="{52634155-86CA-4BF9-82F8-BAD10E1FDA0F}" dt="2018-07-22T19:20:27.281" v="386" actId="20577"/>
          <ac:spMkLst>
            <pc:docMk/>
            <pc:sldMk cId="2886479317" sldId="282"/>
            <ac:spMk id="11" creationId="{AEA50F26-538E-4BA4-BC91-267E0742C5C2}"/>
          </ac:spMkLst>
        </pc:spChg>
        <pc:spChg chg="add mod">
          <ac:chgData name="Berg, Devin" userId="4518cb33-150f-4412-8f23-1a6515e2acf2" providerId="ADAL" clId="{52634155-86CA-4BF9-82F8-BAD10E1FDA0F}" dt="2018-07-22T14:24:19.339" v="138" actId="20577"/>
          <ac:spMkLst>
            <pc:docMk/>
            <pc:sldMk cId="2886479317" sldId="282"/>
            <ac:spMk id="14" creationId="{03585920-133E-4328-AB8F-55CDBBF99F57}"/>
          </ac:spMkLst>
        </pc:spChg>
        <pc:picChg chg="mod">
          <ac:chgData name="Berg, Devin" userId="4518cb33-150f-4412-8f23-1a6515e2acf2" providerId="ADAL" clId="{52634155-86CA-4BF9-82F8-BAD10E1FDA0F}" dt="2018-07-24T02:32:39.942" v="1817" actId="1076"/>
          <ac:picMkLst>
            <pc:docMk/>
            <pc:sldMk cId="2886479317" sldId="282"/>
            <ac:picMk id="15" creationId="{FDDB224F-114B-4AC1-B96E-179DCF49C4D1}"/>
          </ac:picMkLst>
        </pc:picChg>
      </pc:sldChg>
      <pc:sldChg chg="addSp modSp ord modNotesTx">
        <pc:chgData name="Berg, Devin" userId="4518cb33-150f-4412-8f23-1a6515e2acf2" providerId="ADAL" clId="{52634155-86CA-4BF9-82F8-BAD10E1FDA0F}" dt="2018-07-22T19:28:42.369" v="555" actId="20577"/>
        <pc:sldMkLst>
          <pc:docMk/>
          <pc:sldMk cId="1356572752" sldId="283"/>
        </pc:sldMkLst>
        <pc:spChg chg="mod">
          <ac:chgData name="Berg, Devin" userId="4518cb33-150f-4412-8f23-1a6515e2acf2" providerId="ADAL" clId="{52634155-86CA-4BF9-82F8-BAD10E1FDA0F}" dt="2018-07-22T19:22:01.273" v="491"/>
          <ac:spMkLst>
            <pc:docMk/>
            <pc:sldMk cId="1356572752" sldId="283"/>
            <ac:spMk id="11" creationId="{2B77F93C-0909-4D4F-A959-B21465AA10E9}"/>
          </ac:spMkLst>
        </pc:spChg>
        <pc:spChg chg="add mod">
          <ac:chgData name="Berg, Devin" userId="4518cb33-150f-4412-8f23-1a6515e2acf2" providerId="ADAL" clId="{52634155-86CA-4BF9-82F8-BAD10E1FDA0F}" dt="2018-07-22T19:21:49.965" v="490" actId="20577"/>
          <ac:spMkLst>
            <pc:docMk/>
            <pc:sldMk cId="1356572752" sldId="283"/>
            <ac:spMk id="13" creationId="{3E6E94FB-C54D-497A-9926-C4546EEE69FD}"/>
          </ac:spMkLst>
        </pc:spChg>
        <pc:picChg chg="mod">
          <ac:chgData name="Berg, Devin" userId="4518cb33-150f-4412-8f23-1a6515e2acf2" providerId="ADAL" clId="{52634155-86CA-4BF9-82F8-BAD10E1FDA0F}" dt="2018-07-22T19:25:27.443" v="495" actId="1076"/>
          <ac:picMkLst>
            <pc:docMk/>
            <pc:sldMk cId="1356572752" sldId="283"/>
            <ac:picMk id="12" creationId="{DC39EB34-7734-4555-BC4E-E3301F23248F}"/>
          </ac:picMkLst>
        </pc:picChg>
        <pc:picChg chg="add mod">
          <ac:chgData name="Berg, Devin" userId="4518cb33-150f-4412-8f23-1a6515e2acf2" providerId="ADAL" clId="{52634155-86CA-4BF9-82F8-BAD10E1FDA0F}" dt="2018-07-22T19:26:35.842" v="515" actId="1076"/>
          <ac:picMkLst>
            <pc:docMk/>
            <pc:sldMk cId="1356572752" sldId="283"/>
            <ac:picMk id="14" creationId="{82CDD97A-DF46-446A-8A81-23A62106B041}"/>
          </ac:picMkLst>
        </pc:picChg>
        <pc:picChg chg="add mod">
          <ac:chgData name="Berg, Devin" userId="4518cb33-150f-4412-8f23-1a6515e2acf2" providerId="ADAL" clId="{52634155-86CA-4BF9-82F8-BAD10E1FDA0F}" dt="2018-07-22T19:26:39.545" v="516" actId="1076"/>
          <ac:picMkLst>
            <pc:docMk/>
            <pc:sldMk cId="1356572752" sldId="283"/>
            <ac:picMk id="15" creationId="{4A7F45F6-1A2D-4A63-AB93-7EBF5EE3F4BB}"/>
          </ac:picMkLst>
        </pc:picChg>
        <pc:picChg chg="add mod">
          <ac:chgData name="Berg, Devin" userId="4518cb33-150f-4412-8f23-1a6515e2acf2" providerId="ADAL" clId="{52634155-86CA-4BF9-82F8-BAD10E1FDA0F}" dt="2018-07-22T19:26:47.750" v="519" actId="14100"/>
          <ac:picMkLst>
            <pc:docMk/>
            <pc:sldMk cId="1356572752" sldId="283"/>
            <ac:picMk id="16" creationId="{038D6C5A-F4A1-420D-85A9-F695E84E476D}"/>
          </ac:picMkLst>
        </pc:picChg>
      </pc:sldChg>
      <pc:sldChg chg="addSp delSp modSp ord">
        <pc:chgData name="Berg, Devin" userId="4518cb33-150f-4412-8f23-1a6515e2acf2" providerId="ADAL" clId="{52634155-86CA-4BF9-82F8-BAD10E1FDA0F}" dt="2018-07-22T19:23:07.212" v="493" actId="1076"/>
        <pc:sldMkLst>
          <pc:docMk/>
          <pc:sldMk cId="1041849488" sldId="284"/>
        </pc:sldMkLst>
        <pc:spChg chg="del">
          <ac:chgData name="Berg, Devin" userId="4518cb33-150f-4412-8f23-1a6515e2acf2" providerId="ADAL" clId="{52634155-86CA-4BF9-82F8-BAD10E1FDA0F}" dt="2018-07-22T14:26:26.001" v="140"/>
          <ac:spMkLst>
            <pc:docMk/>
            <pc:sldMk cId="1041849488" sldId="284"/>
            <ac:spMk id="3" creationId="{7B313B80-8858-427D-8B89-B8C4F8392054}"/>
          </ac:spMkLst>
        </pc:spChg>
        <pc:spChg chg="mod">
          <ac:chgData name="Berg, Devin" userId="4518cb33-150f-4412-8f23-1a6515e2acf2" providerId="ADAL" clId="{52634155-86CA-4BF9-82F8-BAD10E1FDA0F}" dt="2018-07-22T14:27:58.357" v="170" actId="20577"/>
          <ac:spMkLst>
            <pc:docMk/>
            <pc:sldMk cId="1041849488" sldId="284"/>
            <ac:spMk id="11" creationId="{12344D54-884B-437E-A1EF-2221586D6A3D}"/>
          </ac:spMkLst>
        </pc:spChg>
        <pc:spChg chg="add mod">
          <ac:chgData name="Berg, Devin" userId="4518cb33-150f-4412-8f23-1a6515e2acf2" providerId="ADAL" clId="{52634155-86CA-4BF9-82F8-BAD10E1FDA0F}" dt="2018-07-22T14:29:04.327" v="259" actId="1076"/>
          <ac:spMkLst>
            <pc:docMk/>
            <pc:sldMk cId="1041849488" sldId="284"/>
            <ac:spMk id="16" creationId="{FF5330E9-D106-4BAE-A8A3-5CD8E9F34085}"/>
          </ac:spMkLst>
        </pc:spChg>
        <pc:spChg chg="add mod">
          <ac:chgData name="Berg, Devin" userId="4518cb33-150f-4412-8f23-1a6515e2acf2" providerId="ADAL" clId="{52634155-86CA-4BF9-82F8-BAD10E1FDA0F}" dt="2018-07-22T19:23:07.212" v="493" actId="1076"/>
          <ac:spMkLst>
            <pc:docMk/>
            <pc:sldMk cId="1041849488" sldId="284"/>
            <ac:spMk id="17" creationId="{A9D60960-FB08-449C-9C27-776832E9E718}"/>
          </ac:spMkLst>
        </pc:spChg>
        <pc:picChg chg="add mod">
          <ac:chgData name="Berg, Devin" userId="4518cb33-150f-4412-8f23-1a6515e2acf2" providerId="ADAL" clId="{52634155-86CA-4BF9-82F8-BAD10E1FDA0F}" dt="2018-07-22T14:26:30.628" v="141" actId="1076"/>
          <ac:picMkLst>
            <pc:docMk/>
            <pc:sldMk cId="1041849488" sldId="284"/>
            <ac:picMk id="13" creationId="{34EC5371-7054-4CFD-B3B9-A7354291B28C}"/>
          </ac:picMkLst>
        </pc:picChg>
        <pc:picChg chg="add mod">
          <ac:chgData name="Berg, Devin" userId="4518cb33-150f-4412-8f23-1a6515e2acf2" providerId="ADAL" clId="{52634155-86CA-4BF9-82F8-BAD10E1FDA0F}" dt="2018-07-22T14:28:36.224" v="214" actId="1076"/>
          <ac:picMkLst>
            <pc:docMk/>
            <pc:sldMk cId="1041849488" sldId="284"/>
            <ac:picMk id="15" creationId="{D9B8B468-6200-4839-8141-4811E57B5212}"/>
          </ac:picMkLst>
        </pc:picChg>
      </pc:sldChg>
      <pc:sldChg chg="addSp delSp modSp">
        <pc:chgData name="Berg, Devin" userId="4518cb33-150f-4412-8f23-1a6515e2acf2" providerId="ADAL" clId="{52634155-86CA-4BF9-82F8-BAD10E1FDA0F}" dt="2018-07-23T02:25:54.988" v="793" actId="20577"/>
        <pc:sldMkLst>
          <pc:docMk/>
          <pc:sldMk cId="1554239033" sldId="285"/>
        </pc:sldMkLst>
        <pc:spChg chg="del">
          <ac:chgData name="Berg, Devin" userId="4518cb33-150f-4412-8f23-1a6515e2acf2" providerId="ADAL" clId="{52634155-86CA-4BF9-82F8-BAD10E1FDA0F}" dt="2018-07-23T02:17:23.088" v="698"/>
          <ac:spMkLst>
            <pc:docMk/>
            <pc:sldMk cId="1554239033" sldId="285"/>
            <ac:spMk id="3" creationId="{6700F3E0-A564-4B8E-82C1-51E844AE6BD9}"/>
          </ac:spMkLst>
        </pc:spChg>
        <pc:spChg chg="mod">
          <ac:chgData name="Berg, Devin" userId="4518cb33-150f-4412-8f23-1a6515e2acf2" providerId="ADAL" clId="{52634155-86CA-4BF9-82F8-BAD10E1FDA0F}" dt="2018-07-23T02:15:47.396" v="697" actId="20577"/>
          <ac:spMkLst>
            <pc:docMk/>
            <pc:sldMk cId="1554239033" sldId="285"/>
            <ac:spMk id="11" creationId="{FE65C8CA-DD92-48B9-AC4B-F003B5A8DC9A}"/>
          </ac:spMkLst>
        </pc:spChg>
        <pc:spChg chg="add mod">
          <ac:chgData name="Berg, Devin" userId="4518cb33-150f-4412-8f23-1a6515e2acf2" providerId="ADAL" clId="{52634155-86CA-4BF9-82F8-BAD10E1FDA0F}" dt="2018-07-23T02:25:49.388" v="792" actId="1076"/>
          <ac:spMkLst>
            <pc:docMk/>
            <pc:sldMk cId="1554239033" sldId="285"/>
            <ac:spMk id="15" creationId="{EFE2457A-71D1-44F1-8262-828597356FEC}"/>
          </ac:spMkLst>
        </pc:spChg>
        <pc:spChg chg="add mod">
          <ac:chgData name="Berg, Devin" userId="4518cb33-150f-4412-8f23-1a6515e2acf2" providerId="ADAL" clId="{52634155-86CA-4BF9-82F8-BAD10E1FDA0F}" dt="2018-07-23T02:25:54.988" v="793" actId="20577"/>
          <ac:spMkLst>
            <pc:docMk/>
            <pc:sldMk cId="1554239033" sldId="285"/>
            <ac:spMk id="16" creationId="{B983E90A-ECB5-44DF-884B-2005E7CF80ED}"/>
          </ac:spMkLst>
        </pc:spChg>
        <pc:picChg chg="add mod">
          <ac:chgData name="Berg, Devin" userId="4518cb33-150f-4412-8f23-1a6515e2acf2" providerId="ADAL" clId="{52634155-86CA-4BF9-82F8-BAD10E1FDA0F}" dt="2018-07-23T02:22:41.154" v="703" actId="1076"/>
          <ac:picMkLst>
            <pc:docMk/>
            <pc:sldMk cId="1554239033" sldId="285"/>
            <ac:picMk id="13" creationId="{EE4F7D5A-B7FD-4F96-9D3F-1BC88A4D5DE9}"/>
          </ac:picMkLst>
        </pc:picChg>
        <pc:picChg chg="add mod">
          <ac:chgData name="Berg, Devin" userId="4518cb33-150f-4412-8f23-1a6515e2acf2" providerId="ADAL" clId="{52634155-86CA-4BF9-82F8-BAD10E1FDA0F}" dt="2018-07-23T02:23:37.670" v="714" actId="1036"/>
          <ac:picMkLst>
            <pc:docMk/>
            <pc:sldMk cId="1554239033" sldId="285"/>
            <ac:picMk id="14" creationId="{40FD168B-EC76-473E-90AC-A035ACCA50B6}"/>
          </ac:picMkLst>
        </pc:picChg>
      </pc:sldChg>
      <pc:sldChg chg="addSp delSp modSp modNotesTx">
        <pc:chgData name="Berg, Devin" userId="4518cb33-150f-4412-8f23-1a6515e2acf2" providerId="ADAL" clId="{52634155-86CA-4BF9-82F8-BAD10E1FDA0F}" dt="2018-07-23T02:36:38.091" v="902" actId="20577"/>
        <pc:sldMkLst>
          <pc:docMk/>
          <pc:sldMk cId="974634180" sldId="286"/>
        </pc:sldMkLst>
        <pc:spChg chg="del">
          <ac:chgData name="Berg, Devin" userId="4518cb33-150f-4412-8f23-1a6515e2acf2" providerId="ADAL" clId="{52634155-86CA-4BF9-82F8-BAD10E1FDA0F}" dt="2018-07-23T02:26:43.159" v="796" actId="478"/>
          <ac:spMkLst>
            <pc:docMk/>
            <pc:sldMk cId="974634180" sldId="286"/>
            <ac:spMk id="3" creationId="{046C6904-F814-4544-9DD9-91A2C3ED17A2}"/>
          </ac:spMkLst>
        </pc:spChg>
        <pc:spChg chg="mod">
          <ac:chgData name="Berg, Devin" userId="4518cb33-150f-4412-8f23-1a6515e2acf2" providerId="ADAL" clId="{52634155-86CA-4BF9-82F8-BAD10E1FDA0F}" dt="2018-07-23T02:29:31.007" v="854"/>
          <ac:spMkLst>
            <pc:docMk/>
            <pc:sldMk cId="974634180" sldId="286"/>
            <ac:spMk id="11" creationId="{014997DF-0824-49E8-96A0-DDECAD306560}"/>
          </ac:spMkLst>
        </pc:spChg>
        <pc:spChg chg="add mod">
          <ac:chgData name="Berg, Devin" userId="4518cb33-150f-4412-8f23-1a6515e2acf2" providerId="ADAL" clId="{52634155-86CA-4BF9-82F8-BAD10E1FDA0F}" dt="2018-07-23T02:26:40.572" v="795" actId="1076"/>
          <ac:spMkLst>
            <pc:docMk/>
            <pc:sldMk cId="974634180" sldId="286"/>
            <ac:spMk id="12" creationId="{3BAC5EB5-43F5-4427-876F-95672F9B8A3E}"/>
          </ac:spMkLst>
        </pc:spChg>
        <pc:spChg chg="add mod">
          <ac:chgData name="Berg, Devin" userId="4518cb33-150f-4412-8f23-1a6515e2acf2" providerId="ADAL" clId="{52634155-86CA-4BF9-82F8-BAD10E1FDA0F}" dt="2018-07-23T02:27:14.183" v="800" actId="1076"/>
          <ac:spMkLst>
            <pc:docMk/>
            <pc:sldMk cId="974634180" sldId="286"/>
            <ac:spMk id="13" creationId="{16815E84-4869-4BE9-82C5-DBE6DCD21EFF}"/>
          </ac:spMkLst>
        </pc:spChg>
        <pc:spChg chg="add mod">
          <ac:chgData name="Berg, Devin" userId="4518cb33-150f-4412-8f23-1a6515e2acf2" providerId="ADAL" clId="{52634155-86CA-4BF9-82F8-BAD10E1FDA0F}" dt="2018-07-23T02:28:09.315" v="846" actId="1076"/>
          <ac:spMkLst>
            <pc:docMk/>
            <pc:sldMk cId="974634180" sldId="286"/>
            <ac:spMk id="14" creationId="{04693C3F-23C7-4FD6-8FA5-BCEE126FBC0F}"/>
          </ac:spMkLst>
        </pc:spChg>
        <pc:picChg chg="add mod">
          <ac:chgData name="Berg, Devin" userId="4518cb33-150f-4412-8f23-1a6515e2acf2" providerId="ADAL" clId="{52634155-86CA-4BF9-82F8-BAD10E1FDA0F}" dt="2018-07-23T02:29:14.150" v="853" actId="1038"/>
          <ac:picMkLst>
            <pc:docMk/>
            <pc:sldMk cId="974634180" sldId="286"/>
            <ac:picMk id="16" creationId="{57F5E5A2-B5B3-4A29-BB73-0F7CDC3F02A7}"/>
          </ac:picMkLst>
        </pc:picChg>
      </pc:sldChg>
      <pc:sldChg chg="addSp modSp">
        <pc:chgData name="Berg, Devin" userId="4518cb33-150f-4412-8f23-1a6515e2acf2" providerId="ADAL" clId="{52634155-86CA-4BF9-82F8-BAD10E1FDA0F}" dt="2018-07-23T03:00:58.856" v="1426" actId="20577"/>
        <pc:sldMkLst>
          <pc:docMk/>
          <pc:sldMk cId="1151522355" sldId="287"/>
        </pc:sldMkLst>
        <pc:spChg chg="mod">
          <ac:chgData name="Berg, Devin" userId="4518cb33-150f-4412-8f23-1a6515e2acf2" providerId="ADAL" clId="{52634155-86CA-4BF9-82F8-BAD10E1FDA0F}" dt="2018-07-23T02:30:48.703" v="867" actId="1076"/>
          <ac:spMkLst>
            <pc:docMk/>
            <pc:sldMk cId="1151522355" sldId="287"/>
            <ac:spMk id="3" creationId="{36D436D2-3784-4AF7-90F0-6968D518AF72}"/>
          </ac:spMkLst>
        </pc:spChg>
        <pc:spChg chg="mod">
          <ac:chgData name="Berg, Devin" userId="4518cb33-150f-4412-8f23-1a6515e2acf2" providerId="ADAL" clId="{52634155-86CA-4BF9-82F8-BAD10E1FDA0F}" dt="2018-07-23T03:00:58.856" v="1426" actId="20577"/>
          <ac:spMkLst>
            <pc:docMk/>
            <pc:sldMk cId="1151522355" sldId="287"/>
            <ac:spMk id="11" creationId="{258E3850-F9E8-443A-BF59-018C1EC27FCE}"/>
          </ac:spMkLst>
        </pc:spChg>
        <pc:spChg chg="add mod">
          <ac:chgData name="Berg, Devin" userId="4518cb33-150f-4412-8f23-1a6515e2acf2" providerId="ADAL" clId="{52634155-86CA-4BF9-82F8-BAD10E1FDA0F}" dt="2018-07-23T02:29:56.928" v="857" actId="1076"/>
          <ac:spMkLst>
            <pc:docMk/>
            <pc:sldMk cId="1151522355" sldId="287"/>
            <ac:spMk id="12" creationId="{8E74CF35-9C6A-4942-AF50-666ADFD14663}"/>
          </ac:spMkLst>
        </pc:spChg>
        <pc:spChg chg="add mod">
          <ac:chgData name="Berg, Devin" userId="4518cb33-150f-4412-8f23-1a6515e2acf2" providerId="ADAL" clId="{52634155-86CA-4BF9-82F8-BAD10E1FDA0F}" dt="2018-07-23T02:29:56.928" v="857" actId="1076"/>
          <ac:spMkLst>
            <pc:docMk/>
            <pc:sldMk cId="1151522355" sldId="287"/>
            <ac:spMk id="13" creationId="{2336C2E0-8764-4CC2-83CC-401790CCCFD3}"/>
          </ac:spMkLst>
        </pc:spChg>
        <pc:spChg chg="add mod">
          <ac:chgData name="Berg, Devin" userId="4518cb33-150f-4412-8f23-1a6515e2acf2" providerId="ADAL" clId="{52634155-86CA-4BF9-82F8-BAD10E1FDA0F}" dt="2018-07-23T02:31:05.770" v="874" actId="1035"/>
          <ac:spMkLst>
            <pc:docMk/>
            <pc:sldMk cId="1151522355" sldId="287"/>
            <ac:spMk id="14" creationId="{209A16FB-09FB-492C-B241-D13D8A02E253}"/>
          </ac:spMkLst>
        </pc:spChg>
      </pc:sldChg>
      <pc:sldChg chg="addSp delSp modSp">
        <pc:chgData name="Berg, Devin" userId="4518cb33-150f-4412-8f23-1a6515e2acf2" providerId="ADAL" clId="{52634155-86CA-4BF9-82F8-BAD10E1FDA0F}" dt="2018-07-23T02:37:41.190" v="903"/>
        <pc:sldMkLst>
          <pc:docMk/>
          <pc:sldMk cId="1713488821" sldId="288"/>
        </pc:sldMkLst>
        <pc:spChg chg="del">
          <ac:chgData name="Berg, Devin" userId="4518cb33-150f-4412-8f23-1a6515e2acf2" providerId="ADAL" clId="{52634155-86CA-4BF9-82F8-BAD10E1FDA0F}" dt="2018-07-23T02:34:28.457" v="876"/>
          <ac:spMkLst>
            <pc:docMk/>
            <pc:sldMk cId="1713488821" sldId="288"/>
            <ac:spMk id="3" creationId="{D9B4B18B-2054-4DB0-858E-45CBB3EBAEED}"/>
          </ac:spMkLst>
        </pc:spChg>
        <pc:spChg chg="mod">
          <ac:chgData name="Berg, Devin" userId="4518cb33-150f-4412-8f23-1a6515e2acf2" providerId="ADAL" clId="{52634155-86CA-4BF9-82F8-BAD10E1FDA0F}" dt="2018-07-23T02:31:48.667" v="875"/>
          <ac:spMkLst>
            <pc:docMk/>
            <pc:sldMk cId="1713488821" sldId="288"/>
            <ac:spMk id="11" creationId="{D3A5B5E1-9998-4517-9EFB-EF6C20C2AAAF}"/>
          </ac:spMkLst>
        </pc:spChg>
        <pc:spChg chg="add">
          <ac:chgData name="Berg, Devin" userId="4518cb33-150f-4412-8f23-1a6515e2acf2" providerId="ADAL" clId="{52634155-86CA-4BF9-82F8-BAD10E1FDA0F}" dt="2018-07-23T02:37:41.190" v="903"/>
          <ac:spMkLst>
            <pc:docMk/>
            <pc:sldMk cId="1713488821" sldId="288"/>
            <ac:spMk id="13" creationId="{F1FA385F-BE19-4F17-88F6-127054FADA8B}"/>
          </ac:spMkLst>
        </pc:spChg>
        <pc:picChg chg="add mod">
          <ac:chgData name="Berg, Devin" userId="4518cb33-150f-4412-8f23-1a6515e2acf2" providerId="ADAL" clId="{52634155-86CA-4BF9-82F8-BAD10E1FDA0F}" dt="2018-07-23T02:34:35.370" v="878" actId="14100"/>
          <ac:picMkLst>
            <pc:docMk/>
            <pc:sldMk cId="1713488821" sldId="288"/>
            <ac:picMk id="12" creationId="{D06B7758-29E4-4337-A823-278689BE5220}"/>
          </ac:picMkLst>
        </pc:picChg>
      </pc:sldChg>
      <pc:sldChg chg="addSp delSp modSp modNotesTx">
        <pc:chgData name="Berg, Devin" userId="4518cb33-150f-4412-8f23-1a6515e2acf2" providerId="ADAL" clId="{52634155-86CA-4BF9-82F8-BAD10E1FDA0F}" dt="2018-07-23T02:52:09.863" v="1117" actId="20577"/>
        <pc:sldMkLst>
          <pc:docMk/>
          <pc:sldMk cId="1509236787" sldId="289"/>
        </pc:sldMkLst>
        <pc:spChg chg="del">
          <ac:chgData name="Berg, Devin" userId="4518cb33-150f-4412-8f23-1a6515e2acf2" providerId="ADAL" clId="{52634155-86CA-4BF9-82F8-BAD10E1FDA0F}" dt="2018-07-23T02:41:27.468" v="927"/>
          <ac:spMkLst>
            <pc:docMk/>
            <pc:sldMk cId="1509236787" sldId="289"/>
            <ac:spMk id="3" creationId="{890576D6-D096-422B-AFEE-BAFD51B936F4}"/>
          </ac:spMkLst>
        </pc:spChg>
        <pc:spChg chg="mod">
          <ac:chgData name="Berg, Devin" userId="4518cb33-150f-4412-8f23-1a6515e2acf2" providerId="ADAL" clId="{52634155-86CA-4BF9-82F8-BAD10E1FDA0F}" dt="2018-07-23T02:40:51.887" v="926" actId="20577"/>
          <ac:spMkLst>
            <pc:docMk/>
            <pc:sldMk cId="1509236787" sldId="289"/>
            <ac:spMk id="11" creationId="{3020E236-7B46-4345-9116-F31B81CC363D}"/>
          </ac:spMkLst>
        </pc:spChg>
        <pc:spChg chg="add mod">
          <ac:chgData name="Berg, Devin" userId="4518cb33-150f-4412-8f23-1a6515e2acf2" providerId="ADAL" clId="{52634155-86CA-4BF9-82F8-BAD10E1FDA0F}" dt="2018-07-23T02:44:13.916" v="998" actId="1076"/>
          <ac:spMkLst>
            <pc:docMk/>
            <pc:sldMk cId="1509236787" sldId="289"/>
            <ac:spMk id="16" creationId="{CB584303-31A8-406D-85BC-0ED066D391F9}"/>
          </ac:spMkLst>
        </pc:spChg>
        <pc:spChg chg="add mod">
          <ac:chgData name="Berg, Devin" userId="4518cb33-150f-4412-8f23-1a6515e2acf2" providerId="ADAL" clId="{52634155-86CA-4BF9-82F8-BAD10E1FDA0F}" dt="2018-07-23T02:46:43.684" v="1000" actId="1076"/>
          <ac:spMkLst>
            <pc:docMk/>
            <pc:sldMk cId="1509236787" sldId="289"/>
            <ac:spMk id="17" creationId="{57E2E81A-F194-4B3C-95BD-87302E7A7DB5}"/>
          </ac:spMkLst>
        </pc:spChg>
        <pc:picChg chg="add mod ord">
          <ac:chgData name="Berg, Devin" userId="4518cb33-150f-4412-8f23-1a6515e2acf2" providerId="ADAL" clId="{52634155-86CA-4BF9-82F8-BAD10E1FDA0F}" dt="2018-07-23T02:42:32.098" v="941" actId="14100"/>
          <ac:picMkLst>
            <pc:docMk/>
            <pc:sldMk cId="1509236787" sldId="289"/>
            <ac:picMk id="13" creationId="{46E51444-C826-412D-9EEF-02040B013700}"/>
          </ac:picMkLst>
        </pc:picChg>
        <pc:picChg chg="add del mod">
          <ac:chgData name="Berg, Devin" userId="4518cb33-150f-4412-8f23-1a6515e2acf2" providerId="ADAL" clId="{52634155-86CA-4BF9-82F8-BAD10E1FDA0F}" dt="2018-07-23T02:42:01.228" v="934" actId="478"/>
          <ac:picMkLst>
            <pc:docMk/>
            <pc:sldMk cId="1509236787" sldId="289"/>
            <ac:picMk id="14" creationId="{25C08D88-2FA1-42EB-B342-391E3E6B7EF5}"/>
          </ac:picMkLst>
        </pc:picChg>
        <pc:picChg chg="add mod">
          <ac:chgData name="Berg, Devin" userId="4518cb33-150f-4412-8f23-1a6515e2acf2" providerId="ADAL" clId="{52634155-86CA-4BF9-82F8-BAD10E1FDA0F}" dt="2018-07-23T02:42:19.142" v="939" actId="14100"/>
          <ac:picMkLst>
            <pc:docMk/>
            <pc:sldMk cId="1509236787" sldId="289"/>
            <ac:picMk id="15" creationId="{C407922C-9297-4495-9358-E8B8C4ECE55C}"/>
          </ac:picMkLst>
        </pc:picChg>
      </pc:sldChg>
      <pc:sldChg chg="addSp modSp">
        <pc:chgData name="Berg, Devin" userId="4518cb33-150f-4412-8f23-1a6515e2acf2" providerId="ADAL" clId="{52634155-86CA-4BF9-82F8-BAD10E1FDA0F}" dt="2018-07-23T02:55:28.103" v="1383" actId="1076"/>
        <pc:sldMkLst>
          <pc:docMk/>
          <pc:sldMk cId="3909884636" sldId="290"/>
        </pc:sldMkLst>
        <pc:spChg chg="mod">
          <ac:chgData name="Berg, Devin" userId="4518cb33-150f-4412-8f23-1a6515e2acf2" providerId="ADAL" clId="{52634155-86CA-4BF9-82F8-BAD10E1FDA0F}" dt="2018-07-23T02:54:47.589" v="1380" actId="20577"/>
          <ac:spMkLst>
            <pc:docMk/>
            <pc:sldMk cId="3909884636" sldId="290"/>
            <ac:spMk id="3" creationId="{9C544022-D9E0-433E-B84E-1E43302FFAF1}"/>
          </ac:spMkLst>
        </pc:spChg>
        <pc:spChg chg="mod">
          <ac:chgData name="Berg, Devin" userId="4518cb33-150f-4412-8f23-1a6515e2acf2" providerId="ADAL" clId="{52634155-86CA-4BF9-82F8-BAD10E1FDA0F}" dt="2018-07-23T02:52:50.281" v="1145" actId="20577"/>
          <ac:spMkLst>
            <pc:docMk/>
            <pc:sldMk cId="3909884636" sldId="290"/>
            <ac:spMk id="11" creationId="{A7EC7541-ABA6-4662-9678-105A9C91EDD5}"/>
          </ac:spMkLst>
        </pc:spChg>
        <pc:picChg chg="add mod">
          <ac:chgData name="Berg, Devin" userId="4518cb33-150f-4412-8f23-1a6515e2acf2" providerId="ADAL" clId="{52634155-86CA-4BF9-82F8-BAD10E1FDA0F}" dt="2018-07-23T02:55:28.103" v="1383" actId="1076"/>
          <ac:picMkLst>
            <pc:docMk/>
            <pc:sldMk cId="3909884636" sldId="290"/>
            <ac:picMk id="13" creationId="{3DC533FE-AF05-41C8-8CEB-7E551182C0DF}"/>
          </ac:picMkLst>
        </pc:picChg>
      </pc:sldChg>
      <pc:sldChg chg="addSp modSp">
        <pc:chgData name="Berg, Devin" userId="4518cb33-150f-4412-8f23-1a6515e2acf2" providerId="ADAL" clId="{52634155-86CA-4BF9-82F8-BAD10E1FDA0F}" dt="2018-07-23T03:12:15.649" v="1804" actId="20577"/>
        <pc:sldMkLst>
          <pc:docMk/>
          <pc:sldMk cId="4267272400" sldId="291"/>
        </pc:sldMkLst>
        <pc:spChg chg="mod">
          <ac:chgData name="Berg, Devin" userId="4518cb33-150f-4412-8f23-1a6515e2acf2" providerId="ADAL" clId="{52634155-86CA-4BF9-82F8-BAD10E1FDA0F}" dt="2018-07-23T03:12:15.649" v="1804" actId="20577"/>
          <ac:spMkLst>
            <pc:docMk/>
            <pc:sldMk cId="4267272400" sldId="291"/>
            <ac:spMk id="11" creationId="{8C0C795F-5F49-4B92-A4BB-FB962CCD43F3}"/>
          </ac:spMkLst>
        </pc:spChg>
        <pc:spChg chg="add mod">
          <ac:chgData name="Berg, Devin" userId="4518cb33-150f-4412-8f23-1a6515e2acf2" providerId="ADAL" clId="{52634155-86CA-4BF9-82F8-BAD10E1FDA0F}" dt="2018-07-23T03:11:22.077" v="1794" actId="14100"/>
          <ac:spMkLst>
            <pc:docMk/>
            <pc:sldMk cId="4267272400" sldId="291"/>
            <ac:spMk id="12" creationId="{AFF2C95F-2C31-403E-A10B-6EF98016A17B}"/>
          </ac:spMkLst>
        </pc:spChg>
        <pc:picChg chg="add mod">
          <ac:chgData name="Berg, Devin" userId="4518cb33-150f-4412-8f23-1a6515e2acf2" providerId="ADAL" clId="{52634155-86CA-4BF9-82F8-BAD10E1FDA0F}" dt="2018-07-23T03:12:07.742" v="1797" actId="14100"/>
          <ac:picMkLst>
            <pc:docMk/>
            <pc:sldMk cId="4267272400" sldId="291"/>
            <ac:picMk id="13" creationId="{E0440611-A25F-49B7-9A7B-2E278FB0ACC5}"/>
          </ac:picMkLst>
        </pc:picChg>
      </pc:sldChg>
      <pc:sldChg chg="del">
        <pc:chgData name="Berg, Devin" userId="4518cb33-150f-4412-8f23-1a6515e2acf2" providerId="ADAL" clId="{52634155-86CA-4BF9-82F8-BAD10E1FDA0F}" dt="2018-07-23T03:13:00.757" v="1805" actId="2696"/>
        <pc:sldMkLst>
          <pc:docMk/>
          <pc:sldMk cId="3923187287" sldId="292"/>
        </pc:sldMkLst>
      </pc:sldChg>
      <pc:sldChg chg="del">
        <pc:chgData name="Berg, Devin" userId="4518cb33-150f-4412-8f23-1a6515e2acf2" providerId="ADAL" clId="{52634155-86CA-4BF9-82F8-BAD10E1FDA0F}" dt="2018-07-23T03:13:00.775" v="1806" actId="2696"/>
        <pc:sldMkLst>
          <pc:docMk/>
          <pc:sldMk cId="344148378" sldId="293"/>
        </pc:sldMkLst>
      </pc:sldChg>
      <pc:sldChg chg="del">
        <pc:chgData name="Berg, Devin" userId="4518cb33-150f-4412-8f23-1a6515e2acf2" providerId="ADAL" clId="{52634155-86CA-4BF9-82F8-BAD10E1FDA0F}" dt="2018-07-23T03:13:00.789" v="1807" actId="2696"/>
        <pc:sldMkLst>
          <pc:docMk/>
          <pc:sldMk cId="2934233170" sldId="294"/>
        </pc:sldMkLst>
      </pc:sldChg>
      <pc:sldChg chg="del">
        <pc:chgData name="Berg, Devin" userId="4518cb33-150f-4412-8f23-1a6515e2acf2" providerId="ADAL" clId="{52634155-86CA-4BF9-82F8-BAD10E1FDA0F}" dt="2018-07-23T03:13:00.793" v="1808" actId="2696"/>
        <pc:sldMkLst>
          <pc:docMk/>
          <pc:sldMk cId="3039066775" sldId="295"/>
        </pc:sldMkLst>
      </pc:sldChg>
      <pc:sldChg chg="del">
        <pc:chgData name="Berg, Devin" userId="4518cb33-150f-4412-8f23-1a6515e2acf2" providerId="ADAL" clId="{52634155-86CA-4BF9-82F8-BAD10E1FDA0F}" dt="2018-07-23T03:13:00.807" v="1809" actId="2696"/>
        <pc:sldMkLst>
          <pc:docMk/>
          <pc:sldMk cId="959058944" sldId="296"/>
        </pc:sldMkLst>
      </pc:sldChg>
      <pc:sldChg chg="addSp delSp modSp delAnim">
        <pc:chgData name="Berg, Devin" userId="4518cb33-150f-4412-8f23-1a6515e2acf2" providerId="ADAL" clId="{52634155-86CA-4BF9-82F8-BAD10E1FDA0F}" dt="2018-07-24T02:32:11.928" v="1813" actId="14100"/>
        <pc:sldMkLst>
          <pc:docMk/>
          <pc:sldMk cId="1854696790" sldId="298"/>
        </pc:sldMkLst>
        <pc:spChg chg="mod">
          <ac:chgData name="Berg, Devin" userId="4518cb33-150f-4412-8f23-1a6515e2acf2" providerId="ADAL" clId="{52634155-86CA-4BF9-82F8-BAD10E1FDA0F}" dt="2018-07-22T19:20:31.105" v="387"/>
          <ac:spMkLst>
            <pc:docMk/>
            <pc:sldMk cId="1854696790" sldId="298"/>
            <ac:spMk id="11" creationId="{AEA50F26-538E-4BA4-BC91-267E0742C5C2}"/>
          </ac:spMkLst>
        </pc:spChg>
        <pc:spChg chg="add mod">
          <ac:chgData name="Berg, Devin" userId="4518cb33-150f-4412-8f23-1a6515e2acf2" providerId="ADAL" clId="{52634155-86CA-4BF9-82F8-BAD10E1FDA0F}" dt="2018-07-22T14:24:12.431" v="134" actId="20577"/>
          <ac:spMkLst>
            <pc:docMk/>
            <pc:sldMk cId="1854696790" sldId="298"/>
            <ac:spMk id="14" creationId="{8E466230-B796-427C-9B31-294DA3AFD74F}"/>
          </ac:spMkLst>
        </pc:spChg>
        <pc:spChg chg="add del mod">
          <ac:chgData name="Berg, Devin" userId="4518cb33-150f-4412-8f23-1a6515e2acf2" providerId="ADAL" clId="{52634155-86CA-4BF9-82F8-BAD10E1FDA0F}" dt="2018-07-24T02:31:53.103" v="1811"/>
          <ac:spMkLst>
            <pc:docMk/>
            <pc:sldMk cId="1854696790" sldId="298"/>
            <ac:spMk id="15" creationId="{D37E8D0D-47C4-42F2-83A4-266F702F4238}"/>
          </ac:spMkLst>
        </pc:spChg>
        <pc:picChg chg="del">
          <ac:chgData name="Berg, Devin" userId="4518cb33-150f-4412-8f23-1a6515e2acf2" providerId="ADAL" clId="{52634155-86CA-4BF9-82F8-BAD10E1FDA0F}" dt="2018-07-24T02:31:23.983" v="1810" actId="478"/>
          <ac:picMkLst>
            <pc:docMk/>
            <pc:sldMk cId="1854696790" sldId="298"/>
            <ac:picMk id="12" creationId="{ACA896C4-9FE2-4C60-B604-AEF3ABEDE179}"/>
          </ac:picMkLst>
        </pc:picChg>
        <pc:picChg chg="add mod">
          <ac:chgData name="Berg, Devin" userId="4518cb33-150f-4412-8f23-1a6515e2acf2" providerId="ADAL" clId="{52634155-86CA-4BF9-82F8-BAD10E1FDA0F}" dt="2018-07-24T02:32:11.928" v="1813" actId="14100"/>
          <ac:picMkLst>
            <pc:docMk/>
            <pc:sldMk cId="1854696790" sldId="298"/>
            <ac:picMk id="16" creationId="{2B3A41F8-87B1-4190-9DEC-8CE8998090F0}"/>
          </ac:picMkLst>
        </pc:picChg>
      </pc:sldChg>
      <pc:sldChg chg="addSp delSp modSp add modNotesTx">
        <pc:chgData name="Berg, Devin" userId="4518cb33-150f-4412-8f23-1a6515e2acf2" providerId="ADAL" clId="{52634155-86CA-4BF9-82F8-BAD10E1FDA0F}" dt="2018-07-22T19:06:50.165" v="325" actId="20577"/>
        <pc:sldMkLst>
          <pc:docMk/>
          <pc:sldMk cId="23515911" sldId="299"/>
        </pc:sldMkLst>
        <pc:spChg chg="add del mod">
          <ac:chgData name="Berg, Devin" userId="4518cb33-150f-4412-8f23-1a6515e2acf2" providerId="ADAL" clId="{52634155-86CA-4BF9-82F8-BAD10E1FDA0F}" dt="2018-07-22T14:35:55.939" v="269"/>
          <ac:spMkLst>
            <pc:docMk/>
            <pc:sldMk cId="23515911" sldId="299"/>
            <ac:spMk id="13" creationId="{124E6A2F-5481-4138-AB6F-C73F6624D33C}"/>
          </ac:spMkLst>
        </pc:spChg>
        <pc:spChg chg="del">
          <ac:chgData name="Berg, Devin" userId="4518cb33-150f-4412-8f23-1a6515e2acf2" providerId="ADAL" clId="{52634155-86CA-4BF9-82F8-BAD10E1FDA0F}" dt="2018-07-22T14:36:04.365" v="271" actId="478"/>
          <ac:spMkLst>
            <pc:docMk/>
            <pc:sldMk cId="23515911" sldId="299"/>
            <ac:spMk id="17" creationId="{50A6D110-6488-4A8F-8058-3C60CA84C2C9}"/>
          </ac:spMkLst>
        </pc:spChg>
        <pc:spChg chg="mod">
          <ac:chgData name="Berg, Devin" userId="4518cb33-150f-4412-8f23-1a6515e2acf2" providerId="ADAL" clId="{52634155-86CA-4BF9-82F8-BAD10E1FDA0F}" dt="2018-07-22T14:37:32.639" v="276" actId="1076"/>
          <ac:spMkLst>
            <pc:docMk/>
            <pc:sldMk cId="23515911" sldId="299"/>
            <ac:spMk id="18" creationId="{3604A3C4-8582-424D-807F-B3F87C1BAC32}"/>
          </ac:spMkLst>
        </pc:spChg>
        <pc:spChg chg="add mod">
          <ac:chgData name="Berg, Devin" userId="4518cb33-150f-4412-8f23-1a6515e2acf2" providerId="ADAL" clId="{52634155-86CA-4BF9-82F8-BAD10E1FDA0F}" dt="2018-07-22T14:37:43.875" v="278" actId="1076"/>
          <ac:spMkLst>
            <pc:docMk/>
            <pc:sldMk cId="23515911" sldId="299"/>
            <ac:spMk id="22" creationId="{F0724029-542A-4AAB-B8A4-9D048157BBEA}"/>
          </ac:spMkLst>
        </pc:spChg>
        <pc:picChg chg="del">
          <ac:chgData name="Berg, Devin" userId="4518cb33-150f-4412-8f23-1a6515e2acf2" providerId="ADAL" clId="{52634155-86CA-4BF9-82F8-BAD10E1FDA0F}" dt="2018-07-22T14:35:54.637" v="268" actId="478"/>
          <ac:picMkLst>
            <pc:docMk/>
            <pc:sldMk cId="23515911" sldId="299"/>
            <ac:picMk id="14" creationId="{C9EC69A2-745D-4F5A-952D-25BD2EC879F2}"/>
          </ac:picMkLst>
        </pc:picChg>
        <pc:picChg chg="del">
          <ac:chgData name="Berg, Devin" userId="4518cb33-150f-4412-8f23-1a6515e2acf2" providerId="ADAL" clId="{52634155-86CA-4BF9-82F8-BAD10E1FDA0F}" dt="2018-07-22T14:33:23.479" v="267" actId="478"/>
          <ac:picMkLst>
            <pc:docMk/>
            <pc:sldMk cId="23515911" sldId="299"/>
            <ac:picMk id="16" creationId="{45F5BEDA-D4AB-4585-9F37-840D4F908E77}"/>
          </ac:picMkLst>
        </pc:picChg>
        <pc:picChg chg="add mod">
          <ac:chgData name="Berg, Devin" userId="4518cb33-150f-4412-8f23-1a6515e2acf2" providerId="ADAL" clId="{52634155-86CA-4BF9-82F8-BAD10E1FDA0F}" dt="2018-07-22T14:37:24.904" v="273" actId="1076"/>
          <ac:picMkLst>
            <pc:docMk/>
            <pc:sldMk cId="23515911" sldId="299"/>
            <ac:picMk id="19" creationId="{C2B7974F-8431-4B6D-AE99-38CB56AC89AA}"/>
          </ac:picMkLst>
        </pc:picChg>
        <pc:picChg chg="add mod">
          <ac:chgData name="Berg, Devin" userId="4518cb33-150f-4412-8f23-1a6515e2acf2" providerId="ADAL" clId="{52634155-86CA-4BF9-82F8-BAD10E1FDA0F}" dt="2018-07-22T14:37:28.889" v="275" actId="1076"/>
          <ac:picMkLst>
            <pc:docMk/>
            <pc:sldMk cId="23515911" sldId="299"/>
            <ac:picMk id="21" creationId="{3AC8DEC8-E634-4EC3-A38D-72713DC8B034}"/>
          </ac:picMkLst>
        </pc:picChg>
      </pc:sldChg>
      <pc:sldChg chg="addSp delSp modSp add modNotesTx">
        <pc:chgData name="Berg, Devin" userId="4518cb33-150f-4412-8f23-1a6515e2acf2" providerId="ADAL" clId="{52634155-86CA-4BF9-82F8-BAD10E1FDA0F}" dt="2018-07-23T02:59:14.896" v="1393" actId="1076"/>
        <pc:sldMkLst>
          <pc:docMk/>
          <pc:sldMk cId="4027543239" sldId="300"/>
        </pc:sldMkLst>
        <pc:spChg chg="add del mod">
          <ac:chgData name="Berg, Devin" userId="4518cb33-150f-4412-8f23-1a6515e2acf2" providerId="ADAL" clId="{52634155-86CA-4BF9-82F8-BAD10E1FDA0F}" dt="2018-07-22T19:09:23.574" v="328" actId="478"/>
          <ac:spMkLst>
            <pc:docMk/>
            <pc:sldMk cId="4027543239" sldId="300"/>
            <ac:spMk id="13" creationId="{675030DF-1669-40D0-8230-DE95995B6A82}"/>
          </ac:spMkLst>
        </pc:spChg>
        <pc:spChg chg="del">
          <ac:chgData name="Berg, Devin" userId="4518cb33-150f-4412-8f23-1a6515e2acf2" providerId="ADAL" clId="{52634155-86CA-4BF9-82F8-BAD10E1FDA0F}" dt="2018-07-22T19:09:42.208" v="334" actId="478"/>
          <ac:spMkLst>
            <pc:docMk/>
            <pc:sldMk cId="4027543239" sldId="300"/>
            <ac:spMk id="18" creationId="{3604A3C4-8582-424D-807F-B3F87C1BAC32}"/>
          </ac:spMkLst>
        </pc:spChg>
        <pc:spChg chg="add mod">
          <ac:chgData name="Berg, Devin" userId="4518cb33-150f-4412-8f23-1a6515e2acf2" providerId="ADAL" clId="{52634155-86CA-4BF9-82F8-BAD10E1FDA0F}" dt="2018-07-23T02:59:14.896" v="1393" actId="1076"/>
          <ac:spMkLst>
            <pc:docMk/>
            <pc:sldMk cId="4027543239" sldId="300"/>
            <ac:spMk id="18" creationId="{BFDFF7A6-FAA2-43B7-A4BC-7F7C32C2F987}"/>
          </ac:spMkLst>
        </pc:spChg>
        <pc:spChg chg="mod">
          <ac:chgData name="Berg, Devin" userId="4518cb33-150f-4412-8f23-1a6515e2acf2" providerId="ADAL" clId="{52634155-86CA-4BF9-82F8-BAD10E1FDA0F}" dt="2018-07-23T02:58:39.737" v="1389" actId="1076"/>
          <ac:spMkLst>
            <pc:docMk/>
            <pc:sldMk cId="4027543239" sldId="300"/>
            <ac:spMk id="22" creationId="{F0724029-542A-4AAB-B8A4-9D048157BBEA}"/>
          </ac:spMkLst>
        </pc:spChg>
        <pc:picChg chg="add mod">
          <ac:chgData name="Berg, Devin" userId="4518cb33-150f-4412-8f23-1a6515e2acf2" providerId="ADAL" clId="{52634155-86CA-4BF9-82F8-BAD10E1FDA0F}" dt="2018-07-23T02:58:35.717" v="1388" actId="1076"/>
          <ac:picMkLst>
            <pc:docMk/>
            <pc:sldMk cId="4027543239" sldId="300"/>
            <ac:picMk id="13" creationId="{F6D072C5-2AB9-4383-AFF7-1D919AB1BB16}"/>
          </ac:picMkLst>
        </pc:picChg>
        <pc:picChg chg="add del mod">
          <ac:chgData name="Berg, Devin" userId="4518cb33-150f-4412-8f23-1a6515e2acf2" providerId="ADAL" clId="{52634155-86CA-4BF9-82F8-BAD10E1FDA0F}" dt="2018-07-23T02:58:30.040" v="1385" actId="478"/>
          <ac:picMkLst>
            <pc:docMk/>
            <pc:sldMk cId="4027543239" sldId="300"/>
            <ac:picMk id="15" creationId="{24FF7CAD-2E90-440A-AA34-BD30EAFB7DE9}"/>
          </ac:picMkLst>
        </pc:picChg>
        <pc:picChg chg="add mod">
          <ac:chgData name="Berg, Devin" userId="4518cb33-150f-4412-8f23-1a6515e2acf2" providerId="ADAL" clId="{52634155-86CA-4BF9-82F8-BAD10E1FDA0F}" dt="2018-07-23T02:59:02.978" v="1391" actId="1076"/>
          <ac:picMkLst>
            <pc:docMk/>
            <pc:sldMk cId="4027543239" sldId="300"/>
            <ac:picMk id="16" creationId="{12128B93-7E64-4D88-8AB6-28FE9B5C469B}"/>
          </ac:picMkLst>
        </pc:picChg>
        <pc:picChg chg="del">
          <ac:chgData name="Berg, Devin" userId="4518cb33-150f-4412-8f23-1a6515e2acf2" providerId="ADAL" clId="{52634155-86CA-4BF9-82F8-BAD10E1FDA0F}" dt="2018-07-22T19:09:20.871" v="327" actId="478"/>
          <ac:picMkLst>
            <pc:docMk/>
            <pc:sldMk cId="4027543239" sldId="300"/>
            <ac:picMk id="19" creationId="{C2B7974F-8431-4B6D-AE99-38CB56AC89AA}"/>
          </ac:picMkLst>
        </pc:picChg>
        <pc:picChg chg="del">
          <ac:chgData name="Berg, Devin" userId="4518cb33-150f-4412-8f23-1a6515e2acf2" providerId="ADAL" clId="{52634155-86CA-4BF9-82F8-BAD10E1FDA0F}" dt="2018-07-22T19:09:24.246" v="329" actId="478"/>
          <ac:picMkLst>
            <pc:docMk/>
            <pc:sldMk cId="4027543239" sldId="300"/>
            <ac:picMk id="21" creationId="{3AC8DEC8-E634-4EC3-A38D-72713DC8B034}"/>
          </ac:picMkLst>
        </pc:picChg>
      </pc:sldChg>
      <pc:sldChg chg="add">
        <pc:chgData name="Berg, Devin" userId="4518cb33-150f-4412-8f23-1a6515e2acf2" providerId="ADAL" clId="{52634155-86CA-4BF9-82F8-BAD10E1FDA0F}" dt="2018-07-22T19:12:39.968" v="338"/>
        <pc:sldMkLst>
          <pc:docMk/>
          <pc:sldMk cId="594246240" sldId="301"/>
        </pc:sldMkLst>
      </pc:sldChg>
      <pc:sldChg chg="addSp delSp modSp add modNotesTx">
        <pc:chgData name="Berg, Devin" userId="4518cb33-150f-4412-8f23-1a6515e2acf2" providerId="ADAL" clId="{52634155-86CA-4BF9-82F8-BAD10E1FDA0F}" dt="2018-07-22T19:30:13.311" v="672" actId="20577"/>
        <pc:sldMkLst>
          <pc:docMk/>
          <pc:sldMk cId="1618043019" sldId="302"/>
        </pc:sldMkLst>
        <pc:picChg chg="del">
          <ac:chgData name="Berg, Devin" userId="4518cb33-150f-4412-8f23-1a6515e2acf2" providerId="ADAL" clId="{52634155-86CA-4BF9-82F8-BAD10E1FDA0F}" dt="2018-07-22T19:29:21.976" v="559" actId="478"/>
          <ac:picMkLst>
            <pc:docMk/>
            <pc:sldMk cId="1618043019" sldId="302"/>
            <ac:picMk id="14" creationId="{82CDD97A-DF46-446A-8A81-23A62106B041}"/>
          </ac:picMkLst>
        </pc:picChg>
        <pc:picChg chg="del">
          <ac:chgData name="Berg, Devin" userId="4518cb33-150f-4412-8f23-1a6515e2acf2" providerId="ADAL" clId="{52634155-86CA-4BF9-82F8-BAD10E1FDA0F}" dt="2018-07-22T19:29:21.507" v="558" actId="478"/>
          <ac:picMkLst>
            <pc:docMk/>
            <pc:sldMk cId="1618043019" sldId="302"/>
            <ac:picMk id="15" creationId="{4A7F45F6-1A2D-4A63-AB93-7EBF5EE3F4BB}"/>
          </ac:picMkLst>
        </pc:picChg>
        <pc:picChg chg="del">
          <ac:chgData name="Berg, Devin" userId="4518cb33-150f-4412-8f23-1a6515e2acf2" providerId="ADAL" clId="{52634155-86CA-4BF9-82F8-BAD10E1FDA0F}" dt="2018-07-22T19:29:20.882" v="557" actId="478"/>
          <ac:picMkLst>
            <pc:docMk/>
            <pc:sldMk cId="1618043019" sldId="302"/>
            <ac:picMk id="16" creationId="{038D6C5A-F4A1-420D-85A9-F695E84E476D}"/>
          </ac:picMkLst>
        </pc:picChg>
        <pc:picChg chg="add mod">
          <ac:chgData name="Berg, Devin" userId="4518cb33-150f-4412-8f23-1a6515e2acf2" providerId="ADAL" clId="{52634155-86CA-4BF9-82F8-BAD10E1FDA0F}" dt="2018-07-22T19:29:33.399" v="565" actId="1076"/>
          <ac:picMkLst>
            <pc:docMk/>
            <pc:sldMk cId="1618043019" sldId="302"/>
            <ac:picMk id="17" creationId="{0796EA17-A623-4F5B-A924-CCF2A384CE80}"/>
          </ac:picMkLst>
        </pc:picChg>
      </pc:sldChg>
      <pc:sldChg chg="add">
        <pc:chgData name="Berg, Devin" userId="4518cb33-150f-4412-8f23-1a6515e2acf2" providerId="ADAL" clId="{52634155-86CA-4BF9-82F8-BAD10E1FDA0F}" dt="2018-07-23T02:58:26.399" v="1384"/>
        <pc:sldMkLst>
          <pc:docMk/>
          <pc:sldMk cId="1242124379" sldId="303"/>
        </pc:sldMkLst>
      </pc:sldChg>
      <pc:sldChg chg="addSp delSp modSp add">
        <pc:chgData name="Berg, Devin" userId="4518cb33-150f-4412-8f23-1a6515e2acf2" providerId="ADAL" clId="{52634155-86CA-4BF9-82F8-BAD10E1FDA0F}" dt="2018-07-23T03:06:51.340" v="1631" actId="20577"/>
        <pc:sldMkLst>
          <pc:docMk/>
          <pc:sldMk cId="3644993156" sldId="304"/>
        </pc:sldMkLst>
        <pc:spChg chg="mod">
          <ac:chgData name="Berg, Devin" userId="4518cb33-150f-4412-8f23-1a6515e2acf2" providerId="ADAL" clId="{52634155-86CA-4BF9-82F8-BAD10E1FDA0F}" dt="2018-07-23T03:06:04.708" v="1603" actId="27636"/>
          <ac:spMkLst>
            <pc:docMk/>
            <pc:sldMk cId="3644993156" sldId="304"/>
            <ac:spMk id="3" creationId="{36D436D2-3784-4AF7-90F0-6968D518AF72}"/>
          </ac:spMkLst>
        </pc:spChg>
        <pc:spChg chg="mod">
          <ac:chgData name="Berg, Devin" userId="4518cb33-150f-4412-8f23-1a6515e2acf2" providerId="ADAL" clId="{52634155-86CA-4BF9-82F8-BAD10E1FDA0F}" dt="2018-07-23T03:06:51.340" v="1631" actId="20577"/>
          <ac:spMkLst>
            <pc:docMk/>
            <pc:sldMk cId="3644993156" sldId="304"/>
            <ac:spMk id="11" creationId="{258E3850-F9E8-443A-BF59-018C1EC27FCE}"/>
          </ac:spMkLst>
        </pc:spChg>
        <pc:spChg chg="del">
          <ac:chgData name="Berg, Devin" userId="4518cb33-150f-4412-8f23-1a6515e2acf2" providerId="ADAL" clId="{52634155-86CA-4BF9-82F8-BAD10E1FDA0F}" dt="2018-07-23T03:01:19.159" v="1427" actId="478"/>
          <ac:spMkLst>
            <pc:docMk/>
            <pc:sldMk cId="3644993156" sldId="304"/>
            <ac:spMk id="12" creationId="{8E74CF35-9C6A-4942-AF50-666ADFD14663}"/>
          </ac:spMkLst>
        </pc:spChg>
        <pc:spChg chg="del">
          <ac:chgData name="Berg, Devin" userId="4518cb33-150f-4412-8f23-1a6515e2acf2" providerId="ADAL" clId="{52634155-86CA-4BF9-82F8-BAD10E1FDA0F}" dt="2018-07-23T03:01:21.891" v="1429" actId="478"/>
          <ac:spMkLst>
            <pc:docMk/>
            <pc:sldMk cId="3644993156" sldId="304"/>
            <ac:spMk id="13" creationId="{2336C2E0-8764-4CC2-83CC-401790CCCFD3}"/>
          </ac:spMkLst>
        </pc:spChg>
        <pc:spChg chg="add mod">
          <ac:chgData name="Berg, Devin" userId="4518cb33-150f-4412-8f23-1a6515e2acf2" providerId="ADAL" clId="{52634155-86CA-4BF9-82F8-BAD10E1FDA0F}" dt="2018-07-23T03:01:32.696" v="1431" actId="14100"/>
          <ac:spMkLst>
            <pc:docMk/>
            <pc:sldMk cId="3644993156" sldId="304"/>
            <ac:spMk id="15" creationId="{3545858C-9AA8-4728-9047-5AC44FFCD975}"/>
          </ac:spMkLst>
        </pc:spChg>
      </pc:sldChg>
      <pc:sldChg chg="addSp delSp modSp add">
        <pc:chgData name="Berg, Devin" userId="4518cb33-150f-4412-8f23-1a6515e2acf2" providerId="ADAL" clId="{52634155-86CA-4BF9-82F8-BAD10E1FDA0F}" dt="2018-07-23T03:08:16.510" v="1695" actId="27636"/>
        <pc:sldMkLst>
          <pc:docMk/>
          <pc:sldMk cId="2191887955" sldId="305"/>
        </pc:sldMkLst>
        <pc:spChg chg="mod">
          <ac:chgData name="Berg, Devin" userId="4518cb33-150f-4412-8f23-1a6515e2acf2" providerId="ADAL" clId="{52634155-86CA-4BF9-82F8-BAD10E1FDA0F}" dt="2018-07-23T03:08:16.510" v="1695" actId="27636"/>
          <ac:spMkLst>
            <pc:docMk/>
            <pc:sldMk cId="2191887955" sldId="305"/>
            <ac:spMk id="3" creationId="{36D436D2-3784-4AF7-90F0-6968D518AF72}"/>
          </ac:spMkLst>
        </pc:spChg>
        <pc:spChg chg="mod">
          <ac:chgData name="Berg, Devin" userId="4518cb33-150f-4412-8f23-1a6515e2acf2" providerId="ADAL" clId="{52634155-86CA-4BF9-82F8-BAD10E1FDA0F}" dt="2018-07-23T03:06:44.763" v="1620" actId="20577"/>
          <ac:spMkLst>
            <pc:docMk/>
            <pc:sldMk cId="2191887955" sldId="305"/>
            <ac:spMk id="11" creationId="{258E3850-F9E8-443A-BF59-018C1EC27FCE}"/>
          </ac:spMkLst>
        </pc:spChg>
        <pc:spChg chg="del">
          <ac:chgData name="Berg, Devin" userId="4518cb33-150f-4412-8f23-1a6515e2acf2" providerId="ADAL" clId="{52634155-86CA-4BF9-82F8-BAD10E1FDA0F}" dt="2018-07-23T03:06:29.311" v="1605" actId="478"/>
          <ac:spMkLst>
            <pc:docMk/>
            <pc:sldMk cId="2191887955" sldId="305"/>
            <ac:spMk id="15" creationId="{3545858C-9AA8-4728-9047-5AC44FFCD975}"/>
          </ac:spMkLst>
        </pc:spChg>
        <pc:spChg chg="add mod">
          <ac:chgData name="Berg, Devin" userId="4518cb33-150f-4412-8f23-1a6515e2acf2" providerId="ADAL" clId="{52634155-86CA-4BF9-82F8-BAD10E1FDA0F}" dt="2018-07-23T03:06:32.850" v="1607" actId="1076"/>
          <ac:spMkLst>
            <pc:docMk/>
            <pc:sldMk cId="2191887955" sldId="305"/>
            <ac:spMk id="16" creationId="{47644BAC-5BD9-440D-BD5D-69DE44A6E8F3}"/>
          </ac:spMkLst>
        </pc:spChg>
        <pc:spChg chg="add mod">
          <ac:chgData name="Berg, Devin" userId="4518cb33-150f-4412-8f23-1a6515e2acf2" providerId="ADAL" clId="{52634155-86CA-4BF9-82F8-BAD10E1FDA0F}" dt="2018-07-23T03:06:32.850" v="1607" actId="1076"/>
          <ac:spMkLst>
            <pc:docMk/>
            <pc:sldMk cId="2191887955" sldId="305"/>
            <ac:spMk id="17" creationId="{70A35686-F622-4143-974F-8036677B9E7F}"/>
          </ac:spMkLst>
        </pc:spChg>
      </pc:sldChg>
      <pc:sldChg chg="addSp delSp modSp add">
        <pc:chgData name="Berg, Devin" userId="4518cb33-150f-4412-8f23-1a6515e2acf2" providerId="ADAL" clId="{52634155-86CA-4BF9-82F8-BAD10E1FDA0F}" dt="2018-07-23T03:10:38.072" v="1791" actId="122"/>
        <pc:sldMkLst>
          <pc:docMk/>
          <pc:sldMk cId="3848971646" sldId="306"/>
        </pc:sldMkLst>
        <pc:spChg chg="mod">
          <ac:chgData name="Berg, Devin" userId="4518cb33-150f-4412-8f23-1a6515e2acf2" providerId="ADAL" clId="{52634155-86CA-4BF9-82F8-BAD10E1FDA0F}" dt="2018-07-23T03:10:38.072" v="1791" actId="122"/>
          <ac:spMkLst>
            <pc:docMk/>
            <pc:sldMk cId="3848971646" sldId="306"/>
            <ac:spMk id="3" creationId="{36D436D2-3784-4AF7-90F0-6968D518AF72}"/>
          </ac:spMkLst>
        </pc:spChg>
        <pc:spChg chg="add mod">
          <ac:chgData name="Berg, Devin" userId="4518cb33-150f-4412-8f23-1a6515e2acf2" providerId="ADAL" clId="{52634155-86CA-4BF9-82F8-BAD10E1FDA0F}" dt="2018-07-23T03:09:02.178" v="1707" actId="1076"/>
          <ac:spMkLst>
            <pc:docMk/>
            <pc:sldMk cId="3848971646" sldId="306"/>
            <ac:spMk id="15" creationId="{7B6B1D9E-8C97-4D48-830F-DD76274EA4F8}"/>
          </ac:spMkLst>
        </pc:spChg>
        <pc:spChg chg="del">
          <ac:chgData name="Berg, Devin" userId="4518cb33-150f-4412-8f23-1a6515e2acf2" providerId="ADAL" clId="{52634155-86CA-4BF9-82F8-BAD10E1FDA0F}" dt="2018-07-23T03:08:27.076" v="1697" actId="478"/>
          <ac:spMkLst>
            <pc:docMk/>
            <pc:sldMk cId="3848971646" sldId="306"/>
            <ac:spMk id="16" creationId="{47644BAC-5BD9-440D-BD5D-69DE44A6E8F3}"/>
          </ac:spMkLst>
        </pc:spChg>
        <pc:spChg chg="del">
          <ac:chgData name="Berg, Devin" userId="4518cb33-150f-4412-8f23-1a6515e2acf2" providerId="ADAL" clId="{52634155-86CA-4BF9-82F8-BAD10E1FDA0F}" dt="2018-07-23T03:08:27.657" v="1698" actId="478"/>
          <ac:spMkLst>
            <pc:docMk/>
            <pc:sldMk cId="3848971646" sldId="306"/>
            <ac:spMk id="17" creationId="{70A35686-F622-4143-974F-8036677B9E7F}"/>
          </ac:spMkLst>
        </pc:spChg>
        <pc:spChg chg="add mod">
          <ac:chgData name="Berg, Devin" userId="4518cb33-150f-4412-8f23-1a6515e2acf2" providerId="ADAL" clId="{52634155-86CA-4BF9-82F8-BAD10E1FDA0F}" dt="2018-07-23T03:08:51.532" v="1704" actId="1076"/>
          <ac:spMkLst>
            <pc:docMk/>
            <pc:sldMk cId="3848971646" sldId="306"/>
            <ac:spMk id="18" creationId="{5445BAFE-D5FC-4907-A83F-F4B90DF48DAD}"/>
          </ac:spMkLst>
        </pc:spChg>
      </pc:sldChg>
    </pc:docChg>
  </pc:docChgLst>
  <pc:docChgLst>
    <pc:chgData name="Berg, Devin" userId="4518cb33-150f-4412-8f23-1a6515e2acf2" providerId="ADAL" clId="{711C954F-C7E4-4D7D-A862-F8128B8AB7A9}"/>
    <pc:docChg chg="modSld">
      <pc:chgData name="Berg, Devin" userId="4518cb33-150f-4412-8f23-1a6515e2acf2" providerId="ADAL" clId="{711C954F-C7E4-4D7D-A862-F8128B8AB7A9}" dt="2018-07-21T00:07:43.409" v="0"/>
      <pc:docMkLst>
        <pc:docMk/>
      </pc:docMkLst>
      <pc:sldChg chg="addSp delSp modSp">
        <pc:chgData name="Berg, Devin" userId="4518cb33-150f-4412-8f23-1a6515e2acf2" providerId="ADAL" clId="{711C954F-C7E4-4D7D-A862-F8128B8AB7A9}" dt="2018-07-21T00:07:43.409" v="0"/>
        <pc:sldMkLst>
          <pc:docMk/>
          <pc:sldMk cId="1356572752" sldId="283"/>
        </pc:sldMkLst>
        <pc:spChg chg="del">
          <ac:chgData name="Berg, Devin" userId="4518cb33-150f-4412-8f23-1a6515e2acf2" providerId="ADAL" clId="{711C954F-C7E4-4D7D-A862-F8128B8AB7A9}" dt="2018-07-21T00:07:43.409" v="0"/>
          <ac:spMkLst>
            <pc:docMk/>
            <pc:sldMk cId="1356572752" sldId="283"/>
            <ac:spMk id="15" creationId="{265E09B3-6656-409C-9283-DAA8FA49EAA1}"/>
          </ac:spMkLst>
        </pc:spChg>
        <pc:picChg chg="add mod">
          <ac:chgData name="Berg, Devin" userId="4518cb33-150f-4412-8f23-1a6515e2acf2" providerId="ADAL" clId="{711C954F-C7E4-4D7D-A862-F8128B8AB7A9}" dt="2018-07-21T00:07:43.409" v="0"/>
          <ac:picMkLst>
            <pc:docMk/>
            <pc:sldMk cId="1356572752" sldId="283"/>
            <ac:picMk id="12" creationId="{DC39EB34-7734-4555-BC4E-E3301F23248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3DAC5B-53EA-344F-8877-EBC2FBFCE5F6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995A6C-4D9A-8842-81DA-FFB6C6880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131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95A6C-4D9A-8842-81DA-FFB6C68804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9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95A6C-4D9A-8842-81DA-FFB6C68804F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9266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Kinova</a:t>
            </a:r>
            <a:r>
              <a:rPr lang="en-US" dirty="0"/>
              <a:t> JACO 2, Kinect V2, </a:t>
            </a:r>
            <a:r>
              <a:rPr lang="en" sz="1200" dirty="0"/>
              <a:t>MinisForum Z83-F ($160)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95A6C-4D9A-8842-81DA-FFB6C68804F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812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Facial recognition library gives several trackable parameters, AR markers give position </a:t>
            </a:r>
            <a:r>
              <a:rPr lang="en-US"/>
              <a:t>and orientation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95A6C-4D9A-8842-81DA-FFB6C68804F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1589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$550 in component cost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95A6C-4D9A-8842-81DA-FFB6C68804F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142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Goals: to address issues with previous iterations such as backbone instability, ease of use, manipulator control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95A6C-4D9A-8842-81DA-FFB6C68804F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950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latin typeface="ITC Franklin Gothic Std Book"/>
              </a:rPr>
              <a:t>Smithsonian Magazine has ranked Menomonie as one of the best towns </a:t>
            </a:r>
            <a:r>
              <a:rPr lang="en-US" sz="1200">
                <a:solidFill>
                  <a:schemeClr val="bg1"/>
                </a:solidFill>
                <a:latin typeface="ITC Franklin Gothic Std Book"/>
              </a:rPr>
              <a:t>in America.  The </a:t>
            </a:r>
            <a:r>
              <a:rPr lang="en-US" sz="1200" dirty="0">
                <a:solidFill>
                  <a:schemeClr val="bg1"/>
                </a:solidFill>
                <a:latin typeface="ITC Franklin Gothic Std Book"/>
              </a:rPr>
              <a:t>Menomonie</a:t>
            </a:r>
            <a:r>
              <a:rPr lang="en-US" sz="1200" baseline="0" dirty="0">
                <a:solidFill>
                  <a:schemeClr val="bg1"/>
                </a:solidFill>
                <a:latin typeface="ITC Franklin Gothic Std Book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ITC Franklin Gothic Std Book"/>
              </a:rPr>
              <a:t>community</a:t>
            </a:r>
            <a:r>
              <a:rPr lang="en-US" sz="1200" baseline="0" dirty="0">
                <a:solidFill>
                  <a:schemeClr val="bg1"/>
                </a:solidFill>
                <a:latin typeface="ITC Franklin Gothic Std Book"/>
              </a:rPr>
              <a:t> offers a nice mix of many thriving businesses, larger chain retailers and restaurants, as well as recreational offerings such a skate park and a water park.</a:t>
            </a:r>
            <a:r>
              <a:rPr lang="en-US" sz="1200" baseline="0" dirty="0">
                <a:solidFill>
                  <a:schemeClr val="bg1"/>
                </a:solidFill>
                <a:latin typeface="ITC Franklin Gothic Std Book"/>
                <a:cs typeface="Times New Roman" panose="02020603050405020304" pitchFamily="18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ITC Franklin Gothic Std Book"/>
              </a:rPr>
              <a:t>Menomonie is also surrounded by beautiful scenic trails along the Red Cedar River.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C0AE2-F9B5-4F0C-B8E9-BA6E70A0D5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08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UW Stout was given our designation as “Wisconsin’s Polytechnic University” in 2007 by the UW</a:t>
            </a:r>
            <a:r>
              <a:rPr lang="en-US" baseline="0" dirty="0"/>
              <a:t> Board of Regents.</a:t>
            </a:r>
            <a:r>
              <a:rPr lang="en-US" dirty="0"/>
              <a:t> This designation is only</a:t>
            </a:r>
            <a:r>
              <a:rPr lang="en-US" baseline="0" dirty="0"/>
              <a:t> applicable to about 3% of universities in the U.S. and includes other polytechnic peers such as Cal Poly, Michigan Tech, and MIT. The definition of a polytechnic is defined as…(click to present the definition) At Stout we further define our designation with three tenants (click again to present and discuss the 3 tenants.)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C0AE2-F9B5-4F0C-B8E9-BA6E70A0D53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407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95A6C-4D9A-8842-81DA-FFB6C68804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325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95A6C-4D9A-8842-81DA-FFB6C68804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62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95A6C-4D9A-8842-81DA-FFB6C68804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81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Force limiting, visioning, position sensing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95A6C-4D9A-8842-81DA-FFB6C68804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880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 mass, prescribed safety zones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95A6C-4D9A-8842-81DA-FFB6C68804F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95A6C-4D9A-8842-81DA-FFB6C68804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21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06D1E-9953-3E4C-9E40-106F0FE2F80C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DC53-6E41-4941-A908-2D40F762B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18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06D1E-9953-3E4C-9E40-106F0FE2F80C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DC53-6E41-4941-A908-2D40F762B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79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06D1E-9953-3E4C-9E40-106F0FE2F80C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DC53-6E41-4941-A908-2D40F762B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786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06D1E-9953-3E4C-9E40-106F0FE2F80C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DC53-6E41-4941-A908-2D40F762B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978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06D1E-9953-3E4C-9E40-106F0FE2F80C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DC53-6E41-4941-A908-2D40F762B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810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06D1E-9953-3E4C-9E40-106F0FE2F80C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DC53-6E41-4941-A908-2D40F762B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589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06D1E-9953-3E4C-9E40-106F0FE2F80C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DC53-6E41-4941-A908-2D40F762B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472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06D1E-9953-3E4C-9E40-106F0FE2F80C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DC53-6E41-4941-A908-2D40F762B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42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06D1E-9953-3E4C-9E40-106F0FE2F80C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DC53-6E41-4941-A908-2D40F762B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23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06D1E-9953-3E4C-9E40-106F0FE2F80C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DC53-6E41-4941-A908-2D40F762B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59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06D1E-9953-3E4C-9E40-106F0FE2F80C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DC53-6E41-4941-A908-2D40F762B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00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06D1E-9953-3E4C-9E40-106F0FE2F80C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DC53-6E41-4941-A908-2D40F762B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491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06D1E-9953-3E4C-9E40-106F0FE2F80C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DC53-6E41-4941-A908-2D40F762B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28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06D1E-9953-3E4C-9E40-106F0FE2F80C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DC53-6E41-4941-A908-2D40F762B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371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Weiss Std"/>
              </a:defRPr>
            </a:lvl1pPr>
          </a:lstStyle>
          <a:p>
            <a:fld id="{E0506D1E-9953-3E4C-9E40-106F0FE2F80C}" type="datetimeFigureOut">
              <a:rPr lang="en-US" smtClean="0"/>
              <a:pPr/>
              <a:t>7/23/2018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Weiss Std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Weiss Std"/>
              </a:defRPr>
            </a:lvl1pPr>
          </a:lstStyle>
          <a:p>
            <a:fld id="{0419DC53-6E41-4941-A908-2D40F762B1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861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1" r:id="rId10"/>
    <p:sldLayoutId id="2147483662" r:id="rId11"/>
    <p:sldLayoutId id="2147483658" r:id="rId12"/>
    <p:sldLayoutId id="2147483659" r:id="rId13"/>
    <p:sldLayoutId id="2147483660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Weiss Std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Weiss Std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Weiss Std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Weiss Std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Weiss Std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Weiss Std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theinstitute.ieee.org/technology-topics/robotics/ieee-members-build-robots-to-help-people-with-disabilities-live-independently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esna.org/sites/default/files/conference/2016/other/campeau_lecours.html" TargetMode="Externa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sk.t.u-tokyo.ac.jp/research/irt/ar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hys.org/news/2012-10-robots-home-older-adults-mat.html" TargetMode="Externa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boticstomorrow.com/article/2015/12/the-new-family-member-a-robotic-caregiver/7312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hyperlink" Target="https://cecas.clemson.edu/~iwalker/videos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biomimetics3010003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6084/m9.figshare.963287.v1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web.archive.org/web/20180722191814/http:/wwwcs.uwstout.edu/robotreu/index.cf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T7PvItR7qg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T7PvItR7qg" TargetMode="Externa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NZenSD-PQQ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NZenSD-PQQ" TargetMode="Externa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7605/OSF.IO/AS9DE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hyperlink" Target="https://doi.org/10.17605/OSF.IO/EZFKN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7605/OSF.IO/EZFKN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s://doi.org/10.17605/OSF.IO/EZFKN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https://doi.org/10.17605/OSF.IO/EZFK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hyperlink" Target="https://doi.org/10.17605/OSF.IO/EZFK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6tjoNSmKyE" TargetMode="External"/><Relationship Id="rId4" Type="http://schemas.openxmlformats.org/officeDocument/2006/relationships/hyperlink" Target="https://www.youtube.com/watch?v=W6tjoNSmKyE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7605/OSF.IO/JNMGS" TargetMode="External"/><Relationship Id="rId4" Type="http://schemas.openxmlformats.org/officeDocument/2006/relationships/image" Target="../media/image45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botist.com/blogs/post/Adopting-Automation-Robotics-To-Increase-Effectiveness-Efficiency-And-Productivity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ngineering.com/AdvancedManufacturing/ArticleID/13540/A-History-of-Collaborative-Robots-From-Intelligent-Lift-Assists-to-Cobots.aspx" TargetMode="External"/><Relationship Id="rId5" Type="http://schemas.openxmlformats.org/officeDocument/2006/relationships/hyperlink" Target="https://www.engineering.com/AdvancedManufacturing/ArticleID/12582/Standardizing-Collaborative-Robots-What-is-ISO-TS-15066.aspx?e_src=relart" TargetMode="Externa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ou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5174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-620418" y="554626"/>
            <a:ext cx="10472225" cy="2254417"/>
            <a:chOff x="-76200" y="1206963"/>
            <a:chExt cx="9383791" cy="1109842"/>
          </a:xfrm>
        </p:grpSpPr>
        <p:sp>
          <p:nvSpPr>
            <p:cNvPr id="18" name="Rectangle 17"/>
            <p:cNvSpPr/>
            <p:nvPr/>
          </p:nvSpPr>
          <p:spPr>
            <a:xfrm>
              <a:off x="-76200" y="163406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815429" y="164850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015995" y="1206963"/>
              <a:ext cx="7187280" cy="1095402"/>
              <a:chOff x="2082800" y="1249865"/>
              <a:chExt cx="5020733" cy="765202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2082800" y="1249865"/>
                <a:ext cx="5020733" cy="541867"/>
              </a:xfrm>
              <a:prstGeom prst="rect">
                <a:avLst/>
              </a:prstGeom>
              <a:solidFill>
                <a:srgbClr val="103479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ight Triangle 14"/>
              <p:cNvSpPr/>
              <p:nvPr/>
            </p:nvSpPr>
            <p:spPr>
              <a:xfrm rot="10800000">
                <a:off x="2091267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ight Triangle 15"/>
              <p:cNvSpPr/>
              <p:nvPr/>
            </p:nvSpPr>
            <p:spPr>
              <a:xfrm rot="10800000" flipH="1">
                <a:off x="6832600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984420" y="566989"/>
            <a:ext cx="71751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alibri" panose="020F0502020204030204" pitchFamily="34" charset="0"/>
                <a:cs typeface="Arial"/>
              </a:rPr>
              <a:t>Robot Integrations in the Home and Workplace from an Assistive Technology Perspective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6200" y="6277377"/>
            <a:ext cx="9144000" cy="592931"/>
          </a:xfrm>
          <a:prstGeom prst="rect">
            <a:avLst/>
          </a:prstGeom>
          <a:solidFill>
            <a:srgbClr val="0040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TextBox 6"/>
          <p:cNvSpPr txBox="1">
            <a:spLocks noChangeArrowheads="1"/>
          </p:cNvSpPr>
          <p:nvPr/>
        </p:nvSpPr>
        <p:spPr bwMode="auto">
          <a:xfrm>
            <a:off x="1261532" y="6310184"/>
            <a:ext cx="4398962" cy="47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sz="1050" dirty="0">
                <a:solidFill>
                  <a:schemeClr val="bg1"/>
                </a:solidFill>
                <a:latin typeface="Arial"/>
                <a:cs typeface="Arial"/>
              </a:rPr>
              <a:t>UNIVERSITY OF WISCONSIN-STOUT</a:t>
            </a:r>
            <a:br>
              <a:rPr lang="en-US" sz="105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050" dirty="0">
                <a:solidFill>
                  <a:schemeClr val="bg1"/>
                </a:solidFill>
                <a:latin typeface="Arial"/>
                <a:cs typeface="Arial"/>
              </a:rPr>
              <a:t>Learn more at </a:t>
            </a:r>
            <a:r>
              <a:rPr lang="en-US" sz="1050" b="1" dirty="0" err="1">
                <a:solidFill>
                  <a:schemeClr val="bg1"/>
                </a:solidFill>
                <a:latin typeface="Arial"/>
                <a:cs typeface="Arial"/>
              </a:rPr>
              <a:t>www.uwstout.edu</a:t>
            </a:r>
            <a:endParaRPr lang="en-US" sz="105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5" name="Picture 5" descr="SHIELD.psd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-9408" y="5955908"/>
            <a:ext cx="1143001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ctangle 22"/>
          <p:cNvSpPr/>
          <p:nvPr/>
        </p:nvSpPr>
        <p:spPr>
          <a:xfrm>
            <a:off x="5531556" y="5287610"/>
            <a:ext cx="3688644" cy="668298"/>
          </a:xfrm>
          <a:prstGeom prst="rect">
            <a:avLst/>
          </a:prstGeom>
          <a:solidFill>
            <a:srgbClr val="152F6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621862" y="5327016"/>
            <a:ext cx="3683977" cy="58477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Dr. Devin R. Berg</a:t>
            </a:r>
          </a:p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Robert F. </a:t>
            </a:r>
            <a:r>
              <a:rPr lang="en-US" sz="1600" dirty="0" err="1">
                <a:solidFill>
                  <a:schemeClr val="bg1"/>
                </a:solidFill>
                <a:latin typeface="Calibri" panose="020F0502020204030204" pitchFamily="34" charset="0"/>
              </a:rPr>
              <a:t>Cervenka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 School of Engineering</a:t>
            </a:r>
          </a:p>
        </p:txBody>
      </p:sp>
    </p:spTree>
    <p:extLst>
      <p:ext uri="{BB962C8B-B14F-4D97-AF65-F5344CB8AC3E}">
        <p14:creationId xmlns:p14="http://schemas.microsoft.com/office/powerpoint/2010/main" val="1847898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D4DFB-6B29-429C-9951-B8742D76A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691D685-A6BC-42E5-BFB9-53949FF2E409}"/>
              </a:ext>
            </a:extLst>
          </p:cNvPr>
          <p:cNvGrpSpPr/>
          <p:nvPr/>
        </p:nvGrpSpPr>
        <p:grpSpPr>
          <a:xfrm>
            <a:off x="-76200" y="405626"/>
            <a:ext cx="9383791" cy="1109842"/>
            <a:chOff x="-76200" y="1206963"/>
            <a:chExt cx="9383791" cy="11098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49C36CD-2B43-4439-A5C2-AAFDE95C015B}"/>
                </a:ext>
              </a:extLst>
            </p:cNvPr>
            <p:cNvSpPr/>
            <p:nvPr/>
          </p:nvSpPr>
          <p:spPr>
            <a:xfrm>
              <a:off x="-76200" y="163406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397BE0A-81CC-46DE-865E-0BD490BACA40}"/>
                </a:ext>
              </a:extLst>
            </p:cNvPr>
            <p:cNvSpPr/>
            <p:nvPr/>
          </p:nvSpPr>
          <p:spPr>
            <a:xfrm>
              <a:off x="7815429" y="164850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CA7D7A7-2482-48A5-B260-1912B9277D07}"/>
                </a:ext>
              </a:extLst>
            </p:cNvPr>
            <p:cNvGrpSpPr/>
            <p:nvPr/>
          </p:nvGrpSpPr>
          <p:grpSpPr>
            <a:xfrm>
              <a:off x="1015995" y="1206963"/>
              <a:ext cx="7187280" cy="1095402"/>
              <a:chOff x="2082800" y="1249865"/>
              <a:chExt cx="5020733" cy="76520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2E47312-B86B-4860-A612-E0AAB40F2D5E}"/>
                  </a:ext>
                </a:extLst>
              </p:cNvPr>
              <p:cNvSpPr/>
              <p:nvPr/>
            </p:nvSpPr>
            <p:spPr>
              <a:xfrm>
                <a:off x="2082800" y="1249865"/>
                <a:ext cx="5020733" cy="541867"/>
              </a:xfrm>
              <a:prstGeom prst="rect">
                <a:avLst/>
              </a:prstGeom>
              <a:solidFill>
                <a:srgbClr val="103479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ight Triangle 8">
                <a:extLst>
                  <a:ext uri="{FF2B5EF4-FFF2-40B4-BE49-F238E27FC236}">
                    <a16:creationId xmlns:a16="http://schemas.microsoft.com/office/drawing/2014/main" id="{9E74124D-4A8F-4882-ADDE-16DDBC782582}"/>
                  </a:ext>
                </a:extLst>
              </p:cNvPr>
              <p:cNvSpPr/>
              <p:nvPr/>
            </p:nvSpPr>
            <p:spPr>
              <a:xfrm rot="10800000">
                <a:off x="2091267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40EBD8CF-480F-4E6F-B558-9CF038B0FB11}"/>
                  </a:ext>
                </a:extLst>
              </p:cNvPr>
              <p:cNvSpPr/>
              <p:nvPr/>
            </p:nvSpPr>
            <p:spPr>
              <a:xfrm rot="10800000" flipH="1">
                <a:off x="6832600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CDA07E9-ABDE-4738-81D8-2012144C3EA7}"/>
              </a:ext>
            </a:extLst>
          </p:cNvPr>
          <p:cNvSpPr txBox="1"/>
          <p:nvPr/>
        </p:nvSpPr>
        <p:spPr>
          <a:xfrm>
            <a:off x="1015995" y="474151"/>
            <a:ext cx="71872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  <a:latin typeface="Calibri" panose="020F0502020204030204" pitchFamily="34" charset="0"/>
                <a:cs typeface="Arial"/>
              </a:rPr>
              <a:t>ROBOT       HUMAN INTERACTIONS</a:t>
            </a:r>
          </a:p>
        </p:txBody>
      </p:sp>
      <p:sp>
        <p:nvSpPr>
          <p:cNvPr id="12" name="Arrow: Left-Right 11">
            <a:extLst>
              <a:ext uri="{FF2B5EF4-FFF2-40B4-BE49-F238E27FC236}">
                <a16:creationId xmlns:a16="http://schemas.microsoft.com/office/drawing/2014/main" id="{07232FAA-18CA-43E4-B3E0-153F3652D5D5}"/>
              </a:ext>
            </a:extLst>
          </p:cNvPr>
          <p:cNvSpPr/>
          <p:nvPr/>
        </p:nvSpPr>
        <p:spPr>
          <a:xfrm>
            <a:off x="2907314" y="681074"/>
            <a:ext cx="497067" cy="201705"/>
          </a:xfrm>
          <a:prstGeom prst="left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04A3C4-8582-424D-807F-B3F87C1BAC32}"/>
              </a:ext>
            </a:extLst>
          </p:cNvPr>
          <p:cNvSpPr txBox="1"/>
          <p:nvPr/>
        </p:nvSpPr>
        <p:spPr>
          <a:xfrm>
            <a:off x="3404381" y="6077744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>
                <a:hlinkClick r:id="rId3"/>
              </a:rPr>
              <a:t>source</a:t>
            </a:r>
            <a:r>
              <a:rPr lang="en-US" dirty="0"/>
              <a:t>)</a:t>
            </a:r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C2B7974F-8431-4B6D-AE99-38CB56AC89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55847" y="1648619"/>
            <a:ext cx="5905500" cy="4429125"/>
          </a:xfr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C8DEC8-E634-4EC3-A38D-72713DC8B0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92643"/>
            <a:ext cx="3502152" cy="471220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0724029-542A-4AAB-B8A4-9D048157BBEA}"/>
              </a:ext>
            </a:extLst>
          </p:cNvPr>
          <p:cNvSpPr txBox="1"/>
          <p:nvPr/>
        </p:nvSpPr>
        <p:spPr>
          <a:xfrm>
            <a:off x="-15056" y="6164891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>
                <a:hlinkClick r:id="rId6"/>
              </a:rPr>
              <a:t>source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515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D4DFB-6B29-429C-9951-B8742D76A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691D685-A6BC-42E5-BFB9-53949FF2E409}"/>
              </a:ext>
            </a:extLst>
          </p:cNvPr>
          <p:cNvGrpSpPr/>
          <p:nvPr/>
        </p:nvGrpSpPr>
        <p:grpSpPr>
          <a:xfrm>
            <a:off x="-76200" y="405626"/>
            <a:ext cx="9383791" cy="1109842"/>
            <a:chOff x="-76200" y="1206963"/>
            <a:chExt cx="9383791" cy="11098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49C36CD-2B43-4439-A5C2-AAFDE95C015B}"/>
                </a:ext>
              </a:extLst>
            </p:cNvPr>
            <p:cNvSpPr/>
            <p:nvPr/>
          </p:nvSpPr>
          <p:spPr>
            <a:xfrm>
              <a:off x="-76200" y="163406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397BE0A-81CC-46DE-865E-0BD490BACA40}"/>
                </a:ext>
              </a:extLst>
            </p:cNvPr>
            <p:cNvSpPr/>
            <p:nvPr/>
          </p:nvSpPr>
          <p:spPr>
            <a:xfrm>
              <a:off x="7815429" y="164850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CA7D7A7-2482-48A5-B260-1912B9277D07}"/>
                </a:ext>
              </a:extLst>
            </p:cNvPr>
            <p:cNvGrpSpPr/>
            <p:nvPr/>
          </p:nvGrpSpPr>
          <p:grpSpPr>
            <a:xfrm>
              <a:off x="1015995" y="1206963"/>
              <a:ext cx="7187280" cy="1095402"/>
              <a:chOff x="2082800" y="1249865"/>
              <a:chExt cx="5020733" cy="76520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2E47312-B86B-4860-A612-E0AAB40F2D5E}"/>
                  </a:ext>
                </a:extLst>
              </p:cNvPr>
              <p:cNvSpPr/>
              <p:nvPr/>
            </p:nvSpPr>
            <p:spPr>
              <a:xfrm>
                <a:off x="2082800" y="1249865"/>
                <a:ext cx="5020733" cy="541867"/>
              </a:xfrm>
              <a:prstGeom prst="rect">
                <a:avLst/>
              </a:prstGeom>
              <a:solidFill>
                <a:srgbClr val="103479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ight Triangle 8">
                <a:extLst>
                  <a:ext uri="{FF2B5EF4-FFF2-40B4-BE49-F238E27FC236}">
                    <a16:creationId xmlns:a16="http://schemas.microsoft.com/office/drawing/2014/main" id="{9E74124D-4A8F-4882-ADDE-16DDBC782582}"/>
                  </a:ext>
                </a:extLst>
              </p:cNvPr>
              <p:cNvSpPr/>
              <p:nvPr/>
            </p:nvSpPr>
            <p:spPr>
              <a:xfrm rot="10800000">
                <a:off x="2091267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40EBD8CF-480F-4E6F-B558-9CF038B0FB11}"/>
                  </a:ext>
                </a:extLst>
              </p:cNvPr>
              <p:cNvSpPr/>
              <p:nvPr/>
            </p:nvSpPr>
            <p:spPr>
              <a:xfrm rot="10800000" flipH="1">
                <a:off x="6832600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CDA07E9-ABDE-4738-81D8-2012144C3EA7}"/>
              </a:ext>
            </a:extLst>
          </p:cNvPr>
          <p:cNvSpPr txBox="1"/>
          <p:nvPr/>
        </p:nvSpPr>
        <p:spPr>
          <a:xfrm>
            <a:off x="1015995" y="474151"/>
            <a:ext cx="71872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  <a:latin typeface="Calibri" panose="020F0502020204030204" pitchFamily="34" charset="0"/>
                <a:cs typeface="Arial"/>
              </a:rPr>
              <a:t>ROBOT       HUMAN INTERACTIONS</a:t>
            </a:r>
          </a:p>
        </p:txBody>
      </p:sp>
      <p:sp>
        <p:nvSpPr>
          <p:cNvPr id="12" name="Arrow: Left-Right 11">
            <a:extLst>
              <a:ext uri="{FF2B5EF4-FFF2-40B4-BE49-F238E27FC236}">
                <a16:creationId xmlns:a16="http://schemas.microsoft.com/office/drawing/2014/main" id="{07232FAA-18CA-43E4-B3E0-153F3652D5D5}"/>
              </a:ext>
            </a:extLst>
          </p:cNvPr>
          <p:cNvSpPr/>
          <p:nvPr/>
        </p:nvSpPr>
        <p:spPr>
          <a:xfrm>
            <a:off x="2907314" y="681074"/>
            <a:ext cx="497067" cy="201705"/>
          </a:xfrm>
          <a:prstGeom prst="left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724029-542A-4AAB-B8A4-9D048157BBEA}"/>
              </a:ext>
            </a:extLst>
          </p:cNvPr>
          <p:cNvSpPr txBox="1"/>
          <p:nvPr/>
        </p:nvSpPr>
        <p:spPr>
          <a:xfrm>
            <a:off x="0" y="4694353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>
                <a:hlinkClick r:id="rId3"/>
              </a:rPr>
              <a:t>source</a:t>
            </a:r>
            <a:r>
              <a:rPr lang="en-US" dirty="0"/>
              <a:t>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D072C5-2AB9-4383-AFF7-1D919AB1B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1692070"/>
            <a:ext cx="5593424" cy="29959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128B93-7E64-4D88-8AB6-28FE9B5C4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700" y="3891043"/>
            <a:ext cx="3810000" cy="28575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FDFF7A6-FAA2-43B7-A4BC-7F7C32C2F987}"/>
              </a:ext>
            </a:extLst>
          </p:cNvPr>
          <p:cNvSpPr txBox="1"/>
          <p:nvPr/>
        </p:nvSpPr>
        <p:spPr>
          <a:xfrm>
            <a:off x="4259247" y="644553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>
                <a:hlinkClick r:id="rId6"/>
              </a:rPr>
              <a:t>source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27543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D4DFB-6B29-429C-9951-B8742D76A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691D685-A6BC-42E5-BFB9-53949FF2E409}"/>
              </a:ext>
            </a:extLst>
          </p:cNvPr>
          <p:cNvGrpSpPr/>
          <p:nvPr/>
        </p:nvGrpSpPr>
        <p:grpSpPr>
          <a:xfrm>
            <a:off x="-76200" y="405626"/>
            <a:ext cx="9383791" cy="1109842"/>
            <a:chOff x="-76200" y="1206963"/>
            <a:chExt cx="9383791" cy="11098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49C36CD-2B43-4439-A5C2-AAFDE95C015B}"/>
                </a:ext>
              </a:extLst>
            </p:cNvPr>
            <p:cNvSpPr/>
            <p:nvPr/>
          </p:nvSpPr>
          <p:spPr>
            <a:xfrm>
              <a:off x="-76200" y="163406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397BE0A-81CC-46DE-865E-0BD490BACA40}"/>
                </a:ext>
              </a:extLst>
            </p:cNvPr>
            <p:cNvSpPr/>
            <p:nvPr/>
          </p:nvSpPr>
          <p:spPr>
            <a:xfrm>
              <a:off x="7815429" y="164850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CA7D7A7-2482-48A5-B260-1912B9277D07}"/>
                </a:ext>
              </a:extLst>
            </p:cNvPr>
            <p:cNvGrpSpPr/>
            <p:nvPr/>
          </p:nvGrpSpPr>
          <p:grpSpPr>
            <a:xfrm>
              <a:off x="1015995" y="1206963"/>
              <a:ext cx="7187280" cy="1095402"/>
              <a:chOff x="2082800" y="1249865"/>
              <a:chExt cx="5020733" cy="76520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2E47312-B86B-4860-A612-E0AAB40F2D5E}"/>
                  </a:ext>
                </a:extLst>
              </p:cNvPr>
              <p:cNvSpPr/>
              <p:nvPr/>
            </p:nvSpPr>
            <p:spPr>
              <a:xfrm>
                <a:off x="2082800" y="1249865"/>
                <a:ext cx="5020733" cy="541867"/>
              </a:xfrm>
              <a:prstGeom prst="rect">
                <a:avLst/>
              </a:prstGeom>
              <a:solidFill>
                <a:srgbClr val="103479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ight Triangle 8">
                <a:extLst>
                  <a:ext uri="{FF2B5EF4-FFF2-40B4-BE49-F238E27FC236}">
                    <a16:creationId xmlns:a16="http://schemas.microsoft.com/office/drawing/2014/main" id="{9E74124D-4A8F-4882-ADDE-16DDBC782582}"/>
                  </a:ext>
                </a:extLst>
              </p:cNvPr>
              <p:cNvSpPr/>
              <p:nvPr/>
            </p:nvSpPr>
            <p:spPr>
              <a:xfrm rot="10800000">
                <a:off x="2091267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40EBD8CF-480F-4E6F-B558-9CF038B0FB11}"/>
                  </a:ext>
                </a:extLst>
              </p:cNvPr>
              <p:cNvSpPr/>
              <p:nvPr/>
            </p:nvSpPr>
            <p:spPr>
              <a:xfrm rot="10800000" flipH="1">
                <a:off x="6832600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CDA07E9-ABDE-4738-81D8-2012144C3EA7}"/>
              </a:ext>
            </a:extLst>
          </p:cNvPr>
          <p:cNvSpPr txBox="1"/>
          <p:nvPr/>
        </p:nvSpPr>
        <p:spPr>
          <a:xfrm>
            <a:off x="1015995" y="474151"/>
            <a:ext cx="71872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  <a:latin typeface="Calibri" panose="020F0502020204030204" pitchFamily="34" charset="0"/>
                <a:cs typeface="Arial"/>
              </a:rPr>
              <a:t>ROBOT       HUMAN INTERACTIONS</a:t>
            </a:r>
          </a:p>
        </p:txBody>
      </p:sp>
      <p:sp>
        <p:nvSpPr>
          <p:cNvPr id="12" name="Arrow: Left-Right 11">
            <a:extLst>
              <a:ext uri="{FF2B5EF4-FFF2-40B4-BE49-F238E27FC236}">
                <a16:creationId xmlns:a16="http://schemas.microsoft.com/office/drawing/2014/main" id="{07232FAA-18CA-43E4-B3E0-153F3652D5D5}"/>
              </a:ext>
            </a:extLst>
          </p:cNvPr>
          <p:cNvSpPr/>
          <p:nvPr/>
        </p:nvSpPr>
        <p:spPr>
          <a:xfrm>
            <a:off x="2907314" y="681074"/>
            <a:ext cx="497067" cy="201705"/>
          </a:xfrm>
          <a:prstGeom prst="left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724029-542A-4AAB-B8A4-9D048157BBEA}"/>
              </a:ext>
            </a:extLst>
          </p:cNvPr>
          <p:cNvSpPr txBox="1"/>
          <p:nvPr/>
        </p:nvSpPr>
        <p:spPr>
          <a:xfrm>
            <a:off x="900436" y="5889995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>
                <a:hlinkClick r:id="rId3"/>
              </a:rPr>
              <a:t>source</a:t>
            </a:r>
            <a:r>
              <a:rPr lang="en-US" dirty="0"/>
              <a:t>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FF7CAD-2E90-440A-AA34-BD30EAFB7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994" y="1790035"/>
            <a:ext cx="7197901" cy="405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124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5B054-4DD1-4BA8-ACD2-F94BCAD6A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06E443E-EF72-4154-A4C7-78727D8FAA8B}"/>
              </a:ext>
            </a:extLst>
          </p:cNvPr>
          <p:cNvGrpSpPr/>
          <p:nvPr/>
        </p:nvGrpSpPr>
        <p:grpSpPr>
          <a:xfrm>
            <a:off x="-76200" y="405626"/>
            <a:ext cx="9383791" cy="1109842"/>
            <a:chOff x="-76200" y="1206963"/>
            <a:chExt cx="9383791" cy="11098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2AE0C29-BBB6-47D5-B358-309283A5D3B5}"/>
                </a:ext>
              </a:extLst>
            </p:cNvPr>
            <p:cNvSpPr/>
            <p:nvPr/>
          </p:nvSpPr>
          <p:spPr>
            <a:xfrm>
              <a:off x="-76200" y="163406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D76E5BB-86D5-4957-9920-3E562D58F0EE}"/>
                </a:ext>
              </a:extLst>
            </p:cNvPr>
            <p:cNvSpPr/>
            <p:nvPr/>
          </p:nvSpPr>
          <p:spPr>
            <a:xfrm>
              <a:off x="7815429" y="164850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4BBB045-356C-483E-B3CB-F6E929B719BD}"/>
                </a:ext>
              </a:extLst>
            </p:cNvPr>
            <p:cNvGrpSpPr/>
            <p:nvPr/>
          </p:nvGrpSpPr>
          <p:grpSpPr>
            <a:xfrm>
              <a:off x="1015995" y="1206963"/>
              <a:ext cx="7187280" cy="1095402"/>
              <a:chOff x="2082800" y="1249865"/>
              <a:chExt cx="5020733" cy="76520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6BA364D-9545-46BC-AE4E-271E7BFF4DC0}"/>
                  </a:ext>
                </a:extLst>
              </p:cNvPr>
              <p:cNvSpPr/>
              <p:nvPr/>
            </p:nvSpPr>
            <p:spPr>
              <a:xfrm>
                <a:off x="2082800" y="1249865"/>
                <a:ext cx="5020733" cy="541867"/>
              </a:xfrm>
              <a:prstGeom prst="rect">
                <a:avLst/>
              </a:prstGeom>
              <a:solidFill>
                <a:srgbClr val="103479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ight Triangle 8">
                <a:extLst>
                  <a:ext uri="{FF2B5EF4-FFF2-40B4-BE49-F238E27FC236}">
                    <a16:creationId xmlns:a16="http://schemas.microsoft.com/office/drawing/2014/main" id="{19BACA7A-7CF6-4809-B940-F9E1892897B5}"/>
                  </a:ext>
                </a:extLst>
              </p:cNvPr>
              <p:cNvSpPr/>
              <p:nvPr/>
            </p:nvSpPr>
            <p:spPr>
              <a:xfrm rot="10800000">
                <a:off x="2091267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736876B3-E95B-46B5-B4BF-7A7A92AA193A}"/>
                  </a:ext>
                </a:extLst>
              </p:cNvPr>
              <p:cNvSpPr/>
              <p:nvPr/>
            </p:nvSpPr>
            <p:spPr>
              <a:xfrm rot="10800000" flipH="1">
                <a:off x="6832600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AC03E9D-9CA3-4701-9BB8-4B5EA2625D60}"/>
              </a:ext>
            </a:extLst>
          </p:cNvPr>
          <p:cNvSpPr txBox="1"/>
          <p:nvPr/>
        </p:nvSpPr>
        <p:spPr>
          <a:xfrm>
            <a:off x="1015995" y="474151"/>
            <a:ext cx="71872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  <a:latin typeface="Calibri" panose="020F0502020204030204" pitchFamily="34" charset="0"/>
                <a:cs typeface="Arial"/>
              </a:rPr>
              <a:t>WHAT ABOUT CONTINUUM ROBOTS?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2C998F-33FA-4015-AC08-35D229A26253}"/>
              </a:ext>
            </a:extLst>
          </p:cNvPr>
          <p:cNvSpPr txBox="1"/>
          <p:nvPr/>
        </p:nvSpPr>
        <p:spPr>
          <a:xfrm>
            <a:off x="4170801" y="5456883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>
                <a:hlinkClick r:id="rId2"/>
              </a:rPr>
              <a:t>source</a:t>
            </a:r>
            <a:r>
              <a:rPr lang="en-US" dirty="0"/>
              <a:t>)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5787DBA9-A97D-4D54-A584-0408B90910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01852" y="4197714"/>
            <a:ext cx="3942148" cy="2623992"/>
          </a:xfr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581086B-CF61-4BDF-9294-4736EF8BB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88" y="1776218"/>
            <a:ext cx="4928152" cy="369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872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5B054-4DD1-4BA8-ACD2-F94BCAD6A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06E443E-EF72-4154-A4C7-78727D8FAA8B}"/>
              </a:ext>
            </a:extLst>
          </p:cNvPr>
          <p:cNvGrpSpPr/>
          <p:nvPr/>
        </p:nvGrpSpPr>
        <p:grpSpPr>
          <a:xfrm>
            <a:off x="-76200" y="405626"/>
            <a:ext cx="9383791" cy="1109842"/>
            <a:chOff x="-76200" y="1206963"/>
            <a:chExt cx="9383791" cy="11098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2AE0C29-BBB6-47D5-B358-309283A5D3B5}"/>
                </a:ext>
              </a:extLst>
            </p:cNvPr>
            <p:cNvSpPr/>
            <p:nvPr/>
          </p:nvSpPr>
          <p:spPr>
            <a:xfrm>
              <a:off x="-76200" y="163406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D76E5BB-86D5-4957-9920-3E562D58F0EE}"/>
                </a:ext>
              </a:extLst>
            </p:cNvPr>
            <p:cNvSpPr/>
            <p:nvPr/>
          </p:nvSpPr>
          <p:spPr>
            <a:xfrm>
              <a:off x="7815429" y="164850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4BBB045-356C-483E-B3CB-F6E929B719BD}"/>
                </a:ext>
              </a:extLst>
            </p:cNvPr>
            <p:cNvGrpSpPr/>
            <p:nvPr/>
          </p:nvGrpSpPr>
          <p:grpSpPr>
            <a:xfrm>
              <a:off x="1015995" y="1206963"/>
              <a:ext cx="7187280" cy="1095402"/>
              <a:chOff x="2082800" y="1249865"/>
              <a:chExt cx="5020733" cy="76520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6BA364D-9545-46BC-AE4E-271E7BFF4DC0}"/>
                  </a:ext>
                </a:extLst>
              </p:cNvPr>
              <p:cNvSpPr/>
              <p:nvPr/>
            </p:nvSpPr>
            <p:spPr>
              <a:xfrm>
                <a:off x="2082800" y="1249865"/>
                <a:ext cx="5020733" cy="541867"/>
              </a:xfrm>
              <a:prstGeom prst="rect">
                <a:avLst/>
              </a:prstGeom>
              <a:solidFill>
                <a:srgbClr val="103479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ight Triangle 8">
                <a:extLst>
                  <a:ext uri="{FF2B5EF4-FFF2-40B4-BE49-F238E27FC236}">
                    <a16:creationId xmlns:a16="http://schemas.microsoft.com/office/drawing/2014/main" id="{19BACA7A-7CF6-4809-B940-F9E1892897B5}"/>
                  </a:ext>
                </a:extLst>
              </p:cNvPr>
              <p:cNvSpPr/>
              <p:nvPr/>
            </p:nvSpPr>
            <p:spPr>
              <a:xfrm rot="10800000">
                <a:off x="2091267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736876B3-E95B-46B5-B4BF-7A7A92AA193A}"/>
                  </a:ext>
                </a:extLst>
              </p:cNvPr>
              <p:cNvSpPr/>
              <p:nvPr/>
            </p:nvSpPr>
            <p:spPr>
              <a:xfrm rot="10800000" flipH="1">
                <a:off x="6832600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AC03E9D-9CA3-4701-9BB8-4B5EA2625D60}"/>
              </a:ext>
            </a:extLst>
          </p:cNvPr>
          <p:cNvSpPr txBox="1"/>
          <p:nvPr/>
        </p:nvSpPr>
        <p:spPr>
          <a:xfrm>
            <a:off x="1015995" y="474151"/>
            <a:ext cx="71872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  <a:latin typeface="Calibri" panose="020F0502020204030204" pitchFamily="34" charset="0"/>
                <a:cs typeface="Arial"/>
              </a:rPr>
              <a:t>WHAT ABOUT CONTINUUM ROBOTS?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74ED73CA-E4C2-4099-AD4A-7B82F1D664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829" y="2378829"/>
            <a:ext cx="7782341" cy="3342874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82C998F-33FA-4015-AC08-35D229A26253}"/>
              </a:ext>
            </a:extLst>
          </p:cNvPr>
          <p:cNvSpPr txBox="1"/>
          <p:nvPr/>
        </p:nvSpPr>
        <p:spPr>
          <a:xfrm>
            <a:off x="669881" y="5721703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>
                <a:hlinkClick r:id="rId3"/>
              </a:rPr>
              <a:t>source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94246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0C1DE-461A-4D9D-BBED-E5A5C0F54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34EC5371-7054-4CFD-B3B9-A7354291B2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9866" y="1662236"/>
            <a:ext cx="3724907" cy="4525963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0745741-EC72-421F-93AE-D85EBC796AB0}"/>
              </a:ext>
            </a:extLst>
          </p:cNvPr>
          <p:cNvGrpSpPr/>
          <p:nvPr/>
        </p:nvGrpSpPr>
        <p:grpSpPr>
          <a:xfrm>
            <a:off x="-76200" y="405626"/>
            <a:ext cx="9383791" cy="1109842"/>
            <a:chOff x="-76200" y="1206963"/>
            <a:chExt cx="9383791" cy="11098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2A2B916-2AE1-42EB-845A-9DBC9345B799}"/>
                </a:ext>
              </a:extLst>
            </p:cNvPr>
            <p:cNvSpPr/>
            <p:nvPr/>
          </p:nvSpPr>
          <p:spPr>
            <a:xfrm>
              <a:off x="-76200" y="163406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F16C9C8-41BE-4CC9-9156-EC4F8E6E565D}"/>
                </a:ext>
              </a:extLst>
            </p:cNvPr>
            <p:cNvSpPr/>
            <p:nvPr/>
          </p:nvSpPr>
          <p:spPr>
            <a:xfrm>
              <a:off x="7815429" y="164850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6FCDED4-5BBF-4191-80E9-8EC8B88924F9}"/>
                </a:ext>
              </a:extLst>
            </p:cNvPr>
            <p:cNvGrpSpPr/>
            <p:nvPr/>
          </p:nvGrpSpPr>
          <p:grpSpPr>
            <a:xfrm>
              <a:off x="1015995" y="1206963"/>
              <a:ext cx="7187280" cy="1095402"/>
              <a:chOff x="2082800" y="1249865"/>
              <a:chExt cx="5020733" cy="76520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560C6B5-E155-4024-BF3A-498D7CCD0007}"/>
                  </a:ext>
                </a:extLst>
              </p:cNvPr>
              <p:cNvSpPr/>
              <p:nvPr/>
            </p:nvSpPr>
            <p:spPr>
              <a:xfrm>
                <a:off x="2082800" y="1249865"/>
                <a:ext cx="5020733" cy="541867"/>
              </a:xfrm>
              <a:prstGeom prst="rect">
                <a:avLst/>
              </a:prstGeom>
              <a:solidFill>
                <a:srgbClr val="103479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ight Triangle 8">
                <a:extLst>
                  <a:ext uri="{FF2B5EF4-FFF2-40B4-BE49-F238E27FC236}">
                    <a16:creationId xmlns:a16="http://schemas.microsoft.com/office/drawing/2014/main" id="{87B684E8-48FE-40C1-8633-4249CCC747B3}"/>
                  </a:ext>
                </a:extLst>
              </p:cNvPr>
              <p:cNvSpPr/>
              <p:nvPr/>
            </p:nvSpPr>
            <p:spPr>
              <a:xfrm rot="10800000">
                <a:off x="2091267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98370533-62D7-48D1-96BA-B17F268B43C3}"/>
                  </a:ext>
                </a:extLst>
              </p:cNvPr>
              <p:cNvSpPr/>
              <p:nvPr/>
            </p:nvSpPr>
            <p:spPr>
              <a:xfrm rot="10800000" flipH="1">
                <a:off x="6832600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2344D54-884B-437E-A1EF-2221586D6A3D}"/>
              </a:ext>
            </a:extLst>
          </p:cNvPr>
          <p:cNvSpPr txBox="1"/>
          <p:nvPr/>
        </p:nvSpPr>
        <p:spPr>
          <a:xfrm>
            <a:off x="1015995" y="474151"/>
            <a:ext cx="71872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  <a:latin typeface="Calibri" panose="020F0502020204030204" pitchFamily="34" charset="0"/>
                <a:cs typeface="Arial"/>
              </a:rPr>
              <a:t>MY DISSERTATION WORK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B8B468-6200-4839-8141-4811E57B5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59" y="3726000"/>
            <a:ext cx="4881207" cy="23603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F5330E9-D106-4BAE-A8A3-5CD8E9F34085}"/>
              </a:ext>
            </a:extLst>
          </p:cNvPr>
          <p:cNvSpPr txBox="1"/>
          <p:nvPr/>
        </p:nvSpPr>
        <p:spPr>
          <a:xfrm>
            <a:off x="14229" y="2030686"/>
            <a:ext cx="56300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Natural orifice abdominal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Fluid-powered continuum manipulator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D60960-FB08-449C-9C27-776832E9E718}"/>
              </a:ext>
            </a:extLst>
          </p:cNvPr>
          <p:cNvSpPr txBox="1"/>
          <p:nvPr/>
        </p:nvSpPr>
        <p:spPr>
          <a:xfrm>
            <a:off x="14229" y="6446189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>
                <a:hlinkClick r:id="rId4"/>
              </a:rPr>
              <a:t>source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41849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DB42B-7810-4919-BB83-057DCFE17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>
            <a:hlinkClick r:id="rId2"/>
            <a:extLst>
              <a:ext uri="{FF2B5EF4-FFF2-40B4-BE49-F238E27FC236}">
                <a16:creationId xmlns:a16="http://schemas.microsoft.com/office/drawing/2014/main" id="{5701ED9C-B00D-41E7-9A02-8210463BE5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578947"/>
            <a:ext cx="8229600" cy="3070746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FBFD0A3-5E29-49D3-818A-2C1F4C076B61}"/>
              </a:ext>
            </a:extLst>
          </p:cNvPr>
          <p:cNvGrpSpPr/>
          <p:nvPr/>
        </p:nvGrpSpPr>
        <p:grpSpPr>
          <a:xfrm>
            <a:off x="-76200" y="405626"/>
            <a:ext cx="9383791" cy="1109842"/>
            <a:chOff x="-76200" y="1206963"/>
            <a:chExt cx="9383791" cy="11098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F6F9DE1-FEE7-4D09-AD64-0687F5D2417F}"/>
                </a:ext>
              </a:extLst>
            </p:cNvPr>
            <p:cNvSpPr/>
            <p:nvPr/>
          </p:nvSpPr>
          <p:spPr>
            <a:xfrm>
              <a:off x="-76200" y="163406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FC3E8DB-E821-4D6E-82C5-7CA740DBD5D7}"/>
                </a:ext>
              </a:extLst>
            </p:cNvPr>
            <p:cNvSpPr/>
            <p:nvPr/>
          </p:nvSpPr>
          <p:spPr>
            <a:xfrm>
              <a:off x="7815429" y="164850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7FFFC25-B388-4D13-AFAF-AC239ECC9B3B}"/>
                </a:ext>
              </a:extLst>
            </p:cNvPr>
            <p:cNvGrpSpPr/>
            <p:nvPr/>
          </p:nvGrpSpPr>
          <p:grpSpPr>
            <a:xfrm>
              <a:off x="1015995" y="1206963"/>
              <a:ext cx="7187280" cy="1095402"/>
              <a:chOff x="2082800" y="1249865"/>
              <a:chExt cx="5020733" cy="76520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0D2950D-2D15-4EB7-9576-024DF4DA26B2}"/>
                  </a:ext>
                </a:extLst>
              </p:cNvPr>
              <p:cNvSpPr/>
              <p:nvPr/>
            </p:nvSpPr>
            <p:spPr>
              <a:xfrm>
                <a:off x="2082800" y="1249865"/>
                <a:ext cx="5020733" cy="541867"/>
              </a:xfrm>
              <a:prstGeom prst="rect">
                <a:avLst/>
              </a:prstGeom>
              <a:solidFill>
                <a:srgbClr val="103479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ight Triangle 8">
                <a:extLst>
                  <a:ext uri="{FF2B5EF4-FFF2-40B4-BE49-F238E27FC236}">
                    <a16:creationId xmlns:a16="http://schemas.microsoft.com/office/drawing/2014/main" id="{722CE17C-A920-4EBF-8FC6-DF340DD345AA}"/>
                  </a:ext>
                </a:extLst>
              </p:cNvPr>
              <p:cNvSpPr/>
              <p:nvPr/>
            </p:nvSpPr>
            <p:spPr>
              <a:xfrm rot="10800000">
                <a:off x="2091267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C5F7A668-AFCB-401B-90CA-75B311CA983C}"/>
                  </a:ext>
                </a:extLst>
              </p:cNvPr>
              <p:cNvSpPr/>
              <p:nvPr/>
            </p:nvSpPr>
            <p:spPr>
              <a:xfrm rot="10800000" flipH="1">
                <a:off x="6832600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AFF89A2-C740-4768-8633-34F07CE64D32}"/>
              </a:ext>
            </a:extLst>
          </p:cNvPr>
          <p:cNvSpPr txBox="1"/>
          <p:nvPr/>
        </p:nvSpPr>
        <p:spPr>
          <a:xfrm>
            <a:off x="1015995" y="474151"/>
            <a:ext cx="71872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  <a:latin typeface="Calibri" panose="020F0502020204030204" pitchFamily="34" charset="0"/>
                <a:cs typeface="Arial"/>
              </a:rPr>
              <a:t>AN NSF REU GRANT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67D71D-2619-4263-8ECA-84AADD894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1737" y="4649693"/>
            <a:ext cx="4200525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8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A2159-0971-4D5F-8422-A2F093E94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A333C0D-E5AE-4739-A29D-1F3E3D7DFE2E}"/>
              </a:ext>
            </a:extLst>
          </p:cNvPr>
          <p:cNvGrpSpPr/>
          <p:nvPr/>
        </p:nvGrpSpPr>
        <p:grpSpPr>
          <a:xfrm>
            <a:off x="-76200" y="405626"/>
            <a:ext cx="9383791" cy="1109842"/>
            <a:chOff x="-76200" y="1206963"/>
            <a:chExt cx="9383791" cy="11098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598801E-CA9B-4D63-AD8A-00C305A112B1}"/>
                </a:ext>
              </a:extLst>
            </p:cNvPr>
            <p:cNvSpPr/>
            <p:nvPr/>
          </p:nvSpPr>
          <p:spPr>
            <a:xfrm>
              <a:off x="-76200" y="163406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C4518F-6FDB-48D2-B653-BBA067245024}"/>
                </a:ext>
              </a:extLst>
            </p:cNvPr>
            <p:cNvSpPr/>
            <p:nvPr/>
          </p:nvSpPr>
          <p:spPr>
            <a:xfrm>
              <a:off x="7815429" y="164850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6C6EC7D-2923-4171-99A1-3072D2FD7139}"/>
                </a:ext>
              </a:extLst>
            </p:cNvPr>
            <p:cNvGrpSpPr/>
            <p:nvPr/>
          </p:nvGrpSpPr>
          <p:grpSpPr>
            <a:xfrm>
              <a:off x="1015995" y="1206963"/>
              <a:ext cx="7187280" cy="1095402"/>
              <a:chOff x="2082800" y="1249865"/>
              <a:chExt cx="5020733" cy="76520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6E43A79-58AC-417A-A865-B6559DBFF52E}"/>
                  </a:ext>
                </a:extLst>
              </p:cNvPr>
              <p:cNvSpPr/>
              <p:nvPr/>
            </p:nvSpPr>
            <p:spPr>
              <a:xfrm>
                <a:off x="2082800" y="1249865"/>
                <a:ext cx="5020733" cy="541867"/>
              </a:xfrm>
              <a:prstGeom prst="rect">
                <a:avLst/>
              </a:prstGeom>
              <a:solidFill>
                <a:srgbClr val="103479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ight Triangle 8">
                <a:extLst>
                  <a:ext uri="{FF2B5EF4-FFF2-40B4-BE49-F238E27FC236}">
                    <a16:creationId xmlns:a16="http://schemas.microsoft.com/office/drawing/2014/main" id="{196DA6C6-DDB0-45AD-8B09-45BD562FE960}"/>
                  </a:ext>
                </a:extLst>
              </p:cNvPr>
              <p:cNvSpPr/>
              <p:nvPr/>
            </p:nvSpPr>
            <p:spPr>
              <a:xfrm rot="10800000">
                <a:off x="2091267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B85757B2-53F0-4D11-ABC7-A4197EACD408}"/>
                  </a:ext>
                </a:extLst>
              </p:cNvPr>
              <p:cNvSpPr/>
              <p:nvPr/>
            </p:nvSpPr>
            <p:spPr>
              <a:xfrm rot="10800000" flipH="1">
                <a:off x="6832600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B77F93C-0909-4D4F-A959-B21465AA10E9}"/>
              </a:ext>
            </a:extLst>
          </p:cNvPr>
          <p:cNvSpPr txBox="1"/>
          <p:nvPr/>
        </p:nvSpPr>
        <p:spPr>
          <a:xfrm>
            <a:off x="1015995" y="474151"/>
            <a:ext cx="71872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  <a:latin typeface="Calibri" panose="020F0502020204030204" pitchFamily="34" charset="0"/>
                <a:cs typeface="Arial"/>
              </a:rPr>
              <a:t>ONGOING WORK WITH A RIGID ARM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C39EB34-7734-4555-BC4E-E3301F2324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09635" y="2599231"/>
            <a:ext cx="4421643" cy="2489664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E6E94FB-C54D-497A-9926-C4546EEE69FD}"/>
              </a:ext>
            </a:extLst>
          </p:cNvPr>
          <p:cNvSpPr txBox="1"/>
          <p:nvPr/>
        </p:nvSpPr>
        <p:spPr>
          <a:xfrm>
            <a:off x="14229" y="2030686"/>
            <a:ext cx="81067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Uses Microsoft Kinect for image capture and processing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Coupled with voice commands</a:t>
            </a:r>
          </a:p>
        </p:txBody>
      </p:sp>
      <p:pic>
        <p:nvPicPr>
          <p:cNvPr id="14" name="Google Shape;363;p39">
            <a:extLst>
              <a:ext uri="{FF2B5EF4-FFF2-40B4-BE49-F238E27FC236}">
                <a16:creationId xmlns:a16="http://schemas.microsoft.com/office/drawing/2014/main" id="{82CDD97A-DF46-446A-8A81-23A62106B04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0456" y="5210067"/>
            <a:ext cx="2135383" cy="160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14;p33">
            <a:extLst>
              <a:ext uri="{FF2B5EF4-FFF2-40B4-BE49-F238E27FC236}">
                <a16:creationId xmlns:a16="http://schemas.microsoft.com/office/drawing/2014/main" id="{4A7F45F6-1A2D-4A63-AB93-7EBF5EE3F4B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18886" b="15556"/>
          <a:stretch/>
        </p:blipFill>
        <p:spPr>
          <a:xfrm>
            <a:off x="3966931" y="5540057"/>
            <a:ext cx="2853525" cy="10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338;p36">
            <a:extLst>
              <a:ext uri="{FF2B5EF4-FFF2-40B4-BE49-F238E27FC236}">
                <a16:creationId xmlns:a16="http://schemas.microsoft.com/office/drawing/2014/main" id="{038D6C5A-F4A1-420D-85A9-F695E84E476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722" y="3386304"/>
            <a:ext cx="4009112" cy="3006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6572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A2159-0971-4D5F-8422-A2F093E94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A333C0D-E5AE-4739-A29D-1F3E3D7DFE2E}"/>
              </a:ext>
            </a:extLst>
          </p:cNvPr>
          <p:cNvGrpSpPr/>
          <p:nvPr/>
        </p:nvGrpSpPr>
        <p:grpSpPr>
          <a:xfrm>
            <a:off x="-76200" y="405626"/>
            <a:ext cx="9383791" cy="1109842"/>
            <a:chOff x="-76200" y="1206963"/>
            <a:chExt cx="9383791" cy="11098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598801E-CA9B-4D63-AD8A-00C305A112B1}"/>
                </a:ext>
              </a:extLst>
            </p:cNvPr>
            <p:cNvSpPr/>
            <p:nvPr/>
          </p:nvSpPr>
          <p:spPr>
            <a:xfrm>
              <a:off x="-76200" y="163406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C4518F-6FDB-48D2-B653-BBA067245024}"/>
                </a:ext>
              </a:extLst>
            </p:cNvPr>
            <p:cNvSpPr/>
            <p:nvPr/>
          </p:nvSpPr>
          <p:spPr>
            <a:xfrm>
              <a:off x="7815429" y="164850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6C6EC7D-2923-4171-99A1-3072D2FD7139}"/>
                </a:ext>
              </a:extLst>
            </p:cNvPr>
            <p:cNvGrpSpPr/>
            <p:nvPr/>
          </p:nvGrpSpPr>
          <p:grpSpPr>
            <a:xfrm>
              <a:off x="1015995" y="1206963"/>
              <a:ext cx="7187280" cy="1095402"/>
              <a:chOff x="2082800" y="1249865"/>
              <a:chExt cx="5020733" cy="76520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6E43A79-58AC-417A-A865-B6559DBFF52E}"/>
                  </a:ext>
                </a:extLst>
              </p:cNvPr>
              <p:cNvSpPr/>
              <p:nvPr/>
            </p:nvSpPr>
            <p:spPr>
              <a:xfrm>
                <a:off x="2082800" y="1249865"/>
                <a:ext cx="5020733" cy="541867"/>
              </a:xfrm>
              <a:prstGeom prst="rect">
                <a:avLst/>
              </a:prstGeom>
              <a:solidFill>
                <a:srgbClr val="103479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ight Triangle 8">
                <a:extLst>
                  <a:ext uri="{FF2B5EF4-FFF2-40B4-BE49-F238E27FC236}">
                    <a16:creationId xmlns:a16="http://schemas.microsoft.com/office/drawing/2014/main" id="{196DA6C6-DDB0-45AD-8B09-45BD562FE960}"/>
                  </a:ext>
                </a:extLst>
              </p:cNvPr>
              <p:cNvSpPr/>
              <p:nvPr/>
            </p:nvSpPr>
            <p:spPr>
              <a:xfrm rot="10800000">
                <a:off x="2091267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B85757B2-53F0-4D11-ABC7-A4197EACD408}"/>
                  </a:ext>
                </a:extLst>
              </p:cNvPr>
              <p:cNvSpPr/>
              <p:nvPr/>
            </p:nvSpPr>
            <p:spPr>
              <a:xfrm rot="10800000" flipH="1">
                <a:off x="6832600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B77F93C-0909-4D4F-A959-B21465AA10E9}"/>
              </a:ext>
            </a:extLst>
          </p:cNvPr>
          <p:cNvSpPr txBox="1"/>
          <p:nvPr/>
        </p:nvSpPr>
        <p:spPr>
          <a:xfrm>
            <a:off x="1015995" y="474151"/>
            <a:ext cx="71872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  <a:latin typeface="Calibri" panose="020F0502020204030204" pitchFamily="34" charset="0"/>
                <a:cs typeface="Arial"/>
              </a:rPr>
              <a:t>ONGOING WORK WITH A RIGID ARM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C39EB34-7734-4555-BC4E-E3301F2324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09635" y="2599231"/>
            <a:ext cx="4421643" cy="2489664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E6E94FB-C54D-497A-9926-C4546EEE69FD}"/>
              </a:ext>
            </a:extLst>
          </p:cNvPr>
          <p:cNvSpPr txBox="1"/>
          <p:nvPr/>
        </p:nvSpPr>
        <p:spPr>
          <a:xfrm>
            <a:off x="14229" y="2030686"/>
            <a:ext cx="81067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Uses Microsoft Kinect for image capture and processing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Coupled with voice commands</a:t>
            </a:r>
          </a:p>
        </p:txBody>
      </p:sp>
      <p:pic>
        <p:nvPicPr>
          <p:cNvPr id="17" name="Google Shape;371;p40">
            <a:extLst>
              <a:ext uri="{FF2B5EF4-FFF2-40B4-BE49-F238E27FC236}">
                <a16:creationId xmlns:a16="http://schemas.microsoft.com/office/drawing/2014/main" id="{0796EA17-A623-4F5B-A924-CCF2A384CE8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8804" t="11401" b="11192"/>
          <a:stretch/>
        </p:blipFill>
        <p:spPr>
          <a:xfrm>
            <a:off x="778014" y="3231015"/>
            <a:ext cx="3067837" cy="34607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8043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43470-D2D6-4F1B-83AE-D4FF37702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4C7C28B-07FA-4E3E-A899-0E9B8F19B241}"/>
              </a:ext>
            </a:extLst>
          </p:cNvPr>
          <p:cNvGrpSpPr/>
          <p:nvPr/>
        </p:nvGrpSpPr>
        <p:grpSpPr>
          <a:xfrm>
            <a:off x="-76200" y="405626"/>
            <a:ext cx="9383791" cy="1109842"/>
            <a:chOff x="-76200" y="1206963"/>
            <a:chExt cx="9383791" cy="11098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65182B2-6FE6-478A-B7EC-54FA61B69CF8}"/>
                </a:ext>
              </a:extLst>
            </p:cNvPr>
            <p:cNvSpPr/>
            <p:nvPr/>
          </p:nvSpPr>
          <p:spPr>
            <a:xfrm>
              <a:off x="-76200" y="163406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666F91B-F51E-4ACD-812B-6F91AD62FC1A}"/>
                </a:ext>
              </a:extLst>
            </p:cNvPr>
            <p:cNvSpPr/>
            <p:nvPr/>
          </p:nvSpPr>
          <p:spPr>
            <a:xfrm>
              <a:off x="7815429" y="164850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C1B1E60-FE6B-4B01-884C-237EA3E80787}"/>
                </a:ext>
              </a:extLst>
            </p:cNvPr>
            <p:cNvGrpSpPr/>
            <p:nvPr/>
          </p:nvGrpSpPr>
          <p:grpSpPr>
            <a:xfrm>
              <a:off x="1015995" y="1206963"/>
              <a:ext cx="7187280" cy="1095402"/>
              <a:chOff x="2082800" y="1249865"/>
              <a:chExt cx="5020733" cy="76520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0416515-2E5C-43CA-B5C5-6DD6F9C9E113}"/>
                  </a:ext>
                </a:extLst>
              </p:cNvPr>
              <p:cNvSpPr/>
              <p:nvPr/>
            </p:nvSpPr>
            <p:spPr>
              <a:xfrm>
                <a:off x="2082800" y="1249865"/>
                <a:ext cx="5020733" cy="541867"/>
              </a:xfrm>
              <a:prstGeom prst="rect">
                <a:avLst/>
              </a:prstGeom>
              <a:solidFill>
                <a:srgbClr val="103479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ight Triangle 8">
                <a:extLst>
                  <a:ext uri="{FF2B5EF4-FFF2-40B4-BE49-F238E27FC236}">
                    <a16:creationId xmlns:a16="http://schemas.microsoft.com/office/drawing/2014/main" id="{F74E274F-315B-43CD-9AAD-1EBC0438C689}"/>
                  </a:ext>
                </a:extLst>
              </p:cNvPr>
              <p:cNvSpPr/>
              <p:nvPr/>
            </p:nvSpPr>
            <p:spPr>
              <a:xfrm rot="10800000">
                <a:off x="2091267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17CCA331-7697-48D3-BF78-EF634A8AFF09}"/>
                  </a:ext>
                </a:extLst>
              </p:cNvPr>
              <p:cNvSpPr/>
              <p:nvPr/>
            </p:nvSpPr>
            <p:spPr>
              <a:xfrm rot="10800000" flipH="1">
                <a:off x="6832600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EA50F26-538E-4BA4-BC91-267E0742C5C2}"/>
              </a:ext>
            </a:extLst>
          </p:cNvPr>
          <p:cNvSpPr txBox="1"/>
          <p:nvPr/>
        </p:nvSpPr>
        <p:spPr>
          <a:xfrm>
            <a:off x="1015995" y="474151"/>
            <a:ext cx="71872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  <a:latin typeface="Calibri" panose="020F0502020204030204" pitchFamily="34" charset="0"/>
                <a:cs typeface="Arial"/>
              </a:rPr>
              <a:t>ONGOING WORK WITH A RIGID ARM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3DAB81-647D-41B9-8B0D-C0597063DA17}"/>
              </a:ext>
            </a:extLst>
          </p:cNvPr>
          <p:cNvSpPr txBox="1"/>
          <p:nvPr/>
        </p:nvSpPr>
        <p:spPr>
          <a:xfrm>
            <a:off x="8171274" y="648866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>
                <a:hlinkClick r:id="rId3"/>
              </a:rPr>
              <a:t>source</a:t>
            </a:r>
            <a:r>
              <a:rPr lang="en-US" dirty="0"/>
              <a:t>)</a:t>
            </a:r>
          </a:p>
        </p:txBody>
      </p:sp>
      <p:pic>
        <p:nvPicPr>
          <p:cNvPr id="15" name="Online Media 14" title="Completed UW Stout REU Project">
            <a:hlinkClick r:id="" action="ppaction://media"/>
            <a:extLst>
              <a:ext uri="{FF2B5EF4-FFF2-40B4-BE49-F238E27FC236}">
                <a16:creationId xmlns:a16="http://schemas.microsoft.com/office/drawing/2014/main" id="{FDDB224F-114B-4AC1-B96E-179DCF49C4D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66137" y="1627179"/>
            <a:ext cx="8011726" cy="45065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3585920-133E-4328-AB8F-55CDBBF99F57}"/>
              </a:ext>
            </a:extLst>
          </p:cNvPr>
          <p:cNvSpPr txBox="1"/>
          <p:nvPr/>
        </p:nvSpPr>
        <p:spPr>
          <a:xfrm>
            <a:off x="706512" y="6119336"/>
            <a:ext cx="682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(Credit: Erin Louwagie, Haiming Lou, Robert Munoz, Dr. Wei Shi)</a:t>
            </a:r>
          </a:p>
        </p:txBody>
      </p:sp>
    </p:spTree>
    <p:extLst>
      <p:ext uri="{BB962C8B-B14F-4D97-AF65-F5344CB8AC3E}">
        <p14:creationId xmlns:p14="http://schemas.microsoft.com/office/powerpoint/2010/main" val="2886479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76200" y="405626"/>
            <a:ext cx="9383791" cy="1109842"/>
            <a:chOff x="-76200" y="1206963"/>
            <a:chExt cx="9383791" cy="1109842"/>
          </a:xfrm>
        </p:grpSpPr>
        <p:sp>
          <p:nvSpPr>
            <p:cNvPr id="12" name="Rectangle 11"/>
            <p:cNvSpPr/>
            <p:nvPr/>
          </p:nvSpPr>
          <p:spPr>
            <a:xfrm>
              <a:off x="-76200" y="163406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815429" y="164850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015995" y="1206963"/>
              <a:ext cx="7187280" cy="1095402"/>
              <a:chOff x="2082800" y="1249865"/>
              <a:chExt cx="5020733" cy="765202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2082800" y="1249865"/>
                <a:ext cx="5020733" cy="541867"/>
              </a:xfrm>
              <a:prstGeom prst="rect">
                <a:avLst/>
              </a:prstGeom>
              <a:solidFill>
                <a:srgbClr val="103479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ight Triangle 15"/>
              <p:cNvSpPr/>
              <p:nvPr/>
            </p:nvSpPr>
            <p:spPr>
              <a:xfrm rot="10800000">
                <a:off x="2091267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ight Triangle 16"/>
              <p:cNvSpPr/>
              <p:nvPr/>
            </p:nvSpPr>
            <p:spPr>
              <a:xfrm rot="10800000" flipH="1">
                <a:off x="6832600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8" name="TextBox 17"/>
          <p:cNvSpPr txBox="1"/>
          <p:nvPr/>
        </p:nvSpPr>
        <p:spPr>
          <a:xfrm>
            <a:off x="1015995" y="474151"/>
            <a:ext cx="71872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  <a:latin typeface="Calibri" panose="020F0502020204030204" pitchFamily="34" charset="0"/>
                <a:cs typeface="Arial"/>
              </a:rPr>
              <a:t>THE UW SYSTEM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1411" y="6277377"/>
            <a:ext cx="9144000" cy="592931"/>
          </a:xfrm>
          <a:prstGeom prst="rect">
            <a:avLst/>
          </a:prstGeom>
          <a:solidFill>
            <a:srgbClr val="0040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1226743" y="6310184"/>
            <a:ext cx="4398962" cy="47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sz="1050" dirty="0">
                <a:solidFill>
                  <a:schemeClr val="bg1"/>
                </a:solidFill>
                <a:latin typeface="Arial"/>
                <a:cs typeface="Arial"/>
              </a:rPr>
              <a:t>UNIVERSITY OF WISCONSIN-STOUT</a:t>
            </a:r>
            <a:br>
              <a:rPr lang="en-US" sz="105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050" dirty="0">
                <a:solidFill>
                  <a:schemeClr val="bg1"/>
                </a:solidFill>
                <a:latin typeface="Arial"/>
                <a:cs typeface="Arial"/>
              </a:rPr>
              <a:t>Learn more at </a:t>
            </a:r>
            <a:r>
              <a:rPr lang="en-US" sz="1050" b="1" dirty="0" err="1">
                <a:solidFill>
                  <a:schemeClr val="bg1"/>
                </a:solidFill>
                <a:latin typeface="Arial"/>
                <a:cs typeface="Arial"/>
              </a:rPr>
              <a:t>www.uwstout.edu</a:t>
            </a:r>
            <a:endParaRPr lang="en-US" sz="105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3" name="Picture 5" descr="SHIELD.psd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-44197" y="5955908"/>
            <a:ext cx="114300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UWSyste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958" y="1501028"/>
            <a:ext cx="4589064" cy="454331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5-Point Star 1"/>
          <p:cNvSpPr/>
          <p:nvPr/>
        </p:nvSpPr>
        <p:spPr>
          <a:xfrm>
            <a:off x="2892668" y="3468565"/>
            <a:ext cx="298939" cy="254977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75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43470-D2D6-4F1B-83AE-D4FF37702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4C7C28B-07FA-4E3E-A899-0E9B8F19B241}"/>
              </a:ext>
            </a:extLst>
          </p:cNvPr>
          <p:cNvGrpSpPr/>
          <p:nvPr/>
        </p:nvGrpSpPr>
        <p:grpSpPr>
          <a:xfrm>
            <a:off x="-76200" y="405626"/>
            <a:ext cx="9383791" cy="1109842"/>
            <a:chOff x="-76200" y="1206963"/>
            <a:chExt cx="9383791" cy="11098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65182B2-6FE6-478A-B7EC-54FA61B69CF8}"/>
                </a:ext>
              </a:extLst>
            </p:cNvPr>
            <p:cNvSpPr/>
            <p:nvPr/>
          </p:nvSpPr>
          <p:spPr>
            <a:xfrm>
              <a:off x="-76200" y="163406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666F91B-F51E-4ACD-812B-6F91AD62FC1A}"/>
                </a:ext>
              </a:extLst>
            </p:cNvPr>
            <p:cNvSpPr/>
            <p:nvPr/>
          </p:nvSpPr>
          <p:spPr>
            <a:xfrm>
              <a:off x="7815429" y="164850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C1B1E60-FE6B-4B01-884C-237EA3E80787}"/>
                </a:ext>
              </a:extLst>
            </p:cNvPr>
            <p:cNvGrpSpPr/>
            <p:nvPr/>
          </p:nvGrpSpPr>
          <p:grpSpPr>
            <a:xfrm>
              <a:off x="1015995" y="1206963"/>
              <a:ext cx="7187280" cy="1095402"/>
              <a:chOff x="2082800" y="1249865"/>
              <a:chExt cx="5020733" cy="76520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0416515-2E5C-43CA-B5C5-6DD6F9C9E113}"/>
                  </a:ext>
                </a:extLst>
              </p:cNvPr>
              <p:cNvSpPr/>
              <p:nvPr/>
            </p:nvSpPr>
            <p:spPr>
              <a:xfrm>
                <a:off x="2082800" y="1249865"/>
                <a:ext cx="5020733" cy="541867"/>
              </a:xfrm>
              <a:prstGeom prst="rect">
                <a:avLst/>
              </a:prstGeom>
              <a:solidFill>
                <a:srgbClr val="103479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ight Triangle 8">
                <a:extLst>
                  <a:ext uri="{FF2B5EF4-FFF2-40B4-BE49-F238E27FC236}">
                    <a16:creationId xmlns:a16="http://schemas.microsoft.com/office/drawing/2014/main" id="{F74E274F-315B-43CD-9AAD-1EBC0438C689}"/>
                  </a:ext>
                </a:extLst>
              </p:cNvPr>
              <p:cNvSpPr/>
              <p:nvPr/>
            </p:nvSpPr>
            <p:spPr>
              <a:xfrm rot="10800000">
                <a:off x="2091267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17CCA331-7697-48D3-BF78-EF634A8AFF09}"/>
                  </a:ext>
                </a:extLst>
              </p:cNvPr>
              <p:cNvSpPr/>
              <p:nvPr/>
            </p:nvSpPr>
            <p:spPr>
              <a:xfrm rot="10800000" flipH="1">
                <a:off x="6832600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EA50F26-538E-4BA4-BC91-267E0742C5C2}"/>
              </a:ext>
            </a:extLst>
          </p:cNvPr>
          <p:cNvSpPr txBox="1"/>
          <p:nvPr/>
        </p:nvSpPr>
        <p:spPr>
          <a:xfrm>
            <a:off x="1015995" y="474151"/>
            <a:ext cx="71872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  <a:latin typeface="Calibri" panose="020F0502020204030204" pitchFamily="34" charset="0"/>
                <a:cs typeface="Arial"/>
              </a:rPr>
              <a:t>ONGOING WORK WITH A RIGID ARM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3DAB81-647D-41B9-8B0D-C0597063DA17}"/>
              </a:ext>
            </a:extLst>
          </p:cNvPr>
          <p:cNvSpPr txBox="1"/>
          <p:nvPr/>
        </p:nvSpPr>
        <p:spPr>
          <a:xfrm>
            <a:off x="8171274" y="648866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>
                <a:hlinkClick r:id="rId3"/>
              </a:rPr>
              <a:t>source</a:t>
            </a:r>
            <a:r>
              <a:rPr lang="en-US" dirty="0"/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466230-B796-427C-9B31-294DA3AFD74F}"/>
              </a:ext>
            </a:extLst>
          </p:cNvPr>
          <p:cNvSpPr txBox="1"/>
          <p:nvPr/>
        </p:nvSpPr>
        <p:spPr>
          <a:xfrm>
            <a:off x="549275" y="6126163"/>
            <a:ext cx="7066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(Credit: Sujay Bajracharya, Derek Belsky, Bel Klave, Dr. Cheng Liu)</a:t>
            </a:r>
          </a:p>
        </p:txBody>
      </p:sp>
      <p:pic>
        <p:nvPicPr>
          <p:cNvPr id="16" name="Online Media 15" title="Autonomous Meal Assistance Robot Demo 1">
            <a:hlinkClick r:id="" action="ppaction://media"/>
            <a:extLst>
              <a:ext uri="{FF2B5EF4-FFF2-40B4-BE49-F238E27FC236}">
                <a16:creationId xmlns:a16="http://schemas.microsoft.com/office/drawing/2014/main" id="{2B3A41F8-87B1-4190-9DEC-8CE8998090F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49275" y="1548804"/>
            <a:ext cx="8137525" cy="457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967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2F443-53EC-478C-A87B-B5882D3D5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EE4F7D5A-B7FD-4F96-9D3F-1BC88A4D5D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061" y="1622863"/>
            <a:ext cx="8046156" cy="4525963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9BEE522-D507-4097-AFDD-B4EA4108C3FF}"/>
              </a:ext>
            </a:extLst>
          </p:cNvPr>
          <p:cNvGrpSpPr/>
          <p:nvPr/>
        </p:nvGrpSpPr>
        <p:grpSpPr>
          <a:xfrm>
            <a:off x="-76200" y="405626"/>
            <a:ext cx="9383791" cy="1109842"/>
            <a:chOff x="-76200" y="1206963"/>
            <a:chExt cx="9383791" cy="11098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E3999C7-F8E4-4254-B80A-A21F89C983A9}"/>
                </a:ext>
              </a:extLst>
            </p:cNvPr>
            <p:cNvSpPr/>
            <p:nvPr/>
          </p:nvSpPr>
          <p:spPr>
            <a:xfrm>
              <a:off x="-76200" y="163406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20A0A3D-8EAE-4236-853E-9732AD39F356}"/>
                </a:ext>
              </a:extLst>
            </p:cNvPr>
            <p:cNvSpPr/>
            <p:nvPr/>
          </p:nvSpPr>
          <p:spPr>
            <a:xfrm>
              <a:off x="7815429" y="164850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1667992-46D1-456E-B328-C4CE97C809D2}"/>
                </a:ext>
              </a:extLst>
            </p:cNvPr>
            <p:cNvGrpSpPr/>
            <p:nvPr/>
          </p:nvGrpSpPr>
          <p:grpSpPr>
            <a:xfrm>
              <a:off x="1015995" y="1206963"/>
              <a:ext cx="7187280" cy="1095402"/>
              <a:chOff x="2082800" y="1249865"/>
              <a:chExt cx="5020733" cy="76520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606BCDC-044C-488A-BEAC-D58978F69444}"/>
                  </a:ext>
                </a:extLst>
              </p:cNvPr>
              <p:cNvSpPr/>
              <p:nvPr/>
            </p:nvSpPr>
            <p:spPr>
              <a:xfrm>
                <a:off x="2082800" y="1249865"/>
                <a:ext cx="5020733" cy="541867"/>
              </a:xfrm>
              <a:prstGeom prst="rect">
                <a:avLst/>
              </a:prstGeom>
              <a:solidFill>
                <a:srgbClr val="103479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ight Triangle 8">
                <a:extLst>
                  <a:ext uri="{FF2B5EF4-FFF2-40B4-BE49-F238E27FC236}">
                    <a16:creationId xmlns:a16="http://schemas.microsoft.com/office/drawing/2014/main" id="{5796428B-4900-4DBD-83AB-8324C9CEA7A3}"/>
                  </a:ext>
                </a:extLst>
              </p:cNvPr>
              <p:cNvSpPr/>
              <p:nvPr/>
            </p:nvSpPr>
            <p:spPr>
              <a:xfrm rot="10800000">
                <a:off x="2091267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A61E3F50-345E-4AC1-924E-C27E2A56D48C}"/>
                  </a:ext>
                </a:extLst>
              </p:cNvPr>
              <p:cNvSpPr/>
              <p:nvPr/>
            </p:nvSpPr>
            <p:spPr>
              <a:xfrm rot="10800000" flipH="1">
                <a:off x="6832600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E65C8CA-DD92-48B9-AC4B-F003B5A8DC9A}"/>
              </a:ext>
            </a:extLst>
          </p:cNvPr>
          <p:cNvSpPr txBox="1"/>
          <p:nvPr/>
        </p:nvSpPr>
        <p:spPr>
          <a:xfrm>
            <a:off x="1015995" y="474151"/>
            <a:ext cx="71872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  <a:latin typeface="Calibri" panose="020F0502020204030204" pitchFamily="34" charset="0"/>
                <a:cs typeface="Arial"/>
              </a:rPr>
              <a:t>A CONTINUUM ALTERNATIVE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0FD168B-EC76-473E-90AC-A035ACCA5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9466" y="4389122"/>
            <a:ext cx="3623473" cy="24066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FE2457A-71D1-44F1-8262-828597356FEC}"/>
              </a:ext>
            </a:extLst>
          </p:cNvPr>
          <p:cNvSpPr txBox="1"/>
          <p:nvPr/>
        </p:nvSpPr>
        <p:spPr>
          <a:xfrm>
            <a:off x="4418415" y="6492371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>
                <a:hlinkClick r:id="rId4"/>
              </a:rPr>
              <a:t>source</a:t>
            </a:r>
            <a:r>
              <a:rPr lang="en-US" dirty="0"/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83E90A-ECB5-44DF-884B-2005E7CF80ED}"/>
              </a:ext>
            </a:extLst>
          </p:cNvPr>
          <p:cNvSpPr txBox="1"/>
          <p:nvPr/>
        </p:nvSpPr>
        <p:spPr>
          <a:xfrm>
            <a:off x="-1129" y="6126163"/>
            <a:ext cx="4053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(Credit: Derek Hartmon, Tswjyeej Her,</a:t>
            </a:r>
          </a:p>
          <a:p>
            <a:r>
              <a:rPr lang="en-US" dirty="0"/>
              <a:t>Joshua Lemke, Daniel Vandenberg)</a:t>
            </a:r>
          </a:p>
        </p:txBody>
      </p:sp>
    </p:spTree>
    <p:extLst>
      <p:ext uri="{BB962C8B-B14F-4D97-AF65-F5344CB8AC3E}">
        <p14:creationId xmlns:p14="http://schemas.microsoft.com/office/powerpoint/2010/main" val="1554239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D7F1E-00A6-42FC-8ABD-260D9710B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62736E-AA3E-4D17-933A-1F58BAE6A642}"/>
              </a:ext>
            </a:extLst>
          </p:cNvPr>
          <p:cNvGrpSpPr/>
          <p:nvPr/>
        </p:nvGrpSpPr>
        <p:grpSpPr>
          <a:xfrm>
            <a:off x="-76200" y="405626"/>
            <a:ext cx="9383791" cy="1109842"/>
            <a:chOff x="-76200" y="1206963"/>
            <a:chExt cx="9383791" cy="11098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D29C492-D21C-4FAA-8D66-03486EEA85B1}"/>
                </a:ext>
              </a:extLst>
            </p:cNvPr>
            <p:cNvSpPr/>
            <p:nvPr/>
          </p:nvSpPr>
          <p:spPr>
            <a:xfrm>
              <a:off x="-76200" y="163406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F4B0460-054E-48DB-8FCD-AE7691990039}"/>
                </a:ext>
              </a:extLst>
            </p:cNvPr>
            <p:cNvSpPr/>
            <p:nvPr/>
          </p:nvSpPr>
          <p:spPr>
            <a:xfrm>
              <a:off x="7815429" y="164850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9B9EB43-6FCC-467C-8176-769A28FEAF02}"/>
                </a:ext>
              </a:extLst>
            </p:cNvPr>
            <p:cNvGrpSpPr/>
            <p:nvPr/>
          </p:nvGrpSpPr>
          <p:grpSpPr>
            <a:xfrm>
              <a:off x="1015995" y="1206963"/>
              <a:ext cx="7187280" cy="1095402"/>
              <a:chOff x="2082800" y="1249865"/>
              <a:chExt cx="5020733" cy="76520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3C0B118-8D26-4C03-9CB9-CBCCF3D4E05B}"/>
                  </a:ext>
                </a:extLst>
              </p:cNvPr>
              <p:cNvSpPr/>
              <p:nvPr/>
            </p:nvSpPr>
            <p:spPr>
              <a:xfrm>
                <a:off x="2082800" y="1249865"/>
                <a:ext cx="5020733" cy="541867"/>
              </a:xfrm>
              <a:prstGeom prst="rect">
                <a:avLst/>
              </a:prstGeom>
              <a:solidFill>
                <a:srgbClr val="103479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ight Triangle 8">
                <a:extLst>
                  <a:ext uri="{FF2B5EF4-FFF2-40B4-BE49-F238E27FC236}">
                    <a16:creationId xmlns:a16="http://schemas.microsoft.com/office/drawing/2014/main" id="{452479B6-8826-4966-8E20-359A4DD7D137}"/>
                  </a:ext>
                </a:extLst>
              </p:cNvPr>
              <p:cNvSpPr/>
              <p:nvPr/>
            </p:nvSpPr>
            <p:spPr>
              <a:xfrm rot="10800000">
                <a:off x="2091267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70E4068E-9AE3-44B9-8BB4-942463D04D05}"/>
                  </a:ext>
                </a:extLst>
              </p:cNvPr>
              <p:cNvSpPr/>
              <p:nvPr/>
            </p:nvSpPr>
            <p:spPr>
              <a:xfrm rot="10800000" flipH="1">
                <a:off x="6832600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14997DF-0824-49E8-96A0-DDECAD306560}"/>
              </a:ext>
            </a:extLst>
          </p:cNvPr>
          <p:cNvSpPr txBox="1"/>
          <p:nvPr/>
        </p:nvSpPr>
        <p:spPr>
          <a:xfrm>
            <a:off x="1015995" y="474151"/>
            <a:ext cx="71872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  <a:latin typeface="Calibri" panose="020F0502020204030204" pitchFamily="34" charset="0"/>
                <a:cs typeface="Arial"/>
              </a:rPr>
              <a:t>A CONTINUUM ALTERNATIVE</a:t>
            </a: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3BAC5EB5-43F5-4427-876F-95672F9B8A3E}"/>
              </a:ext>
            </a:extLst>
          </p:cNvPr>
          <p:cNvSpPr/>
          <p:nvPr/>
        </p:nvSpPr>
        <p:spPr>
          <a:xfrm>
            <a:off x="5765899" y="1566500"/>
            <a:ext cx="3246949" cy="48858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815E84-4869-4BE9-82C5-DBE6DCD21EFF}"/>
              </a:ext>
            </a:extLst>
          </p:cNvPr>
          <p:cNvSpPr txBox="1"/>
          <p:nvPr/>
        </p:nvSpPr>
        <p:spPr>
          <a:xfrm>
            <a:off x="8112949" y="648866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>
                <a:hlinkClick r:id="rId4"/>
              </a:rPr>
              <a:t>source</a:t>
            </a:r>
            <a:r>
              <a:rPr lang="en-US" dirty="0"/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693C3F-23C7-4FD6-8FA5-BCEE126FBC0F}"/>
              </a:ext>
            </a:extLst>
          </p:cNvPr>
          <p:cNvSpPr txBox="1"/>
          <p:nvPr/>
        </p:nvSpPr>
        <p:spPr>
          <a:xfrm>
            <a:off x="0" y="6452374"/>
            <a:ext cx="6109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(Credit: Ryan Coulson, Max Kirkpatrick, Megan Robinson)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7F5E5A2-B5B3-4A29-BB73-0F7CDC3F02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424" y="3072062"/>
            <a:ext cx="5441070" cy="306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34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C8B5A-87D8-4DAB-AF23-775FF6975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436D2-3784-4AF7-90F0-6968D518A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1" y="3577128"/>
            <a:ext cx="8229600" cy="3076765"/>
          </a:xfrm>
        </p:spPr>
        <p:txBody>
          <a:bodyPr/>
          <a:lstStyle/>
          <a:p>
            <a:r>
              <a:rPr lang="en-US" sz="2400" dirty="0"/>
              <a:t>Dual-Joystick</a:t>
            </a:r>
          </a:p>
          <a:p>
            <a:r>
              <a:rPr lang="en-US" sz="2400" dirty="0"/>
              <a:t>Single-Joystick Segmented</a:t>
            </a:r>
          </a:p>
          <a:p>
            <a:pPr lvl="1"/>
            <a:r>
              <a:rPr lang="en-US" sz="2000" dirty="0"/>
              <a:t>3 Modes</a:t>
            </a:r>
          </a:p>
          <a:p>
            <a:r>
              <a:rPr lang="en-US" sz="2400" dirty="0"/>
              <a:t>Single-Joystick Compensative</a:t>
            </a:r>
          </a:p>
          <a:p>
            <a:pPr lvl="1"/>
            <a:r>
              <a:rPr lang="en-US" sz="2000" dirty="0"/>
              <a:t>2 Modes</a:t>
            </a:r>
          </a:p>
          <a:p>
            <a:r>
              <a:rPr lang="en-US" sz="2400" dirty="0"/>
              <a:t>Re-centering</a:t>
            </a:r>
          </a:p>
          <a:p>
            <a:pPr lvl="1"/>
            <a:r>
              <a:rPr lang="en-US" sz="2000" dirty="0"/>
              <a:t>Slack removal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C551C71-54C4-4AC6-A314-A324DC3CC910}"/>
              </a:ext>
            </a:extLst>
          </p:cNvPr>
          <p:cNvGrpSpPr/>
          <p:nvPr/>
        </p:nvGrpSpPr>
        <p:grpSpPr>
          <a:xfrm>
            <a:off x="-76200" y="405626"/>
            <a:ext cx="9383791" cy="1109842"/>
            <a:chOff x="-76200" y="1206963"/>
            <a:chExt cx="9383791" cy="11098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0DCD7B9-A687-437B-8161-9F40BE29D04B}"/>
                </a:ext>
              </a:extLst>
            </p:cNvPr>
            <p:cNvSpPr/>
            <p:nvPr/>
          </p:nvSpPr>
          <p:spPr>
            <a:xfrm>
              <a:off x="-76200" y="163406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B6BB03-9E10-4353-8839-2D301AF3EEB0}"/>
                </a:ext>
              </a:extLst>
            </p:cNvPr>
            <p:cNvSpPr/>
            <p:nvPr/>
          </p:nvSpPr>
          <p:spPr>
            <a:xfrm>
              <a:off x="7815429" y="164850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56CA4DA-FFA2-4B96-8A3D-2819289F7B9F}"/>
                </a:ext>
              </a:extLst>
            </p:cNvPr>
            <p:cNvGrpSpPr/>
            <p:nvPr/>
          </p:nvGrpSpPr>
          <p:grpSpPr>
            <a:xfrm>
              <a:off x="1015995" y="1206963"/>
              <a:ext cx="7187280" cy="1095402"/>
              <a:chOff x="2082800" y="1249865"/>
              <a:chExt cx="5020733" cy="76520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A50785C-15E8-4CFD-AC93-8184D9DF4D92}"/>
                  </a:ext>
                </a:extLst>
              </p:cNvPr>
              <p:cNvSpPr/>
              <p:nvPr/>
            </p:nvSpPr>
            <p:spPr>
              <a:xfrm>
                <a:off x="2082800" y="1249865"/>
                <a:ext cx="5020733" cy="541867"/>
              </a:xfrm>
              <a:prstGeom prst="rect">
                <a:avLst/>
              </a:prstGeom>
              <a:solidFill>
                <a:srgbClr val="103479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ight Triangle 8">
                <a:extLst>
                  <a:ext uri="{FF2B5EF4-FFF2-40B4-BE49-F238E27FC236}">
                    <a16:creationId xmlns:a16="http://schemas.microsoft.com/office/drawing/2014/main" id="{A28725C9-FA96-4F9A-AF7A-A182CC1E76D9}"/>
                  </a:ext>
                </a:extLst>
              </p:cNvPr>
              <p:cNvSpPr/>
              <p:nvPr/>
            </p:nvSpPr>
            <p:spPr>
              <a:xfrm rot="10800000">
                <a:off x="2091267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D282CDD8-8D61-4E36-9AC1-29795867EE23}"/>
                  </a:ext>
                </a:extLst>
              </p:cNvPr>
              <p:cNvSpPr/>
              <p:nvPr/>
            </p:nvSpPr>
            <p:spPr>
              <a:xfrm rot="10800000" flipH="1">
                <a:off x="6832600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58E3850-F9E8-443A-BF59-018C1EC27FCE}"/>
              </a:ext>
            </a:extLst>
          </p:cNvPr>
          <p:cNvSpPr txBox="1"/>
          <p:nvPr/>
        </p:nvSpPr>
        <p:spPr>
          <a:xfrm>
            <a:off x="1015995" y="474151"/>
            <a:ext cx="71872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  <a:latin typeface="Calibri" panose="020F0502020204030204" pitchFamily="34" charset="0"/>
                <a:cs typeface="Arial"/>
              </a:rPr>
              <a:t>USER TESTING</a:t>
            </a: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E74CF35-9C6A-4942-AF50-666ADFD14663}"/>
              </a:ext>
            </a:extLst>
          </p:cNvPr>
          <p:cNvSpPr/>
          <p:nvPr/>
        </p:nvSpPr>
        <p:spPr>
          <a:xfrm>
            <a:off x="4234025" y="1722648"/>
            <a:ext cx="4836824" cy="21735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2336C2E0-8764-4CC2-83CC-401790CCCFD3}"/>
              </a:ext>
            </a:extLst>
          </p:cNvPr>
          <p:cNvSpPr/>
          <p:nvPr/>
        </p:nvSpPr>
        <p:spPr>
          <a:xfrm>
            <a:off x="4572000" y="4084798"/>
            <a:ext cx="4498849" cy="25633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9A16FB-09FB-492C-B241-D13D8A02E253}"/>
              </a:ext>
            </a:extLst>
          </p:cNvPr>
          <p:cNvSpPr txBox="1"/>
          <p:nvPr/>
        </p:nvSpPr>
        <p:spPr>
          <a:xfrm>
            <a:off x="7815429" y="6540243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>
                <a:hlinkClick r:id="rId4"/>
              </a:rPr>
              <a:t>source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515223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C8B5A-87D8-4DAB-AF23-775FF6975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436D2-3784-4AF7-90F0-6968D518A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19" y="2228776"/>
            <a:ext cx="4149473" cy="46807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 simple task:</a:t>
            </a:r>
          </a:p>
          <a:p>
            <a:r>
              <a:rPr lang="en-US" dirty="0"/>
              <a:t>Determine control scheme effectiveness</a:t>
            </a:r>
          </a:p>
          <a:p>
            <a:r>
              <a:rPr lang="en-US" dirty="0"/>
              <a:t>Controlled for age and gaming experience</a:t>
            </a:r>
          </a:p>
          <a:p>
            <a:r>
              <a:rPr lang="en-US" dirty="0"/>
              <a:t>Qualitative feedback</a:t>
            </a:r>
          </a:p>
          <a:p>
            <a:r>
              <a:rPr lang="en-US" dirty="0"/>
              <a:t>Compensative method preferred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C551C71-54C4-4AC6-A314-A324DC3CC910}"/>
              </a:ext>
            </a:extLst>
          </p:cNvPr>
          <p:cNvGrpSpPr/>
          <p:nvPr/>
        </p:nvGrpSpPr>
        <p:grpSpPr>
          <a:xfrm>
            <a:off x="-76200" y="405626"/>
            <a:ext cx="9383791" cy="1109842"/>
            <a:chOff x="-76200" y="1206963"/>
            <a:chExt cx="9383791" cy="11098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0DCD7B9-A687-437B-8161-9F40BE29D04B}"/>
                </a:ext>
              </a:extLst>
            </p:cNvPr>
            <p:cNvSpPr/>
            <p:nvPr/>
          </p:nvSpPr>
          <p:spPr>
            <a:xfrm>
              <a:off x="-76200" y="163406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B6BB03-9E10-4353-8839-2D301AF3EEB0}"/>
                </a:ext>
              </a:extLst>
            </p:cNvPr>
            <p:cNvSpPr/>
            <p:nvPr/>
          </p:nvSpPr>
          <p:spPr>
            <a:xfrm>
              <a:off x="7815429" y="164850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56CA4DA-FFA2-4B96-8A3D-2819289F7B9F}"/>
                </a:ext>
              </a:extLst>
            </p:cNvPr>
            <p:cNvGrpSpPr/>
            <p:nvPr/>
          </p:nvGrpSpPr>
          <p:grpSpPr>
            <a:xfrm>
              <a:off x="1015995" y="1206963"/>
              <a:ext cx="7187280" cy="1095402"/>
              <a:chOff x="2082800" y="1249865"/>
              <a:chExt cx="5020733" cy="76520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A50785C-15E8-4CFD-AC93-8184D9DF4D92}"/>
                  </a:ext>
                </a:extLst>
              </p:cNvPr>
              <p:cNvSpPr/>
              <p:nvPr/>
            </p:nvSpPr>
            <p:spPr>
              <a:xfrm>
                <a:off x="2082800" y="1249865"/>
                <a:ext cx="5020733" cy="541867"/>
              </a:xfrm>
              <a:prstGeom prst="rect">
                <a:avLst/>
              </a:prstGeom>
              <a:solidFill>
                <a:srgbClr val="103479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ight Triangle 8">
                <a:extLst>
                  <a:ext uri="{FF2B5EF4-FFF2-40B4-BE49-F238E27FC236}">
                    <a16:creationId xmlns:a16="http://schemas.microsoft.com/office/drawing/2014/main" id="{A28725C9-FA96-4F9A-AF7A-A182CC1E76D9}"/>
                  </a:ext>
                </a:extLst>
              </p:cNvPr>
              <p:cNvSpPr/>
              <p:nvPr/>
            </p:nvSpPr>
            <p:spPr>
              <a:xfrm rot="10800000">
                <a:off x="2091267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D282CDD8-8D61-4E36-9AC1-29795867EE23}"/>
                  </a:ext>
                </a:extLst>
              </p:cNvPr>
              <p:cNvSpPr/>
              <p:nvPr/>
            </p:nvSpPr>
            <p:spPr>
              <a:xfrm rot="10800000" flipH="1">
                <a:off x="6832600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58E3850-F9E8-443A-BF59-018C1EC27FCE}"/>
              </a:ext>
            </a:extLst>
          </p:cNvPr>
          <p:cNvSpPr txBox="1"/>
          <p:nvPr/>
        </p:nvSpPr>
        <p:spPr>
          <a:xfrm>
            <a:off x="1015995" y="474151"/>
            <a:ext cx="71872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  <a:latin typeface="Calibri" panose="020F0502020204030204" pitchFamily="34" charset="0"/>
                <a:cs typeface="Arial"/>
              </a:rPr>
              <a:t>USER TESTING: ROUND ONE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9A16FB-09FB-492C-B241-D13D8A02E253}"/>
              </a:ext>
            </a:extLst>
          </p:cNvPr>
          <p:cNvSpPr txBox="1"/>
          <p:nvPr/>
        </p:nvSpPr>
        <p:spPr>
          <a:xfrm>
            <a:off x="7815429" y="6540243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>
                <a:hlinkClick r:id="rId2"/>
              </a:rPr>
              <a:t>source</a:t>
            </a:r>
            <a:r>
              <a:rPr lang="en-US" dirty="0"/>
              <a:t>)</a:t>
            </a: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3545858C-9AA8-4728-9047-5AC44FFCD975}"/>
              </a:ext>
            </a:extLst>
          </p:cNvPr>
          <p:cNvSpPr/>
          <p:nvPr/>
        </p:nvSpPr>
        <p:spPr>
          <a:xfrm>
            <a:off x="4222624" y="2402238"/>
            <a:ext cx="4848226" cy="42498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49931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C8B5A-87D8-4DAB-AF23-775FF6975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436D2-3784-4AF7-90F0-6968D518A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19" y="2228776"/>
            <a:ext cx="4149473" cy="46807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Complicated tasks:</a:t>
            </a:r>
          </a:p>
          <a:p>
            <a:r>
              <a:rPr lang="en-US" dirty="0"/>
              <a:t>Determine improvement through practice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C551C71-54C4-4AC6-A314-A324DC3CC910}"/>
              </a:ext>
            </a:extLst>
          </p:cNvPr>
          <p:cNvGrpSpPr/>
          <p:nvPr/>
        </p:nvGrpSpPr>
        <p:grpSpPr>
          <a:xfrm>
            <a:off x="-76200" y="405626"/>
            <a:ext cx="9383791" cy="1109842"/>
            <a:chOff x="-76200" y="1206963"/>
            <a:chExt cx="9383791" cy="11098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0DCD7B9-A687-437B-8161-9F40BE29D04B}"/>
                </a:ext>
              </a:extLst>
            </p:cNvPr>
            <p:cNvSpPr/>
            <p:nvPr/>
          </p:nvSpPr>
          <p:spPr>
            <a:xfrm>
              <a:off x="-76200" y="163406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B6BB03-9E10-4353-8839-2D301AF3EEB0}"/>
                </a:ext>
              </a:extLst>
            </p:cNvPr>
            <p:cNvSpPr/>
            <p:nvPr/>
          </p:nvSpPr>
          <p:spPr>
            <a:xfrm>
              <a:off x="7815429" y="164850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56CA4DA-FFA2-4B96-8A3D-2819289F7B9F}"/>
                </a:ext>
              </a:extLst>
            </p:cNvPr>
            <p:cNvGrpSpPr/>
            <p:nvPr/>
          </p:nvGrpSpPr>
          <p:grpSpPr>
            <a:xfrm>
              <a:off x="1015995" y="1206963"/>
              <a:ext cx="7187280" cy="1095402"/>
              <a:chOff x="2082800" y="1249865"/>
              <a:chExt cx="5020733" cy="76520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A50785C-15E8-4CFD-AC93-8184D9DF4D92}"/>
                  </a:ext>
                </a:extLst>
              </p:cNvPr>
              <p:cNvSpPr/>
              <p:nvPr/>
            </p:nvSpPr>
            <p:spPr>
              <a:xfrm>
                <a:off x="2082800" y="1249865"/>
                <a:ext cx="5020733" cy="541867"/>
              </a:xfrm>
              <a:prstGeom prst="rect">
                <a:avLst/>
              </a:prstGeom>
              <a:solidFill>
                <a:srgbClr val="103479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ight Triangle 8">
                <a:extLst>
                  <a:ext uri="{FF2B5EF4-FFF2-40B4-BE49-F238E27FC236}">
                    <a16:creationId xmlns:a16="http://schemas.microsoft.com/office/drawing/2014/main" id="{A28725C9-FA96-4F9A-AF7A-A182CC1E76D9}"/>
                  </a:ext>
                </a:extLst>
              </p:cNvPr>
              <p:cNvSpPr/>
              <p:nvPr/>
            </p:nvSpPr>
            <p:spPr>
              <a:xfrm rot="10800000">
                <a:off x="2091267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D282CDD8-8D61-4E36-9AC1-29795867EE23}"/>
                  </a:ext>
                </a:extLst>
              </p:cNvPr>
              <p:cNvSpPr/>
              <p:nvPr/>
            </p:nvSpPr>
            <p:spPr>
              <a:xfrm rot="10800000" flipH="1">
                <a:off x="6832600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58E3850-F9E8-443A-BF59-018C1EC27FCE}"/>
              </a:ext>
            </a:extLst>
          </p:cNvPr>
          <p:cNvSpPr txBox="1"/>
          <p:nvPr/>
        </p:nvSpPr>
        <p:spPr>
          <a:xfrm>
            <a:off x="1015995" y="474151"/>
            <a:ext cx="71872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  <a:latin typeface="Calibri" panose="020F0502020204030204" pitchFamily="34" charset="0"/>
                <a:cs typeface="Arial"/>
              </a:rPr>
              <a:t>USER TESTING: ROUND TWO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9A16FB-09FB-492C-B241-D13D8A02E253}"/>
              </a:ext>
            </a:extLst>
          </p:cNvPr>
          <p:cNvSpPr txBox="1"/>
          <p:nvPr/>
        </p:nvSpPr>
        <p:spPr>
          <a:xfrm>
            <a:off x="7815429" y="6540243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>
                <a:hlinkClick r:id="rId2"/>
              </a:rPr>
              <a:t>source</a:t>
            </a:r>
            <a:r>
              <a:rPr lang="en-US" dirty="0"/>
              <a:t>)</a:t>
            </a: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47644BAC-5BD9-440D-BD5D-69DE44A6E8F3}"/>
              </a:ext>
            </a:extLst>
          </p:cNvPr>
          <p:cNvSpPr/>
          <p:nvPr/>
        </p:nvSpPr>
        <p:spPr>
          <a:xfrm>
            <a:off x="4730785" y="1592643"/>
            <a:ext cx="4301624" cy="20863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70A35686-F622-4143-974F-8036677B9E7F}"/>
              </a:ext>
            </a:extLst>
          </p:cNvPr>
          <p:cNvSpPr/>
          <p:nvPr/>
        </p:nvSpPr>
        <p:spPr>
          <a:xfrm>
            <a:off x="5372010" y="3830093"/>
            <a:ext cx="3660399" cy="27267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18879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C8B5A-87D8-4DAB-AF23-775FF6975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436D2-3784-4AF7-90F0-6968D518A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360" y="5950900"/>
            <a:ext cx="8389279" cy="5893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Improvement shown in short time with robot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C551C71-54C4-4AC6-A314-A324DC3CC910}"/>
              </a:ext>
            </a:extLst>
          </p:cNvPr>
          <p:cNvGrpSpPr/>
          <p:nvPr/>
        </p:nvGrpSpPr>
        <p:grpSpPr>
          <a:xfrm>
            <a:off x="-76200" y="405626"/>
            <a:ext cx="9383791" cy="1109842"/>
            <a:chOff x="-76200" y="1206963"/>
            <a:chExt cx="9383791" cy="11098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0DCD7B9-A687-437B-8161-9F40BE29D04B}"/>
                </a:ext>
              </a:extLst>
            </p:cNvPr>
            <p:cNvSpPr/>
            <p:nvPr/>
          </p:nvSpPr>
          <p:spPr>
            <a:xfrm>
              <a:off x="-76200" y="163406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B6BB03-9E10-4353-8839-2D301AF3EEB0}"/>
                </a:ext>
              </a:extLst>
            </p:cNvPr>
            <p:cNvSpPr/>
            <p:nvPr/>
          </p:nvSpPr>
          <p:spPr>
            <a:xfrm>
              <a:off x="7815429" y="164850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56CA4DA-FFA2-4B96-8A3D-2819289F7B9F}"/>
                </a:ext>
              </a:extLst>
            </p:cNvPr>
            <p:cNvGrpSpPr/>
            <p:nvPr/>
          </p:nvGrpSpPr>
          <p:grpSpPr>
            <a:xfrm>
              <a:off x="1015995" y="1206963"/>
              <a:ext cx="7187280" cy="1095402"/>
              <a:chOff x="2082800" y="1249865"/>
              <a:chExt cx="5020733" cy="76520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A50785C-15E8-4CFD-AC93-8184D9DF4D92}"/>
                  </a:ext>
                </a:extLst>
              </p:cNvPr>
              <p:cNvSpPr/>
              <p:nvPr/>
            </p:nvSpPr>
            <p:spPr>
              <a:xfrm>
                <a:off x="2082800" y="1249865"/>
                <a:ext cx="5020733" cy="541867"/>
              </a:xfrm>
              <a:prstGeom prst="rect">
                <a:avLst/>
              </a:prstGeom>
              <a:solidFill>
                <a:srgbClr val="103479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ight Triangle 8">
                <a:extLst>
                  <a:ext uri="{FF2B5EF4-FFF2-40B4-BE49-F238E27FC236}">
                    <a16:creationId xmlns:a16="http://schemas.microsoft.com/office/drawing/2014/main" id="{A28725C9-FA96-4F9A-AF7A-A182CC1E76D9}"/>
                  </a:ext>
                </a:extLst>
              </p:cNvPr>
              <p:cNvSpPr/>
              <p:nvPr/>
            </p:nvSpPr>
            <p:spPr>
              <a:xfrm rot="10800000">
                <a:off x="2091267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D282CDD8-8D61-4E36-9AC1-29795867EE23}"/>
                  </a:ext>
                </a:extLst>
              </p:cNvPr>
              <p:cNvSpPr/>
              <p:nvPr/>
            </p:nvSpPr>
            <p:spPr>
              <a:xfrm rot="10800000" flipH="1">
                <a:off x="6832600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58E3850-F9E8-443A-BF59-018C1EC27FCE}"/>
              </a:ext>
            </a:extLst>
          </p:cNvPr>
          <p:cNvSpPr txBox="1"/>
          <p:nvPr/>
        </p:nvSpPr>
        <p:spPr>
          <a:xfrm>
            <a:off x="1015995" y="474151"/>
            <a:ext cx="71872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  <a:latin typeface="Calibri" panose="020F0502020204030204" pitchFamily="34" charset="0"/>
                <a:cs typeface="Arial"/>
              </a:rPr>
              <a:t>USER TESTING: ROUND TWO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9A16FB-09FB-492C-B241-D13D8A02E253}"/>
              </a:ext>
            </a:extLst>
          </p:cNvPr>
          <p:cNvSpPr txBox="1"/>
          <p:nvPr/>
        </p:nvSpPr>
        <p:spPr>
          <a:xfrm>
            <a:off x="7815429" y="6540243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>
                <a:hlinkClick r:id="rId2"/>
              </a:rPr>
              <a:t>source</a:t>
            </a:r>
            <a:r>
              <a:rPr lang="en-US" dirty="0"/>
              <a:t>)</a:t>
            </a: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7B6B1D9E-8C97-4D48-830F-DD76274EA4F8}"/>
              </a:ext>
            </a:extLst>
          </p:cNvPr>
          <p:cNvSpPr/>
          <p:nvPr/>
        </p:nvSpPr>
        <p:spPr>
          <a:xfrm>
            <a:off x="58514" y="2344840"/>
            <a:ext cx="5114252" cy="36062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5445BAFE-D5FC-4907-A83F-F4B90DF48DAD}"/>
              </a:ext>
            </a:extLst>
          </p:cNvPr>
          <p:cNvSpPr/>
          <p:nvPr/>
        </p:nvSpPr>
        <p:spPr>
          <a:xfrm>
            <a:off x="5110297" y="2344840"/>
            <a:ext cx="4024843" cy="36062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89716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8FAB6-514A-45C4-BA87-3372F81DF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Online Media 11" title="Bendy ARM: An assistive technology continuum manipulator">
            <a:hlinkClick r:id="" action="ppaction://media"/>
            <a:extLst>
              <a:ext uri="{FF2B5EF4-FFF2-40B4-BE49-F238E27FC236}">
                <a16:creationId xmlns:a16="http://schemas.microsoft.com/office/drawing/2014/main" id="{D06B7758-29E4-4337-A823-278689BE522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57200" y="1739411"/>
            <a:ext cx="8229600" cy="462915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C5F3491-ADBB-4FFE-A9AC-FA019990084A}"/>
              </a:ext>
            </a:extLst>
          </p:cNvPr>
          <p:cNvGrpSpPr/>
          <p:nvPr/>
        </p:nvGrpSpPr>
        <p:grpSpPr>
          <a:xfrm>
            <a:off x="-76200" y="405626"/>
            <a:ext cx="9383791" cy="1109842"/>
            <a:chOff x="-76200" y="1206963"/>
            <a:chExt cx="9383791" cy="11098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D05525F-052B-4281-A2B1-BE6B246BFB97}"/>
                </a:ext>
              </a:extLst>
            </p:cNvPr>
            <p:cNvSpPr/>
            <p:nvPr/>
          </p:nvSpPr>
          <p:spPr>
            <a:xfrm>
              <a:off x="-76200" y="163406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9CF9A48-427D-46C9-B3C3-B24DC5F49E7B}"/>
                </a:ext>
              </a:extLst>
            </p:cNvPr>
            <p:cNvSpPr/>
            <p:nvPr/>
          </p:nvSpPr>
          <p:spPr>
            <a:xfrm>
              <a:off x="7815429" y="164850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E8DC2F9-B053-462E-9050-2531A8FDB328}"/>
                </a:ext>
              </a:extLst>
            </p:cNvPr>
            <p:cNvGrpSpPr/>
            <p:nvPr/>
          </p:nvGrpSpPr>
          <p:grpSpPr>
            <a:xfrm>
              <a:off x="1015995" y="1206963"/>
              <a:ext cx="7187280" cy="1095402"/>
              <a:chOff x="2082800" y="1249865"/>
              <a:chExt cx="5020733" cy="76520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D1CFF06-6DC2-4B7C-AEEE-7A110B64AF8B}"/>
                  </a:ext>
                </a:extLst>
              </p:cNvPr>
              <p:cNvSpPr/>
              <p:nvPr/>
            </p:nvSpPr>
            <p:spPr>
              <a:xfrm>
                <a:off x="2082800" y="1249865"/>
                <a:ext cx="5020733" cy="541867"/>
              </a:xfrm>
              <a:prstGeom prst="rect">
                <a:avLst/>
              </a:prstGeom>
              <a:solidFill>
                <a:srgbClr val="103479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ight Triangle 8">
                <a:extLst>
                  <a:ext uri="{FF2B5EF4-FFF2-40B4-BE49-F238E27FC236}">
                    <a16:creationId xmlns:a16="http://schemas.microsoft.com/office/drawing/2014/main" id="{883A3051-2A0C-4498-B98F-56524314B7B4}"/>
                  </a:ext>
                </a:extLst>
              </p:cNvPr>
              <p:cNvSpPr/>
              <p:nvPr/>
            </p:nvSpPr>
            <p:spPr>
              <a:xfrm rot="10800000">
                <a:off x="2091267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6BB496C2-EEF4-4B29-82C3-F84978272519}"/>
                  </a:ext>
                </a:extLst>
              </p:cNvPr>
              <p:cNvSpPr/>
              <p:nvPr/>
            </p:nvSpPr>
            <p:spPr>
              <a:xfrm rot="10800000" flipH="1">
                <a:off x="6832600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3A5B5E1-9998-4517-9EFB-EF6C20C2AAAF}"/>
              </a:ext>
            </a:extLst>
          </p:cNvPr>
          <p:cNvSpPr txBox="1"/>
          <p:nvPr/>
        </p:nvSpPr>
        <p:spPr>
          <a:xfrm>
            <a:off x="1015995" y="474151"/>
            <a:ext cx="71872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  <a:latin typeface="Calibri" panose="020F0502020204030204" pitchFamily="34" charset="0"/>
                <a:cs typeface="Arial"/>
              </a:rPr>
              <a:t>A CONTINUUM ALTERNATIVE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FA385F-BE19-4F17-88F6-127054FADA8B}"/>
              </a:ext>
            </a:extLst>
          </p:cNvPr>
          <p:cNvSpPr txBox="1"/>
          <p:nvPr/>
        </p:nvSpPr>
        <p:spPr>
          <a:xfrm>
            <a:off x="8171274" y="648866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>
                <a:hlinkClick r:id="rId4"/>
              </a:rPr>
              <a:t>source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134888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0E258-DE32-4C7A-923E-7518C95EA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2ACB2FC-2695-4ACF-A5CE-29116F2312DA}"/>
              </a:ext>
            </a:extLst>
          </p:cNvPr>
          <p:cNvGrpSpPr/>
          <p:nvPr/>
        </p:nvGrpSpPr>
        <p:grpSpPr>
          <a:xfrm>
            <a:off x="-76200" y="405626"/>
            <a:ext cx="9383791" cy="1109842"/>
            <a:chOff x="-76200" y="1206963"/>
            <a:chExt cx="9383791" cy="11098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E4BA6B2-5791-4769-933F-F888A15EA7EF}"/>
                </a:ext>
              </a:extLst>
            </p:cNvPr>
            <p:cNvSpPr/>
            <p:nvPr/>
          </p:nvSpPr>
          <p:spPr>
            <a:xfrm>
              <a:off x="-76200" y="163406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24307C1-CC89-4B29-B19C-8B4676E62664}"/>
                </a:ext>
              </a:extLst>
            </p:cNvPr>
            <p:cNvSpPr/>
            <p:nvPr/>
          </p:nvSpPr>
          <p:spPr>
            <a:xfrm>
              <a:off x="7815429" y="164850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1383240-89A4-403F-9972-38D848566555}"/>
                </a:ext>
              </a:extLst>
            </p:cNvPr>
            <p:cNvGrpSpPr/>
            <p:nvPr/>
          </p:nvGrpSpPr>
          <p:grpSpPr>
            <a:xfrm>
              <a:off x="1015995" y="1206963"/>
              <a:ext cx="7187280" cy="1095402"/>
              <a:chOff x="2082800" y="1249865"/>
              <a:chExt cx="5020733" cy="76520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E44EA58-79A8-4C50-B989-788C0F9F8733}"/>
                  </a:ext>
                </a:extLst>
              </p:cNvPr>
              <p:cNvSpPr/>
              <p:nvPr/>
            </p:nvSpPr>
            <p:spPr>
              <a:xfrm>
                <a:off x="2082800" y="1249865"/>
                <a:ext cx="5020733" cy="541867"/>
              </a:xfrm>
              <a:prstGeom prst="rect">
                <a:avLst/>
              </a:prstGeom>
              <a:solidFill>
                <a:srgbClr val="103479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ight Triangle 8">
                <a:extLst>
                  <a:ext uri="{FF2B5EF4-FFF2-40B4-BE49-F238E27FC236}">
                    <a16:creationId xmlns:a16="http://schemas.microsoft.com/office/drawing/2014/main" id="{2FD11FF7-49BF-4069-8E29-B790100805E6}"/>
                  </a:ext>
                </a:extLst>
              </p:cNvPr>
              <p:cNvSpPr/>
              <p:nvPr/>
            </p:nvSpPr>
            <p:spPr>
              <a:xfrm rot="10800000">
                <a:off x="2091267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DD6FA83B-8528-434F-9A93-85AC71072F64}"/>
                  </a:ext>
                </a:extLst>
              </p:cNvPr>
              <p:cNvSpPr/>
              <p:nvPr/>
            </p:nvSpPr>
            <p:spPr>
              <a:xfrm rot="10800000" flipH="1">
                <a:off x="6832600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020E236-7B46-4345-9116-F31B81CC363D}"/>
              </a:ext>
            </a:extLst>
          </p:cNvPr>
          <p:cNvSpPr txBox="1"/>
          <p:nvPr/>
        </p:nvSpPr>
        <p:spPr>
          <a:xfrm>
            <a:off x="1015995" y="474151"/>
            <a:ext cx="71872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  <a:latin typeface="Calibri" panose="020F0502020204030204" pitchFamily="34" charset="0"/>
                <a:cs typeface="Arial"/>
              </a:rPr>
              <a:t>RECENT PROGRESS</a:t>
            </a:r>
          </a:p>
        </p:txBody>
      </p:sp>
      <p:pic>
        <p:nvPicPr>
          <p:cNvPr id="15" name="Google Shape;143;p26">
            <a:extLst>
              <a:ext uri="{FF2B5EF4-FFF2-40B4-BE49-F238E27FC236}">
                <a16:creationId xmlns:a16="http://schemas.microsoft.com/office/drawing/2014/main" id="{C407922C-9297-4495-9358-E8B8C4ECE55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8449" y="3671520"/>
            <a:ext cx="5725551" cy="321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6E51444-C826-412D-9EEF-02040B0137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0982" y="1548626"/>
            <a:ext cx="4123313" cy="3093711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B584303-31A8-406D-85BC-0ED066D391F9}"/>
              </a:ext>
            </a:extLst>
          </p:cNvPr>
          <p:cNvSpPr txBox="1"/>
          <p:nvPr/>
        </p:nvSpPr>
        <p:spPr>
          <a:xfrm>
            <a:off x="0" y="6216397"/>
            <a:ext cx="3513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(Credit: Samantha Metevier, Kayla Sneller, Emily Swanson)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E2E81A-F194-4B3C-95BD-87302E7A7DB5}"/>
              </a:ext>
            </a:extLst>
          </p:cNvPr>
          <p:cNvSpPr txBox="1"/>
          <p:nvPr/>
        </p:nvSpPr>
        <p:spPr>
          <a:xfrm>
            <a:off x="8112949" y="330218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>
                <a:hlinkClick r:id="rId5"/>
              </a:rPr>
              <a:t>source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092367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28104-8177-4484-92CF-A8CD52E87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44022-D9E0-433E-B84E-1E43302FF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Develop a relatively low-cost arm based upon premise of inherent safety</a:t>
            </a:r>
          </a:p>
          <a:p>
            <a:r>
              <a:rPr lang="en-US" dirty="0"/>
              <a:t>Intuitive user control</a:t>
            </a:r>
          </a:p>
          <a:p>
            <a:r>
              <a:rPr lang="en-US" dirty="0"/>
              <a:t>Relatively simple construction</a:t>
            </a:r>
          </a:p>
          <a:p>
            <a:r>
              <a:rPr lang="en-US" dirty="0"/>
              <a:t>Potential as open-source platform for user development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1BCDBA-9333-4E06-887F-C03CCB1909C9}"/>
              </a:ext>
            </a:extLst>
          </p:cNvPr>
          <p:cNvGrpSpPr/>
          <p:nvPr/>
        </p:nvGrpSpPr>
        <p:grpSpPr>
          <a:xfrm>
            <a:off x="-76200" y="405626"/>
            <a:ext cx="9383791" cy="1109842"/>
            <a:chOff x="-76200" y="1206963"/>
            <a:chExt cx="9383791" cy="11098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E7B4554-CACF-4A3A-BF2D-E19C3B07EEDD}"/>
                </a:ext>
              </a:extLst>
            </p:cNvPr>
            <p:cNvSpPr/>
            <p:nvPr/>
          </p:nvSpPr>
          <p:spPr>
            <a:xfrm>
              <a:off x="-76200" y="163406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0BB16B0-CB30-4209-B684-E8587947C8B0}"/>
                </a:ext>
              </a:extLst>
            </p:cNvPr>
            <p:cNvSpPr/>
            <p:nvPr/>
          </p:nvSpPr>
          <p:spPr>
            <a:xfrm>
              <a:off x="7815429" y="164850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F901C00-7FE6-4BA5-9CC5-20902D044064}"/>
                </a:ext>
              </a:extLst>
            </p:cNvPr>
            <p:cNvGrpSpPr/>
            <p:nvPr/>
          </p:nvGrpSpPr>
          <p:grpSpPr>
            <a:xfrm>
              <a:off x="1015995" y="1206963"/>
              <a:ext cx="7187280" cy="1095402"/>
              <a:chOff x="2082800" y="1249865"/>
              <a:chExt cx="5020733" cy="76520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CE7712C-1F74-48A8-A280-A10998A1F12E}"/>
                  </a:ext>
                </a:extLst>
              </p:cNvPr>
              <p:cNvSpPr/>
              <p:nvPr/>
            </p:nvSpPr>
            <p:spPr>
              <a:xfrm>
                <a:off x="2082800" y="1249865"/>
                <a:ext cx="5020733" cy="541867"/>
              </a:xfrm>
              <a:prstGeom prst="rect">
                <a:avLst/>
              </a:prstGeom>
              <a:solidFill>
                <a:srgbClr val="103479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ight Triangle 8">
                <a:extLst>
                  <a:ext uri="{FF2B5EF4-FFF2-40B4-BE49-F238E27FC236}">
                    <a16:creationId xmlns:a16="http://schemas.microsoft.com/office/drawing/2014/main" id="{983E8497-3784-4CDE-9314-448D9CBA17A1}"/>
                  </a:ext>
                </a:extLst>
              </p:cNvPr>
              <p:cNvSpPr/>
              <p:nvPr/>
            </p:nvSpPr>
            <p:spPr>
              <a:xfrm rot="10800000">
                <a:off x="2091267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B9E5B518-3F3B-46D6-8087-37DDDC251344}"/>
                  </a:ext>
                </a:extLst>
              </p:cNvPr>
              <p:cNvSpPr/>
              <p:nvPr/>
            </p:nvSpPr>
            <p:spPr>
              <a:xfrm rot="10800000" flipH="1">
                <a:off x="6832600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7EC7541-ABA6-4662-9678-105A9C91EDD5}"/>
              </a:ext>
            </a:extLst>
          </p:cNvPr>
          <p:cNvSpPr txBox="1"/>
          <p:nvPr/>
        </p:nvSpPr>
        <p:spPr>
          <a:xfrm>
            <a:off x="1015995" y="474151"/>
            <a:ext cx="71872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  <a:latin typeface="Calibri" panose="020F0502020204030204" pitchFamily="34" charset="0"/>
                <a:cs typeface="Arial"/>
              </a:rPr>
              <a:t>GOALS OF MANIPULATOR PROJECT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C533FE-AF05-41C8-8CEB-7E551182C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129" y="4569245"/>
            <a:ext cx="2214871" cy="221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84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19" y="-22592"/>
            <a:ext cx="9315718" cy="688059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BE0EE6F-2D24-41D7-8303-C85C74D657CE}"/>
              </a:ext>
            </a:extLst>
          </p:cNvPr>
          <p:cNvGrpSpPr/>
          <p:nvPr/>
        </p:nvGrpSpPr>
        <p:grpSpPr>
          <a:xfrm>
            <a:off x="-76200" y="405626"/>
            <a:ext cx="9383791" cy="1109842"/>
            <a:chOff x="-76200" y="1206963"/>
            <a:chExt cx="9383791" cy="110984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0765A08-5C73-4245-9485-F0D69184D46A}"/>
                </a:ext>
              </a:extLst>
            </p:cNvPr>
            <p:cNvSpPr/>
            <p:nvPr/>
          </p:nvSpPr>
          <p:spPr>
            <a:xfrm>
              <a:off x="-76200" y="163406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104C680-5D6F-406C-9637-E38BC1E9E082}"/>
                </a:ext>
              </a:extLst>
            </p:cNvPr>
            <p:cNvSpPr/>
            <p:nvPr/>
          </p:nvSpPr>
          <p:spPr>
            <a:xfrm>
              <a:off x="7815429" y="164850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6E618D9-E513-4D84-862C-D7FDE0339ED3}"/>
                </a:ext>
              </a:extLst>
            </p:cNvPr>
            <p:cNvGrpSpPr/>
            <p:nvPr/>
          </p:nvGrpSpPr>
          <p:grpSpPr>
            <a:xfrm>
              <a:off x="1015995" y="1206963"/>
              <a:ext cx="7187280" cy="1095402"/>
              <a:chOff x="2082800" y="1249865"/>
              <a:chExt cx="5020733" cy="765202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DE88A70-A7A9-4A10-9D20-AB9E80F68C90}"/>
                  </a:ext>
                </a:extLst>
              </p:cNvPr>
              <p:cNvSpPr/>
              <p:nvPr/>
            </p:nvSpPr>
            <p:spPr>
              <a:xfrm>
                <a:off x="2082800" y="1249865"/>
                <a:ext cx="5020733" cy="541867"/>
              </a:xfrm>
              <a:prstGeom prst="rect">
                <a:avLst/>
              </a:prstGeom>
              <a:solidFill>
                <a:srgbClr val="103479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ight Triangle 16">
                <a:extLst>
                  <a:ext uri="{FF2B5EF4-FFF2-40B4-BE49-F238E27FC236}">
                    <a16:creationId xmlns:a16="http://schemas.microsoft.com/office/drawing/2014/main" id="{A4E6ABC6-312F-460E-B842-D38B83357933}"/>
                  </a:ext>
                </a:extLst>
              </p:cNvPr>
              <p:cNvSpPr/>
              <p:nvPr/>
            </p:nvSpPr>
            <p:spPr>
              <a:xfrm rot="10800000">
                <a:off x="2091267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ight Triangle 19">
                <a:extLst>
                  <a:ext uri="{FF2B5EF4-FFF2-40B4-BE49-F238E27FC236}">
                    <a16:creationId xmlns:a16="http://schemas.microsoft.com/office/drawing/2014/main" id="{E92F3F13-9CDB-458A-B313-3CC4EDE32D17}"/>
                  </a:ext>
                </a:extLst>
              </p:cNvPr>
              <p:cNvSpPr/>
              <p:nvPr/>
            </p:nvSpPr>
            <p:spPr>
              <a:xfrm rot="10800000" flipH="1">
                <a:off x="6832600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DB018F5-9DB8-42D9-9611-CAD1C97BEC7D}"/>
              </a:ext>
            </a:extLst>
          </p:cNvPr>
          <p:cNvSpPr txBox="1"/>
          <p:nvPr/>
        </p:nvSpPr>
        <p:spPr>
          <a:xfrm>
            <a:off x="1015995" y="474151"/>
            <a:ext cx="71872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  <a:latin typeface="Calibri" panose="020F0502020204030204" pitchFamily="34" charset="0"/>
                <a:cs typeface="Arial"/>
              </a:rPr>
              <a:t>UW - STOUT</a:t>
            </a:r>
          </a:p>
        </p:txBody>
      </p:sp>
    </p:spTree>
    <p:extLst>
      <p:ext uri="{BB962C8B-B14F-4D97-AF65-F5344CB8AC3E}">
        <p14:creationId xmlns:p14="http://schemas.microsoft.com/office/powerpoint/2010/main" val="263895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7CCF3-8B20-414C-8203-E9281147C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D8472-60F0-4968-8F6A-14D5FEEC7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F5016B9-3789-448D-9E99-C9A2464FF059}"/>
              </a:ext>
            </a:extLst>
          </p:cNvPr>
          <p:cNvGrpSpPr/>
          <p:nvPr/>
        </p:nvGrpSpPr>
        <p:grpSpPr>
          <a:xfrm>
            <a:off x="-76200" y="405626"/>
            <a:ext cx="9383791" cy="1109842"/>
            <a:chOff x="-76200" y="1206963"/>
            <a:chExt cx="9383791" cy="11098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88CEA18-B8F2-468A-B5FA-17A8DFBA15D8}"/>
                </a:ext>
              </a:extLst>
            </p:cNvPr>
            <p:cNvSpPr/>
            <p:nvPr/>
          </p:nvSpPr>
          <p:spPr>
            <a:xfrm>
              <a:off x="-76200" y="163406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B002E7A-96F8-401C-A202-25ECC29A6B03}"/>
                </a:ext>
              </a:extLst>
            </p:cNvPr>
            <p:cNvSpPr/>
            <p:nvPr/>
          </p:nvSpPr>
          <p:spPr>
            <a:xfrm>
              <a:off x="7815429" y="164850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93A5ED-FCC9-47CD-A766-7B552E2A51D2}"/>
                </a:ext>
              </a:extLst>
            </p:cNvPr>
            <p:cNvGrpSpPr/>
            <p:nvPr/>
          </p:nvGrpSpPr>
          <p:grpSpPr>
            <a:xfrm>
              <a:off x="1015995" y="1206963"/>
              <a:ext cx="7187280" cy="1095402"/>
              <a:chOff x="2082800" y="1249865"/>
              <a:chExt cx="5020733" cy="76520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3000A24-D212-44FC-9B97-98C16F4D1B02}"/>
                  </a:ext>
                </a:extLst>
              </p:cNvPr>
              <p:cNvSpPr/>
              <p:nvPr/>
            </p:nvSpPr>
            <p:spPr>
              <a:xfrm>
                <a:off x="2082800" y="1249865"/>
                <a:ext cx="5020733" cy="541867"/>
              </a:xfrm>
              <a:prstGeom prst="rect">
                <a:avLst/>
              </a:prstGeom>
              <a:solidFill>
                <a:srgbClr val="103479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ight Triangle 8">
                <a:extLst>
                  <a:ext uri="{FF2B5EF4-FFF2-40B4-BE49-F238E27FC236}">
                    <a16:creationId xmlns:a16="http://schemas.microsoft.com/office/drawing/2014/main" id="{374D3DC0-88FE-420B-BB2D-4E94FC79F8A9}"/>
                  </a:ext>
                </a:extLst>
              </p:cNvPr>
              <p:cNvSpPr/>
              <p:nvPr/>
            </p:nvSpPr>
            <p:spPr>
              <a:xfrm rot="10800000">
                <a:off x="2091267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87A65E63-ED8E-49C7-9496-FD9F20E8AB23}"/>
                  </a:ext>
                </a:extLst>
              </p:cNvPr>
              <p:cNvSpPr/>
              <p:nvPr/>
            </p:nvSpPr>
            <p:spPr>
              <a:xfrm rot="10800000" flipH="1">
                <a:off x="6832600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C0C795F-5F49-4B92-A4BB-FB962CCD43F3}"/>
              </a:ext>
            </a:extLst>
          </p:cNvPr>
          <p:cNvSpPr txBox="1"/>
          <p:nvPr/>
        </p:nvSpPr>
        <p:spPr>
          <a:xfrm>
            <a:off x="1015995" y="474151"/>
            <a:ext cx="71872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  <a:latin typeface="Calibri" panose="020F0502020204030204" pitchFamily="34" charset="0"/>
                <a:cs typeface="Arial"/>
              </a:rPr>
              <a:t>THANKS!</a:t>
            </a:r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AFF2C95F-2C31-403E-A10B-6EF98016A17B}"/>
              </a:ext>
            </a:extLst>
          </p:cNvPr>
          <p:cNvSpPr/>
          <p:nvPr/>
        </p:nvSpPr>
        <p:spPr>
          <a:xfrm>
            <a:off x="291596" y="1928132"/>
            <a:ext cx="4223491" cy="46552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Google Shape;338;p36">
            <a:extLst>
              <a:ext uri="{FF2B5EF4-FFF2-40B4-BE49-F238E27FC236}">
                <a16:creationId xmlns:a16="http://schemas.microsoft.com/office/drawing/2014/main" id="{E0440611-A25F-49B7-9A7B-2E278FB0ACC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0691" y="2464231"/>
            <a:ext cx="4393252" cy="32949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7272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20141209_CSTEM_Labs_2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2" r="11013"/>
          <a:stretch/>
        </p:blipFill>
        <p:spPr>
          <a:xfrm>
            <a:off x="-88406" y="0"/>
            <a:ext cx="9258300" cy="68762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18276"/>
            <a:ext cx="9169894" cy="6858000"/>
          </a:xfrm>
          <a:prstGeom prst="rect">
            <a:avLst/>
          </a:prstGeom>
          <a:solidFill>
            <a:schemeClr val="tx2">
              <a:lumMod val="75000"/>
              <a:alpha val="8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2446" y="1260027"/>
            <a:ext cx="9133910" cy="894938"/>
            <a:chOff x="-76200" y="1206963"/>
            <a:chExt cx="9383791" cy="1095402"/>
          </a:xfrm>
        </p:grpSpPr>
        <p:sp>
          <p:nvSpPr>
            <p:cNvPr id="6" name="Rectangle 5"/>
            <p:cNvSpPr/>
            <p:nvPr/>
          </p:nvSpPr>
          <p:spPr>
            <a:xfrm>
              <a:off x="-76200" y="1595025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815429" y="1609464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015995" y="1206963"/>
              <a:ext cx="7187280" cy="1095402"/>
              <a:chOff x="2082800" y="1249865"/>
              <a:chExt cx="5020733" cy="765202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2082800" y="1249865"/>
                <a:ext cx="5020733" cy="541867"/>
              </a:xfrm>
              <a:prstGeom prst="rect">
                <a:avLst/>
              </a:prstGeom>
              <a:solidFill>
                <a:srgbClr val="103479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0" name="Right Triangle 9"/>
              <p:cNvSpPr/>
              <p:nvPr/>
            </p:nvSpPr>
            <p:spPr>
              <a:xfrm rot="10800000">
                <a:off x="2091267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" name="Right Triangle 10"/>
              <p:cNvSpPr/>
              <p:nvPr/>
            </p:nvSpPr>
            <p:spPr>
              <a:xfrm rot="10800000" flipH="1">
                <a:off x="6832600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sp>
        <p:nvSpPr>
          <p:cNvPr id="12" name="TextBox 11"/>
          <p:cNvSpPr txBox="1"/>
          <p:nvPr/>
        </p:nvSpPr>
        <p:spPr>
          <a:xfrm>
            <a:off x="945478" y="1268022"/>
            <a:ext cx="7297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ITC Franklin Gothic Std Book" charset="0"/>
                <a:cs typeface="ITC Franklin Gothic Std Book" charset="0"/>
              </a:rPr>
              <a:t>UW-STOUT’S POLYTECHNIC DESIGNATION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63926" y="2275499"/>
            <a:ext cx="8439150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POLYTECHNIC SCHOOLS ARE CAREER-FOCUSED UNDERGRADUATE AND GRADUATE UNIVERSITIES THAT COMBINE APPLIED LEARNING WITH A LIBERAL ARTS EDUCATION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</a:p>
          <a:p>
            <a:pPr marL="257175" indent="-257175">
              <a:buFont typeface="Symbol" panose="05050102010706020507" pitchFamily="18" charset="2"/>
              <a:buChar char=""/>
            </a:pPr>
            <a:endParaRPr lang="en-US" sz="27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49" y="3013149"/>
            <a:ext cx="7637190" cy="283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5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20140702_Jarvis_Science_Labs_1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59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-76199" y="0"/>
            <a:ext cx="9227704" cy="6858000"/>
          </a:xfrm>
          <a:prstGeom prst="rect">
            <a:avLst/>
          </a:prstGeom>
          <a:solidFill>
            <a:schemeClr val="tx2">
              <a:lumMod val="75000"/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bg2"/>
              </a:solidFill>
            </a:endParaRPr>
          </a:p>
        </p:txBody>
      </p:sp>
      <p:sp>
        <p:nvSpPr>
          <p:cNvPr id="32" name="TextBox 24"/>
          <p:cNvSpPr txBox="1">
            <a:spLocks noChangeArrowheads="1"/>
          </p:cNvSpPr>
          <p:nvPr/>
        </p:nvSpPr>
        <p:spPr bwMode="auto">
          <a:xfrm>
            <a:off x="495637" y="2305573"/>
            <a:ext cx="33559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FFFF"/>
                </a:solidFill>
                <a:latin typeface="Helvetica Neue"/>
                <a:cs typeface="Helvetica Neue"/>
              </a:rPr>
              <a:t>DISCOVERY CENTER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594062" y="2713560"/>
            <a:ext cx="3580005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63373" y="2877263"/>
            <a:ext cx="2551113" cy="76174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50" b="1" dirty="0">
                <a:solidFill>
                  <a:srgbClr val="7CC2E0"/>
                </a:solidFill>
                <a:latin typeface="Arial Bold"/>
                <a:cs typeface="Arial Bold"/>
              </a:rPr>
              <a:t>OVER 300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rgbClr val="7CC2E0"/>
                </a:solidFill>
                <a:latin typeface="Arial Bold"/>
                <a:cs typeface="Arial Bold"/>
              </a:rPr>
              <a:t>COLLABORATIVE</a:t>
            </a:r>
            <a:br>
              <a:rPr lang="en-US" sz="1000" b="1" dirty="0">
                <a:solidFill>
                  <a:srgbClr val="7CC2E0"/>
                </a:solidFill>
                <a:latin typeface="Arial Bold"/>
                <a:cs typeface="Arial Bold"/>
              </a:rPr>
            </a:br>
            <a:r>
              <a:rPr lang="en-US" sz="1300" b="1" spc="300" dirty="0">
                <a:solidFill>
                  <a:srgbClr val="7CC2E0"/>
                </a:solidFill>
                <a:latin typeface="Arial Bold"/>
                <a:cs typeface="Arial Bold"/>
              </a:rPr>
              <a:t>PROJECTS</a:t>
            </a:r>
          </a:p>
        </p:txBody>
      </p:sp>
      <p:sp>
        <p:nvSpPr>
          <p:cNvPr id="35" name="TextBox 28"/>
          <p:cNvSpPr txBox="1">
            <a:spLocks noChangeArrowheads="1"/>
          </p:cNvSpPr>
          <p:nvPr/>
        </p:nvSpPr>
        <p:spPr bwMode="auto">
          <a:xfrm>
            <a:off x="1926293" y="2796487"/>
            <a:ext cx="20022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/>
            <a:r>
              <a:rPr lang="en-US" sz="1200" dirty="0">
                <a:solidFill>
                  <a:schemeClr val="bg1"/>
                </a:solidFill>
              </a:rPr>
              <a:t>The Discovery Center facilitates over 50 industry projects which also engage over 150 students annually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-76200" y="405626"/>
            <a:ext cx="9383791" cy="1109842"/>
            <a:chOff x="-76200" y="1206963"/>
            <a:chExt cx="9383791" cy="1109842"/>
          </a:xfrm>
        </p:grpSpPr>
        <p:sp>
          <p:nvSpPr>
            <p:cNvPr id="28" name="Rectangle 27"/>
            <p:cNvSpPr/>
            <p:nvPr/>
          </p:nvSpPr>
          <p:spPr>
            <a:xfrm>
              <a:off x="-76200" y="163406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815429" y="164850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1015995" y="1206963"/>
              <a:ext cx="7187280" cy="1095402"/>
              <a:chOff x="2082800" y="1249865"/>
              <a:chExt cx="5020733" cy="765202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2082800" y="1249865"/>
                <a:ext cx="5020733" cy="541867"/>
              </a:xfrm>
              <a:prstGeom prst="rect">
                <a:avLst/>
              </a:prstGeom>
              <a:solidFill>
                <a:srgbClr val="103479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0800000">
                <a:off x="2091267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ight Triangle 36"/>
              <p:cNvSpPr/>
              <p:nvPr/>
            </p:nvSpPr>
            <p:spPr>
              <a:xfrm rot="10800000" flipH="1">
                <a:off x="6832600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8" name="TextBox 37"/>
          <p:cNvSpPr txBox="1"/>
          <p:nvPr/>
        </p:nvSpPr>
        <p:spPr>
          <a:xfrm>
            <a:off x="1028115" y="474151"/>
            <a:ext cx="71026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cap="all" dirty="0">
                <a:solidFill>
                  <a:schemeClr val="bg1"/>
                </a:solidFill>
                <a:latin typeface="Calibri" panose="020F0502020204030204" pitchFamily="34" charset="0"/>
              </a:rPr>
              <a:t>Business and Industry Ties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60863" y="4610037"/>
            <a:ext cx="2551113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b="1" dirty="0">
                <a:solidFill>
                  <a:schemeClr val="bg2"/>
                </a:solidFill>
                <a:latin typeface="Arial Bold"/>
                <a:ea typeface="+mn-ea"/>
                <a:cs typeface="Arial Bold"/>
              </a:rPr>
              <a:t>600</a:t>
            </a:r>
            <a:r>
              <a:rPr lang="en-US" sz="4000" b="1" baseline="30000" dirty="0">
                <a:solidFill>
                  <a:schemeClr val="bg2"/>
                </a:solidFill>
                <a:latin typeface="Arial Bold"/>
                <a:ea typeface="+mn-ea"/>
                <a:cs typeface="Arial Bold"/>
              </a:rPr>
              <a:t>+</a:t>
            </a:r>
          </a:p>
        </p:txBody>
      </p:sp>
      <p:sp>
        <p:nvSpPr>
          <p:cNvPr id="50" name="TextBox 28"/>
          <p:cNvSpPr txBox="1">
            <a:spLocks noChangeArrowheads="1"/>
          </p:cNvSpPr>
          <p:nvPr/>
        </p:nvSpPr>
        <p:spPr bwMode="auto">
          <a:xfrm>
            <a:off x="1926293" y="4756582"/>
            <a:ext cx="22477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/>
            <a:r>
              <a:rPr lang="en-US" sz="1200" dirty="0">
                <a:solidFill>
                  <a:srgbClr val="FFFFFF"/>
                </a:solidFill>
              </a:rPr>
              <a:t>Employers attend each of  Stout’s career conferences – </a:t>
            </a:r>
            <a:br>
              <a:rPr lang="en-US" sz="1200" dirty="0">
                <a:solidFill>
                  <a:srgbClr val="FFFFFF"/>
                </a:solidFill>
              </a:rPr>
            </a:br>
            <a:r>
              <a:rPr lang="en-US" sz="1200" dirty="0">
                <a:solidFill>
                  <a:srgbClr val="FFFFFF"/>
                </a:solidFill>
              </a:rPr>
              <a:t>two of the largest in the Midwest </a:t>
            </a:r>
          </a:p>
        </p:txBody>
      </p:sp>
      <p:sp>
        <p:nvSpPr>
          <p:cNvPr id="47" name="TextBox 75"/>
          <p:cNvSpPr txBox="1">
            <a:spLocks noChangeArrowheads="1"/>
          </p:cNvSpPr>
          <p:nvPr/>
        </p:nvSpPr>
        <p:spPr bwMode="auto">
          <a:xfrm>
            <a:off x="440225" y="4268865"/>
            <a:ext cx="305104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FFFF"/>
                </a:solidFill>
                <a:latin typeface="Helvetica Neue"/>
                <a:cs typeface="Helvetica Neue"/>
              </a:rPr>
              <a:t>CAREER CONFERENCES</a:t>
            </a:r>
          </a:p>
        </p:txBody>
      </p:sp>
      <p:cxnSp>
        <p:nvCxnSpPr>
          <p:cNvPr id="48" name="Straight Connector 47"/>
          <p:cNvCxnSpPr/>
          <p:nvPr/>
        </p:nvCxnSpPr>
        <p:spPr>
          <a:xfrm>
            <a:off x="495637" y="4674213"/>
            <a:ext cx="367843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28"/>
          <p:cNvSpPr txBox="1">
            <a:spLocks noChangeArrowheads="1"/>
          </p:cNvSpPr>
          <p:nvPr/>
        </p:nvSpPr>
        <p:spPr bwMode="auto">
          <a:xfrm>
            <a:off x="4579504" y="4748109"/>
            <a:ext cx="37770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/>
            <a:r>
              <a:rPr lang="en-US" sz="1200" dirty="0">
                <a:solidFill>
                  <a:srgbClr val="FFFFFF"/>
                </a:solidFill>
              </a:rPr>
              <a:t>A university-affiliated, mixed-use technology, </a:t>
            </a:r>
            <a:r>
              <a:rPr lang="en-US" sz="1200" b="1" dirty="0">
                <a:solidFill>
                  <a:srgbClr val="FFFFFF"/>
                </a:solidFill>
              </a:rPr>
              <a:t>403 </a:t>
            </a:r>
          </a:p>
          <a:p>
            <a:pPr lvl="0"/>
            <a:r>
              <a:rPr lang="en-US" sz="1200" b="1" dirty="0">
                <a:solidFill>
                  <a:srgbClr val="FFFFFF"/>
                </a:solidFill>
              </a:rPr>
              <a:t>acre business park community</a:t>
            </a:r>
            <a:r>
              <a:rPr lang="en-US" sz="1200" dirty="0">
                <a:solidFill>
                  <a:srgbClr val="FFFFFF"/>
                </a:solidFill>
              </a:rPr>
              <a:t> is open to industrial, commercial, business and educational owners to reap the benefits of Stout’s commitment to business and industry</a:t>
            </a:r>
          </a:p>
        </p:txBody>
      </p:sp>
      <p:sp>
        <p:nvSpPr>
          <p:cNvPr id="54" name="TextBox 75"/>
          <p:cNvSpPr txBox="1">
            <a:spLocks noChangeArrowheads="1"/>
          </p:cNvSpPr>
          <p:nvPr/>
        </p:nvSpPr>
        <p:spPr bwMode="auto">
          <a:xfrm>
            <a:off x="4507158" y="4268865"/>
            <a:ext cx="44759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cap="all" dirty="0">
                <a:solidFill>
                  <a:srgbClr val="FFFFFF"/>
                </a:solidFill>
                <a:latin typeface="Helvetica Neue"/>
                <a:cs typeface="Helvetica Neue"/>
              </a:rPr>
              <a:t>Stout Technology &amp; Business Park</a:t>
            </a:r>
          </a:p>
        </p:txBody>
      </p:sp>
      <p:cxnSp>
        <p:nvCxnSpPr>
          <p:cNvPr id="55" name="Straight Connector 54"/>
          <p:cNvCxnSpPr/>
          <p:nvPr/>
        </p:nvCxnSpPr>
        <p:spPr>
          <a:xfrm>
            <a:off x="4579504" y="4665740"/>
            <a:ext cx="4014163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28"/>
          <p:cNvSpPr txBox="1">
            <a:spLocks noChangeArrowheads="1"/>
          </p:cNvSpPr>
          <p:nvPr/>
        </p:nvSpPr>
        <p:spPr bwMode="auto">
          <a:xfrm>
            <a:off x="4579504" y="2748888"/>
            <a:ext cx="377709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rgbClr val="FFFFFF"/>
                </a:solidFill>
              </a:rPr>
              <a:t>Our </a:t>
            </a:r>
            <a:r>
              <a:rPr lang="en-US" sz="1200" dirty="0" err="1">
                <a:solidFill>
                  <a:srgbClr val="FFFFFF"/>
                </a:solidFill>
              </a:rPr>
              <a:t>FabLab</a:t>
            </a:r>
            <a:r>
              <a:rPr lang="en-US" sz="1200" dirty="0">
                <a:solidFill>
                  <a:srgbClr val="FFFFFF"/>
                </a:solidFill>
              </a:rPr>
              <a:t>, an open source digital fabrication workshop originated by MIT, </a:t>
            </a:r>
            <a:r>
              <a:rPr lang="en-US" sz="1200" b="1" dirty="0">
                <a:solidFill>
                  <a:srgbClr val="FFFFFF"/>
                </a:solidFill>
              </a:rPr>
              <a:t>logs over 2,500 total hours of machine time </a:t>
            </a:r>
            <a:r>
              <a:rPr lang="en-US" sz="1200" dirty="0">
                <a:solidFill>
                  <a:srgbClr val="FFFFFF"/>
                </a:solidFill>
              </a:rPr>
              <a:t>annually by students, staff, business, industry and community. Manufacturing Outreach Center (MOC) reported nearly $20 million in new/retained sales, cost and investments</a:t>
            </a:r>
          </a:p>
          <a:p>
            <a:pPr lvl="0"/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60" name="TextBox 75"/>
          <p:cNvSpPr txBox="1">
            <a:spLocks noChangeArrowheads="1"/>
          </p:cNvSpPr>
          <p:nvPr/>
        </p:nvSpPr>
        <p:spPr bwMode="auto">
          <a:xfrm>
            <a:off x="4469433" y="2300253"/>
            <a:ext cx="44759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cap="all" dirty="0">
                <a:solidFill>
                  <a:srgbClr val="FFFFFF"/>
                </a:solidFill>
                <a:latin typeface="Helvetica Neue"/>
                <a:cs typeface="Helvetica Neue"/>
              </a:rPr>
              <a:t>FAB LAB &amp; MOC</a:t>
            </a:r>
          </a:p>
        </p:txBody>
      </p:sp>
      <p:cxnSp>
        <p:nvCxnSpPr>
          <p:cNvPr id="61" name="Straight Connector 60"/>
          <p:cNvCxnSpPr/>
          <p:nvPr/>
        </p:nvCxnSpPr>
        <p:spPr>
          <a:xfrm>
            <a:off x="4579504" y="2697128"/>
            <a:ext cx="4014163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41411" y="6277377"/>
            <a:ext cx="9144000" cy="592931"/>
          </a:xfrm>
          <a:prstGeom prst="rect">
            <a:avLst/>
          </a:prstGeom>
          <a:solidFill>
            <a:srgbClr val="0040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TextBox 6"/>
          <p:cNvSpPr txBox="1">
            <a:spLocks noChangeArrowheads="1"/>
          </p:cNvSpPr>
          <p:nvPr/>
        </p:nvSpPr>
        <p:spPr bwMode="auto">
          <a:xfrm>
            <a:off x="1226743" y="6310184"/>
            <a:ext cx="4398962" cy="47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sz="1050" dirty="0">
                <a:solidFill>
                  <a:schemeClr val="bg1"/>
                </a:solidFill>
                <a:latin typeface="Arial"/>
                <a:cs typeface="Arial"/>
              </a:rPr>
              <a:t>UNIVERSITY OF WISCONSIN-STOUT</a:t>
            </a:r>
            <a:br>
              <a:rPr lang="en-US" sz="105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050" dirty="0">
                <a:solidFill>
                  <a:schemeClr val="bg1"/>
                </a:solidFill>
                <a:latin typeface="Arial"/>
                <a:cs typeface="Arial"/>
              </a:rPr>
              <a:t>Learn more at </a:t>
            </a:r>
            <a:r>
              <a:rPr lang="en-US" sz="1050" b="1" dirty="0" err="1">
                <a:solidFill>
                  <a:schemeClr val="bg1"/>
                </a:solidFill>
                <a:latin typeface="Arial"/>
                <a:cs typeface="Arial"/>
              </a:rPr>
              <a:t>www.uwstout.edu</a:t>
            </a:r>
            <a:endParaRPr lang="en-US" sz="105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2" name="Picture 5" descr="SHIELD.psd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-44197" y="5955908"/>
            <a:ext cx="1143001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962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20140702_Jarvis_Science_Labs_1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59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-44197" y="-98474"/>
            <a:ext cx="9229608" cy="6968782"/>
          </a:xfrm>
          <a:prstGeom prst="rect">
            <a:avLst/>
          </a:prstGeom>
          <a:solidFill>
            <a:schemeClr val="tx2">
              <a:lumMod val="75000"/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rgbClr val="00547B"/>
              </a:solidFill>
              <a:latin typeface="Calibri" panose="020F0502020204030204" pitchFamily="34" charset="0"/>
            </a:endParaRPr>
          </a:p>
        </p:txBody>
      </p:sp>
      <p:sp>
        <p:nvSpPr>
          <p:cNvPr id="32" name="TextBox 24"/>
          <p:cNvSpPr txBox="1">
            <a:spLocks noChangeArrowheads="1"/>
          </p:cNvSpPr>
          <p:nvPr/>
        </p:nvSpPr>
        <p:spPr bwMode="auto">
          <a:xfrm>
            <a:off x="4276395" y="4051651"/>
            <a:ext cx="35390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cs typeface="Helvetica Neue"/>
              </a:rPr>
              <a:t>LABORATORY RICH ENVIRONMENT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4389933" y="4476529"/>
            <a:ext cx="3580005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413748" y="4479482"/>
            <a:ext cx="422029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Andale WT TC" panose="020B0502000000000001" pitchFamily="34" charset="-128"/>
                <a:cs typeface="Andale WT TC" panose="020B0502000000000001" pitchFamily="34" charset="-128"/>
              </a:rPr>
              <a:t>OVER 70 Student focused labs in the college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Andale WT TC" panose="020B0502000000000001" pitchFamily="34" charset="-128"/>
                <a:cs typeface="Andale WT TC" panose="020B0502000000000001" pitchFamily="34" charset="-128"/>
              </a:rPr>
              <a:t>29 LABORATORIES in Engineering </a:t>
            </a:r>
            <a:endParaRPr lang="en-US" sz="1600" spc="300" dirty="0">
              <a:solidFill>
                <a:schemeClr val="bg1"/>
              </a:solidFill>
              <a:latin typeface="Calibri" panose="020F0502020204030204" pitchFamily="34" charset="0"/>
              <a:ea typeface="Andale WT TC" panose="020B0502000000000001" pitchFamily="34" charset="-128"/>
              <a:cs typeface="Andale WT TC" panose="020B0502000000000001" pitchFamily="34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00" b="1" spc="300" dirty="0">
              <a:solidFill>
                <a:srgbClr val="7CC2E0"/>
              </a:solidFill>
              <a:latin typeface="Calibri" panose="020F0502020204030204" pitchFamily="34" charset="0"/>
              <a:cs typeface="Arial Bold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-76200" y="405626"/>
            <a:ext cx="9383791" cy="1109842"/>
            <a:chOff x="-76200" y="1206963"/>
            <a:chExt cx="9383791" cy="1109842"/>
          </a:xfrm>
        </p:grpSpPr>
        <p:sp>
          <p:nvSpPr>
            <p:cNvPr id="28" name="Rectangle 27"/>
            <p:cNvSpPr/>
            <p:nvPr/>
          </p:nvSpPr>
          <p:spPr>
            <a:xfrm>
              <a:off x="-76200" y="163406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815429" y="164850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1015995" y="1206963"/>
              <a:ext cx="7187280" cy="1095402"/>
              <a:chOff x="2082800" y="1249865"/>
              <a:chExt cx="5020733" cy="765202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2082800" y="1249865"/>
                <a:ext cx="5020733" cy="541867"/>
              </a:xfrm>
              <a:prstGeom prst="rect">
                <a:avLst/>
              </a:prstGeom>
              <a:solidFill>
                <a:srgbClr val="103479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0800000">
                <a:off x="2091267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37" name="Right Triangle 36"/>
              <p:cNvSpPr/>
              <p:nvPr/>
            </p:nvSpPr>
            <p:spPr>
              <a:xfrm rot="10800000" flipH="1">
                <a:off x="6832600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38" name="TextBox 37"/>
          <p:cNvSpPr txBox="1"/>
          <p:nvPr/>
        </p:nvSpPr>
        <p:spPr>
          <a:xfrm>
            <a:off x="1028115" y="474151"/>
            <a:ext cx="71026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cap="all" dirty="0">
                <a:solidFill>
                  <a:schemeClr val="bg1"/>
                </a:solidFill>
                <a:latin typeface="Calibri" panose="020F0502020204030204" pitchFamily="34" charset="0"/>
                <a:cs typeface="Arial"/>
              </a:rPr>
              <a:t>Hands 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88375" y="2515024"/>
            <a:ext cx="3230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STEM EXPO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GAME LAUNCH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Engineering day </a:t>
            </a:r>
          </a:p>
        </p:txBody>
      </p:sp>
      <p:sp>
        <p:nvSpPr>
          <p:cNvPr id="17" name="TextBox 24"/>
          <p:cNvSpPr txBox="1">
            <a:spLocks noChangeArrowheads="1"/>
          </p:cNvSpPr>
          <p:nvPr/>
        </p:nvSpPr>
        <p:spPr bwMode="auto">
          <a:xfrm>
            <a:off x="4162857" y="1768795"/>
            <a:ext cx="33559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cs typeface="Helvetica Neue"/>
              </a:rPr>
              <a:t>CELEBRATIONS OF THE </a:t>
            </a:r>
            <a:b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cs typeface="Helvetica Neue"/>
              </a:rPr>
            </a:b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cs typeface="Helvetica Neue"/>
              </a:rPr>
              <a:t>POLYTECHNIC EXPERIENCE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4276395" y="2373403"/>
            <a:ext cx="3580005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11035843_648835525216367_989507898777061897_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48" y="1695352"/>
            <a:ext cx="3339121" cy="1878256"/>
          </a:xfrm>
          <a:prstGeom prst="rect">
            <a:avLst/>
          </a:prstGeom>
          <a:ln w="12700" cmpd="sng">
            <a:solidFill>
              <a:srgbClr val="FFFFFF"/>
            </a:solidFill>
          </a:ln>
        </p:spPr>
      </p:pic>
      <p:pic>
        <p:nvPicPr>
          <p:cNvPr id="5" name="Picture 4" descr="GetFileAttachment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1" b="14274"/>
          <a:stretch/>
        </p:blipFill>
        <p:spPr>
          <a:xfrm>
            <a:off x="545132" y="3840521"/>
            <a:ext cx="3362938" cy="1944764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21" name="Rectangle 20"/>
          <p:cNvSpPr/>
          <p:nvPr/>
        </p:nvSpPr>
        <p:spPr>
          <a:xfrm>
            <a:off x="41411" y="6277377"/>
            <a:ext cx="9144000" cy="592931"/>
          </a:xfrm>
          <a:prstGeom prst="rect">
            <a:avLst/>
          </a:prstGeom>
          <a:solidFill>
            <a:srgbClr val="0040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1226743" y="6310184"/>
            <a:ext cx="4398962" cy="47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sz="1050" dirty="0">
                <a:solidFill>
                  <a:schemeClr val="bg1"/>
                </a:solidFill>
                <a:latin typeface="Arial"/>
                <a:cs typeface="Arial"/>
              </a:rPr>
              <a:t>UNIVERSITY OF WISCONSIN-STOUT</a:t>
            </a:r>
            <a:br>
              <a:rPr lang="en-US" sz="105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050" dirty="0">
                <a:solidFill>
                  <a:schemeClr val="bg1"/>
                </a:solidFill>
                <a:latin typeface="Arial"/>
                <a:cs typeface="Arial"/>
              </a:rPr>
              <a:t>Learn more at </a:t>
            </a:r>
            <a:r>
              <a:rPr lang="en-US" sz="1050" b="1" dirty="0" err="1">
                <a:solidFill>
                  <a:schemeClr val="bg1"/>
                </a:solidFill>
                <a:latin typeface="Arial"/>
                <a:cs typeface="Arial"/>
              </a:rPr>
              <a:t>www.uwstout.edu</a:t>
            </a:r>
            <a:endParaRPr lang="en-US" sz="105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3" name="Picture 5" descr="SHIELD.psd"/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-44197" y="5955908"/>
            <a:ext cx="1143001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1569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20140702_Jarvis_Science_Labs_1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59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-44197" y="0"/>
            <a:ext cx="9204989" cy="6858000"/>
          </a:xfrm>
          <a:prstGeom prst="rect">
            <a:avLst/>
          </a:prstGeom>
          <a:solidFill>
            <a:schemeClr val="tx2">
              <a:lumMod val="75000"/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sp>
        <p:nvSpPr>
          <p:cNvPr id="32" name="TextBox 24"/>
          <p:cNvSpPr txBox="1">
            <a:spLocks noChangeArrowheads="1"/>
          </p:cNvSpPr>
          <p:nvPr/>
        </p:nvSpPr>
        <p:spPr bwMode="auto">
          <a:xfrm>
            <a:off x="501295" y="1702080"/>
            <a:ext cx="429930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CIENCE</a:t>
            </a:r>
          </a:p>
          <a:p>
            <a:pPr lvl="1"/>
            <a:endParaRPr lang="en-US" sz="16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1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Applied Biochemistry and Molecular Biology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Applied Science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Environmental Science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PSM Conservation Biology</a:t>
            </a:r>
          </a:p>
        </p:txBody>
      </p:sp>
      <p:sp>
        <p:nvSpPr>
          <p:cNvPr id="35" name="TextBox 28"/>
          <p:cNvSpPr txBox="1">
            <a:spLocks noChangeArrowheads="1"/>
          </p:cNvSpPr>
          <p:nvPr/>
        </p:nvSpPr>
        <p:spPr bwMode="auto">
          <a:xfrm>
            <a:off x="501295" y="3545524"/>
            <a:ext cx="4777898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T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ECHNOLOGY</a:t>
            </a:r>
          </a:p>
          <a:p>
            <a:pPr lvl="1"/>
            <a:endParaRPr lang="en-US" sz="16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1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Packaging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Construction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MS  Construction Management  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0" y="450892"/>
            <a:ext cx="9383791" cy="1109842"/>
            <a:chOff x="-76200" y="1206963"/>
            <a:chExt cx="9383791" cy="1109842"/>
          </a:xfrm>
        </p:grpSpPr>
        <p:sp>
          <p:nvSpPr>
            <p:cNvPr id="28" name="Rectangle 27"/>
            <p:cNvSpPr/>
            <p:nvPr/>
          </p:nvSpPr>
          <p:spPr>
            <a:xfrm>
              <a:off x="-76200" y="163406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815429" y="164850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1015995" y="1206963"/>
              <a:ext cx="7187280" cy="1095402"/>
              <a:chOff x="2082800" y="1249865"/>
              <a:chExt cx="5020733" cy="765202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2082800" y="1249865"/>
                <a:ext cx="5020733" cy="541867"/>
              </a:xfrm>
              <a:prstGeom prst="rect">
                <a:avLst/>
              </a:prstGeom>
              <a:solidFill>
                <a:srgbClr val="103479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0800000">
                <a:off x="2091267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37" name="Right Triangle 36"/>
              <p:cNvSpPr/>
              <p:nvPr/>
            </p:nvSpPr>
            <p:spPr>
              <a:xfrm rot="10800000" flipH="1">
                <a:off x="6832600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38" name="TextBox 37"/>
          <p:cNvSpPr txBox="1"/>
          <p:nvPr/>
        </p:nvSpPr>
        <p:spPr>
          <a:xfrm>
            <a:off x="1123359" y="537613"/>
            <a:ext cx="71026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cap="all" dirty="0">
                <a:solidFill>
                  <a:schemeClr val="bg1"/>
                </a:solidFill>
                <a:latin typeface="Calibri" panose="020F0502020204030204" pitchFamily="34" charset="0"/>
                <a:cs typeface="Arial"/>
              </a:rPr>
              <a:t>STEM Programs</a:t>
            </a:r>
          </a:p>
        </p:txBody>
      </p:sp>
      <p:cxnSp>
        <p:nvCxnSpPr>
          <p:cNvPr id="48" name="Straight Connector 47"/>
          <p:cNvCxnSpPr/>
          <p:nvPr/>
        </p:nvCxnSpPr>
        <p:spPr>
          <a:xfrm>
            <a:off x="501295" y="2192411"/>
            <a:ext cx="367843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917890" y="5072024"/>
            <a:ext cx="3648058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28"/>
          <p:cNvSpPr txBox="1">
            <a:spLocks noChangeArrowheads="1"/>
          </p:cNvSpPr>
          <p:nvPr/>
        </p:nvSpPr>
        <p:spPr bwMode="auto">
          <a:xfrm>
            <a:off x="5154957" y="2244300"/>
            <a:ext cx="37770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/>
            <a:endParaRPr lang="en-US" sz="1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501295" y="3971389"/>
            <a:ext cx="367843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873703" y="1747048"/>
            <a:ext cx="408301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E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NGINEERING</a:t>
            </a:r>
          </a:p>
          <a:p>
            <a:pPr lvl="1"/>
            <a:endParaRPr lang="en-US" sz="16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1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Robert F. Cervenka School of Engineering 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    Computer &amp; Electrical Engineering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    Manufacturing Engineering 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    Mechanical Engineering 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    Plastics Engineering 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    MS Manufacturing Engineering  </a:t>
            </a:r>
          </a:p>
          <a:p>
            <a:r>
              <a:rPr lang="en-US" sz="1600" dirty="0">
                <a:latin typeface="Calibri" panose="020F0502020204030204" pitchFamily="34" charset="0"/>
              </a:rPr>
              <a:t>       	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Engineering Technology</a:t>
            </a:r>
          </a:p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	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03969" y="4584311"/>
            <a:ext cx="380041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M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ATHEMATICS</a:t>
            </a:r>
          </a:p>
          <a:p>
            <a:pPr lvl="1"/>
            <a:b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Applied Math and Computer Science 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Game Design and Mobile Applications PSM Industrial and Applied Math </a:t>
            </a:r>
          </a:p>
          <a:p>
            <a:endParaRPr lang="en-US" dirty="0">
              <a:latin typeface="Calibri" panose="020F0502020204030204" pitchFamily="34" charset="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4917890" y="2223005"/>
            <a:ext cx="3648058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1411" y="6277377"/>
            <a:ext cx="9144000" cy="592931"/>
          </a:xfrm>
          <a:prstGeom prst="rect">
            <a:avLst/>
          </a:prstGeom>
          <a:solidFill>
            <a:srgbClr val="0040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1226743" y="6310184"/>
            <a:ext cx="4398962" cy="47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sz="1050" dirty="0">
                <a:solidFill>
                  <a:schemeClr val="bg1"/>
                </a:solidFill>
                <a:latin typeface="Arial"/>
                <a:cs typeface="Arial"/>
              </a:rPr>
              <a:t>UNIVERSITY OF WISCONSIN-STOUT</a:t>
            </a:r>
            <a:br>
              <a:rPr lang="en-US" sz="105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050" dirty="0">
                <a:solidFill>
                  <a:schemeClr val="bg1"/>
                </a:solidFill>
                <a:latin typeface="Arial"/>
                <a:cs typeface="Arial"/>
              </a:rPr>
              <a:t>Learn more at </a:t>
            </a:r>
            <a:r>
              <a:rPr lang="en-US" sz="1050" b="1" dirty="0" err="1">
                <a:solidFill>
                  <a:schemeClr val="bg1"/>
                </a:solidFill>
                <a:latin typeface="Arial"/>
                <a:cs typeface="Arial"/>
              </a:rPr>
              <a:t>www.uwstout.edu</a:t>
            </a:r>
            <a:endParaRPr lang="en-US" sz="105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3" name="Picture 5" descr="SHIELD.psd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-44197" y="5955908"/>
            <a:ext cx="1143001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5033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D4DFB-6B29-429C-9951-B8742D76A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550E64EA-3D0D-42E4-802E-E56F49FD92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114" y="1776217"/>
            <a:ext cx="7032673" cy="4694309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691D685-A6BC-42E5-BFB9-53949FF2E409}"/>
              </a:ext>
            </a:extLst>
          </p:cNvPr>
          <p:cNvGrpSpPr/>
          <p:nvPr/>
        </p:nvGrpSpPr>
        <p:grpSpPr>
          <a:xfrm>
            <a:off x="-76200" y="405626"/>
            <a:ext cx="9383791" cy="1109842"/>
            <a:chOff x="-76200" y="1206963"/>
            <a:chExt cx="9383791" cy="11098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49C36CD-2B43-4439-A5C2-AAFDE95C015B}"/>
                </a:ext>
              </a:extLst>
            </p:cNvPr>
            <p:cNvSpPr/>
            <p:nvPr/>
          </p:nvSpPr>
          <p:spPr>
            <a:xfrm>
              <a:off x="-76200" y="163406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397BE0A-81CC-46DE-865E-0BD490BACA40}"/>
                </a:ext>
              </a:extLst>
            </p:cNvPr>
            <p:cNvSpPr/>
            <p:nvPr/>
          </p:nvSpPr>
          <p:spPr>
            <a:xfrm>
              <a:off x="7815429" y="164850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CA7D7A7-2482-48A5-B260-1912B9277D07}"/>
                </a:ext>
              </a:extLst>
            </p:cNvPr>
            <p:cNvGrpSpPr/>
            <p:nvPr/>
          </p:nvGrpSpPr>
          <p:grpSpPr>
            <a:xfrm>
              <a:off x="1015995" y="1206963"/>
              <a:ext cx="7187280" cy="1095402"/>
              <a:chOff x="2082800" y="1249865"/>
              <a:chExt cx="5020733" cy="76520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2E47312-B86B-4860-A612-E0AAB40F2D5E}"/>
                  </a:ext>
                </a:extLst>
              </p:cNvPr>
              <p:cNvSpPr/>
              <p:nvPr/>
            </p:nvSpPr>
            <p:spPr>
              <a:xfrm>
                <a:off x="2082800" y="1249865"/>
                <a:ext cx="5020733" cy="541867"/>
              </a:xfrm>
              <a:prstGeom prst="rect">
                <a:avLst/>
              </a:prstGeom>
              <a:solidFill>
                <a:srgbClr val="103479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ight Triangle 8">
                <a:extLst>
                  <a:ext uri="{FF2B5EF4-FFF2-40B4-BE49-F238E27FC236}">
                    <a16:creationId xmlns:a16="http://schemas.microsoft.com/office/drawing/2014/main" id="{9E74124D-4A8F-4882-ADDE-16DDBC782582}"/>
                  </a:ext>
                </a:extLst>
              </p:cNvPr>
              <p:cNvSpPr/>
              <p:nvPr/>
            </p:nvSpPr>
            <p:spPr>
              <a:xfrm rot="10800000">
                <a:off x="2091267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40EBD8CF-480F-4E6F-B558-9CF038B0FB11}"/>
                  </a:ext>
                </a:extLst>
              </p:cNvPr>
              <p:cNvSpPr/>
              <p:nvPr/>
            </p:nvSpPr>
            <p:spPr>
              <a:xfrm rot="10800000" flipH="1">
                <a:off x="6832600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CDA07E9-ABDE-4738-81D8-2012144C3EA7}"/>
              </a:ext>
            </a:extLst>
          </p:cNvPr>
          <p:cNvSpPr txBox="1"/>
          <p:nvPr/>
        </p:nvSpPr>
        <p:spPr>
          <a:xfrm>
            <a:off x="1015995" y="474151"/>
            <a:ext cx="71872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  <a:latin typeface="Calibri" panose="020F0502020204030204" pitchFamily="34" charset="0"/>
                <a:cs typeface="Arial"/>
              </a:rPr>
              <a:t>ROBOT       HUMAN INTERACTIONS</a:t>
            </a:r>
          </a:p>
        </p:txBody>
      </p:sp>
      <p:sp>
        <p:nvSpPr>
          <p:cNvPr id="12" name="Arrow: Left-Right 11">
            <a:extLst>
              <a:ext uri="{FF2B5EF4-FFF2-40B4-BE49-F238E27FC236}">
                <a16:creationId xmlns:a16="http://schemas.microsoft.com/office/drawing/2014/main" id="{07232FAA-18CA-43E4-B3E0-153F3652D5D5}"/>
              </a:ext>
            </a:extLst>
          </p:cNvPr>
          <p:cNvSpPr/>
          <p:nvPr/>
        </p:nvSpPr>
        <p:spPr>
          <a:xfrm>
            <a:off x="2907314" y="681074"/>
            <a:ext cx="497067" cy="201705"/>
          </a:xfrm>
          <a:prstGeom prst="left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3BD756-2B74-4090-BC9E-073363EDBC1D}"/>
              </a:ext>
            </a:extLst>
          </p:cNvPr>
          <p:cNvSpPr txBox="1"/>
          <p:nvPr/>
        </p:nvSpPr>
        <p:spPr>
          <a:xfrm>
            <a:off x="1015995" y="6448393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>
                <a:hlinkClick r:id="rId3"/>
              </a:rPr>
              <a:t>source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42442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D4DFB-6B29-429C-9951-B8742D76A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C9EC69A2-745D-4F5A-952D-25BD2EC879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6381" y="1859607"/>
            <a:ext cx="6096000" cy="3054096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691D685-A6BC-42E5-BFB9-53949FF2E409}"/>
              </a:ext>
            </a:extLst>
          </p:cNvPr>
          <p:cNvGrpSpPr/>
          <p:nvPr/>
        </p:nvGrpSpPr>
        <p:grpSpPr>
          <a:xfrm>
            <a:off x="-76200" y="405626"/>
            <a:ext cx="9383791" cy="1109842"/>
            <a:chOff x="-76200" y="1206963"/>
            <a:chExt cx="9383791" cy="11098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49C36CD-2B43-4439-A5C2-AAFDE95C015B}"/>
                </a:ext>
              </a:extLst>
            </p:cNvPr>
            <p:cNvSpPr/>
            <p:nvPr/>
          </p:nvSpPr>
          <p:spPr>
            <a:xfrm>
              <a:off x="-76200" y="163406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397BE0A-81CC-46DE-865E-0BD490BACA40}"/>
                </a:ext>
              </a:extLst>
            </p:cNvPr>
            <p:cNvSpPr/>
            <p:nvPr/>
          </p:nvSpPr>
          <p:spPr>
            <a:xfrm>
              <a:off x="7815429" y="1648507"/>
              <a:ext cx="1492162" cy="668298"/>
            </a:xfrm>
            <a:prstGeom prst="rect">
              <a:avLst/>
            </a:prstGeom>
            <a:solidFill>
              <a:srgbClr val="152F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CA7D7A7-2482-48A5-B260-1912B9277D07}"/>
                </a:ext>
              </a:extLst>
            </p:cNvPr>
            <p:cNvGrpSpPr/>
            <p:nvPr/>
          </p:nvGrpSpPr>
          <p:grpSpPr>
            <a:xfrm>
              <a:off x="1015995" y="1206963"/>
              <a:ext cx="7187280" cy="1095402"/>
              <a:chOff x="2082800" y="1249865"/>
              <a:chExt cx="5020733" cy="76520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2E47312-B86B-4860-A612-E0AAB40F2D5E}"/>
                  </a:ext>
                </a:extLst>
              </p:cNvPr>
              <p:cNvSpPr/>
              <p:nvPr/>
            </p:nvSpPr>
            <p:spPr>
              <a:xfrm>
                <a:off x="2082800" y="1249865"/>
                <a:ext cx="5020733" cy="541867"/>
              </a:xfrm>
              <a:prstGeom prst="rect">
                <a:avLst/>
              </a:prstGeom>
              <a:solidFill>
                <a:srgbClr val="103479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ight Triangle 8">
                <a:extLst>
                  <a:ext uri="{FF2B5EF4-FFF2-40B4-BE49-F238E27FC236}">
                    <a16:creationId xmlns:a16="http://schemas.microsoft.com/office/drawing/2014/main" id="{9E74124D-4A8F-4882-ADDE-16DDBC782582}"/>
                  </a:ext>
                </a:extLst>
              </p:cNvPr>
              <p:cNvSpPr/>
              <p:nvPr/>
            </p:nvSpPr>
            <p:spPr>
              <a:xfrm rot="10800000">
                <a:off x="2091267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40EBD8CF-480F-4E6F-B558-9CF038B0FB11}"/>
                  </a:ext>
                </a:extLst>
              </p:cNvPr>
              <p:cNvSpPr/>
              <p:nvPr/>
            </p:nvSpPr>
            <p:spPr>
              <a:xfrm rot="10800000" flipH="1">
                <a:off x="6832600" y="1791732"/>
                <a:ext cx="270933" cy="223335"/>
              </a:xfrm>
              <a:prstGeom prst="rtTriangle">
                <a:avLst/>
              </a:prstGeom>
              <a:solidFill>
                <a:srgbClr val="09162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CDA07E9-ABDE-4738-81D8-2012144C3EA7}"/>
              </a:ext>
            </a:extLst>
          </p:cNvPr>
          <p:cNvSpPr txBox="1"/>
          <p:nvPr/>
        </p:nvSpPr>
        <p:spPr>
          <a:xfrm>
            <a:off x="1015995" y="474151"/>
            <a:ext cx="71872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  <a:latin typeface="Calibri" panose="020F0502020204030204" pitchFamily="34" charset="0"/>
                <a:cs typeface="Arial"/>
              </a:rPr>
              <a:t>ROBOT       HUMAN INTERACTIONS</a:t>
            </a:r>
          </a:p>
        </p:txBody>
      </p:sp>
      <p:sp>
        <p:nvSpPr>
          <p:cNvPr id="12" name="Arrow: Left-Right 11">
            <a:extLst>
              <a:ext uri="{FF2B5EF4-FFF2-40B4-BE49-F238E27FC236}">
                <a16:creationId xmlns:a16="http://schemas.microsoft.com/office/drawing/2014/main" id="{07232FAA-18CA-43E4-B3E0-153F3652D5D5}"/>
              </a:ext>
            </a:extLst>
          </p:cNvPr>
          <p:cNvSpPr/>
          <p:nvPr/>
        </p:nvSpPr>
        <p:spPr>
          <a:xfrm>
            <a:off x="2907314" y="681074"/>
            <a:ext cx="497067" cy="201705"/>
          </a:xfrm>
          <a:prstGeom prst="left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5F5BEDA-D4AB-4585-9F37-840D4F908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0497" y="4600134"/>
            <a:ext cx="3229039" cy="21591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0A6D110-6488-4A8F-8058-3C60CA84C2C9}"/>
              </a:ext>
            </a:extLst>
          </p:cNvPr>
          <p:cNvSpPr txBox="1"/>
          <p:nvPr/>
        </p:nvSpPr>
        <p:spPr>
          <a:xfrm>
            <a:off x="4719446" y="6398696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>
                <a:hlinkClick r:id="rId5"/>
              </a:rPr>
              <a:t>source</a:t>
            </a:r>
            <a:r>
              <a:rPr lang="en-US" dirty="0"/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04A3C4-8582-424D-807F-B3F87C1BAC32}"/>
              </a:ext>
            </a:extLst>
          </p:cNvPr>
          <p:cNvSpPr txBox="1"/>
          <p:nvPr/>
        </p:nvSpPr>
        <p:spPr>
          <a:xfrm>
            <a:off x="356381" y="4902072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>
                <a:hlinkClick r:id="rId6"/>
              </a:rPr>
              <a:t>source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738409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6D6E71"/>
      </a:dk1>
      <a:lt1>
        <a:srgbClr val="FFFFFF"/>
      </a:lt1>
      <a:dk2>
        <a:srgbClr val="0B3066"/>
      </a:dk2>
      <a:lt2>
        <a:srgbClr val="7CC2E0"/>
      </a:lt2>
      <a:accent1>
        <a:srgbClr val="D5EDEF"/>
      </a:accent1>
      <a:accent2>
        <a:srgbClr val="0080BF"/>
      </a:accent2>
      <a:accent3>
        <a:srgbClr val="6D6E71"/>
      </a:accent3>
      <a:accent4>
        <a:srgbClr val="F5A01E"/>
      </a:accent4>
      <a:accent5>
        <a:srgbClr val="FCBB76"/>
      </a:accent5>
      <a:accent6>
        <a:srgbClr val="8A8D09"/>
      </a:accent6>
      <a:hlink>
        <a:srgbClr val="6D6E71"/>
      </a:hlink>
      <a:folHlink>
        <a:srgbClr val="007DB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7940</TotalTime>
  <Words>826</Words>
  <Application>Microsoft Office PowerPoint</Application>
  <PresentationFormat>On-screen Show (4:3)</PresentationFormat>
  <Paragraphs>158</Paragraphs>
  <Slides>30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ＭＳ Ｐゴシック</vt:lpstr>
      <vt:lpstr>Andale WT TC</vt:lpstr>
      <vt:lpstr>Arial</vt:lpstr>
      <vt:lpstr>Arial Bold</vt:lpstr>
      <vt:lpstr>Calibri</vt:lpstr>
      <vt:lpstr>Helvetica Neue</vt:lpstr>
      <vt:lpstr>ITC Franklin Gothic Std Book</vt:lpstr>
      <vt:lpstr>Symbol</vt:lpstr>
      <vt:lpstr>Times New Roman</vt:lpstr>
      <vt:lpstr>Weiss Std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UW-Stout Student</dc:creator>
  <cp:lastModifiedBy>Berg, Devin</cp:lastModifiedBy>
  <cp:revision>132</cp:revision>
  <cp:lastPrinted>2018-05-23T21:14:59Z</cp:lastPrinted>
  <dcterms:created xsi:type="dcterms:W3CDTF">2015-04-28T18:16:53Z</dcterms:created>
  <dcterms:modified xsi:type="dcterms:W3CDTF">2018-07-24T02:37:06Z</dcterms:modified>
</cp:coreProperties>
</file>