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Lst>
  <p:notesMasterIdLst>
    <p:notesMasterId r:id="rId86"/>
  </p:notesMasterIdLst>
  <p:sldIdLst>
    <p:sldId id="256" r:id="rId2"/>
    <p:sldId id="734" r:id="rId3"/>
    <p:sldId id="825" r:id="rId4"/>
    <p:sldId id="811" r:id="rId5"/>
    <p:sldId id="321" r:id="rId6"/>
    <p:sldId id="728" r:id="rId7"/>
    <p:sldId id="485" r:id="rId8"/>
    <p:sldId id="423" r:id="rId9"/>
    <p:sldId id="414" r:id="rId10"/>
    <p:sldId id="812" r:id="rId11"/>
    <p:sldId id="405" r:id="rId12"/>
    <p:sldId id="418" r:id="rId13"/>
    <p:sldId id="419" r:id="rId14"/>
    <p:sldId id="408" r:id="rId15"/>
    <p:sldId id="828" r:id="rId16"/>
    <p:sldId id="323" r:id="rId17"/>
    <p:sldId id="829" r:id="rId18"/>
    <p:sldId id="830" r:id="rId19"/>
    <p:sldId id="831" r:id="rId20"/>
    <p:sldId id="832" r:id="rId21"/>
    <p:sldId id="833" r:id="rId22"/>
    <p:sldId id="813" r:id="rId23"/>
    <p:sldId id="268" r:id="rId24"/>
    <p:sldId id="788" r:id="rId25"/>
    <p:sldId id="388" r:id="rId26"/>
    <p:sldId id="814" r:id="rId27"/>
    <p:sldId id="826" r:id="rId28"/>
    <p:sldId id="827" r:id="rId29"/>
    <p:sldId id="731" r:id="rId30"/>
    <p:sldId id="259" r:id="rId31"/>
    <p:sldId id="792" r:id="rId32"/>
    <p:sldId id="815" r:id="rId33"/>
    <p:sldId id="806" r:id="rId34"/>
    <p:sldId id="793" r:id="rId35"/>
    <p:sldId id="262" r:id="rId36"/>
    <p:sldId id="816" r:id="rId37"/>
    <p:sldId id="771" r:id="rId38"/>
    <p:sldId id="489" r:id="rId39"/>
    <p:sldId id="631" r:id="rId40"/>
    <p:sldId id="753" r:id="rId41"/>
    <p:sldId id="754" r:id="rId42"/>
    <p:sldId id="733" r:id="rId43"/>
    <p:sldId id="758" r:id="rId44"/>
    <p:sldId id="344" r:id="rId45"/>
    <p:sldId id="752" r:id="rId46"/>
    <p:sldId id="701" r:id="rId47"/>
    <p:sldId id="702" r:id="rId48"/>
    <p:sldId id="703" r:id="rId49"/>
    <p:sldId id="706" r:id="rId50"/>
    <p:sldId id="708" r:id="rId51"/>
    <p:sldId id="710" r:id="rId52"/>
    <p:sldId id="712" r:id="rId53"/>
    <p:sldId id="272" r:id="rId54"/>
    <p:sldId id="271" r:id="rId55"/>
    <p:sldId id="291" r:id="rId56"/>
    <p:sldId id="275" r:id="rId57"/>
    <p:sldId id="274" r:id="rId58"/>
    <p:sldId id="282" r:id="rId59"/>
    <p:sldId id="279" r:id="rId60"/>
    <p:sldId id="821" r:id="rId61"/>
    <p:sldId id="834" r:id="rId62"/>
    <p:sldId id="756" r:id="rId63"/>
    <p:sldId id="797" r:id="rId64"/>
    <p:sldId id="822" r:id="rId65"/>
    <p:sldId id="802" r:id="rId66"/>
    <p:sldId id="824" r:id="rId67"/>
    <p:sldId id="301" r:id="rId68"/>
    <p:sldId id="818" r:id="rId69"/>
    <p:sldId id="691" r:id="rId70"/>
    <p:sldId id="810" r:id="rId71"/>
    <p:sldId id="820" r:id="rId72"/>
    <p:sldId id="302" r:id="rId73"/>
    <p:sldId id="300" r:id="rId74"/>
    <p:sldId id="743" r:id="rId75"/>
    <p:sldId id="817" r:id="rId76"/>
    <p:sldId id="380" r:id="rId77"/>
    <p:sldId id="403" r:id="rId78"/>
    <p:sldId id="404" r:id="rId79"/>
    <p:sldId id="354" r:id="rId80"/>
    <p:sldId id="463" r:id="rId81"/>
    <p:sldId id="809" r:id="rId82"/>
    <p:sldId id="791" r:id="rId83"/>
    <p:sldId id="801" r:id="rId84"/>
    <p:sldId id="767"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heredia anaheredia" initials="aa [10]"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Estilo Médio 1 - Ênfas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26" autoAdjust="0"/>
    <p:restoredTop sz="92736"/>
  </p:normalViewPr>
  <p:slideViewPr>
    <p:cSldViewPr snapToGrid="0" snapToObjects="1">
      <p:cViewPr>
        <p:scale>
          <a:sx n="90" d="100"/>
          <a:sy n="90" d="100"/>
        </p:scale>
        <p:origin x="256" y="384"/>
      </p:cViewPr>
      <p:guideLst>
        <p:guide orient="horz" pos="2160"/>
        <p:guide pos="3840"/>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package" Target="../embeddings/Planilha_do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Planilha_do_Microsoft_Excel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4.0397048916054903E-2"/>
          <c:y val="7.4215449202154699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2"/>
              </a:solidFill>
              <a:latin typeface="+mn-lt"/>
              <a:ea typeface="+mn-ea"/>
              <a:cs typeface="+mn-cs"/>
            </a:defRPr>
          </a:pPr>
          <a:endParaRPr lang="pt-B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Foglio1!$B$1</c:f>
              <c:strCache>
                <c:ptCount val="1"/>
                <c:pt idx="0">
                  <c:v>ORCID HUB</c:v>
                </c:pt>
              </c:strCache>
            </c:strRef>
          </c:tx>
          <c:explosion val="25"/>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A3B8-46C1-B801-29859AC353C3}"/>
              </c:ext>
            </c:extLst>
          </c:dPt>
          <c:dPt>
            <c:idx val="1"/>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3-A3B8-46C1-B801-29859AC353C3}"/>
              </c:ext>
            </c:extLst>
          </c:dPt>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pt-B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Foglio1!$A$2:$A$3</c:f>
              <c:strCache>
                <c:ptCount val="2"/>
                <c:pt idx="0">
                  <c:v>YES</c:v>
                </c:pt>
                <c:pt idx="1">
                  <c:v>NO</c:v>
                </c:pt>
              </c:strCache>
            </c:strRef>
          </c:cat>
          <c:val>
            <c:numRef>
              <c:f>Foglio1!$B$2:$B$3</c:f>
              <c:numCache>
                <c:formatCode>General</c:formatCode>
                <c:ptCount val="2"/>
                <c:pt idx="0">
                  <c:v>98</c:v>
                </c:pt>
                <c:pt idx="1">
                  <c:v>2</c:v>
                </c:pt>
              </c:numCache>
            </c:numRef>
          </c:val>
          <c:extLst>
            <c:ext xmlns:c16="http://schemas.microsoft.com/office/drawing/2014/chart" uri="{C3380CC4-5D6E-409C-BE32-E72D297353CC}">
              <c16:uniqueId val="{00000004-A3B8-46C1-B801-29859AC353C3}"/>
            </c:ext>
          </c:extLst>
        </c:ser>
        <c:dLbls>
          <c:showLegendKey val="0"/>
          <c:showVal val="0"/>
          <c:showCatName val="0"/>
          <c:showSerName val="0"/>
          <c:showPercent val="1"/>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2"/>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2"/>
                </a:solidFill>
                <a:latin typeface="+mn-lt"/>
                <a:ea typeface="+mn-ea"/>
                <a:cs typeface="+mn-cs"/>
              </a:defRPr>
            </a:pPr>
            <a:r>
              <a:rPr lang="en-US" sz="2800">
                <a:solidFill>
                  <a:schemeClr val="tx2"/>
                </a:solidFill>
              </a:rPr>
              <a:t>National </a:t>
            </a:r>
          </a:p>
          <a:p>
            <a:pPr>
              <a:defRPr sz="2800">
                <a:solidFill>
                  <a:schemeClr val="tx2"/>
                </a:solidFill>
              </a:defRPr>
            </a:pPr>
            <a:r>
              <a:rPr lang="en-US" sz="2800">
                <a:solidFill>
                  <a:schemeClr val="tx2"/>
                </a:solidFill>
              </a:rPr>
              <a:t>Database</a:t>
            </a:r>
          </a:p>
        </c:rich>
      </c:tx>
      <c:layout>
        <c:manualLayout>
          <c:xMode val="edge"/>
          <c:yMode val="edge"/>
          <c:x val="0.70101284901307603"/>
          <c:y val="0.21542209599133599"/>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2"/>
              </a:solidFill>
              <a:latin typeface="+mn-lt"/>
              <a:ea typeface="+mn-ea"/>
              <a:cs typeface="+mn-cs"/>
            </a:defRPr>
          </a:pPr>
          <a:endParaRPr lang="pt-B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Foglio1!$B$1</c:f>
              <c:strCache>
                <c:ptCount val="1"/>
                <c:pt idx="0">
                  <c:v>National Database</c:v>
                </c:pt>
              </c:strCache>
            </c:strRef>
          </c:tx>
          <c:explosion val="25"/>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FBB1-4AC6-AB7C-62456FA57C6E}"/>
              </c:ext>
            </c:extLst>
          </c:dPt>
          <c:dPt>
            <c:idx val="1"/>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3-FBB1-4AC6-AB7C-62456FA57C6E}"/>
              </c:ext>
            </c:extLst>
          </c:dPt>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pt-B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Foglio1!$A$2:$A$3</c:f>
              <c:strCache>
                <c:ptCount val="2"/>
                <c:pt idx="0">
                  <c:v>YES</c:v>
                </c:pt>
                <c:pt idx="1">
                  <c:v>NO</c:v>
                </c:pt>
              </c:strCache>
            </c:strRef>
          </c:cat>
          <c:val>
            <c:numRef>
              <c:f>Foglio1!$B$2:$B$3</c:f>
              <c:numCache>
                <c:formatCode>General</c:formatCode>
                <c:ptCount val="2"/>
                <c:pt idx="0">
                  <c:v>94</c:v>
                </c:pt>
                <c:pt idx="1">
                  <c:v>6</c:v>
                </c:pt>
              </c:numCache>
            </c:numRef>
          </c:val>
          <c:extLst>
            <c:ext xmlns:c16="http://schemas.microsoft.com/office/drawing/2014/chart" uri="{C3380CC4-5D6E-409C-BE32-E72D297353CC}">
              <c16:uniqueId val="{00000004-FBB1-4AC6-AB7C-62456FA57C6E}"/>
            </c:ext>
          </c:extLst>
        </c:ser>
        <c:dLbls>
          <c:showLegendKey val="0"/>
          <c:showVal val="0"/>
          <c:showCatName val="0"/>
          <c:showSerName val="0"/>
          <c:showPercent val="1"/>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2"/>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C12F34-F15F-D647-8612-DD420916A326}" type="doc">
      <dgm:prSet loTypeId="urn:microsoft.com/office/officeart/2009/3/layout/RandomtoResultProcess" loCatId="" qsTypeId="urn:microsoft.com/office/officeart/2005/8/quickstyle/simple4" qsCatId="simple" csTypeId="urn:microsoft.com/office/officeart/2005/8/colors/accent5_2" csCatId="accent5" phldr="1"/>
      <dgm:spPr/>
      <dgm:t>
        <a:bodyPr/>
        <a:lstStyle/>
        <a:p>
          <a:endParaRPr kumimoji="1" lang="ja-JP" altLang="en-US"/>
        </a:p>
      </dgm:t>
    </dgm:pt>
    <dgm:pt modelId="{D420AF7D-F02A-A54E-986F-E14D4A1F1DDB}">
      <dgm:prSet phldrT="[テキスト]"/>
      <dgm:spPr/>
      <dgm:t>
        <a:bodyPr/>
        <a:lstStyle/>
        <a:p>
          <a:r>
            <a:rPr kumimoji="1" lang="en-US" altLang="ja-JP" dirty="0">
              <a:solidFill>
                <a:srgbClr val="58595B"/>
              </a:solidFill>
              <a:latin typeface="Gill Sans" charset="0"/>
              <a:ea typeface="Gill Sans" charset="0"/>
              <a:cs typeface="Gill Sans" charset="0"/>
            </a:rPr>
            <a:t>Author</a:t>
          </a:r>
          <a:endParaRPr kumimoji="1" lang="ja-JP" altLang="en-US" dirty="0">
            <a:solidFill>
              <a:srgbClr val="58595B"/>
            </a:solidFill>
            <a:latin typeface="Gill Sans" charset="0"/>
            <a:ea typeface="Gill Sans" charset="0"/>
            <a:cs typeface="Gill Sans" charset="0"/>
          </a:endParaRPr>
        </a:p>
      </dgm:t>
    </dgm:pt>
    <dgm:pt modelId="{4DFB9FCD-70D5-A147-8F6E-C3F3993AF135}" type="parTrans" cxnId="{0E8E7CBA-5C3C-B24B-B5EC-F9B9E0E9B2B1}">
      <dgm:prSet/>
      <dgm:spPr/>
      <dgm:t>
        <a:bodyPr/>
        <a:lstStyle/>
        <a:p>
          <a:endParaRPr kumimoji="1" lang="ja-JP" altLang="en-US">
            <a:solidFill>
              <a:srgbClr val="58595B"/>
            </a:solidFill>
            <a:latin typeface="Gill Sans" charset="0"/>
            <a:ea typeface="Gill Sans" charset="0"/>
            <a:cs typeface="Gill Sans" charset="0"/>
          </a:endParaRPr>
        </a:p>
      </dgm:t>
    </dgm:pt>
    <dgm:pt modelId="{2B0027DD-B7D9-ED4B-B1DA-3868FD526EEE}" type="sibTrans" cxnId="{0E8E7CBA-5C3C-B24B-B5EC-F9B9E0E9B2B1}">
      <dgm:prSet/>
      <dgm:spPr/>
      <dgm:t>
        <a:bodyPr/>
        <a:lstStyle/>
        <a:p>
          <a:endParaRPr kumimoji="1" lang="ja-JP" altLang="en-US">
            <a:solidFill>
              <a:srgbClr val="58595B"/>
            </a:solidFill>
            <a:latin typeface="Gill Sans" charset="0"/>
            <a:ea typeface="Gill Sans" charset="0"/>
            <a:cs typeface="Gill Sans" charset="0"/>
          </a:endParaRPr>
        </a:p>
      </dgm:t>
    </dgm:pt>
    <dgm:pt modelId="{1FFC3486-9F3D-1645-8AF8-D263671D1DE4}">
      <dgm:prSet phldrT="[テキスト]" custT="1"/>
      <dgm:spPr/>
      <dgm:t>
        <a:bodyPr/>
        <a:lstStyle/>
        <a:p>
          <a:pPr algn="l"/>
          <a:r>
            <a:rPr kumimoji="1" lang="en-US" altLang="ja-JP" sz="1600" dirty="0">
              <a:solidFill>
                <a:srgbClr val="58595B"/>
              </a:solidFill>
              <a:latin typeface="Gill Sans" charset="0"/>
              <a:ea typeface="Gill Sans" charset="0"/>
              <a:cs typeface="Gill Sans" charset="0"/>
            </a:rPr>
            <a:t>Link own ORCID to author profile</a:t>
          </a:r>
          <a:endParaRPr kumimoji="1" lang="ja-JP" altLang="en-US" sz="1600" dirty="0">
            <a:solidFill>
              <a:srgbClr val="58595B"/>
            </a:solidFill>
            <a:latin typeface="Gill Sans" charset="0"/>
            <a:ea typeface="Gill Sans" charset="0"/>
            <a:cs typeface="Gill Sans" charset="0"/>
          </a:endParaRPr>
        </a:p>
      </dgm:t>
    </dgm:pt>
    <dgm:pt modelId="{682F3296-316C-4F44-B400-306DA9773246}" type="parTrans" cxnId="{02FF8713-561B-EE46-9FC7-B46A9276D215}">
      <dgm:prSet/>
      <dgm:spPr/>
      <dgm:t>
        <a:bodyPr/>
        <a:lstStyle/>
        <a:p>
          <a:endParaRPr kumimoji="1" lang="ja-JP" altLang="en-US">
            <a:solidFill>
              <a:srgbClr val="58595B"/>
            </a:solidFill>
            <a:latin typeface="Gill Sans" charset="0"/>
            <a:ea typeface="Gill Sans" charset="0"/>
            <a:cs typeface="Gill Sans" charset="0"/>
          </a:endParaRPr>
        </a:p>
      </dgm:t>
    </dgm:pt>
    <dgm:pt modelId="{E4B90BE2-29B5-2D44-A019-F060185A58B9}" type="sibTrans" cxnId="{02FF8713-561B-EE46-9FC7-B46A9276D215}">
      <dgm:prSet/>
      <dgm:spPr/>
      <dgm:t>
        <a:bodyPr/>
        <a:lstStyle/>
        <a:p>
          <a:endParaRPr kumimoji="1" lang="ja-JP" altLang="en-US">
            <a:solidFill>
              <a:srgbClr val="58595B"/>
            </a:solidFill>
            <a:latin typeface="Gill Sans" charset="0"/>
            <a:ea typeface="Gill Sans" charset="0"/>
            <a:cs typeface="Gill Sans" charset="0"/>
          </a:endParaRPr>
        </a:p>
      </dgm:t>
    </dgm:pt>
    <dgm:pt modelId="{02D01C42-5F21-0E4A-8955-8C3193406D54}">
      <dgm:prSet phldrT="[テキスト]"/>
      <dgm:spPr/>
      <dgm:t>
        <a:bodyPr/>
        <a:lstStyle/>
        <a:p>
          <a:r>
            <a:rPr kumimoji="1" lang="en-US" altLang="ja-JP" dirty="0">
              <a:solidFill>
                <a:srgbClr val="58595B"/>
              </a:solidFill>
              <a:latin typeface="Gill Sans" charset="0"/>
              <a:ea typeface="Gill Sans" charset="0"/>
              <a:cs typeface="Gill Sans" charset="0"/>
            </a:rPr>
            <a:t>Publisher</a:t>
          </a:r>
          <a:endParaRPr kumimoji="1" lang="ja-JP" altLang="en-US" dirty="0">
            <a:solidFill>
              <a:srgbClr val="58595B"/>
            </a:solidFill>
            <a:latin typeface="Gill Sans" charset="0"/>
            <a:ea typeface="Gill Sans" charset="0"/>
            <a:cs typeface="Gill Sans" charset="0"/>
          </a:endParaRPr>
        </a:p>
      </dgm:t>
    </dgm:pt>
    <dgm:pt modelId="{853474BF-5B36-E54F-9823-BFDE339F6F12}" type="parTrans" cxnId="{869F0F03-D65D-0040-B473-974133BBD4F8}">
      <dgm:prSet/>
      <dgm:spPr/>
      <dgm:t>
        <a:bodyPr/>
        <a:lstStyle/>
        <a:p>
          <a:endParaRPr kumimoji="1" lang="ja-JP" altLang="en-US">
            <a:solidFill>
              <a:srgbClr val="58595B"/>
            </a:solidFill>
            <a:latin typeface="Gill Sans" charset="0"/>
            <a:ea typeface="Gill Sans" charset="0"/>
            <a:cs typeface="Gill Sans" charset="0"/>
          </a:endParaRPr>
        </a:p>
      </dgm:t>
    </dgm:pt>
    <dgm:pt modelId="{81C8B46B-566E-B846-A383-1D7F9AD08359}" type="sibTrans" cxnId="{869F0F03-D65D-0040-B473-974133BBD4F8}">
      <dgm:prSet/>
      <dgm:spPr/>
      <dgm:t>
        <a:bodyPr/>
        <a:lstStyle/>
        <a:p>
          <a:endParaRPr kumimoji="1" lang="ja-JP" altLang="en-US">
            <a:solidFill>
              <a:srgbClr val="58595B"/>
            </a:solidFill>
            <a:latin typeface="Gill Sans" charset="0"/>
            <a:ea typeface="Gill Sans" charset="0"/>
            <a:cs typeface="Gill Sans" charset="0"/>
          </a:endParaRPr>
        </a:p>
      </dgm:t>
    </dgm:pt>
    <dgm:pt modelId="{95C99180-D06C-1244-82E4-E74259EB9B7E}">
      <dgm:prSet phldrT="[テキスト]" custT="1"/>
      <dgm:spPr/>
      <dgm:t>
        <a:bodyPr/>
        <a:lstStyle/>
        <a:p>
          <a:pPr algn="l"/>
          <a:r>
            <a:rPr kumimoji="1" lang="en-US" altLang="ja-JP" sz="1600" dirty="0">
              <a:solidFill>
                <a:srgbClr val="58595B"/>
              </a:solidFill>
              <a:latin typeface="Gill Sans" charset="0"/>
              <a:ea typeface="Gill Sans" charset="0"/>
              <a:cs typeface="Gill Sans" charset="0"/>
            </a:rPr>
            <a:t>Embed</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authors’</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ORCID</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in</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the</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metadata</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when</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the</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manuscript</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is</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accepted</a:t>
          </a:r>
          <a:endParaRPr kumimoji="1" lang="ja-JP" altLang="en-US" sz="1600" dirty="0">
            <a:solidFill>
              <a:srgbClr val="58595B"/>
            </a:solidFill>
            <a:latin typeface="Gill Sans" charset="0"/>
            <a:ea typeface="Gill Sans" charset="0"/>
            <a:cs typeface="Gill Sans" charset="0"/>
          </a:endParaRPr>
        </a:p>
      </dgm:t>
    </dgm:pt>
    <dgm:pt modelId="{7DEF19AF-0C56-2440-9DFE-20DC9707EF6A}" type="parTrans" cxnId="{855442F6-ADD1-7343-B3CF-552EAB020B05}">
      <dgm:prSet/>
      <dgm:spPr/>
      <dgm:t>
        <a:bodyPr/>
        <a:lstStyle/>
        <a:p>
          <a:endParaRPr kumimoji="1" lang="ja-JP" altLang="en-US">
            <a:solidFill>
              <a:srgbClr val="58595B"/>
            </a:solidFill>
            <a:latin typeface="Gill Sans" charset="0"/>
            <a:ea typeface="Gill Sans" charset="0"/>
            <a:cs typeface="Gill Sans" charset="0"/>
          </a:endParaRPr>
        </a:p>
      </dgm:t>
    </dgm:pt>
    <dgm:pt modelId="{F89F984D-86E7-A949-BDAF-145ECF67758B}" type="sibTrans" cxnId="{855442F6-ADD1-7343-B3CF-552EAB020B05}">
      <dgm:prSet/>
      <dgm:spPr/>
      <dgm:t>
        <a:bodyPr/>
        <a:lstStyle/>
        <a:p>
          <a:endParaRPr kumimoji="1" lang="ja-JP" altLang="en-US">
            <a:solidFill>
              <a:srgbClr val="58595B"/>
            </a:solidFill>
            <a:latin typeface="Gill Sans" charset="0"/>
            <a:ea typeface="Gill Sans" charset="0"/>
            <a:cs typeface="Gill Sans" charset="0"/>
          </a:endParaRPr>
        </a:p>
      </dgm:t>
    </dgm:pt>
    <dgm:pt modelId="{B7A114AD-C683-7F4D-913C-1414C9803AA9}">
      <dgm:prSet phldrT="[テキスト]"/>
      <dgm:spPr/>
      <dgm:t>
        <a:bodyPr/>
        <a:lstStyle/>
        <a:p>
          <a:r>
            <a:rPr kumimoji="1" lang="en-US" altLang="ja-JP" dirty="0" err="1">
              <a:solidFill>
                <a:srgbClr val="58595B"/>
              </a:solidFill>
              <a:latin typeface="Gill Sans" charset="0"/>
              <a:ea typeface="Gill Sans" charset="0"/>
              <a:cs typeface="Gill Sans" charset="0"/>
            </a:rPr>
            <a:t>Crossref</a:t>
          </a:r>
          <a:endParaRPr kumimoji="1" lang="ja-JP" altLang="en-US" dirty="0">
            <a:solidFill>
              <a:srgbClr val="58595B"/>
            </a:solidFill>
            <a:latin typeface="Gill Sans" charset="0"/>
            <a:ea typeface="Gill Sans" charset="0"/>
            <a:cs typeface="Gill Sans" charset="0"/>
          </a:endParaRPr>
        </a:p>
      </dgm:t>
    </dgm:pt>
    <dgm:pt modelId="{F305EE63-D78F-364A-ABD6-EA1217DDEA41}" type="parTrans" cxnId="{47410168-2D34-A240-85DA-DAC0F02EC300}">
      <dgm:prSet/>
      <dgm:spPr/>
      <dgm:t>
        <a:bodyPr/>
        <a:lstStyle/>
        <a:p>
          <a:endParaRPr kumimoji="1" lang="ja-JP" altLang="en-US">
            <a:solidFill>
              <a:srgbClr val="58595B"/>
            </a:solidFill>
            <a:latin typeface="Gill Sans" charset="0"/>
            <a:ea typeface="Gill Sans" charset="0"/>
            <a:cs typeface="Gill Sans" charset="0"/>
          </a:endParaRPr>
        </a:p>
      </dgm:t>
    </dgm:pt>
    <dgm:pt modelId="{46D291E7-1BBB-F340-8165-1CC73553DF2E}" type="sibTrans" cxnId="{47410168-2D34-A240-85DA-DAC0F02EC300}">
      <dgm:prSet/>
      <dgm:spPr/>
      <dgm:t>
        <a:bodyPr/>
        <a:lstStyle/>
        <a:p>
          <a:endParaRPr kumimoji="1" lang="ja-JP" altLang="en-US">
            <a:solidFill>
              <a:srgbClr val="58595B"/>
            </a:solidFill>
            <a:latin typeface="Gill Sans" charset="0"/>
            <a:ea typeface="Gill Sans" charset="0"/>
            <a:cs typeface="Gill Sans" charset="0"/>
          </a:endParaRPr>
        </a:p>
      </dgm:t>
    </dgm:pt>
    <dgm:pt modelId="{394573E4-2F1D-BC42-B9A1-1A4819A3C5CC}">
      <dgm:prSet phldrT="[テキスト]" custT="1"/>
      <dgm:spPr/>
      <dgm:t>
        <a:bodyPr/>
        <a:lstStyle/>
        <a:p>
          <a:r>
            <a:rPr kumimoji="1" lang="en-US" altLang="ja-JP" sz="1600" dirty="0">
              <a:solidFill>
                <a:srgbClr val="58595B"/>
              </a:solidFill>
              <a:latin typeface="Gill Sans" charset="0"/>
              <a:ea typeface="Gill Sans" charset="0"/>
              <a:cs typeface="Gill Sans" charset="0"/>
            </a:rPr>
            <a:t>Check</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authors’</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ORCID</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in</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the</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metadata</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when</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assigning</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DOIs</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to</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new</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publications</a:t>
          </a:r>
          <a:endParaRPr kumimoji="1" lang="ja-JP" altLang="en-US" sz="1600" dirty="0">
            <a:solidFill>
              <a:srgbClr val="58595B"/>
            </a:solidFill>
            <a:latin typeface="Gill Sans" charset="0"/>
            <a:ea typeface="Gill Sans" charset="0"/>
            <a:cs typeface="Gill Sans" charset="0"/>
          </a:endParaRPr>
        </a:p>
      </dgm:t>
    </dgm:pt>
    <dgm:pt modelId="{049A563C-8272-E441-B573-8786FE342A11}" type="parTrans" cxnId="{07C65904-18A5-FD47-8921-85EB3E4CAF0E}">
      <dgm:prSet/>
      <dgm:spPr/>
      <dgm:t>
        <a:bodyPr/>
        <a:lstStyle/>
        <a:p>
          <a:endParaRPr kumimoji="1" lang="ja-JP" altLang="en-US">
            <a:solidFill>
              <a:srgbClr val="58595B"/>
            </a:solidFill>
            <a:latin typeface="Gill Sans" charset="0"/>
            <a:ea typeface="Gill Sans" charset="0"/>
            <a:cs typeface="Gill Sans" charset="0"/>
          </a:endParaRPr>
        </a:p>
      </dgm:t>
    </dgm:pt>
    <dgm:pt modelId="{18D2F31B-63FB-C648-820E-70E780239D07}" type="sibTrans" cxnId="{07C65904-18A5-FD47-8921-85EB3E4CAF0E}">
      <dgm:prSet/>
      <dgm:spPr/>
      <dgm:t>
        <a:bodyPr/>
        <a:lstStyle/>
        <a:p>
          <a:endParaRPr kumimoji="1" lang="ja-JP" altLang="en-US">
            <a:solidFill>
              <a:srgbClr val="58595B"/>
            </a:solidFill>
            <a:latin typeface="Gill Sans" charset="0"/>
            <a:ea typeface="Gill Sans" charset="0"/>
            <a:cs typeface="Gill Sans" charset="0"/>
          </a:endParaRPr>
        </a:p>
      </dgm:t>
    </dgm:pt>
    <dgm:pt modelId="{A8CD4A52-E6ED-BE4B-A8AE-26446183D47A}">
      <dgm:prSet phldrT="[テキスト]" custT="1"/>
      <dgm:spPr/>
      <dgm:t>
        <a:bodyPr/>
        <a:lstStyle/>
        <a:p>
          <a:r>
            <a:rPr kumimoji="1" lang="en-US" altLang="ja-JP" sz="2000" dirty="0">
              <a:solidFill>
                <a:srgbClr val="58595B"/>
              </a:solidFill>
              <a:latin typeface="Gill Sans" charset="0"/>
              <a:ea typeface="Gill Sans" charset="0"/>
              <a:cs typeface="Gill Sans" charset="0"/>
            </a:rPr>
            <a:t>ORCID</a:t>
          </a:r>
          <a:endParaRPr kumimoji="1" lang="ja-JP" altLang="en-US" sz="2000" dirty="0">
            <a:solidFill>
              <a:srgbClr val="58595B"/>
            </a:solidFill>
            <a:latin typeface="Gill Sans" charset="0"/>
            <a:ea typeface="Gill Sans" charset="0"/>
            <a:cs typeface="Gill Sans" charset="0"/>
          </a:endParaRPr>
        </a:p>
      </dgm:t>
    </dgm:pt>
    <dgm:pt modelId="{2A8E8AC5-BF0D-BA4B-9B3F-6B397B8BB086}" type="parTrans" cxnId="{57F2B623-4204-3846-96E7-E02CD9CAC94B}">
      <dgm:prSet/>
      <dgm:spPr/>
      <dgm:t>
        <a:bodyPr/>
        <a:lstStyle/>
        <a:p>
          <a:endParaRPr kumimoji="1" lang="ja-JP" altLang="en-US">
            <a:solidFill>
              <a:srgbClr val="58595B"/>
            </a:solidFill>
            <a:latin typeface="Gill Sans" charset="0"/>
            <a:ea typeface="Gill Sans" charset="0"/>
            <a:cs typeface="Gill Sans" charset="0"/>
          </a:endParaRPr>
        </a:p>
      </dgm:t>
    </dgm:pt>
    <dgm:pt modelId="{78A8D44B-8EF1-7041-8DA8-AEF9287E5BDE}" type="sibTrans" cxnId="{57F2B623-4204-3846-96E7-E02CD9CAC94B}">
      <dgm:prSet/>
      <dgm:spPr/>
      <dgm:t>
        <a:bodyPr/>
        <a:lstStyle/>
        <a:p>
          <a:endParaRPr kumimoji="1" lang="ja-JP" altLang="en-US">
            <a:solidFill>
              <a:srgbClr val="58595B"/>
            </a:solidFill>
            <a:latin typeface="Gill Sans" charset="0"/>
            <a:ea typeface="Gill Sans" charset="0"/>
            <a:cs typeface="Gill Sans" charset="0"/>
          </a:endParaRPr>
        </a:p>
      </dgm:t>
    </dgm:pt>
    <dgm:pt modelId="{77798561-E45D-8C42-AA15-84926A004A6E}">
      <dgm:prSet phldrT="[テキスト]" custT="1"/>
      <dgm:spPr>
        <a:ln>
          <a:noFill/>
        </a:ln>
      </dgm:spPr>
      <dgm:t>
        <a:bodyPr/>
        <a:lstStyle/>
        <a:p>
          <a:pPr algn="l"/>
          <a:r>
            <a:rPr kumimoji="1" lang="en-US" altLang="ja-JP" sz="1600" dirty="0">
              <a:solidFill>
                <a:srgbClr val="58595B"/>
              </a:solidFill>
              <a:latin typeface="Gill Sans" charset="0"/>
              <a:ea typeface="Gill Sans" charset="0"/>
              <a:cs typeface="Gill Sans" charset="0"/>
            </a:rPr>
            <a:t>Receive</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new</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publication</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info</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from</a:t>
          </a:r>
          <a:r>
            <a:rPr kumimoji="1" lang="ja-JP" altLang="en-US" sz="1600" dirty="0">
              <a:solidFill>
                <a:srgbClr val="58595B"/>
              </a:solidFill>
              <a:latin typeface="Gill Sans" charset="0"/>
              <a:ea typeface="Gill Sans" charset="0"/>
              <a:cs typeface="Gill Sans" charset="0"/>
            </a:rPr>
            <a:t> </a:t>
          </a:r>
          <a:r>
            <a:rPr kumimoji="1" lang="en-US" altLang="ja-JP" sz="1600" dirty="0" err="1">
              <a:solidFill>
                <a:srgbClr val="58595B"/>
              </a:solidFill>
              <a:latin typeface="Gill Sans" charset="0"/>
              <a:ea typeface="Gill Sans" charset="0"/>
              <a:cs typeface="Gill Sans" charset="0"/>
            </a:rPr>
            <a:t>Crossref</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and</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add</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to</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authors’</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ORCID</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records</a:t>
          </a:r>
          <a:endParaRPr kumimoji="1" lang="ja-JP" altLang="en-US" sz="1600" dirty="0">
            <a:solidFill>
              <a:srgbClr val="58595B"/>
            </a:solidFill>
            <a:latin typeface="Gill Sans" charset="0"/>
            <a:ea typeface="Gill Sans" charset="0"/>
            <a:cs typeface="Gill Sans" charset="0"/>
          </a:endParaRPr>
        </a:p>
      </dgm:t>
    </dgm:pt>
    <dgm:pt modelId="{3FDA4962-F29E-2B4C-8B76-183E9CA393A5}" type="parTrans" cxnId="{DBD4A1A6-E512-AA40-9BCE-98090CC7B86C}">
      <dgm:prSet/>
      <dgm:spPr/>
      <dgm:t>
        <a:bodyPr/>
        <a:lstStyle/>
        <a:p>
          <a:endParaRPr kumimoji="1" lang="ja-JP" altLang="en-US">
            <a:solidFill>
              <a:srgbClr val="58595B"/>
            </a:solidFill>
            <a:latin typeface="Gill Sans" charset="0"/>
            <a:ea typeface="Gill Sans" charset="0"/>
            <a:cs typeface="Gill Sans" charset="0"/>
          </a:endParaRPr>
        </a:p>
      </dgm:t>
    </dgm:pt>
    <dgm:pt modelId="{B02AB9DD-6063-F448-8D89-72A8C218FC32}" type="sibTrans" cxnId="{DBD4A1A6-E512-AA40-9BCE-98090CC7B86C}">
      <dgm:prSet/>
      <dgm:spPr/>
      <dgm:t>
        <a:bodyPr/>
        <a:lstStyle/>
        <a:p>
          <a:endParaRPr kumimoji="1" lang="ja-JP" altLang="en-US">
            <a:solidFill>
              <a:srgbClr val="58595B"/>
            </a:solidFill>
            <a:latin typeface="Gill Sans" charset="0"/>
            <a:ea typeface="Gill Sans" charset="0"/>
            <a:cs typeface="Gill Sans" charset="0"/>
          </a:endParaRPr>
        </a:p>
      </dgm:t>
    </dgm:pt>
    <dgm:pt modelId="{332365C8-A346-E149-9D06-86F78D1E11F7}">
      <dgm:prSet phldrT="[テキスト]" custT="1"/>
      <dgm:spPr/>
      <dgm:t>
        <a:bodyPr/>
        <a:lstStyle/>
        <a:p>
          <a:pPr algn="l"/>
          <a:r>
            <a:rPr kumimoji="1" lang="en-US" altLang="ja-JP" sz="1600" dirty="0">
              <a:solidFill>
                <a:srgbClr val="58595B"/>
              </a:solidFill>
              <a:latin typeface="Gill Sans" charset="0"/>
              <a:ea typeface="Gill Sans" charset="0"/>
              <a:cs typeface="Gill Sans" charset="0"/>
            </a:rPr>
            <a:t>Add</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ORCID</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to</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co-authors</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too</a:t>
          </a:r>
          <a:endParaRPr kumimoji="1" lang="ja-JP" altLang="en-US" sz="1600" dirty="0">
            <a:solidFill>
              <a:srgbClr val="58595B"/>
            </a:solidFill>
            <a:latin typeface="Gill Sans" charset="0"/>
            <a:ea typeface="Gill Sans" charset="0"/>
            <a:cs typeface="Gill Sans" charset="0"/>
          </a:endParaRPr>
        </a:p>
      </dgm:t>
    </dgm:pt>
    <dgm:pt modelId="{0C2F3043-86F0-D245-B919-B08FB83AF3D0}" type="parTrans" cxnId="{DDFC721E-3A28-1B4A-B806-0FBD445AA1F8}">
      <dgm:prSet/>
      <dgm:spPr/>
      <dgm:t>
        <a:bodyPr/>
        <a:lstStyle/>
        <a:p>
          <a:endParaRPr kumimoji="1" lang="ja-JP" altLang="en-US">
            <a:solidFill>
              <a:srgbClr val="58595B"/>
            </a:solidFill>
            <a:latin typeface="Gill Sans" charset="0"/>
            <a:ea typeface="Gill Sans" charset="0"/>
            <a:cs typeface="Gill Sans" charset="0"/>
          </a:endParaRPr>
        </a:p>
      </dgm:t>
    </dgm:pt>
    <dgm:pt modelId="{ECC62EAC-BA6A-2847-AADA-8B1615C702F5}" type="sibTrans" cxnId="{DDFC721E-3A28-1B4A-B806-0FBD445AA1F8}">
      <dgm:prSet/>
      <dgm:spPr/>
      <dgm:t>
        <a:bodyPr/>
        <a:lstStyle/>
        <a:p>
          <a:endParaRPr kumimoji="1" lang="ja-JP" altLang="en-US">
            <a:solidFill>
              <a:srgbClr val="58595B"/>
            </a:solidFill>
            <a:latin typeface="Gill Sans" charset="0"/>
            <a:ea typeface="Gill Sans" charset="0"/>
            <a:cs typeface="Gill Sans" charset="0"/>
          </a:endParaRPr>
        </a:p>
      </dgm:t>
    </dgm:pt>
    <dgm:pt modelId="{B22466AD-E052-694D-8E95-C01C178E2955}" type="pres">
      <dgm:prSet presAssocID="{63C12F34-F15F-D647-8612-DD420916A326}" presName="Name0" presStyleCnt="0">
        <dgm:presLayoutVars>
          <dgm:dir/>
          <dgm:animOne val="branch"/>
          <dgm:animLvl val="lvl"/>
        </dgm:presLayoutVars>
      </dgm:prSet>
      <dgm:spPr/>
    </dgm:pt>
    <dgm:pt modelId="{28A70E84-C6E7-0A4B-8CE9-CF9843706226}" type="pres">
      <dgm:prSet presAssocID="{D420AF7D-F02A-A54E-986F-E14D4A1F1DDB}" presName="chaos" presStyleCnt="0"/>
      <dgm:spPr/>
    </dgm:pt>
    <dgm:pt modelId="{E6FA7324-34B2-084B-BB5A-3D345234D157}" type="pres">
      <dgm:prSet presAssocID="{D420AF7D-F02A-A54E-986F-E14D4A1F1DDB}" presName="parTx1" presStyleLbl="revTx" presStyleIdx="0" presStyleCnt="7"/>
      <dgm:spPr/>
    </dgm:pt>
    <dgm:pt modelId="{CA770C58-4C65-294D-B6D4-FFF0770DA5B4}" type="pres">
      <dgm:prSet presAssocID="{D420AF7D-F02A-A54E-986F-E14D4A1F1DDB}" presName="desTx1" presStyleLbl="revTx" presStyleIdx="1" presStyleCnt="7">
        <dgm:presLayoutVars>
          <dgm:bulletEnabled val="1"/>
        </dgm:presLayoutVars>
      </dgm:prSet>
      <dgm:spPr/>
    </dgm:pt>
    <dgm:pt modelId="{906BA778-BD7C-9B45-ADDA-22F6B73EF6EE}" type="pres">
      <dgm:prSet presAssocID="{D420AF7D-F02A-A54E-986F-E14D4A1F1DDB}" presName="c1" presStyleLbl="node1" presStyleIdx="0" presStyleCnt="19"/>
      <dgm:spPr/>
    </dgm:pt>
    <dgm:pt modelId="{E016A417-8E83-004A-A5B5-581164EB27B0}" type="pres">
      <dgm:prSet presAssocID="{D420AF7D-F02A-A54E-986F-E14D4A1F1DDB}" presName="c2" presStyleLbl="node1" presStyleIdx="1" presStyleCnt="19"/>
      <dgm:spPr/>
    </dgm:pt>
    <dgm:pt modelId="{05053152-EDE8-034C-8767-0565A6276D56}" type="pres">
      <dgm:prSet presAssocID="{D420AF7D-F02A-A54E-986F-E14D4A1F1DDB}" presName="c3" presStyleLbl="node1" presStyleIdx="2" presStyleCnt="19"/>
      <dgm:spPr/>
    </dgm:pt>
    <dgm:pt modelId="{5AC699A8-E897-4E46-BC7A-FD8183AC86A8}" type="pres">
      <dgm:prSet presAssocID="{D420AF7D-F02A-A54E-986F-E14D4A1F1DDB}" presName="c4" presStyleLbl="node1" presStyleIdx="3" presStyleCnt="19"/>
      <dgm:spPr/>
    </dgm:pt>
    <dgm:pt modelId="{580DBCC6-DB5E-A146-AA0C-C0FBC6844D76}" type="pres">
      <dgm:prSet presAssocID="{D420AF7D-F02A-A54E-986F-E14D4A1F1DDB}" presName="c5" presStyleLbl="node1" presStyleIdx="4" presStyleCnt="19"/>
      <dgm:spPr/>
    </dgm:pt>
    <dgm:pt modelId="{72A7017A-653D-3441-9DA7-0E6EEA196257}" type="pres">
      <dgm:prSet presAssocID="{D420AF7D-F02A-A54E-986F-E14D4A1F1DDB}" presName="c6" presStyleLbl="node1" presStyleIdx="5" presStyleCnt="19"/>
      <dgm:spPr/>
    </dgm:pt>
    <dgm:pt modelId="{7AD53869-09BF-5742-ADE6-D09DE43ACC55}" type="pres">
      <dgm:prSet presAssocID="{D420AF7D-F02A-A54E-986F-E14D4A1F1DDB}" presName="c7" presStyleLbl="node1" presStyleIdx="6" presStyleCnt="19"/>
      <dgm:spPr/>
    </dgm:pt>
    <dgm:pt modelId="{F5A0B6BC-5702-7749-971C-46510725183B}" type="pres">
      <dgm:prSet presAssocID="{D420AF7D-F02A-A54E-986F-E14D4A1F1DDB}" presName="c8" presStyleLbl="node1" presStyleIdx="7" presStyleCnt="19"/>
      <dgm:spPr/>
    </dgm:pt>
    <dgm:pt modelId="{F0D308C3-0989-9D49-971C-7F6009272CBC}" type="pres">
      <dgm:prSet presAssocID="{D420AF7D-F02A-A54E-986F-E14D4A1F1DDB}" presName="c9" presStyleLbl="node1" presStyleIdx="8" presStyleCnt="19"/>
      <dgm:spPr/>
    </dgm:pt>
    <dgm:pt modelId="{B2C07C71-CD9C-BA4C-AB37-B82BA4653AFE}" type="pres">
      <dgm:prSet presAssocID="{D420AF7D-F02A-A54E-986F-E14D4A1F1DDB}" presName="c10" presStyleLbl="node1" presStyleIdx="9" presStyleCnt="19"/>
      <dgm:spPr/>
    </dgm:pt>
    <dgm:pt modelId="{A7214EC9-9AD8-1446-B896-B511C8AD0FE0}" type="pres">
      <dgm:prSet presAssocID="{D420AF7D-F02A-A54E-986F-E14D4A1F1DDB}" presName="c11" presStyleLbl="node1" presStyleIdx="10" presStyleCnt="19"/>
      <dgm:spPr/>
    </dgm:pt>
    <dgm:pt modelId="{269E550D-A645-C747-BE4E-82F553B747C2}" type="pres">
      <dgm:prSet presAssocID="{D420AF7D-F02A-A54E-986F-E14D4A1F1DDB}" presName="c12" presStyleLbl="node1" presStyleIdx="11" presStyleCnt="19"/>
      <dgm:spPr/>
    </dgm:pt>
    <dgm:pt modelId="{314B3A1E-B030-0349-BCFF-20AB92F6578C}" type="pres">
      <dgm:prSet presAssocID="{D420AF7D-F02A-A54E-986F-E14D4A1F1DDB}" presName="c13" presStyleLbl="node1" presStyleIdx="12" presStyleCnt="19"/>
      <dgm:spPr/>
    </dgm:pt>
    <dgm:pt modelId="{ACDDE2B8-83EA-DB45-91FE-F250536371C0}" type="pres">
      <dgm:prSet presAssocID="{D420AF7D-F02A-A54E-986F-E14D4A1F1DDB}" presName="c14" presStyleLbl="node1" presStyleIdx="13" presStyleCnt="19"/>
      <dgm:spPr/>
    </dgm:pt>
    <dgm:pt modelId="{64574797-68F5-A24B-A37B-65A146631C26}" type="pres">
      <dgm:prSet presAssocID="{D420AF7D-F02A-A54E-986F-E14D4A1F1DDB}" presName="c15" presStyleLbl="node1" presStyleIdx="14" presStyleCnt="19"/>
      <dgm:spPr/>
    </dgm:pt>
    <dgm:pt modelId="{1E159500-AD70-EA4C-A8A4-5A10A6FAB602}" type="pres">
      <dgm:prSet presAssocID="{D420AF7D-F02A-A54E-986F-E14D4A1F1DDB}" presName="c16" presStyleLbl="node1" presStyleIdx="15" presStyleCnt="19"/>
      <dgm:spPr/>
    </dgm:pt>
    <dgm:pt modelId="{525250D3-1DED-6048-9D8D-6D0AB71D85DC}" type="pres">
      <dgm:prSet presAssocID="{D420AF7D-F02A-A54E-986F-E14D4A1F1DDB}" presName="c17" presStyleLbl="node1" presStyleIdx="16" presStyleCnt="19"/>
      <dgm:spPr/>
    </dgm:pt>
    <dgm:pt modelId="{4F4EF960-D9CF-F14C-9768-D00B0FC3D46D}" type="pres">
      <dgm:prSet presAssocID="{D420AF7D-F02A-A54E-986F-E14D4A1F1DDB}" presName="c18" presStyleLbl="node1" presStyleIdx="17" presStyleCnt="19"/>
      <dgm:spPr/>
    </dgm:pt>
    <dgm:pt modelId="{B65C0CA1-ABAC-554F-B46E-12725656A23F}" type="pres">
      <dgm:prSet presAssocID="{2B0027DD-B7D9-ED4B-B1DA-3868FD526EEE}" presName="chevronComposite1" presStyleCnt="0"/>
      <dgm:spPr/>
    </dgm:pt>
    <dgm:pt modelId="{355D016C-D54A-1C41-99FF-ACCEEBE37792}" type="pres">
      <dgm:prSet presAssocID="{2B0027DD-B7D9-ED4B-B1DA-3868FD526EEE}" presName="chevron1" presStyleLbl="sibTrans2D1" presStyleIdx="0" presStyleCnt="3"/>
      <dgm:spPr/>
    </dgm:pt>
    <dgm:pt modelId="{115EAF19-5BC6-A74F-9D5F-34D191A51113}" type="pres">
      <dgm:prSet presAssocID="{2B0027DD-B7D9-ED4B-B1DA-3868FD526EEE}" presName="spChevron1" presStyleCnt="0"/>
      <dgm:spPr/>
    </dgm:pt>
    <dgm:pt modelId="{D2BA3122-5128-5345-BB20-5FECC1099EE4}" type="pres">
      <dgm:prSet presAssocID="{02D01C42-5F21-0E4A-8955-8C3193406D54}" presName="middle" presStyleCnt="0"/>
      <dgm:spPr/>
    </dgm:pt>
    <dgm:pt modelId="{D945DB2A-C9F4-2346-8148-B0B413B3819D}" type="pres">
      <dgm:prSet presAssocID="{02D01C42-5F21-0E4A-8955-8C3193406D54}" presName="parTxMid" presStyleLbl="revTx" presStyleIdx="2" presStyleCnt="7"/>
      <dgm:spPr/>
    </dgm:pt>
    <dgm:pt modelId="{05DF1DA2-9D21-9147-9CA7-9C2571603641}" type="pres">
      <dgm:prSet presAssocID="{02D01C42-5F21-0E4A-8955-8C3193406D54}" presName="desTxMid" presStyleLbl="revTx" presStyleIdx="3" presStyleCnt="7" custLinFactNeighborX="1749" custLinFactNeighborY="9439">
        <dgm:presLayoutVars>
          <dgm:bulletEnabled val="1"/>
        </dgm:presLayoutVars>
      </dgm:prSet>
      <dgm:spPr/>
    </dgm:pt>
    <dgm:pt modelId="{937AFCE7-B68C-C644-AF8D-52B043E1F92C}" type="pres">
      <dgm:prSet presAssocID="{02D01C42-5F21-0E4A-8955-8C3193406D54}" presName="spMid" presStyleCnt="0"/>
      <dgm:spPr/>
    </dgm:pt>
    <dgm:pt modelId="{6942706F-0973-7540-AED0-E00D05602305}" type="pres">
      <dgm:prSet presAssocID="{81C8B46B-566E-B846-A383-1D7F9AD08359}" presName="chevronComposite1" presStyleCnt="0"/>
      <dgm:spPr/>
    </dgm:pt>
    <dgm:pt modelId="{713A7E42-6569-5A44-B426-1D4DFECB97C7}" type="pres">
      <dgm:prSet presAssocID="{81C8B46B-566E-B846-A383-1D7F9AD08359}" presName="chevron1" presStyleLbl="sibTrans2D1" presStyleIdx="1" presStyleCnt="3"/>
      <dgm:spPr/>
    </dgm:pt>
    <dgm:pt modelId="{C5DD1631-C4F8-F449-ACDA-1E43ABA2E30C}" type="pres">
      <dgm:prSet presAssocID="{81C8B46B-566E-B846-A383-1D7F9AD08359}" presName="spChevron1" presStyleCnt="0"/>
      <dgm:spPr/>
    </dgm:pt>
    <dgm:pt modelId="{5942C969-A2A7-9F4D-ACDF-6A34B3E6C7B3}" type="pres">
      <dgm:prSet presAssocID="{B7A114AD-C683-7F4D-913C-1414C9803AA9}" presName="middle" presStyleCnt="0"/>
      <dgm:spPr/>
    </dgm:pt>
    <dgm:pt modelId="{9EA55DA4-FC12-DD49-B9E3-A5ECADE6E8A4}" type="pres">
      <dgm:prSet presAssocID="{B7A114AD-C683-7F4D-913C-1414C9803AA9}" presName="parTxMid" presStyleLbl="revTx" presStyleIdx="4" presStyleCnt="7"/>
      <dgm:spPr/>
    </dgm:pt>
    <dgm:pt modelId="{9853C4C2-8D26-BF4D-8685-C6E011AAD46F}" type="pres">
      <dgm:prSet presAssocID="{B7A114AD-C683-7F4D-913C-1414C9803AA9}" presName="desTxMid" presStyleLbl="revTx" presStyleIdx="5" presStyleCnt="7" custLinFactNeighborX="-1801" custLinFactNeighborY="20226">
        <dgm:presLayoutVars>
          <dgm:bulletEnabled val="1"/>
        </dgm:presLayoutVars>
      </dgm:prSet>
      <dgm:spPr/>
    </dgm:pt>
    <dgm:pt modelId="{E3757C28-FF6B-C34B-BA30-76D28E2DB633}" type="pres">
      <dgm:prSet presAssocID="{B7A114AD-C683-7F4D-913C-1414C9803AA9}" presName="spMid" presStyleCnt="0"/>
      <dgm:spPr/>
    </dgm:pt>
    <dgm:pt modelId="{D13C33B3-59EB-A54A-8AD8-77F17C179AB5}" type="pres">
      <dgm:prSet presAssocID="{46D291E7-1BBB-F340-8165-1CC73553DF2E}" presName="chevronComposite1" presStyleCnt="0"/>
      <dgm:spPr/>
    </dgm:pt>
    <dgm:pt modelId="{3C44E39B-9000-F742-86E2-F0FE12E0676D}" type="pres">
      <dgm:prSet presAssocID="{46D291E7-1BBB-F340-8165-1CC73553DF2E}" presName="chevron1" presStyleLbl="sibTrans2D1" presStyleIdx="2" presStyleCnt="3"/>
      <dgm:spPr/>
    </dgm:pt>
    <dgm:pt modelId="{608866CC-D4A8-DC40-AAA3-E4332DC73B39}" type="pres">
      <dgm:prSet presAssocID="{46D291E7-1BBB-F340-8165-1CC73553DF2E}" presName="spChevron1" presStyleCnt="0"/>
      <dgm:spPr/>
    </dgm:pt>
    <dgm:pt modelId="{CF9846F1-41E8-6B41-A896-C9300D4E0980}" type="pres">
      <dgm:prSet presAssocID="{A8CD4A52-E6ED-BE4B-A8AE-26446183D47A}" presName="last" presStyleCnt="0"/>
      <dgm:spPr/>
    </dgm:pt>
    <dgm:pt modelId="{7D6DA81D-21C2-1644-B7C0-7DFF738E4374}" type="pres">
      <dgm:prSet presAssocID="{A8CD4A52-E6ED-BE4B-A8AE-26446183D47A}" presName="circleTx" presStyleLbl="node1" presStyleIdx="18" presStyleCnt="19"/>
      <dgm:spPr/>
    </dgm:pt>
    <dgm:pt modelId="{39923156-58AD-CF44-8488-441AC3BCECAC}" type="pres">
      <dgm:prSet presAssocID="{A8CD4A52-E6ED-BE4B-A8AE-26446183D47A}" presName="desTxN" presStyleLbl="revTx" presStyleIdx="6" presStyleCnt="7" custLinFactNeighborX="422" custLinFactNeighborY="20791">
        <dgm:presLayoutVars>
          <dgm:bulletEnabled val="1"/>
        </dgm:presLayoutVars>
      </dgm:prSet>
      <dgm:spPr/>
    </dgm:pt>
    <dgm:pt modelId="{944DB95E-3D98-F24E-9143-5F6C44373D60}" type="pres">
      <dgm:prSet presAssocID="{A8CD4A52-E6ED-BE4B-A8AE-26446183D47A}" presName="spN" presStyleCnt="0"/>
      <dgm:spPr/>
    </dgm:pt>
  </dgm:ptLst>
  <dgm:cxnLst>
    <dgm:cxn modelId="{869F0F03-D65D-0040-B473-974133BBD4F8}" srcId="{63C12F34-F15F-D647-8612-DD420916A326}" destId="{02D01C42-5F21-0E4A-8955-8C3193406D54}" srcOrd="1" destOrd="0" parTransId="{853474BF-5B36-E54F-9823-BFDE339F6F12}" sibTransId="{81C8B46B-566E-B846-A383-1D7F9AD08359}"/>
    <dgm:cxn modelId="{07C65904-18A5-FD47-8921-85EB3E4CAF0E}" srcId="{B7A114AD-C683-7F4D-913C-1414C9803AA9}" destId="{394573E4-2F1D-BC42-B9A1-1A4819A3C5CC}" srcOrd="0" destOrd="0" parTransId="{049A563C-8272-E441-B573-8786FE342A11}" sibTransId="{18D2F31B-63FB-C648-820E-70E780239D07}"/>
    <dgm:cxn modelId="{3388C60F-0CBD-0D4A-8AE7-F7748C601F12}" type="presOf" srcId="{332365C8-A346-E149-9D06-86F78D1E11F7}" destId="{CA770C58-4C65-294D-B6D4-FFF0770DA5B4}" srcOrd="0" destOrd="1" presId="urn:microsoft.com/office/officeart/2009/3/layout/RandomtoResultProcess"/>
    <dgm:cxn modelId="{02FF8713-561B-EE46-9FC7-B46A9276D215}" srcId="{D420AF7D-F02A-A54E-986F-E14D4A1F1DDB}" destId="{1FFC3486-9F3D-1645-8AF8-D263671D1DE4}" srcOrd="0" destOrd="0" parTransId="{682F3296-316C-4F44-B400-306DA9773246}" sibTransId="{E4B90BE2-29B5-2D44-A019-F060185A58B9}"/>
    <dgm:cxn modelId="{7AB79519-6605-DE4C-AA1F-7154273D8E26}" type="presOf" srcId="{77798561-E45D-8C42-AA15-84926A004A6E}" destId="{39923156-58AD-CF44-8488-441AC3BCECAC}" srcOrd="0" destOrd="0" presId="urn:microsoft.com/office/officeart/2009/3/layout/RandomtoResultProcess"/>
    <dgm:cxn modelId="{DDFC721E-3A28-1B4A-B806-0FBD445AA1F8}" srcId="{D420AF7D-F02A-A54E-986F-E14D4A1F1DDB}" destId="{332365C8-A346-E149-9D06-86F78D1E11F7}" srcOrd="1" destOrd="0" parTransId="{0C2F3043-86F0-D245-B919-B08FB83AF3D0}" sibTransId="{ECC62EAC-BA6A-2847-AADA-8B1615C702F5}"/>
    <dgm:cxn modelId="{57F2B623-4204-3846-96E7-E02CD9CAC94B}" srcId="{63C12F34-F15F-D647-8612-DD420916A326}" destId="{A8CD4A52-E6ED-BE4B-A8AE-26446183D47A}" srcOrd="3" destOrd="0" parTransId="{2A8E8AC5-BF0D-BA4B-9B3F-6B397B8BB086}" sibTransId="{78A8D44B-8EF1-7041-8DA8-AEF9287E5BDE}"/>
    <dgm:cxn modelId="{EE4A7348-1A5B-E54F-B4C3-B6B34C2CE301}" type="presOf" srcId="{D420AF7D-F02A-A54E-986F-E14D4A1F1DDB}" destId="{E6FA7324-34B2-084B-BB5A-3D345234D157}" srcOrd="0" destOrd="0" presId="urn:microsoft.com/office/officeart/2009/3/layout/RandomtoResultProcess"/>
    <dgm:cxn modelId="{DB40375A-735E-E849-BE02-4EE9583D2891}" type="presOf" srcId="{B7A114AD-C683-7F4D-913C-1414C9803AA9}" destId="{9EA55DA4-FC12-DD49-B9E3-A5ECADE6E8A4}" srcOrd="0" destOrd="0" presId="urn:microsoft.com/office/officeart/2009/3/layout/RandomtoResultProcess"/>
    <dgm:cxn modelId="{0718565B-9994-8845-95F2-A3E37B77AC3F}" type="presOf" srcId="{1FFC3486-9F3D-1645-8AF8-D263671D1DE4}" destId="{CA770C58-4C65-294D-B6D4-FFF0770DA5B4}" srcOrd="0" destOrd="0" presId="urn:microsoft.com/office/officeart/2009/3/layout/RandomtoResultProcess"/>
    <dgm:cxn modelId="{55332161-69A6-7245-A93D-903192D722F8}" type="presOf" srcId="{02D01C42-5F21-0E4A-8955-8C3193406D54}" destId="{D945DB2A-C9F4-2346-8148-B0B413B3819D}" srcOrd="0" destOrd="0" presId="urn:microsoft.com/office/officeart/2009/3/layout/RandomtoResultProcess"/>
    <dgm:cxn modelId="{47410168-2D34-A240-85DA-DAC0F02EC300}" srcId="{63C12F34-F15F-D647-8612-DD420916A326}" destId="{B7A114AD-C683-7F4D-913C-1414C9803AA9}" srcOrd="2" destOrd="0" parTransId="{F305EE63-D78F-364A-ABD6-EA1217DDEA41}" sibTransId="{46D291E7-1BBB-F340-8165-1CC73553DF2E}"/>
    <dgm:cxn modelId="{7F749F91-B393-294E-AA18-8ABF5B7839E4}" type="presOf" srcId="{A8CD4A52-E6ED-BE4B-A8AE-26446183D47A}" destId="{7D6DA81D-21C2-1644-B7C0-7DFF738E4374}" srcOrd="0" destOrd="0" presId="urn:microsoft.com/office/officeart/2009/3/layout/RandomtoResultProcess"/>
    <dgm:cxn modelId="{E3560E97-9DE3-7544-B7A6-6FCB38D60482}" type="presOf" srcId="{394573E4-2F1D-BC42-B9A1-1A4819A3C5CC}" destId="{9853C4C2-8D26-BF4D-8685-C6E011AAD46F}" srcOrd="0" destOrd="0" presId="urn:microsoft.com/office/officeart/2009/3/layout/RandomtoResultProcess"/>
    <dgm:cxn modelId="{DBD4A1A6-E512-AA40-9BCE-98090CC7B86C}" srcId="{A8CD4A52-E6ED-BE4B-A8AE-26446183D47A}" destId="{77798561-E45D-8C42-AA15-84926A004A6E}" srcOrd="0" destOrd="0" parTransId="{3FDA4962-F29E-2B4C-8B76-183E9CA393A5}" sibTransId="{B02AB9DD-6063-F448-8D89-72A8C218FC32}"/>
    <dgm:cxn modelId="{0E8E7CBA-5C3C-B24B-B5EC-F9B9E0E9B2B1}" srcId="{63C12F34-F15F-D647-8612-DD420916A326}" destId="{D420AF7D-F02A-A54E-986F-E14D4A1F1DDB}" srcOrd="0" destOrd="0" parTransId="{4DFB9FCD-70D5-A147-8F6E-C3F3993AF135}" sibTransId="{2B0027DD-B7D9-ED4B-B1DA-3868FD526EEE}"/>
    <dgm:cxn modelId="{1038AED9-505A-3644-9F68-C40E240CCBF9}" type="presOf" srcId="{95C99180-D06C-1244-82E4-E74259EB9B7E}" destId="{05DF1DA2-9D21-9147-9CA7-9C2571603641}" srcOrd="0" destOrd="0" presId="urn:microsoft.com/office/officeart/2009/3/layout/RandomtoResultProcess"/>
    <dgm:cxn modelId="{509CFCE9-FBFB-3943-946A-7F790D386525}" type="presOf" srcId="{63C12F34-F15F-D647-8612-DD420916A326}" destId="{B22466AD-E052-694D-8E95-C01C178E2955}" srcOrd="0" destOrd="0" presId="urn:microsoft.com/office/officeart/2009/3/layout/RandomtoResultProcess"/>
    <dgm:cxn modelId="{855442F6-ADD1-7343-B3CF-552EAB020B05}" srcId="{02D01C42-5F21-0E4A-8955-8C3193406D54}" destId="{95C99180-D06C-1244-82E4-E74259EB9B7E}" srcOrd="0" destOrd="0" parTransId="{7DEF19AF-0C56-2440-9DFE-20DC9707EF6A}" sibTransId="{F89F984D-86E7-A949-BDAF-145ECF67758B}"/>
    <dgm:cxn modelId="{ECA12BD8-39B6-6943-BA84-D832A340F46A}" type="presParOf" srcId="{B22466AD-E052-694D-8E95-C01C178E2955}" destId="{28A70E84-C6E7-0A4B-8CE9-CF9843706226}" srcOrd="0" destOrd="0" presId="urn:microsoft.com/office/officeart/2009/3/layout/RandomtoResultProcess"/>
    <dgm:cxn modelId="{8DFFA475-CBC1-204C-B163-E471FA26CBB8}" type="presParOf" srcId="{28A70E84-C6E7-0A4B-8CE9-CF9843706226}" destId="{E6FA7324-34B2-084B-BB5A-3D345234D157}" srcOrd="0" destOrd="0" presId="urn:microsoft.com/office/officeart/2009/3/layout/RandomtoResultProcess"/>
    <dgm:cxn modelId="{8B50636A-3155-2843-8383-93E9FFCBA39D}" type="presParOf" srcId="{28A70E84-C6E7-0A4B-8CE9-CF9843706226}" destId="{CA770C58-4C65-294D-B6D4-FFF0770DA5B4}" srcOrd="1" destOrd="0" presId="urn:microsoft.com/office/officeart/2009/3/layout/RandomtoResultProcess"/>
    <dgm:cxn modelId="{C9B649F4-08DF-474C-BF1C-FC31DE9FF6E0}" type="presParOf" srcId="{28A70E84-C6E7-0A4B-8CE9-CF9843706226}" destId="{906BA778-BD7C-9B45-ADDA-22F6B73EF6EE}" srcOrd="2" destOrd="0" presId="urn:microsoft.com/office/officeart/2009/3/layout/RandomtoResultProcess"/>
    <dgm:cxn modelId="{74A07F18-CAFD-8D4B-9C6E-B9BA8933F138}" type="presParOf" srcId="{28A70E84-C6E7-0A4B-8CE9-CF9843706226}" destId="{E016A417-8E83-004A-A5B5-581164EB27B0}" srcOrd="3" destOrd="0" presId="urn:microsoft.com/office/officeart/2009/3/layout/RandomtoResultProcess"/>
    <dgm:cxn modelId="{EA6C23DE-20F7-0047-A5D0-42567F38E00C}" type="presParOf" srcId="{28A70E84-C6E7-0A4B-8CE9-CF9843706226}" destId="{05053152-EDE8-034C-8767-0565A6276D56}" srcOrd="4" destOrd="0" presId="urn:microsoft.com/office/officeart/2009/3/layout/RandomtoResultProcess"/>
    <dgm:cxn modelId="{8DEC0193-2E93-0543-A810-4347F99EB1C3}" type="presParOf" srcId="{28A70E84-C6E7-0A4B-8CE9-CF9843706226}" destId="{5AC699A8-E897-4E46-BC7A-FD8183AC86A8}" srcOrd="5" destOrd="0" presId="urn:microsoft.com/office/officeart/2009/3/layout/RandomtoResultProcess"/>
    <dgm:cxn modelId="{2C260079-5E8D-9341-ACD8-50F8B7FFF714}" type="presParOf" srcId="{28A70E84-C6E7-0A4B-8CE9-CF9843706226}" destId="{580DBCC6-DB5E-A146-AA0C-C0FBC6844D76}" srcOrd="6" destOrd="0" presId="urn:microsoft.com/office/officeart/2009/3/layout/RandomtoResultProcess"/>
    <dgm:cxn modelId="{B64CD4A5-FA49-5D4C-918E-2E00BF88032D}" type="presParOf" srcId="{28A70E84-C6E7-0A4B-8CE9-CF9843706226}" destId="{72A7017A-653D-3441-9DA7-0E6EEA196257}" srcOrd="7" destOrd="0" presId="urn:microsoft.com/office/officeart/2009/3/layout/RandomtoResultProcess"/>
    <dgm:cxn modelId="{10531F8A-AD12-544F-A026-218B0BFFC35C}" type="presParOf" srcId="{28A70E84-C6E7-0A4B-8CE9-CF9843706226}" destId="{7AD53869-09BF-5742-ADE6-D09DE43ACC55}" srcOrd="8" destOrd="0" presId="urn:microsoft.com/office/officeart/2009/3/layout/RandomtoResultProcess"/>
    <dgm:cxn modelId="{72EEA4BE-B4B3-8440-BF36-4FA3FBA9D4B0}" type="presParOf" srcId="{28A70E84-C6E7-0A4B-8CE9-CF9843706226}" destId="{F5A0B6BC-5702-7749-971C-46510725183B}" srcOrd="9" destOrd="0" presId="urn:microsoft.com/office/officeart/2009/3/layout/RandomtoResultProcess"/>
    <dgm:cxn modelId="{41808218-3DFC-234B-ADB6-7A4F3FA1E63B}" type="presParOf" srcId="{28A70E84-C6E7-0A4B-8CE9-CF9843706226}" destId="{F0D308C3-0989-9D49-971C-7F6009272CBC}" srcOrd="10" destOrd="0" presId="urn:microsoft.com/office/officeart/2009/3/layout/RandomtoResultProcess"/>
    <dgm:cxn modelId="{A28FA6E3-C298-914D-8E0F-E60DC37FF6AD}" type="presParOf" srcId="{28A70E84-C6E7-0A4B-8CE9-CF9843706226}" destId="{B2C07C71-CD9C-BA4C-AB37-B82BA4653AFE}" srcOrd="11" destOrd="0" presId="urn:microsoft.com/office/officeart/2009/3/layout/RandomtoResultProcess"/>
    <dgm:cxn modelId="{ED47A3F4-615A-A94D-9633-376930734A72}" type="presParOf" srcId="{28A70E84-C6E7-0A4B-8CE9-CF9843706226}" destId="{A7214EC9-9AD8-1446-B896-B511C8AD0FE0}" srcOrd="12" destOrd="0" presId="urn:microsoft.com/office/officeart/2009/3/layout/RandomtoResultProcess"/>
    <dgm:cxn modelId="{7DC57A5E-D8AC-3949-AA05-589857BD8B75}" type="presParOf" srcId="{28A70E84-C6E7-0A4B-8CE9-CF9843706226}" destId="{269E550D-A645-C747-BE4E-82F553B747C2}" srcOrd="13" destOrd="0" presId="urn:microsoft.com/office/officeart/2009/3/layout/RandomtoResultProcess"/>
    <dgm:cxn modelId="{B0E7DD87-D678-2644-8DC9-96CE2F39DB52}" type="presParOf" srcId="{28A70E84-C6E7-0A4B-8CE9-CF9843706226}" destId="{314B3A1E-B030-0349-BCFF-20AB92F6578C}" srcOrd="14" destOrd="0" presId="urn:microsoft.com/office/officeart/2009/3/layout/RandomtoResultProcess"/>
    <dgm:cxn modelId="{D7D30D50-BEDE-5A4A-B27B-49048BB4EF3C}" type="presParOf" srcId="{28A70E84-C6E7-0A4B-8CE9-CF9843706226}" destId="{ACDDE2B8-83EA-DB45-91FE-F250536371C0}" srcOrd="15" destOrd="0" presId="urn:microsoft.com/office/officeart/2009/3/layout/RandomtoResultProcess"/>
    <dgm:cxn modelId="{11B4B1FB-578E-844B-843F-257752F1E81D}" type="presParOf" srcId="{28A70E84-C6E7-0A4B-8CE9-CF9843706226}" destId="{64574797-68F5-A24B-A37B-65A146631C26}" srcOrd="16" destOrd="0" presId="urn:microsoft.com/office/officeart/2009/3/layout/RandomtoResultProcess"/>
    <dgm:cxn modelId="{5F9D6CC6-4641-F84F-B89E-91E4EB99FDDD}" type="presParOf" srcId="{28A70E84-C6E7-0A4B-8CE9-CF9843706226}" destId="{1E159500-AD70-EA4C-A8A4-5A10A6FAB602}" srcOrd="17" destOrd="0" presId="urn:microsoft.com/office/officeart/2009/3/layout/RandomtoResultProcess"/>
    <dgm:cxn modelId="{88C82C6A-1F26-114A-9687-29270C162BA5}" type="presParOf" srcId="{28A70E84-C6E7-0A4B-8CE9-CF9843706226}" destId="{525250D3-1DED-6048-9D8D-6D0AB71D85DC}" srcOrd="18" destOrd="0" presId="urn:microsoft.com/office/officeart/2009/3/layout/RandomtoResultProcess"/>
    <dgm:cxn modelId="{C9EDADBF-5784-1040-A2CE-48EDD64C9B2F}" type="presParOf" srcId="{28A70E84-C6E7-0A4B-8CE9-CF9843706226}" destId="{4F4EF960-D9CF-F14C-9768-D00B0FC3D46D}" srcOrd="19" destOrd="0" presId="urn:microsoft.com/office/officeart/2009/3/layout/RandomtoResultProcess"/>
    <dgm:cxn modelId="{374F0618-33FA-224F-BBF8-E43433534DF3}" type="presParOf" srcId="{B22466AD-E052-694D-8E95-C01C178E2955}" destId="{B65C0CA1-ABAC-554F-B46E-12725656A23F}" srcOrd="1" destOrd="0" presId="urn:microsoft.com/office/officeart/2009/3/layout/RandomtoResultProcess"/>
    <dgm:cxn modelId="{29304FF3-DAB9-7F42-A0FB-3BB642E91C82}" type="presParOf" srcId="{B65C0CA1-ABAC-554F-B46E-12725656A23F}" destId="{355D016C-D54A-1C41-99FF-ACCEEBE37792}" srcOrd="0" destOrd="0" presId="urn:microsoft.com/office/officeart/2009/3/layout/RandomtoResultProcess"/>
    <dgm:cxn modelId="{D32C2568-1ACD-D847-ACBB-EDE080F90F7C}" type="presParOf" srcId="{B65C0CA1-ABAC-554F-B46E-12725656A23F}" destId="{115EAF19-5BC6-A74F-9D5F-34D191A51113}" srcOrd="1" destOrd="0" presId="urn:microsoft.com/office/officeart/2009/3/layout/RandomtoResultProcess"/>
    <dgm:cxn modelId="{3EBFFAF9-06D9-944D-875D-EB639FE69E39}" type="presParOf" srcId="{B22466AD-E052-694D-8E95-C01C178E2955}" destId="{D2BA3122-5128-5345-BB20-5FECC1099EE4}" srcOrd="2" destOrd="0" presId="urn:microsoft.com/office/officeart/2009/3/layout/RandomtoResultProcess"/>
    <dgm:cxn modelId="{E45DB9D6-9C65-0A47-8E73-E5D282B8B92A}" type="presParOf" srcId="{D2BA3122-5128-5345-BB20-5FECC1099EE4}" destId="{D945DB2A-C9F4-2346-8148-B0B413B3819D}" srcOrd="0" destOrd="0" presId="urn:microsoft.com/office/officeart/2009/3/layout/RandomtoResultProcess"/>
    <dgm:cxn modelId="{2FFE723B-AC35-5F4F-BADA-FF9CC8509CC5}" type="presParOf" srcId="{D2BA3122-5128-5345-BB20-5FECC1099EE4}" destId="{05DF1DA2-9D21-9147-9CA7-9C2571603641}" srcOrd="1" destOrd="0" presId="urn:microsoft.com/office/officeart/2009/3/layout/RandomtoResultProcess"/>
    <dgm:cxn modelId="{82658F3B-2207-5641-A08A-0C17F5F2158C}" type="presParOf" srcId="{D2BA3122-5128-5345-BB20-5FECC1099EE4}" destId="{937AFCE7-B68C-C644-AF8D-52B043E1F92C}" srcOrd="2" destOrd="0" presId="urn:microsoft.com/office/officeart/2009/3/layout/RandomtoResultProcess"/>
    <dgm:cxn modelId="{0F33F704-CFE6-FC43-9E21-7D32513D2657}" type="presParOf" srcId="{B22466AD-E052-694D-8E95-C01C178E2955}" destId="{6942706F-0973-7540-AED0-E00D05602305}" srcOrd="3" destOrd="0" presId="urn:microsoft.com/office/officeart/2009/3/layout/RandomtoResultProcess"/>
    <dgm:cxn modelId="{AECEF638-A742-8243-90D0-26168CB4A0E8}" type="presParOf" srcId="{6942706F-0973-7540-AED0-E00D05602305}" destId="{713A7E42-6569-5A44-B426-1D4DFECB97C7}" srcOrd="0" destOrd="0" presId="urn:microsoft.com/office/officeart/2009/3/layout/RandomtoResultProcess"/>
    <dgm:cxn modelId="{166DDA9B-C801-AE47-AA81-A630135C5CD0}" type="presParOf" srcId="{6942706F-0973-7540-AED0-E00D05602305}" destId="{C5DD1631-C4F8-F449-ACDA-1E43ABA2E30C}" srcOrd="1" destOrd="0" presId="urn:microsoft.com/office/officeart/2009/3/layout/RandomtoResultProcess"/>
    <dgm:cxn modelId="{7200C4A7-5DF8-B94D-B527-9070CBCC57DD}" type="presParOf" srcId="{B22466AD-E052-694D-8E95-C01C178E2955}" destId="{5942C969-A2A7-9F4D-ACDF-6A34B3E6C7B3}" srcOrd="4" destOrd="0" presId="urn:microsoft.com/office/officeart/2009/3/layout/RandomtoResultProcess"/>
    <dgm:cxn modelId="{3DC4330D-DC2B-B04F-91AE-5A441585DB2F}" type="presParOf" srcId="{5942C969-A2A7-9F4D-ACDF-6A34B3E6C7B3}" destId="{9EA55DA4-FC12-DD49-B9E3-A5ECADE6E8A4}" srcOrd="0" destOrd="0" presId="urn:microsoft.com/office/officeart/2009/3/layout/RandomtoResultProcess"/>
    <dgm:cxn modelId="{4AC148C2-6D83-3C44-B80C-1D40808249CD}" type="presParOf" srcId="{5942C969-A2A7-9F4D-ACDF-6A34B3E6C7B3}" destId="{9853C4C2-8D26-BF4D-8685-C6E011AAD46F}" srcOrd="1" destOrd="0" presId="urn:microsoft.com/office/officeart/2009/3/layout/RandomtoResultProcess"/>
    <dgm:cxn modelId="{F4AEDB4A-E355-CD4A-B7CA-20F281970C44}" type="presParOf" srcId="{5942C969-A2A7-9F4D-ACDF-6A34B3E6C7B3}" destId="{E3757C28-FF6B-C34B-BA30-76D28E2DB633}" srcOrd="2" destOrd="0" presId="urn:microsoft.com/office/officeart/2009/3/layout/RandomtoResultProcess"/>
    <dgm:cxn modelId="{B7DD90FD-E4BA-464D-A777-59ECC67B1DE2}" type="presParOf" srcId="{B22466AD-E052-694D-8E95-C01C178E2955}" destId="{D13C33B3-59EB-A54A-8AD8-77F17C179AB5}" srcOrd="5" destOrd="0" presId="urn:microsoft.com/office/officeart/2009/3/layout/RandomtoResultProcess"/>
    <dgm:cxn modelId="{C52F2E24-80F3-D84B-A618-BDEE1692ECFE}" type="presParOf" srcId="{D13C33B3-59EB-A54A-8AD8-77F17C179AB5}" destId="{3C44E39B-9000-F742-86E2-F0FE12E0676D}" srcOrd="0" destOrd="0" presId="urn:microsoft.com/office/officeart/2009/3/layout/RandomtoResultProcess"/>
    <dgm:cxn modelId="{9AE07E4E-057E-1242-9681-E25FB042A977}" type="presParOf" srcId="{D13C33B3-59EB-A54A-8AD8-77F17C179AB5}" destId="{608866CC-D4A8-DC40-AAA3-E4332DC73B39}" srcOrd="1" destOrd="0" presId="urn:microsoft.com/office/officeart/2009/3/layout/RandomtoResultProcess"/>
    <dgm:cxn modelId="{0CF644C6-54FC-B742-8A80-4B6A3B93967C}" type="presParOf" srcId="{B22466AD-E052-694D-8E95-C01C178E2955}" destId="{CF9846F1-41E8-6B41-A896-C9300D4E0980}" srcOrd="6" destOrd="0" presId="urn:microsoft.com/office/officeart/2009/3/layout/RandomtoResultProcess"/>
    <dgm:cxn modelId="{A3EBA959-E89E-2647-96CB-AA0BA573C338}" type="presParOf" srcId="{CF9846F1-41E8-6B41-A896-C9300D4E0980}" destId="{7D6DA81D-21C2-1644-B7C0-7DFF738E4374}" srcOrd="0" destOrd="0" presId="urn:microsoft.com/office/officeart/2009/3/layout/RandomtoResultProcess"/>
    <dgm:cxn modelId="{51E77870-413A-FF4A-B4B8-4AFC41B7601C}" type="presParOf" srcId="{CF9846F1-41E8-6B41-A896-C9300D4E0980}" destId="{39923156-58AD-CF44-8488-441AC3BCECAC}" srcOrd="1" destOrd="0" presId="urn:microsoft.com/office/officeart/2009/3/layout/RandomtoResultProcess"/>
    <dgm:cxn modelId="{AD3AB07F-F9CB-4E42-87C4-301005807339}" type="presParOf" srcId="{CF9846F1-41E8-6B41-A896-C9300D4E0980}" destId="{944DB95E-3D98-F24E-9143-5F6C44373D60}" srcOrd="2"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FA7324-34B2-084B-BB5A-3D345234D157}">
      <dsp:nvSpPr>
        <dsp:cNvPr id="0" name=""/>
        <dsp:cNvSpPr/>
      </dsp:nvSpPr>
      <dsp:spPr>
        <a:xfrm>
          <a:off x="100946" y="873293"/>
          <a:ext cx="1503828" cy="495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kumimoji="1" lang="en-US" altLang="ja-JP" sz="3000" kern="1200" dirty="0">
              <a:solidFill>
                <a:srgbClr val="58595B"/>
              </a:solidFill>
              <a:latin typeface="Gill Sans" charset="0"/>
              <a:ea typeface="Gill Sans" charset="0"/>
              <a:cs typeface="Gill Sans" charset="0"/>
            </a:rPr>
            <a:t>Author</a:t>
          </a:r>
          <a:endParaRPr kumimoji="1" lang="ja-JP" altLang="en-US" sz="3000" kern="1200" dirty="0">
            <a:solidFill>
              <a:srgbClr val="58595B"/>
            </a:solidFill>
            <a:latin typeface="Gill Sans" charset="0"/>
            <a:ea typeface="Gill Sans" charset="0"/>
            <a:cs typeface="Gill Sans" charset="0"/>
          </a:endParaRPr>
        </a:p>
      </dsp:txBody>
      <dsp:txXfrm>
        <a:off x="100946" y="873293"/>
        <a:ext cx="1503828" cy="495579"/>
      </dsp:txXfrm>
    </dsp:sp>
    <dsp:sp modelId="{CA770C58-4C65-294D-B6D4-FFF0770DA5B4}">
      <dsp:nvSpPr>
        <dsp:cNvPr id="0" name=""/>
        <dsp:cNvSpPr/>
      </dsp:nvSpPr>
      <dsp:spPr>
        <a:xfrm>
          <a:off x="100946" y="1918300"/>
          <a:ext cx="1503828" cy="928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t" anchorCtr="0">
          <a:noAutofit/>
        </a:bodyPr>
        <a:lstStyle/>
        <a:p>
          <a:pPr marL="171450" lvl="1" indent="-171450" algn="l" defTabSz="711200">
            <a:lnSpc>
              <a:spcPct val="90000"/>
            </a:lnSpc>
            <a:spcBef>
              <a:spcPct val="0"/>
            </a:spcBef>
            <a:spcAft>
              <a:spcPct val="15000"/>
            </a:spcAft>
            <a:buChar char="•"/>
          </a:pPr>
          <a:r>
            <a:rPr kumimoji="1" lang="en-US" altLang="ja-JP" sz="1600" kern="1200" dirty="0">
              <a:solidFill>
                <a:srgbClr val="58595B"/>
              </a:solidFill>
              <a:latin typeface="Gill Sans" charset="0"/>
              <a:ea typeface="Gill Sans" charset="0"/>
              <a:cs typeface="Gill Sans" charset="0"/>
            </a:rPr>
            <a:t>Link own ORCID to author profile</a:t>
          </a:r>
          <a:endParaRPr kumimoji="1" lang="ja-JP" altLang="en-US" sz="1600" kern="1200" dirty="0">
            <a:solidFill>
              <a:srgbClr val="58595B"/>
            </a:solidFill>
            <a:latin typeface="Gill Sans" charset="0"/>
            <a:ea typeface="Gill Sans" charset="0"/>
            <a:cs typeface="Gill Sans" charset="0"/>
          </a:endParaRPr>
        </a:p>
        <a:p>
          <a:pPr marL="171450" lvl="1" indent="-171450" algn="l" defTabSz="711200">
            <a:lnSpc>
              <a:spcPct val="90000"/>
            </a:lnSpc>
            <a:spcBef>
              <a:spcPct val="0"/>
            </a:spcBef>
            <a:spcAft>
              <a:spcPct val="15000"/>
            </a:spcAft>
            <a:buChar char="•"/>
          </a:pPr>
          <a:r>
            <a:rPr kumimoji="1" lang="en-US" altLang="ja-JP" sz="1600" kern="1200" dirty="0">
              <a:solidFill>
                <a:srgbClr val="58595B"/>
              </a:solidFill>
              <a:latin typeface="Gill Sans" charset="0"/>
              <a:ea typeface="Gill Sans" charset="0"/>
              <a:cs typeface="Gill Sans" charset="0"/>
            </a:rPr>
            <a:t>Add</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ORCID</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to</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co-authors</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too</a:t>
          </a:r>
          <a:endParaRPr kumimoji="1" lang="ja-JP" altLang="en-US" sz="1600" kern="1200" dirty="0">
            <a:solidFill>
              <a:srgbClr val="58595B"/>
            </a:solidFill>
            <a:latin typeface="Gill Sans" charset="0"/>
            <a:ea typeface="Gill Sans" charset="0"/>
            <a:cs typeface="Gill Sans" charset="0"/>
          </a:endParaRPr>
        </a:p>
      </dsp:txBody>
      <dsp:txXfrm>
        <a:off x="100946" y="1918300"/>
        <a:ext cx="1503828" cy="928474"/>
      </dsp:txXfrm>
    </dsp:sp>
    <dsp:sp modelId="{906BA778-BD7C-9B45-ADDA-22F6B73EF6EE}">
      <dsp:nvSpPr>
        <dsp:cNvPr id="0" name=""/>
        <dsp:cNvSpPr/>
      </dsp:nvSpPr>
      <dsp:spPr>
        <a:xfrm>
          <a:off x="99237" y="722569"/>
          <a:ext cx="119622" cy="11962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016A417-8E83-004A-A5B5-581164EB27B0}">
      <dsp:nvSpPr>
        <dsp:cNvPr id="0" name=""/>
        <dsp:cNvSpPr/>
      </dsp:nvSpPr>
      <dsp:spPr>
        <a:xfrm>
          <a:off x="182973" y="555097"/>
          <a:ext cx="119622" cy="11962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5053152-EDE8-034C-8767-0565A6276D56}">
      <dsp:nvSpPr>
        <dsp:cNvPr id="0" name=""/>
        <dsp:cNvSpPr/>
      </dsp:nvSpPr>
      <dsp:spPr>
        <a:xfrm>
          <a:off x="383939" y="588591"/>
          <a:ext cx="187978" cy="187978"/>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AC699A8-E897-4E46-BC7A-FD8183AC86A8}">
      <dsp:nvSpPr>
        <dsp:cNvPr id="0" name=""/>
        <dsp:cNvSpPr/>
      </dsp:nvSpPr>
      <dsp:spPr>
        <a:xfrm>
          <a:off x="551411" y="404372"/>
          <a:ext cx="119622" cy="11962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80DBCC6-DB5E-A146-AA0C-C0FBC6844D76}">
      <dsp:nvSpPr>
        <dsp:cNvPr id="0" name=""/>
        <dsp:cNvSpPr/>
      </dsp:nvSpPr>
      <dsp:spPr>
        <a:xfrm>
          <a:off x="769124" y="337384"/>
          <a:ext cx="119622" cy="11962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2A7017A-653D-3441-9DA7-0E6EEA196257}">
      <dsp:nvSpPr>
        <dsp:cNvPr id="0" name=""/>
        <dsp:cNvSpPr/>
      </dsp:nvSpPr>
      <dsp:spPr>
        <a:xfrm>
          <a:off x="1037079" y="454614"/>
          <a:ext cx="119622" cy="11962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AD53869-09BF-5742-ADE6-D09DE43ACC55}">
      <dsp:nvSpPr>
        <dsp:cNvPr id="0" name=""/>
        <dsp:cNvSpPr/>
      </dsp:nvSpPr>
      <dsp:spPr>
        <a:xfrm>
          <a:off x="1204551" y="538350"/>
          <a:ext cx="187978" cy="187978"/>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5A0B6BC-5702-7749-971C-46510725183B}">
      <dsp:nvSpPr>
        <dsp:cNvPr id="0" name=""/>
        <dsp:cNvSpPr/>
      </dsp:nvSpPr>
      <dsp:spPr>
        <a:xfrm>
          <a:off x="1439011" y="722569"/>
          <a:ext cx="119622" cy="11962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0D308C3-0989-9D49-971C-7F6009272CBC}">
      <dsp:nvSpPr>
        <dsp:cNvPr id="0" name=""/>
        <dsp:cNvSpPr/>
      </dsp:nvSpPr>
      <dsp:spPr>
        <a:xfrm>
          <a:off x="1539494" y="906788"/>
          <a:ext cx="119622" cy="11962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2C07C71-CD9C-BA4C-AB37-B82BA4653AFE}">
      <dsp:nvSpPr>
        <dsp:cNvPr id="0" name=""/>
        <dsp:cNvSpPr/>
      </dsp:nvSpPr>
      <dsp:spPr>
        <a:xfrm>
          <a:off x="668641" y="555097"/>
          <a:ext cx="307601" cy="307601"/>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7214EC9-9AD8-1446-B896-B511C8AD0FE0}">
      <dsp:nvSpPr>
        <dsp:cNvPr id="0" name=""/>
        <dsp:cNvSpPr/>
      </dsp:nvSpPr>
      <dsp:spPr>
        <a:xfrm>
          <a:off x="15501" y="1191490"/>
          <a:ext cx="119622" cy="11962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69E550D-A645-C747-BE4E-82F553B747C2}">
      <dsp:nvSpPr>
        <dsp:cNvPr id="0" name=""/>
        <dsp:cNvSpPr/>
      </dsp:nvSpPr>
      <dsp:spPr>
        <a:xfrm>
          <a:off x="115984" y="1342214"/>
          <a:ext cx="187978" cy="187978"/>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14B3A1E-B030-0349-BCFF-20AB92F6578C}">
      <dsp:nvSpPr>
        <dsp:cNvPr id="0" name=""/>
        <dsp:cNvSpPr/>
      </dsp:nvSpPr>
      <dsp:spPr>
        <a:xfrm>
          <a:off x="367192" y="1476192"/>
          <a:ext cx="273423" cy="273423"/>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CDDE2B8-83EA-DB45-91FE-F250536371C0}">
      <dsp:nvSpPr>
        <dsp:cNvPr id="0" name=""/>
        <dsp:cNvSpPr/>
      </dsp:nvSpPr>
      <dsp:spPr>
        <a:xfrm>
          <a:off x="718883" y="1693905"/>
          <a:ext cx="119622" cy="11962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4574797-68F5-A24B-A37B-65A146631C26}">
      <dsp:nvSpPr>
        <dsp:cNvPr id="0" name=""/>
        <dsp:cNvSpPr/>
      </dsp:nvSpPr>
      <dsp:spPr>
        <a:xfrm>
          <a:off x="785871" y="1476192"/>
          <a:ext cx="187978" cy="187978"/>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E159500-AD70-EA4C-A8A4-5A10A6FAB602}">
      <dsp:nvSpPr>
        <dsp:cNvPr id="0" name=""/>
        <dsp:cNvSpPr/>
      </dsp:nvSpPr>
      <dsp:spPr>
        <a:xfrm>
          <a:off x="953343" y="1710652"/>
          <a:ext cx="119622" cy="11962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25250D3-1DED-6048-9D8D-6D0AB71D85DC}">
      <dsp:nvSpPr>
        <dsp:cNvPr id="0" name=""/>
        <dsp:cNvSpPr/>
      </dsp:nvSpPr>
      <dsp:spPr>
        <a:xfrm>
          <a:off x="1104068" y="1442697"/>
          <a:ext cx="273423" cy="273423"/>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F4EF960-D9CF-F14C-9768-D00B0FC3D46D}">
      <dsp:nvSpPr>
        <dsp:cNvPr id="0" name=""/>
        <dsp:cNvSpPr/>
      </dsp:nvSpPr>
      <dsp:spPr>
        <a:xfrm>
          <a:off x="1472506" y="1375709"/>
          <a:ext cx="187978" cy="187978"/>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55D016C-D54A-1C41-99FF-ACCEEBE37792}">
      <dsp:nvSpPr>
        <dsp:cNvPr id="0" name=""/>
        <dsp:cNvSpPr/>
      </dsp:nvSpPr>
      <dsp:spPr>
        <a:xfrm>
          <a:off x="1660484" y="588313"/>
          <a:ext cx="552066" cy="1053954"/>
        </a:xfrm>
        <a:prstGeom prst="chevron">
          <a:avLst>
            <a:gd name="adj" fmla="val 62310"/>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945DB2A-C9F4-2346-8148-B0B413B3819D}">
      <dsp:nvSpPr>
        <dsp:cNvPr id="0" name=""/>
        <dsp:cNvSpPr/>
      </dsp:nvSpPr>
      <dsp:spPr>
        <a:xfrm>
          <a:off x="2212550" y="588825"/>
          <a:ext cx="1505635" cy="10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kumimoji="1" lang="en-US" altLang="ja-JP" sz="3000" kern="1200" dirty="0">
              <a:solidFill>
                <a:srgbClr val="58595B"/>
              </a:solidFill>
              <a:latin typeface="Gill Sans" charset="0"/>
              <a:ea typeface="Gill Sans" charset="0"/>
              <a:cs typeface="Gill Sans" charset="0"/>
            </a:rPr>
            <a:t>Publisher</a:t>
          </a:r>
          <a:endParaRPr kumimoji="1" lang="ja-JP" altLang="en-US" sz="3000" kern="1200" dirty="0">
            <a:solidFill>
              <a:srgbClr val="58595B"/>
            </a:solidFill>
            <a:latin typeface="Gill Sans" charset="0"/>
            <a:ea typeface="Gill Sans" charset="0"/>
            <a:cs typeface="Gill Sans" charset="0"/>
          </a:endParaRPr>
        </a:p>
      </dsp:txBody>
      <dsp:txXfrm>
        <a:off x="2212550" y="588825"/>
        <a:ext cx="1505635" cy="1053944"/>
      </dsp:txXfrm>
    </dsp:sp>
    <dsp:sp modelId="{05DF1DA2-9D21-9147-9CA7-9C2571603641}">
      <dsp:nvSpPr>
        <dsp:cNvPr id="0" name=""/>
        <dsp:cNvSpPr/>
      </dsp:nvSpPr>
      <dsp:spPr>
        <a:xfrm>
          <a:off x="2238884" y="2005939"/>
          <a:ext cx="1505635" cy="928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kumimoji="1" lang="en-US" altLang="ja-JP" sz="1600" kern="1200" dirty="0">
              <a:solidFill>
                <a:srgbClr val="58595B"/>
              </a:solidFill>
              <a:latin typeface="Gill Sans" charset="0"/>
              <a:ea typeface="Gill Sans" charset="0"/>
              <a:cs typeface="Gill Sans" charset="0"/>
            </a:rPr>
            <a:t>Embed</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authors’</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ORCID</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in</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the</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metadata</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when</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the</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manuscript</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is</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accepted</a:t>
          </a:r>
          <a:endParaRPr kumimoji="1" lang="ja-JP" altLang="en-US" sz="1600" kern="1200" dirty="0">
            <a:solidFill>
              <a:srgbClr val="58595B"/>
            </a:solidFill>
            <a:latin typeface="Gill Sans" charset="0"/>
            <a:ea typeface="Gill Sans" charset="0"/>
            <a:cs typeface="Gill Sans" charset="0"/>
          </a:endParaRPr>
        </a:p>
      </dsp:txBody>
      <dsp:txXfrm>
        <a:off x="2238884" y="2005939"/>
        <a:ext cx="1505635" cy="928474"/>
      </dsp:txXfrm>
    </dsp:sp>
    <dsp:sp modelId="{713A7E42-6569-5A44-B426-1D4DFECB97C7}">
      <dsp:nvSpPr>
        <dsp:cNvPr id="0" name=""/>
        <dsp:cNvSpPr/>
      </dsp:nvSpPr>
      <dsp:spPr>
        <a:xfrm>
          <a:off x="3718185" y="588313"/>
          <a:ext cx="552066" cy="1053954"/>
        </a:xfrm>
        <a:prstGeom prst="chevron">
          <a:avLst>
            <a:gd name="adj" fmla="val 62310"/>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EA55DA4-FC12-DD49-B9E3-A5ECADE6E8A4}">
      <dsp:nvSpPr>
        <dsp:cNvPr id="0" name=""/>
        <dsp:cNvSpPr/>
      </dsp:nvSpPr>
      <dsp:spPr>
        <a:xfrm>
          <a:off x="4270252" y="588825"/>
          <a:ext cx="1505635" cy="10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kumimoji="1" lang="en-US" altLang="ja-JP" sz="3000" kern="1200" dirty="0" err="1">
              <a:solidFill>
                <a:srgbClr val="58595B"/>
              </a:solidFill>
              <a:latin typeface="Gill Sans" charset="0"/>
              <a:ea typeface="Gill Sans" charset="0"/>
              <a:cs typeface="Gill Sans" charset="0"/>
            </a:rPr>
            <a:t>Crossref</a:t>
          </a:r>
          <a:endParaRPr kumimoji="1" lang="ja-JP" altLang="en-US" sz="3000" kern="1200" dirty="0">
            <a:solidFill>
              <a:srgbClr val="58595B"/>
            </a:solidFill>
            <a:latin typeface="Gill Sans" charset="0"/>
            <a:ea typeface="Gill Sans" charset="0"/>
            <a:cs typeface="Gill Sans" charset="0"/>
          </a:endParaRPr>
        </a:p>
      </dsp:txBody>
      <dsp:txXfrm>
        <a:off x="4270252" y="588825"/>
        <a:ext cx="1505635" cy="1053944"/>
      </dsp:txXfrm>
    </dsp:sp>
    <dsp:sp modelId="{9853C4C2-8D26-BF4D-8685-C6E011AAD46F}">
      <dsp:nvSpPr>
        <dsp:cNvPr id="0" name=""/>
        <dsp:cNvSpPr/>
      </dsp:nvSpPr>
      <dsp:spPr>
        <a:xfrm>
          <a:off x="4243135" y="2106094"/>
          <a:ext cx="1505635" cy="928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kumimoji="1" lang="en-US" altLang="ja-JP" sz="1600" kern="1200" dirty="0">
              <a:solidFill>
                <a:srgbClr val="58595B"/>
              </a:solidFill>
              <a:latin typeface="Gill Sans" charset="0"/>
              <a:ea typeface="Gill Sans" charset="0"/>
              <a:cs typeface="Gill Sans" charset="0"/>
            </a:rPr>
            <a:t>Check</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authors’</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ORCID</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in</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the</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metadata</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when</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assigning</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DOIs</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to</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new</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publications</a:t>
          </a:r>
          <a:endParaRPr kumimoji="1" lang="ja-JP" altLang="en-US" sz="1600" kern="1200" dirty="0">
            <a:solidFill>
              <a:srgbClr val="58595B"/>
            </a:solidFill>
            <a:latin typeface="Gill Sans" charset="0"/>
            <a:ea typeface="Gill Sans" charset="0"/>
            <a:cs typeface="Gill Sans" charset="0"/>
          </a:endParaRPr>
        </a:p>
      </dsp:txBody>
      <dsp:txXfrm>
        <a:off x="4243135" y="2106094"/>
        <a:ext cx="1505635" cy="928474"/>
      </dsp:txXfrm>
    </dsp:sp>
    <dsp:sp modelId="{3C44E39B-9000-F742-86E2-F0FE12E0676D}">
      <dsp:nvSpPr>
        <dsp:cNvPr id="0" name=""/>
        <dsp:cNvSpPr/>
      </dsp:nvSpPr>
      <dsp:spPr>
        <a:xfrm>
          <a:off x="5775887" y="588313"/>
          <a:ext cx="552066" cy="1053954"/>
        </a:xfrm>
        <a:prstGeom prst="chevron">
          <a:avLst>
            <a:gd name="adj" fmla="val 62310"/>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D6DA81D-21C2-1644-B7C0-7DFF738E4374}">
      <dsp:nvSpPr>
        <dsp:cNvPr id="0" name=""/>
        <dsp:cNvSpPr/>
      </dsp:nvSpPr>
      <dsp:spPr>
        <a:xfrm>
          <a:off x="6440875" y="513543"/>
          <a:ext cx="1279789" cy="1279789"/>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kumimoji="1" lang="en-US" altLang="ja-JP" sz="2000" kern="1200" dirty="0">
              <a:solidFill>
                <a:srgbClr val="58595B"/>
              </a:solidFill>
              <a:latin typeface="Gill Sans" charset="0"/>
              <a:ea typeface="Gill Sans" charset="0"/>
              <a:cs typeface="Gill Sans" charset="0"/>
            </a:rPr>
            <a:t>ORCID</a:t>
          </a:r>
          <a:endParaRPr kumimoji="1" lang="ja-JP" altLang="en-US" sz="2000" kern="1200" dirty="0">
            <a:solidFill>
              <a:srgbClr val="58595B"/>
            </a:solidFill>
            <a:latin typeface="Gill Sans" charset="0"/>
            <a:ea typeface="Gill Sans" charset="0"/>
            <a:cs typeface="Gill Sans" charset="0"/>
          </a:endParaRPr>
        </a:p>
      </dsp:txBody>
      <dsp:txXfrm>
        <a:off x="6628296" y="700964"/>
        <a:ext cx="904947" cy="904947"/>
      </dsp:txXfrm>
    </dsp:sp>
    <dsp:sp modelId="{39923156-58AD-CF44-8488-441AC3BCECAC}">
      <dsp:nvSpPr>
        <dsp:cNvPr id="0" name=""/>
        <dsp:cNvSpPr/>
      </dsp:nvSpPr>
      <dsp:spPr>
        <a:xfrm>
          <a:off x="6334307" y="2111340"/>
          <a:ext cx="1505635" cy="928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kumimoji="1" lang="en-US" altLang="ja-JP" sz="1600" kern="1200" dirty="0">
              <a:solidFill>
                <a:srgbClr val="58595B"/>
              </a:solidFill>
              <a:latin typeface="Gill Sans" charset="0"/>
              <a:ea typeface="Gill Sans" charset="0"/>
              <a:cs typeface="Gill Sans" charset="0"/>
            </a:rPr>
            <a:t>Receive</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new</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publication</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info</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from</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err="1">
              <a:solidFill>
                <a:srgbClr val="58595B"/>
              </a:solidFill>
              <a:latin typeface="Gill Sans" charset="0"/>
              <a:ea typeface="Gill Sans" charset="0"/>
              <a:cs typeface="Gill Sans" charset="0"/>
            </a:rPr>
            <a:t>Crossref</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and</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add</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to</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authors’</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ORCID</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records</a:t>
          </a:r>
          <a:endParaRPr kumimoji="1" lang="ja-JP" altLang="en-US" sz="1600" kern="1200" dirty="0">
            <a:solidFill>
              <a:srgbClr val="58595B"/>
            </a:solidFill>
            <a:latin typeface="Gill Sans" charset="0"/>
            <a:ea typeface="Gill Sans" charset="0"/>
            <a:cs typeface="Gill Sans" charset="0"/>
          </a:endParaRPr>
        </a:p>
      </dsp:txBody>
      <dsp:txXfrm>
        <a:off x="6334307" y="2111340"/>
        <a:ext cx="1505635" cy="928474"/>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Noto Sans Regular"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Noto Sans Regular" charset="0"/>
              </a:defRPr>
            </a:lvl1pPr>
          </a:lstStyle>
          <a:p>
            <a:fld id="{9AEA05D3-0A7F-5F4D-BB7C-DBF6E4CEF7A2}" type="datetimeFigureOut">
              <a:rPr lang="en-US" smtClean="0"/>
              <a:pPr/>
              <a:t>7/18/18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Noto Sans Regular"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Noto Sans Regular" charset="0"/>
              </a:defRPr>
            </a:lvl1pPr>
          </a:lstStyle>
          <a:p>
            <a:fld id="{AE59D601-AF15-3F4C-8135-C3EF165E44D4}" type="slidenum">
              <a:rPr lang="en-US" smtClean="0"/>
              <a:pPr/>
              <a:t>‹nº›</a:t>
            </a:fld>
            <a:endParaRPr lang="en-US"/>
          </a:p>
        </p:txBody>
      </p:sp>
    </p:spTree>
    <p:extLst>
      <p:ext uri="{BB962C8B-B14F-4D97-AF65-F5344CB8AC3E}">
        <p14:creationId xmlns:p14="http://schemas.microsoft.com/office/powerpoint/2010/main" val="1318210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Noto Sans Regular" charset="0"/>
        <a:ea typeface="+mn-ea"/>
        <a:cs typeface="+mn-cs"/>
      </a:defRPr>
    </a:lvl1pPr>
    <a:lvl2pPr marL="457200" algn="l" defTabSz="914400" rtl="0" eaLnBrk="1" latinLnBrk="0" hangingPunct="1">
      <a:defRPr sz="1200" b="0" i="0" kern="1200">
        <a:solidFill>
          <a:schemeClr val="tx1"/>
        </a:solidFill>
        <a:latin typeface="Noto Sans Regular" charset="0"/>
        <a:ea typeface="+mn-ea"/>
        <a:cs typeface="+mn-cs"/>
      </a:defRPr>
    </a:lvl2pPr>
    <a:lvl3pPr marL="914400" algn="l" defTabSz="914400" rtl="0" eaLnBrk="1" latinLnBrk="0" hangingPunct="1">
      <a:defRPr sz="1200" b="0" i="0" kern="1200">
        <a:solidFill>
          <a:schemeClr val="tx1"/>
        </a:solidFill>
        <a:latin typeface="Noto Sans Regular" charset="0"/>
        <a:ea typeface="+mn-ea"/>
        <a:cs typeface="+mn-cs"/>
      </a:defRPr>
    </a:lvl3pPr>
    <a:lvl4pPr marL="1371600" algn="l" defTabSz="914400" rtl="0" eaLnBrk="1" latinLnBrk="0" hangingPunct="1">
      <a:defRPr sz="1200" b="0" i="0" kern="1200">
        <a:solidFill>
          <a:schemeClr val="tx1"/>
        </a:solidFill>
        <a:latin typeface="Noto Sans Regular" charset="0"/>
        <a:ea typeface="+mn-ea"/>
        <a:cs typeface="+mn-cs"/>
      </a:defRPr>
    </a:lvl4pPr>
    <a:lvl5pPr marL="1828800" algn="l" defTabSz="914400" rtl="0" eaLnBrk="1" latinLnBrk="0" hangingPunct="1">
      <a:defRPr sz="1200" b="0" i="0" kern="1200">
        <a:solidFill>
          <a:schemeClr val="tx1"/>
        </a:solidFill>
        <a:latin typeface="Noto Sans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osteropenscience.eu/content/what-open-science-introductio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osteropenscience.eu/node/1431#oecd2015"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t>4</a:t>
            </a:fld>
            <a:endParaRPr lang="en-US"/>
          </a:p>
        </p:txBody>
      </p:sp>
    </p:spTree>
    <p:extLst>
      <p:ext uri="{BB962C8B-B14F-4D97-AF65-F5344CB8AC3E}">
        <p14:creationId xmlns:p14="http://schemas.microsoft.com/office/powerpoint/2010/main" val="2700202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3" name="Shape 3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86907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5D0999-C69C-4B52-9457-B8D18FFFA4FA}" type="slidenum">
              <a:rPr lang="en-US" smtClean="0"/>
              <a:pPr/>
              <a:t>14</a:t>
            </a:fld>
            <a:endParaRPr lang="en-US"/>
          </a:p>
        </p:txBody>
      </p:sp>
    </p:spTree>
    <p:extLst>
      <p:ext uri="{BB962C8B-B14F-4D97-AF65-F5344CB8AC3E}">
        <p14:creationId xmlns:p14="http://schemas.microsoft.com/office/powerpoint/2010/main" val="3724571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t>22</a:t>
            </a:fld>
            <a:endParaRPr lang="en-US"/>
          </a:p>
        </p:txBody>
      </p:sp>
    </p:spTree>
    <p:extLst>
      <p:ext uri="{BB962C8B-B14F-4D97-AF65-F5344CB8AC3E}">
        <p14:creationId xmlns:p14="http://schemas.microsoft.com/office/powerpoint/2010/main" val="3067978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72" name="Shape 1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58419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t>26</a:t>
            </a:fld>
            <a:endParaRPr lang="en-US"/>
          </a:p>
        </p:txBody>
      </p:sp>
    </p:spTree>
    <p:extLst>
      <p:ext uri="{BB962C8B-B14F-4D97-AF65-F5344CB8AC3E}">
        <p14:creationId xmlns:p14="http://schemas.microsoft.com/office/powerpoint/2010/main" val="1935576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Shape 7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07" name="Shape 70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Can we  address this problem?  Yes!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It requires a community effort.  First, is an appropriate naming strategy:   A unique persistent digital name for each person.</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Then, the journal editors need to establish guidelines for including these digital names in publications.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And editors and reviewers need to remind authors to pay attention to the guidelines.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We can do this.  We are doing this!</a:t>
            </a:r>
          </a:p>
        </p:txBody>
      </p:sp>
      <p:sp>
        <p:nvSpPr>
          <p:cNvPr id="708" name="Shape 70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buSzPct val="25000"/>
            </a:pPr>
            <a:fld id="{00000000-1234-1234-1234-123412341234}" type="slidenum">
              <a:rPr lang="en-US">
                <a:latin typeface="Calibri"/>
                <a:ea typeface="Calibri"/>
                <a:cs typeface="Calibri"/>
                <a:sym typeface="Calibri"/>
              </a:rPr>
              <a:pPr>
                <a:buSzPct val="25000"/>
              </a:pPr>
              <a:t>31</a:t>
            </a:fld>
            <a:endParaRPr lang="en-US">
              <a:latin typeface="Calibri"/>
              <a:ea typeface="Calibri"/>
              <a:cs typeface="Calibri"/>
              <a:sym typeface="Calibri"/>
            </a:endParaRPr>
          </a:p>
        </p:txBody>
      </p:sp>
    </p:spTree>
    <p:extLst>
      <p:ext uri="{BB962C8B-B14F-4D97-AF65-F5344CB8AC3E}">
        <p14:creationId xmlns:p14="http://schemas.microsoft.com/office/powerpoint/2010/main" val="1698797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t>32</a:t>
            </a:fld>
            <a:endParaRPr lang="en-US"/>
          </a:p>
        </p:txBody>
      </p:sp>
    </p:spTree>
    <p:extLst>
      <p:ext uri="{BB962C8B-B14F-4D97-AF65-F5344CB8AC3E}">
        <p14:creationId xmlns:p14="http://schemas.microsoft.com/office/powerpoint/2010/main" val="2995421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r>
              <a:rPr lang="pt-BR" dirty="0"/>
              <a:t>La </a:t>
            </a:r>
            <a:r>
              <a:rPr lang="pt-BR" dirty="0" err="1"/>
              <a:t>información</a:t>
            </a:r>
            <a:r>
              <a:rPr lang="pt-BR" dirty="0"/>
              <a:t> científica </a:t>
            </a:r>
            <a:r>
              <a:rPr lang="pt-BR" dirty="0" err="1"/>
              <a:t>sólo</a:t>
            </a:r>
            <a:r>
              <a:rPr lang="pt-BR" dirty="0"/>
              <a:t> es útil si compartida – </a:t>
            </a:r>
            <a:r>
              <a:rPr lang="pt-BR" dirty="0" err="1"/>
              <a:t>con</a:t>
            </a:r>
            <a:r>
              <a:rPr lang="pt-BR" dirty="0"/>
              <a:t> </a:t>
            </a:r>
            <a:r>
              <a:rPr lang="pt-BR" dirty="0" err="1"/>
              <a:t>otros</a:t>
            </a:r>
            <a:r>
              <a:rPr lang="pt-BR" dirty="0"/>
              <a:t> investigadores, </a:t>
            </a:r>
            <a:r>
              <a:rPr lang="pt-BR" dirty="0" err="1"/>
              <a:t>organizaciones</a:t>
            </a:r>
            <a:r>
              <a:rPr lang="pt-BR" dirty="0"/>
              <a:t> de </a:t>
            </a:r>
            <a:r>
              <a:rPr lang="pt-BR" dirty="0" err="1"/>
              <a:t>investigación</a:t>
            </a:r>
            <a:r>
              <a:rPr lang="pt-BR" dirty="0"/>
              <a:t> </a:t>
            </a:r>
            <a:r>
              <a:rPr lang="pt-BR" dirty="0" err="1"/>
              <a:t>y</a:t>
            </a:r>
            <a:r>
              <a:rPr lang="pt-BR" dirty="0"/>
              <a:t> </a:t>
            </a:r>
            <a:r>
              <a:rPr lang="pt-BR" dirty="0" err="1"/>
              <a:t>financiación</a:t>
            </a:r>
            <a:r>
              <a:rPr lang="pt-BR" dirty="0"/>
              <a:t>, </a:t>
            </a:r>
            <a:r>
              <a:rPr lang="pt-BR" dirty="0" err="1"/>
              <a:t>y</a:t>
            </a:r>
            <a:r>
              <a:rPr lang="pt-BR" dirty="0"/>
              <a:t> </a:t>
            </a:r>
            <a:r>
              <a:rPr lang="pt-BR" dirty="0" err="1"/>
              <a:t>con</a:t>
            </a:r>
            <a:r>
              <a:rPr lang="pt-BR" dirty="0"/>
              <a:t> </a:t>
            </a:r>
            <a:r>
              <a:rPr lang="pt-BR" dirty="0" err="1"/>
              <a:t>la</a:t>
            </a:r>
            <a:r>
              <a:rPr lang="pt-BR" dirty="0"/>
              <a:t> </a:t>
            </a:r>
            <a:r>
              <a:rPr lang="pt-BR" dirty="0" err="1"/>
              <a:t>comunidad</a:t>
            </a:r>
            <a:r>
              <a:rPr lang="pt-BR" dirty="0"/>
              <a:t> amplia</a:t>
            </a:r>
          </a:p>
          <a:p>
            <a:r>
              <a:rPr lang="pt-BR" dirty="0" err="1"/>
              <a:t>En</a:t>
            </a:r>
            <a:r>
              <a:rPr lang="pt-BR" dirty="0"/>
              <a:t> </a:t>
            </a:r>
            <a:r>
              <a:rPr lang="pt-BR" dirty="0" err="1"/>
              <a:t>tiempos</a:t>
            </a:r>
            <a:r>
              <a:rPr lang="pt-BR" dirty="0"/>
              <a:t> </a:t>
            </a:r>
            <a:r>
              <a:rPr lang="pt-BR" dirty="0" err="1"/>
              <a:t>digitales</a:t>
            </a:r>
            <a:r>
              <a:rPr lang="pt-BR" dirty="0"/>
              <a:t>, </a:t>
            </a:r>
            <a:r>
              <a:rPr lang="pt-BR" dirty="0" err="1"/>
              <a:t>esto</a:t>
            </a:r>
            <a:r>
              <a:rPr lang="pt-BR" dirty="0"/>
              <a:t> significa compartir </a:t>
            </a:r>
            <a:r>
              <a:rPr lang="pt-BR" dirty="0" err="1"/>
              <a:t>información</a:t>
            </a:r>
            <a:r>
              <a:rPr lang="pt-BR" dirty="0"/>
              <a:t> entre sistemas de </a:t>
            </a:r>
            <a:r>
              <a:rPr lang="pt-BR" dirty="0" err="1"/>
              <a:t>datos</a:t>
            </a:r>
            <a:endParaRPr lang="pt-BR" dirty="0"/>
          </a:p>
          <a:p>
            <a:r>
              <a:rPr lang="pt-BR" dirty="0"/>
              <a:t>Los Identificadores persistentes </a:t>
            </a:r>
            <a:r>
              <a:rPr lang="pt-BR" dirty="0" err="1"/>
              <a:t>son</a:t>
            </a:r>
            <a:r>
              <a:rPr lang="pt-BR" dirty="0"/>
              <a:t> una </a:t>
            </a:r>
            <a:r>
              <a:rPr lang="pt-BR" dirty="0" err="1"/>
              <a:t>llave</a:t>
            </a:r>
            <a:r>
              <a:rPr lang="pt-BR" dirty="0"/>
              <a:t> única para personas, lugares </a:t>
            </a:r>
            <a:r>
              <a:rPr lang="pt-BR" dirty="0" err="1"/>
              <a:t>y</a:t>
            </a:r>
            <a:r>
              <a:rPr lang="pt-BR" dirty="0"/>
              <a:t> cosas, </a:t>
            </a:r>
            <a:r>
              <a:rPr lang="pt-BR" dirty="0" err="1"/>
              <a:t>permitiendo</a:t>
            </a:r>
            <a:r>
              <a:rPr lang="pt-BR" dirty="0"/>
              <a:t> </a:t>
            </a:r>
            <a:r>
              <a:rPr lang="pt-BR" dirty="0" err="1"/>
              <a:t>el</a:t>
            </a:r>
            <a:r>
              <a:rPr lang="pt-BR" dirty="0"/>
              <a:t> </a:t>
            </a:r>
            <a:r>
              <a:rPr lang="pt-BR" dirty="0" err="1"/>
              <a:t>mapeo</a:t>
            </a:r>
            <a:r>
              <a:rPr lang="pt-BR" dirty="0"/>
              <a:t> preciso de </a:t>
            </a:r>
            <a:r>
              <a:rPr lang="pt-BR" dirty="0" err="1"/>
              <a:t>la</a:t>
            </a:r>
            <a:r>
              <a:rPr lang="pt-BR" dirty="0"/>
              <a:t> </a:t>
            </a:r>
            <a:r>
              <a:rPr lang="pt-BR" dirty="0" err="1"/>
              <a:t>información</a:t>
            </a:r>
            <a:r>
              <a:rPr lang="pt-BR" dirty="0"/>
              <a:t> entre sistemas, dando </a:t>
            </a:r>
            <a:r>
              <a:rPr lang="pt-BR" dirty="0" err="1"/>
              <a:t>soporte</a:t>
            </a:r>
            <a:r>
              <a:rPr lang="pt-BR" dirty="0"/>
              <a:t> al processo de </a:t>
            </a:r>
            <a:r>
              <a:rPr lang="pt-BR" dirty="0" err="1"/>
              <a:t>investigación</a:t>
            </a:r>
            <a:r>
              <a:rPr lang="pt-BR" dirty="0"/>
              <a:t>, al facilitar </a:t>
            </a:r>
            <a:r>
              <a:rPr lang="pt-BR" dirty="0" err="1"/>
              <a:t>la</a:t>
            </a:r>
            <a:r>
              <a:rPr lang="pt-BR" dirty="0"/>
              <a:t> </a:t>
            </a:r>
            <a:r>
              <a:rPr lang="pt-BR" dirty="0" err="1"/>
              <a:t>búsqueda</a:t>
            </a:r>
            <a:r>
              <a:rPr lang="pt-BR" dirty="0"/>
              <a:t>, </a:t>
            </a:r>
            <a:r>
              <a:rPr lang="pt-BR" dirty="0" err="1"/>
              <a:t>el</a:t>
            </a:r>
            <a:r>
              <a:rPr lang="pt-BR" dirty="0"/>
              <a:t> </a:t>
            </a:r>
            <a:r>
              <a:rPr lang="pt-BR" dirty="0" err="1"/>
              <a:t>descubrimiento</a:t>
            </a:r>
            <a:r>
              <a:rPr lang="pt-BR" dirty="0"/>
              <a:t>, </a:t>
            </a:r>
            <a:r>
              <a:rPr lang="pt-BR" dirty="0" err="1"/>
              <a:t>el</a:t>
            </a:r>
            <a:r>
              <a:rPr lang="pt-BR" dirty="0"/>
              <a:t> </a:t>
            </a:r>
            <a:r>
              <a:rPr lang="pt-BR" dirty="0" err="1"/>
              <a:t>reconocimiento</a:t>
            </a:r>
            <a:r>
              <a:rPr lang="pt-BR" dirty="0"/>
              <a:t> </a:t>
            </a:r>
            <a:r>
              <a:rPr lang="pt-BR" dirty="0" err="1"/>
              <a:t>y</a:t>
            </a:r>
            <a:r>
              <a:rPr lang="pt-BR" dirty="0"/>
              <a:t> </a:t>
            </a:r>
            <a:r>
              <a:rPr lang="pt-BR" dirty="0" err="1"/>
              <a:t>la</a:t>
            </a:r>
            <a:r>
              <a:rPr lang="pt-BR" dirty="0"/>
              <a:t> </a:t>
            </a:r>
            <a:r>
              <a:rPr lang="pt-BR" dirty="0" err="1"/>
              <a:t>colaboración</a:t>
            </a:r>
            <a:endParaRPr lang="pt-BR" dirty="0"/>
          </a:p>
          <a:p>
            <a:r>
              <a:rPr lang="pt-BR" dirty="0"/>
              <a:t>Los </a:t>
            </a:r>
            <a:r>
              <a:rPr lang="pt-BR" dirty="0" err="1"/>
              <a:t>PIDs</a:t>
            </a:r>
            <a:r>
              <a:rPr lang="pt-BR" dirty="0"/>
              <a:t> </a:t>
            </a:r>
            <a:r>
              <a:rPr lang="pt-BR" dirty="0" err="1"/>
              <a:t>ayudan</a:t>
            </a:r>
            <a:r>
              <a:rPr lang="pt-BR" dirty="0"/>
              <a:t> a </a:t>
            </a:r>
            <a:r>
              <a:rPr lang="pt-BR" dirty="0" err="1"/>
              <a:t>mejorar</a:t>
            </a:r>
            <a:r>
              <a:rPr lang="pt-BR" dirty="0"/>
              <a:t> </a:t>
            </a:r>
            <a:r>
              <a:rPr lang="pt-BR" dirty="0" err="1"/>
              <a:t>la</a:t>
            </a:r>
            <a:r>
              <a:rPr lang="pt-BR" dirty="0"/>
              <a:t> </a:t>
            </a:r>
            <a:r>
              <a:rPr lang="pt-BR" dirty="0" err="1"/>
              <a:t>visibilidad</a:t>
            </a:r>
            <a:r>
              <a:rPr lang="pt-BR" dirty="0"/>
              <a:t>, </a:t>
            </a:r>
            <a:r>
              <a:rPr lang="pt-BR" dirty="0" err="1"/>
              <a:t>la</a:t>
            </a:r>
            <a:r>
              <a:rPr lang="pt-BR" dirty="0"/>
              <a:t> </a:t>
            </a:r>
            <a:r>
              <a:rPr lang="pt-BR" dirty="0" err="1"/>
              <a:t>colaboración</a:t>
            </a:r>
            <a:r>
              <a:rPr lang="pt-BR" dirty="0"/>
              <a:t> </a:t>
            </a:r>
            <a:r>
              <a:rPr lang="pt-BR" dirty="0" err="1"/>
              <a:t>y</a:t>
            </a:r>
            <a:r>
              <a:rPr lang="pt-BR" dirty="0"/>
              <a:t> </a:t>
            </a:r>
            <a:r>
              <a:rPr lang="pt-BR" dirty="0" err="1"/>
              <a:t>la</a:t>
            </a:r>
            <a:r>
              <a:rPr lang="pt-BR" dirty="0"/>
              <a:t> cita</a:t>
            </a:r>
          </a:p>
          <a:p>
            <a:endParaRPr lang="pt-BR" dirty="0"/>
          </a:p>
          <a:p>
            <a:r>
              <a:rPr lang="pt-BR" sz="1200" dirty="0">
                <a:solidFill>
                  <a:schemeClr val="accent6"/>
                </a:solidFill>
                <a:latin typeface="Open Sans"/>
                <a:ea typeface="Open Sans"/>
                <a:cs typeface="Open Sans"/>
                <a:sym typeface="Open Sans"/>
              </a:rPr>
              <a:t>1. Desambiguar e reforçar a singularidade</a:t>
            </a:r>
          </a:p>
          <a:p>
            <a:endParaRPr lang="pt-BR" sz="1200" dirty="0">
              <a:solidFill>
                <a:schemeClr val="accent6"/>
              </a:solidFill>
              <a:latin typeface="Open Sans"/>
              <a:ea typeface="Open Sans"/>
              <a:cs typeface="Open Sans"/>
              <a:sym typeface="Open Sans"/>
            </a:endParaRPr>
          </a:p>
          <a:p>
            <a:r>
              <a:rPr lang="pt-BR" sz="1200" dirty="0">
                <a:solidFill>
                  <a:schemeClr val="accent6"/>
                </a:solidFill>
                <a:latin typeface="Open Sans"/>
                <a:ea typeface="Open Sans"/>
                <a:cs typeface="Open Sans"/>
                <a:sym typeface="Open Sans"/>
              </a:rPr>
              <a:t>2. Permitir a integração e a conexão dos dados</a:t>
            </a:r>
          </a:p>
          <a:p>
            <a:endParaRPr lang="pt-BR" sz="1200" dirty="0">
              <a:solidFill>
                <a:schemeClr val="accent6"/>
              </a:solidFill>
              <a:latin typeface="Open Sans"/>
              <a:ea typeface="Open Sans"/>
              <a:cs typeface="Open Sans"/>
              <a:sym typeface="Open Sans"/>
            </a:endParaRPr>
          </a:p>
          <a:p>
            <a:r>
              <a:rPr lang="pt-BR" sz="1200" dirty="0">
                <a:solidFill>
                  <a:schemeClr val="accent6"/>
                </a:solidFill>
                <a:latin typeface="Open Sans"/>
                <a:ea typeface="Open Sans"/>
                <a:cs typeface="Open Sans"/>
                <a:sym typeface="Open Sans"/>
              </a:rPr>
              <a:t>Em outras palavras, os identificadores fornecem uma base simples para a gestão de dados</a:t>
            </a:r>
          </a:p>
          <a:p>
            <a:endParaRPr lang="pt-BR" dirty="0"/>
          </a:p>
          <a:p>
            <a:pPr marL="0" lvl="0" indent="0" rtl="0">
              <a:spcBef>
                <a:spcPts val="0"/>
              </a:spcBef>
              <a:spcAft>
                <a:spcPts val="0"/>
              </a:spcAft>
              <a:buNone/>
            </a:pPr>
            <a:endParaRPr dirty="0"/>
          </a:p>
        </p:txBody>
      </p:sp>
      <p:sp>
        <p:nvSpPr>
          <p:cNvPr id="450" name="Shape 45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8787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t>36</a:t>
            </a:fld>
            <a:endParaRPr lang="en-US"/>
          </a:p>
        </p:txBody>
      </p:sp>
    </p:spTree>
    <p:extLst>
      <p:ext uri="{BB962C8B-B14F-4D97-AF65-F5344CB8AC3E}">
        <p14:creationId xmlns:p14="http://schemas.microsoft.com/office/powerpoint/2010/main" val="2372140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78" name="Shape 1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12143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72" name="Shape 1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53647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BEE3F88-C90F-9F4B-892D-AE174DFCFF62}" type="slidenum">
              <a:rPr kumimoji="1" lang="ja-JP" altLang="en-US" smtClean="0"/>
              <a:t>38</a:t>
            </a:fld>
            <a:endParaRPr kumimoji="1" lang="ja-JP" altLang="en-US"/>
          </a:p>
        </p:txBody>
      </p:sp>
    </p:spTree>
    <p:extLst>
      <p:ext uri="{BB962C8B-B14F-4D97-AF65-F5344CB8AC3E}">
        <p14:creationId xmlns:p14="http://schemas.microsoft.com/office/powerpoint/2010/main" val="3287287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BEE3F88-C90F-9F4B-892D-AE174DFCFF62}" type="slidenum">
              <a:rPr kumimoji="1" lang="ja-JP" altLang="en-US" smtClean="0"/>
              <a:t>39</a:t>
            </a:fld>
            <a:endParaRPr kumimoji="1" lang="ja-JP" altLang="en-US"/>
          </a:p>
        </p:txBody>
      </p:sp>
    </p:spTree>
    <p:extLst>
      <p:ext uri="{BB962C8B-B14F-4D97-AF65-F5344CB8AC3E}">
        <p14:creationId xmlns:p14="http://schemas.microsoft.com/office/powerpoint/2010/main" val="1049415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Noto Sans" charset="0"/>
              <a:ea typeface="Noto Sans" charset="0"/>
              <a:cs typeface="Noto Sans"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127DA-194F-8448-8E3F-FD22FD1C5D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096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you are all from research institutions. Why should you care about ORCID?</a:t>
            </a:r>
          </a:p>
          <a:p>
            <a:endParaRPr lang="en-US"/>
          </a:p>
          <a:p>
            <a:r>
              <a:rPr lang="en-US"/>
              <a:t>Bring back in references to the earlier</a:t>
            </a:r>
            <a:r>
              <a:rPr lang="en-US" baseline="0"/>
              <a:t> poll</a:t>
            </a:r>
            <a:endParaRPr lang="en-US"/>
          </a:p>
        </p:txBody>
      </p:sp>
      <p:sp>
        <p:nvSpPr>
          <p:cNvPr id="4" name="Slide Number Placeholder 3"/>
          <p:cNvSpPr>
            <a:spLocks noGrp="1"/>
          </p:cNvSpPr>
          <p:nvPr>
            <p:ph type="sldNum" sz="quarter" idx="10"/>
          </p:nvPr>
        </p:nvSpPr>
        <p:spPr/>
        <p:txBody>
          <a:bodyPr/>
          <a:lstStyle/>
          <a:p>
            <a:fld id="{544127DA-194F-8448-8E3F-FD22FD1C5D2F}" type="slidenum">
              <a:rPr lang="en-US" smtClean="0"/>
              <a:t>46</a:t>
            </a:fld>
            <a:endParaRPr lang="en-US"/>
          </a:p>
        </p:txBody>
      </p:sp>
    </p:spTree>
    <p:extLst>
      <p:ext uri="{BB962C8B-B14F-4D97-AF65-F5344CB8AC3E}">
        <p14:creationId xmlns:p14="http://schemas.microsoft.com/office/powerpoint/2010/main" val="3272515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b="1"/>
              <a:t>Research</a:t>
            </a:r>
            <a:r>
              <a:rPr lang="en-US" b="1" baseline="0"/>
              <a:t> institutions can develop t</a:t>
            </a:r>
            <a:r>
              <a:rPr lang="en-US" b="1"/>
              <a:t>rustworthy &amp; reliable connections, which provide several benefits as describe here. In the next slides we’ll go</a:t>
            </a:r>
            <a:r>
              <a:rPr lang="en-US" b="1" baseline="0"/>
              <a:t> over each.</a:t>
            </a:r>
          </a:p>
        </p:txBody>
      </p:sp>
      <p:sp>
        <p:nvSpPr>
          <p:cNvPr id="4" name="Slide Number Placeholder 3"/>
          <p:cNvSpPr>
            <a:spLocks noGrp="1"/>
          </p:cNvSpPr>
          <p:nvPr>
            <p:ph type="sldNum" sz="quarter" idx="10"/>
          </p:nvPr>
        </p:nvSpPr>
        <p:spPr/>
        <p:txBody>
          <a:bodyPr/>
          <a:lstStyle/>
          <a:p>
            <a:fld id="{544127DA-194F-8448-8E3F-FD22FD1C5D2F}" type="slidenum">
              <a:rPr lang="en-US" smtClean="0"/>
              <a:t>47</a:t>
            </a:fld>
            <a:endParaRPr lang="en-US"/>
          </a:p>
        </p:txBody>
      </p:sp>
    </p:spTree>
    <p:extLst>
      <p:ext uri="{BB962C8B-B14F-4D97-AF65-F5344CB8AC3E}">
        <p14:creationId xmlns:p14="http://schemas.microsoft.com/office/powerpoint/2010/main" val="3036463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a:t>Reliable</a:t>
            </a:r>
            <a:r>
              <a:rPr lang="en-US" b="1" baseline="0"/>
              <a:t> connections to your institution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Create unambiguous links between</a:t>
            </a:r>
            <a:r>
              <a:rPr lang="en-US" baseline="0"/>
              <a:t> your institution and the people and activities associated with it. </a:t>
            </a:r>
            <a:r>
              <a:rPr lang="en-US" b="0"/>
              <a:t>As in the story we told with</a:t>
            </a:r>
            <a:r>
              <a:rPr lang="en-US" b="0" baseline="0"/>
              <a:t> the circle diagram, your research institution can CONNECT authoritative affiliation information into your researcher’s records. This action provides three key benefits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a:t>You can control how your institution’s name is expressed, and when this information is COLLECTED by other systems with the researcher’s permission, your preferred name is shared as well.</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a:t>You can include a unique identifier for your institution, making it easier to tie research activities and affiliations back to your institution even when the information is stored in other systems.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a:t>You can explicitly assert authoritative connections between your institution and the people that perform research at and are educated by your institution.</a:t>
            </a:r>
          </a:p>
        </p:txBody>
      </p:sp>
      <p:sp>
        <p:nvSpPr>
          <p:cNvPr id="4" name="Slide Number Placeholder 3"/>
          <p:cNvSpPr>
            <a:spLocks noGrp="1"/>
          </p:cNvSpPr>
          <p:nvPr>
            <p:ph type="sldNum" sz="quarter" idx="10"/>
          </p:nvPr>
        </p:nvSpPr>
        <p:spPr/>
        <p:txBody>
          <a:bodyPr/>
          <a:lstStyle/>
          <a:p>
            <a:fld id="{544127DA-194F-8448-8E3F-FD22FD1C5D2F}" type="slidenum">
              <a:rPr lang="en-US" smtClean="0"/>
              <a:t>48</a:t>
            </a:fld>
            <a:endParaRPr lang="en-US"/>
          </a:p>
        </p:txBody>
      </p:sp>
    </p:spTree>
    <p:extLst>
      <p:ext uri="{BB962C8B-B14F-4D97-AF65-F5344CB8AC3E}">
        <p14:creationId xmlns:p14="http://schemas.microsoft.com/office/powerpoint/2010/main" val="3558243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researchers in nearly every country and member system connectors around the globe, your</a:t>
            </a:r>
            <a:r>
              <a:rPr lang="en-US" baseline="0"/>
              <a:t> institution benefits from a broadly-used, reliable and mobile identifier for your faculty, staff, students and alumni</a:t>
            </a:r>
            <a:endParaRPr lang="en-US"/>
          </a:p>
        </p:txBody>
      </p:sp>
      <p:sp>
        <p:nvSpPr>
          <p:cNvPr id="4" name="Slide Number Placeholder 3"/>
          <p:cNvSpPr>
            <a:spLocks noGrp="1"/>
          </p:cNvSpPr>
          <p:nvPr>
            <p:ph type="sldNum" sz="quarter" idx="10"/>
          </p:nvPr>
        </p:nvSpPr>
        <p:spPr/>
        <p:txBody>
          <a:bodyPr/>
          <a:lstStyle/>
          <a:p>
            <a:fld id="{544127DA-194F-8448-8E3F-FD22FD1C5D2F}" type="slidenum">
              <a:rPr lang="en-US" smtClean="0"/>
              <a:t>49</a:t>
            </a:fld>
            <a:endParaRPr lang="en-US"/>
          </a:p>
        </p:txBody>
      </p:sp>
    </p:spTree>
    <p:extLst>
      <p:ext uri="{BB962C8B-B14F-4D97-AF65-F5344CB8AC3E}">
        <p14:creationId xmlns:p14="http://schemas.microsoft.com/office/powerpoint/2010/main" val="628034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we mentioned before,  funders will be using he ability to COLLECT information from ORCID to pre-populate application forms and eventually reduce granting reporting burdens when research outcomes are published. They are also CONNECTING award information to records to increase transparency of this information, and enable others to COLLECT it from ORCID records.</a:t>
            </a:r>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t>50</a:t>
            </a:fld>
            <a:endParaRPr lang="en-US"/>
          </a:p>
        </p:txBody>
      </p:sp>
    </p:spTree>
    <p:extLst>
      <p:ext uri="{BB962C8B-B14F-4D97-AF65-F5344CB8AC3E}">
        <p14:creationId xmlns:p14="http://schemas.microsoft.com/office/powerpoint/2010/main" val="2675732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Permissions to</a:t>
            </a:r>
            <a:r>
              <a:rPr lang="en-US" baseline="0"/>
              <a:t> COLLECT information from ORCID records persist until the researcher revokes these permissions. As a result, these permissions can last beyond your formal relationship with the individual. This means that you can gain insights about former faculty, staff and students even after they leave your campus. Your systems can automatically be notified about scholarly activities performed by both your current and future researchers</a:t>
            </a:r>
            <a:endParaRPr lang="en-US"/>
          </a:p>
        </p:txBody>
      </p:sp>
      <p:sp>
        <p:nvSpPr>
          <p:cNvPr id="4" name="Slide Number Placeholder 3"/>
          <p:cNvSpPr>
            <a:spLocks noGrp="1"/>
          </p:cNvSpPr>
          <p:nvPr>
            <p:ph type="sldNum" sz="quarter" idx="10"/>
          </p:nvPr>
        </p:nvSpPr>
        <p:spPr/>
        <p:txBody>
          <a:bodyPr/>
          <a:lstStyle/>
          <a:p>
            <a:fld id="{544127DA-194F-8448-8E3F-FD22FD1C5D2F}" type="slidenum">
              <a:rPr lang="en-US" smtClean="0"/>
              <a:t>51</a:t>
            </a:fld>
            <a:endParaRPr lang="en-US"/>
          </a:p>
        </p:txBody>
      </p:sp>
    </p:spTree>
    <p:extLst>
      <p:ext uri="{BB962C8B-B14F-4D97-AF65-F5344CB8AC3E}">
        <p14:creationId xmlns:p14="http://schemas.microsoft.com/office/powerpoint/2010/main" val="16475197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through slide quickly</a:t>
            </a:r>
          </a:p>
        </p:txBody>
      </p:sp>
      <p:sp>
        <p:nvSpPr>
          <p:cNvPr id="4" name="Slide Number Placeholder 3"/>
          <p:cNvSpPr>
            <a:spLocks noGrp="1"/>
          </p:cNvSpPr>
          <p:nvPr>
            <p:ph type="sldNum" sz="quarter" idx="10"/>
          </p:nvPr>
        </p:nvSpPr>
        <p:spPr/>
        <p:txBody>
          <a:bodyPr/>
          <a:lstStyle/>
          <a:p>
            <a:fld id="{544127DA-194F-8448-8E3F-FD22FD1C5D2F}" type="slidenum">
              <a:rPr lang="en-US" smtClean="0"/>
              <a:t>52</a:t>
            </a:fld>
            <a:endParaRPr lang="en-US"/>
          </a:p>
        </p:txBody>
      </p:sp>
    </p:spTree>
    <p:extLst>
      <p:ext uri="{BB962C8B-B14F-4D97-AF65-F5344CB8AC3E}">
        <p14:creationId xmlns:p14="http://schemas.microsoft.com/office/powerpoint/2010/main" val="8275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91" name="Shape 1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901429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Shape 5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Shape 521"/>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Similar to the circle diagram that we showed earlier, part of the “magic” of the information flow is that information can flow freely across systems via the ORCID platform. Some of this information flow may be triggered by workflows that you have internally. For example, “It’s time to report” or “need info for a form!”. These triggers will initiate your systems to reach out to the ORCID record to COLLECT the most recent information from the ORCID record, with the researcher’s permission.</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In other situations another organization's workflows may trigger information to be put into the ORCID record. These triggers may be “Updated grant”, or “New publication!” These triggers would generating update notifications to your institution, enabling you to do real-time COLLECTION of information if desired.</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Regardless, the researcher has control over this information, can can set the visibility of each item on his or her record according to three settings – visible to everyone, visible to only those I trust (who have my permission), and visible only to the researcher.</a:t>
            </a:r>
            <a:endParaRPr sz="1200" b="0" i="0" u="none" strike="noStrike" cap="none">
              <a:solidFill>
                <a:schemeClr val="dk1"/>
              </a:solidFill>
              <a:latin typeface="Calibri"/>
              <a:ea typeface="Calibri"/>
              <a:cs typeface="Calibri"/>
              <a:sym typeface="Calibri"/>
            </a:endParaRPr>
          </a:p>
        </p:txBody>
      </p:sp>
      <p:sp>
        <p:nvSpPr>
          <p:cNvPr id="522" name="Shape 522"/>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282345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GB" dirty="0">
                <a:latin typeface="Gill Sans" charset="0"/>
                <a:ea typeface="Gill Sans" charset="0"/>
                <a:cs typeface="Gill Sans" charset="0"/>
              </a:rPr>
              <a:t>La </a:t>
            </a:r>
            <a:r>
              <a:rPr lang="en-GB" dirty="0" err="1">
                <a:latin typeface="Gill Sans" charset="0"/>
                <a:ea typeface="Gill Sans" charset="0"/>
                <a:cs typeface="Gill Sans" charset="0"/>
              </a:rPr>
              <a:t>información</a:t>
            </a:r>
            <a:r>
              <a:rPr lang="en-GB" dirty="0">
                <a:latin typeface="Gill Sans" charset="0"/>
                <a:ea typeface="Gill Sans" charset="0"/>
                <a:cs typeface="Gill Sans" charset="0"/>
              </a:rPr>
              <a:t> </a:t>
            </a:r>
            <a:r>
              <a:rPr lang="en-GB" dirty="0" err="1">
                <a:latin typeface="Gill Sans" charset="0"/>
                <a:ea typeface="Gill Sans" charset="0"/>
                <a:cs typeface="Gill Sans" charset="0"/>
              </a:rPr>
              <a:t>científica</a:t>
            </a:r>
            <a:r>
              <a:rPr lang="en-GB" dirty="0">
                <a:latin typeface="Gill Sans" charset="0"/>
                <a:ea typeface="Gill Sans" charset="0"/>
                <a:cs typeface="Gill Sans" charset="0"/>
              </a:rPr>
              <a:t> </a:t>
            </a:r>
            <a:r>
              <a:rPr lang="en-GB" dirty="0" err="1">
                <a:latin typeface="Gill Sans" charset="0"/>
                <a:ea typeface="Gill Sans" charset="0"/>
                <a:cs typeface="Gill Sans" charset="0"/>
              </a:rPr>
              <a:t>es</a:t>
            </a:r>
            <a:r>
              <a:rPr lang="en-GB" dirty="0">
                <a:latin typeface="Gill Sans" charset="0"/>
                <a:ea typeface="Gill Sans" charset="0"/>
                <a:cs typeface="Gill Sans" charset="0"/>
              </a:rPr>
              <a:t> </a:t>
            </a:r>
            <a:r>
              <a:rPr lang="en-GB" dirty="0" err="1">
                <a:latin typeface="Gill Sans" charset="0"/>
                <a:ea typeface="Gill Sans" charset="0"/>
                <a:cs typeface="Gill Sans" charset="0"/>
              </a:rPr>
              <a:t>frecuentemente</a:t>
            </a:r>
            <a:r>
              <a:rPr lang="en-GB" dirty="0">
                <a:latin typeface="Gill Sans" charset="0"/>
                <a:ea typeface="Gill Sans" charset="0"/>
                <a:cs typeface="Gill Sans" charset="0"/>
              </a:rPr>
              <a:t> </a:t>
            </a:r>
            <a:r>
              <a:rPr lang="en-GB" dirty="0" err="1">
                <a:latin typeface="Gill Sans" charset="0"/>
                <a:ea typeface="Gill Sans" charset="0"/>
                <a:cs typeface="Gill Sans" charset="0"/>
              </a:rPr>
              <a:t>guardada</a:t>
            </a:r>
            <a:r>
              <a:rPr lang="en-GB" dirty="0">
                <a:latin typeface="Gill Sans" charset="0"/>
                <a:ea typeface="Gill Sans" charset="0"/>
                <a:cs typeface="Gill Sans" charset="0"/>
              </a:rPr>
              <a:t> </a:t>
            </a:r>
            <a:r>
              <a:rPr lang="en-GB" dirty="0" err="1">
                <a:latin typeface="Gill Sans" charset="0"/>
                <a:ea typeface="Gill Sans" charset="0"/>
                <a:cs typeface="Gill Sans" charset="0"/>
              </a:rPr>
              <a:t>en</a:t>
            </a:r>
            <a:r>
              <a:rPr lang="en-GB" dirty="0">
                <a:latin typeface="Gill Sans" charset="0"/>
                <a:ea typeface="Gill Sans" charset="0"/>
                <a:cs typeface="Gill Sans" charset="0"/>
              </a:rPr>
              <a:t> </a:t>
            </a:r>
            <a:r>
              <a:rPr lang="en-GB" dirty="0" err="1">
                <a:latin typeface="Gill Sans" charset="0"/>
                <a:ea typeface="Gill Sans" charset="0"/>
                <a:cs typeface="Gill Sans" charset="0"/>
              </a:rPr>
              <a:t>tablas</a:t>
            </a:r>
            <a:endParaRPr lang="en-GB" dirty="0">
              <a:latin typeface="Gill Sans" charset="0"/>
              <a:ea typeface="Gill Sans" charset="0"/>
              <a:cs typeface="Gill Sans" charset="0"/>
            </a:endParaRPr>
          </a:p>
          <a:p>
            <a:r>
              <a:rPr lang="en-GB" dirty="0">
                <a:latin typeface="Gill Sans" charset="0"/>
                <a:ea typeface="Gill Sans" charset="0"/>
                <a:cs typeface="Gill Sans" charset="0"/>
              </a:rPr>
              <a:t>La </a:t>
            </a:r>
            <a:r>
              <a:rPr lang="en-GB" dirty="0" err="1">
                <a:latin typeface="Gill Sans" charset="0"/>
                <a:ea typeface="Gill Sans" charset="0"/>
                <a:cs typeface="Gill Sans" charset="0"/>
              </a:rPr>
              <a:t>información</a:t>
            </a:r>
            <a:r>
              <a:rPr lang="en-GB" dirty="0">
                <a:latin typeface="Gill Sans" charset="0"/>
                <a:ea typeface="Gill Sans" charset="0"/>
                <a:cs typeface="Gill Sans" charset="0"/>
              </a:rPr>
              <a:t> </a:t>
            </a:r>
            <a:r>
              <a:rPr lang="en-GB" dirty="0" err="1">
                <a:latin typeface="Gill Sans" charset="0"/>
                <a:ea typeface="Gill Sans" charset="0"/>
                <a:cs typeface="Gill Sans" charset="0"/>
              </a:rPr>
              <a:t>científica</a:t>
            </a:r>
            <a:r>
              <a:rPr lang="en-GB" dirty="0">
                <a:latin typeface="Gill Sans" charset="0"/>
                <a:ea typeface="Gill Sans" charset="0"/>
                <a:cs typeface="Gill Sans" charset="0"/>
              </a:rPr>
              <a:t> </a:t>
            </a:r>
            <a:r>
              <a:rPr lang="en-GB" dirty="0" err="1">
                <a:latin typeface="Gill Sans" charset="0"/>
                <a:ea typeface="Gill Sans" charset="0"/>
                <a:cs typeface="Gill Sans" charset="0"/>
              </a:rPr>
              <a:t>es</a:t>
            </a:r>
            <a:r>
              <a:rPr lang="en-GB" dirty="0">
                <a:latin typeface="Gill Sans" charset="0"/>
                <a:ea typeface="Gill Sans" charset="0"/>
                <a:cs typeface="Gill Sans" charset="0"/>
              </a:rPr>
              <a:t> </a:t>
            </a:r>
            <a:r>
              <a:rPr lang="en-GB" dirty="0" err="1">
                <a:latin typeface="Gill Sans" charset="0"/>
                <a:ea typeface="Gill Sans" charset="0"/>
                <a:cs typeface="Gill Sans" charset="0"/>
              </a:rPr>
              <a:t>guardada</a:t>
            </a:r>
            <a:r>
              <a:rPr lang="en-GB" dirty="0">
                <a:latin typeface="Gill Sans" charset="0"/>
                <a:ea typeface="Gill Sans" charset="0"/>
                <a:cs typeface="Gill Sans" charset="0"/>
              </a:rPr>
              <a:t> </a:t>
            </a:r>
            <a:r>
              <a:rPr lang="en-GB" dirty="0" err="1">
                <a:latin typeface="Gill Sans" charset="0"/>
                <a:ea typeface="Gill Sans" charset="0"/>
                <a:cs typeface="Gill Sans" charset="0"/>
              </a:rPr>
              <a:t>en</a:t>
            </a:r>
            <a:r>
              <a:rPr lang="en-GB" dirty="0">
                <a:latin typeface="Gill Sans" charset="0"/>
                <a:ea typeface="Gill Sans" charset="0"/>
                <a:cs typeface="Gill Sans" charset="0"/>
              </a:rPr>
              <a:t> ‘</a:t>
            </a:r>
            <a:r>
              <a:rPr lang="en-GB" dirty="0" err="1">
                <a:latin typeface="Gill Sans" charset="0"/>
                <a:ea typeface="Gill Sans" charset="0"/>
                <a:cs typeface="Gill Sans" charset="0"/>
              </a:rPr>
              <a:t>depósitos</a:t>
            </a:r>
            <a:r>
              <a:rPr lang="en-GB" dirty="0">
                <a:latin typeface="Gill Sans" charset="0"/>
                <a:ea typeface="Gill Sans" charset="0"/>
                <a:cs typeface="Gill Sans" charset="0"/>
              </a:rPr>
              <a:t>’ – </a:t>
            </a:r>
            <a:r>
              <a:rPr lang="en-GB" dirty="0" err="1">
                <a:latin typeface="Gill Sans" charset="0"/>
                <a:ea typeface="Gill Sans" charset="0"/>
                <a:cs typeface="Gill Sans" charset="0"/>
              </a:rPr>
              <a:t>los</a:t>
            </a:r>
            <a:r>
              <a:rPr lang="en-GB" dirty="0">
                <a:latin typeface="Gill Sans" charset="0"/>
                <a:ea typeface="Gill Sans" charset="0"/>
                <a:cs typeface="Gill Sans" charset="0"/>
              </a:rPr>
              <a:t> </a:t>
            </a:r>
            <a:r>
              <a:rPr lang="en-GB" dirty="0" err="1">
                <a:latin typeface="Gill Sans" charset="0"/>
                <a:ea typeface="Gill Sans" charset="0"/>
                <a:cs typeface="Gill Sans" charset="0"/>
              </a:rPr>
              <a:t>sistemas</a:t>
            </a:r>
            <a:r>
              <a:rPr lang="en-GB" dirty="0">
                <a:latin typeface="Gill Sans" charset="0"/>
                <a:ea typeface="Gill Sans" charset="0"/>
                <a:cs typeface="Gill Sans" charset="0"/>
              </a:rPr>
              <a:t> no </a:t>
            </a:r>
            <a:r>
              <a:rPr lang="en-GB" dirty="0" err="1">
                <a:latin typeface="Gill Sans" charset="0"/>
                <a:ea typeface="Gill Sans" charset="0"/>
                <a:cs typeface="Gill Sans" charset="0"/>
              </a:rPr>
              <a:t>están</a:t>
            </a:r>
            <a:r>
              <a:rPr lang="en-GB" dirty="0">
                <a:latin typeface="Gill Sans" charset="0"/>
                <a:ea typeface="Gill Sans" charset="0"/>
                <a:cs typeface="Gill Sans" charset="0"/>
              </a:rPr>
              <a:t> </a:t>
            </a:r>
            <a:r>
              <a:rPr lang="en-GB" dirty="0" err="1">
                <a:latin typeface="Gill Sans" charset="0"/>
                <a:ea typeface="Gill Sans" charset="0"/>
                <a:cs typeface="Gill Sans" charset="0"/>
              </a:rPr>
              <a:t>en</a:t>
            </a:r>
            <a:r>
              <a:rPr lang="en-GB" dirty="0">
                <a:latin typeface="Gill Sans" charset="0"/>
                <a:ea typeface="Gill Sans" charset="0"/>
                <a:cs typeface="Gill Sans" charset="0"/>
              </a:rPr>
              <a:t> </a:t>
            </a:r>
            <a:r>
              <a:rPr lang="en-GB" dirty="0" err="1">
                <a:latin typeface="Gill Sans" charset="0"/>
                <a:ea typeface="Gill Sans" charset="0"/>
                <a:cs typeface="Gill Sans" charset="0"/>
              </a:rPr>
              <a:t>línea</a:t>
            </a:r>
            <a:r>
              <a:rPr lang="en-GB" dirty="0">
                <a:latin typeface="Gill Sans" charset="0"/>
                <a:ea typeface="Gill Sans" charset="0"/>
                <a:cs typeface="Gill Sans" charset="0"/>
              </a:rPr>
              <a:t> o </a:t>
            </a:r>
            <a:r>
              <a:rPr lang="en-GB" dirty="0" err="1">
                <a:latin typeface="Gill Sans" charset="0"/>
                <a:ea typeface="Gill Sans" charset="0"/>
                <a:cs typeface="Gill Sans" charset="0"/>
              </a:rPr>
              <a:t>conectados</a:t>
            </a:r>
            <a:endParaRPr lang="en-GB" dirty="0">
              <a:latin typeface="Gill Sans" charset="0"/>
              <a:ea typeface="Gill Sans" charset="0"/>
              <a:cs typeface="Gill Sans" charset="0"/>
            </a:endParaRPr>
          </a:p>
          <a:p>
            <a:r>
              <a:rPr lang="en-GB" dirty="0" err="1">
                <a:latin typeface="Gill Sans" charset="0"/>
                <a:ea typeface="Gill Sans" charset="0"/>
                <a:cs typeface="Gill Sans" charset="0"/>
              </a:rPr>
              <a:t>Investigadores</a:t>
            </a:r>
            <a:r>
              <a:rPr lang="en-GB" dirty="0">
                <a:latin typeface="Gill Sans" charset="0"/>
                <a:ea typeface="Gill Sans" charset="0"/>
                <a:cs typeface="Gill Sans" charset="0"/>
              </a:rPr>
              <a:t> y </a:t>
            </a:r>
            <a:r>
              <a:rPr lang="en-GB" dirty="0" err="1">
                <a:latin typeface="Gill Sans" charset="0"/>
                <a:ea typeface="Gill Sans" charset="0"/>
                <a:cs typeface="Gill Sans" charset="0"/>
              </a:rPr>
              <a:t>administradores</a:t>
            </a:r>
            <a:r>
              <a:rPr lang="en-GB" dirty="0">
                <a:latin typeface="Gill Sans" charset="0"/>
                <a:ea typeface="Gill Sans" charset="0"/>
                <a:cs typeface="Gill Sans" charset="0"/>
              </a:rPr>
              <a:t> </a:t>
            </a:r>
            <a:r>
              <a:rPr lang="en-GB" dirty="0" err="1">
                <a:latin typeface="Gill Sans" charset="0"/>
                <a:ea typeface="Gill Sans" charset="0"/>
                <a:cs typeface="Gill Sans" charset="0"/>
              </a:rPr>
              <a:t>pierden</a:t>
            </a:r>
            <a:r>
              <a:rPr lang="en-GB" dirty="0">
                <a:latin typeface="Gill Sans" charset="0"/>
                <a:ea typeface="Gill Sans" charset="0"/>
                <a:cs typeface="Gill Sans" charset="0"/>
              </a:rPr>
              <a:t> </a:t>
            </a:r>
            <a:r>
              <a:rPr lang="en-GB" dirty="0" err="1">
                <a:latin typeface="Gill Sans" charset="0"/>
                <a:ea typeface="Gill Sans" charset="0"/>
                <a:cs typeface="Gill Sans" charset="0"/>
              </a:rPr>
              <a:t>mucho</a:t>
            </a:r>
            <a:r>
              <a:rPr lang="en-GB" dirty="0">
                <a:latin typeface="Gill Sans" charset="0"/>
                <a:ea typeface="Gill Sans" charset="0"/>
                <a:cs typeface="Gill Sans" charset="0"/>
              </a:rPr>
              <a:t> </a:t>
            </a:r>
            <a:r>
              <a:rPr lang="en-GB" dirty="0" err="1">
                <a:latin typeface="Gill Sans" charset="0"/>
                <a:ea typeface="Gill Sans" charset="0"/>
                <a:cs typeface="Gill Sans" charset="0"/>
              </a:rPr>
              <a:t>tiempo</a:t>
            </a:r>
            <a:r>
              <a:rPr lang="en-GB" dirty="0">
                <a:latin typeface="Gill Sans" charset="0"/>
                <a:ea typeface="Gill Sans" charset="0"/>
                <a:cs typeface="Gill Sans" charset="0"/>
              </a:rPr>
              <a:t> </a:t>
            </a:r>
            <a:r>
              <a:rPr lang="en-GB" dirty="0" err="1">
                <a:latin typeface="Gill Sans" charset="0"/>
                <a:ea typeface="Gill Sans" charset="0"/>
                <a:cs typeface="Gill Sans" charset="0"/>
              </a:rPr>
              <a:t>capturando</a:t>
            </a:r>
            <a:r>
              <a:rPr lang="en-GB" dirty="0">
                <a:latin typeface="Gill Sans" charset="0"/>
                <a:ea typeface="Gill Sans" charset="0"/>
                <a:cs typeface="Gill Sans" charset="0"/>
              </a:rPr>
              <a:t> la </a:t>
            </a:r>
            <a:r>
              <a:rPr lang="en-GB" dirty="0" err="1">
                <a:latin typeface="Gill Sans" charset="0"/>
                <a:ea typeface="Gill Sans" charset="0"/>
                <a:cs typeface="Gill Sans" charset="0"/>
              </a:rPr>
              <a:t>misma</a:t>
            </a:r>
            <a:r>
              <a:rPr lang="en-GB" dirty="0">
                <a:latin typeface="Gill Sans" charset="0"/>
                <a:ea typeface="Gill Sans" charset="0"/>
                <a:cs typeface="Gill Sans" charset="0"/>
              </a:rPr>
              <a:t> </a:t>
            </a:r>
            <a:r>
              <a:rPr lang="en-GB" dirty="0" err="1">
                <a:latin typeface="Gill Sans" charset="0"/>
                <a:ea typeface="Gill Sans" charset="0"/>
                <a:cs typeface="Gill Sans" charset="0"/>
              </a:rPr>
              <a:t>información</a:t>
            </a:r>
            <a:r>
              <a:rPr lang="en-GB" dirty="0">
                <a:latin typeface="Gill Sans" charset="0"/>
                <a:ea typeface="Gill Sans" charset="0"/>
                <a:cs typeface="Gill Sans" charset="0"/>
              </a:rPr>
              <a:t> </a:t>
            </a:r>
            <a:r>
              <a:rPr lang="en-GB" dirty="0" err="1">
                <a:latin typeface="Gill Sans" charset="0"/>
                <a:ea typeface="Gill Sans" charset="0"/>
                <a:cs typeface="Gill Sans" charset="0"/>
              </a:rPr>
              <a:t>en</a:t>
            </a:r>
            <a:r>
              <a:rPr lang="en-GB" dirty="0">
                <a:latin typeface="Gill Sans" charset="0"/>
                <a:ea typeface="Gill Sans" charset="0"/>
                <a:cs typeface="Gill Sans" charset="0"/>
              </a:rPr>
              <a:t> </a:t>
            </a:r>
            <a:r>
              <a:rPr lang="en-GB" dirty="0" err="1">
                <a:latin typeface="Gill Sans" charset="0"/>
                <a:ea typeface="Gill Sans" charset="0"/>
                <a:cs typeface="Gill Sans" charset="0"/>
              </a:rPr>
              <a:t>los</a:t>
            </a:r>
            <a:r>
              <a:rPr lang="en-GB" dirty="0">
                <a:latin typeface="Gill Sans" charset="0"/>
                <a:ea typeface="Gill Sans" charset="0"/>
                <a:cs typeface="Gill Sans" charset="0"/>
              </a:rPr>
              <a:t> </a:t>
            </a:r>
            <a:r>
              <a:rPr lang="en-GB" dirty="0" err="1">
                <a:latin typeface="Gill Sans" charset="0"/>
                <a:ea typeface="Gill Sans" charset="0"/>
                <a:cs typeface="Gill Sans" charset="0"/>
              </a:rPr>
              <a:t>sistemas</a:t>
            </a:r>
            <a:r>
              <a:rPr lang="en-GB" dirty="0">
                <a:latin typeface="Gill Sans" charset="0"/>
                <a:ea typeface="Gill Sans" charset="0"/>
                <a:cs typeface="Gill Sans" charset="0"/>
              </a:rPr>
              <a:t> </a:t>
            </a:r>
            <a:r>
              <a:rPr lang="en-GB" dirty="0" err="1">
                <a:latin typeface="Gill Sans" charset="0"/>
                <a:ea typeface="Gill Sans" charset="0"/>
                <a:cs typeface="Gill Sans" charset="0"/>
              </a:rPr>
              <a:t>una</a:t>
            </a:r>
            <a:r>
              <a:rPr lang="en-GB" dirty="0">
                <a:latin typeface="Gill Sans" charset="0"/>
                <a:ea typeface="Gill Sans" charset="0"/>
                <a:cs typeface="Gill Sans" charset="0"/>
              </a:rPr>
              <a:t> y </a:t>
            </a:r>
            <a:r>
              <a:rPr lang="en-GB" dirty="0" err="1">
                <a:latin typeface="Gill Sans" charset="0"/>
                <a:ea typeface="Gill Sans" charset="0"/>
                <a:cs typeface="Gill Sans" charset="0"/>
              </a:rPr>
              <a:t>otra</a:t>
            </a:r>
            <a:r>
              <a:rPr lang="en-GB" dirty="0">
                <a:latin typeface="Gill Sans" charset="0"/>
                <a:ea typeface="Gill Sans" charset="0"/>
                <a:cs typeface="Gill Sans" charset="0"/>
              </a:rPr>
              <a:t> </a:t>
            </a:r>
            <a:r>
              <a:rPr lang="en-GB" dirty="0" err="1">
                <a:latin typeface="Gill Sans" charset="0"/>
                <a:ea typeface="Gill Sans" charset="0"/>
                <a:cs typeface="Gill Sans" charset="0"/>
              </a:rPr>
              <a:t>vez</a:t>
            </a:r>
            <a:r>
              <a:rPr lang="mr-IN" dirty="0">
                <a:latin typeface="Gill Sans" charset="0"/>
                <a:ea typeface="Gill Sans" charset="0"/>
                <a:cs typeface="Gill Sans" charset="0"/>
              </a:rPr>
              <a:t>…</a:t>
            </a:r>
            <a:endParaRPr lang="pt-BR" dirty="0">
              <a:latin typeface="Gill Sans" charset="0"/>
              <a:ea typeface="Gill Sans" charset="0"/>
              <a:cs typeface="Gill Sans" charset="0"/>
            </a:endParaRPr>
          </a:p>
          <a:p>
            <a:pPr marL="0" indent="0">
              <a:buNone/>
            </a:pPr>
            <a:endParaRPr lang="en-GB" dirty="0">
              <a:latin typeface="Gill Sans" charset="0"/>
              <a:ea typeface="Gill Sans" charset="0"/>
              <a:cs typeface="Gill Sans" charset="0"/>
            </a:endParaRPr>
          </a:p>
          <a:p>
            <a:pPr marL="0" indent="0">
              <a:buNone/>
            </a:pPr>
            <a:r>
              <a:rPr lang="en-GB" b="1" i="1" dirty="0">
                <a:latin typeface="Gill Sans" charset="0"/>
                <a:ea typeface="Gill Sans" charset="0"/>
                <a:cs typeface="Gill Sans" charset="0"/>
              </a:rPr>
              <a:t>¿</a:t>
            </a:r>
            <a:r>
              <a:rPr lang="en-GB" b="1" i="1" dirty="0" err="1">
                <a:latin typeface="Gill Sans" charset="0"/>
                <a:ea typeface="Gill Sans" charset="0"/>
                <a:cs typeface="Gill Sans" charset="0"/>
              </a:rPr>
              <a:t>Cuanto</a:t>
            </a:r>
            <a:r>
              <a:rPr lang="en-GB" b="1" i="1" dirty="0">
                <a:latin typeface="Gill Sans" charset="0"/>
                <a:ea typeface="Gill Sans" charset="0"/>
                <a:cs typeface="Gill Sans" charset="0"/>
              </a:rPr>
              <a:t> </a:t>
            </a:r>
            <a:r>
              <a:rPr lang="en-GB" b="1" i="1" dirty="0" err="1">
                <a:latin typeface="Gill Sans" charset="0"/>
                <a:ea typeface="Gill Sans" charset="0"/>
                <a:cs typeface="Gill Sans" charset="0"/>
              </a:rPr>
              <a:t>tiempo</a:t>
            </a:r>
            <a:r>
              <a:rPr lang="en-GB" b="1" i="1" dirty="0">
                <a:latin typeface="Gill Sans" charset="0"/>
                <a:ea typeface="Gill Sans" charset="0"/>
                <a:cs typeface="Gill Sans" charset="0"/>
              </a:rPr>
              <a:t> </a:t>
            </a:r>
            <a:r>
              <a:rPr lang="en-GB" b="1" i="1" dirty="0" err="1">
                <a:latin typeface="Gill Sans" charset="0"/>
                <a:ea typeface="Gill Sans" charset="0"/>
                <a:cs typeface="Gill Sans" charset="0"/>
              </a:rPr>
              <a:t>lleva</a:t>
            </a:r>
            <a:r>
              <a:rPr lang="en-GB" b="1" i="1" dirty="0">
                <a:latin typeface="Gill Sans" charset="0"/>
                <a:ea typeface="Gill Sans" charset="0"/>
                <a:cs typeface="Gill Sans" charset="0"/>
              </a:rPr>
              <a:t> </a:t>
            </a:r>
            <a:r>
              <a:rPr lang="en-GB" b="1" i="1" dirty="0" err="1">
                <a:latin typeface="Gill Sans" charset="0"/>
                <a:ea typeface="Gill Sans" charset="0"/>
                <a:cs typeface="Gill Sans" charset="0"/>
              </a:rPr>
              <a:t>recolectar</a:t>
            </a:r>
            <a:r>
              <a:rPr lang="en-GB" b="1" i="1" dirty="0">
                <a:latin typeface="Gill Sans" charset="0"/>
                <a:ea typeface="Gill Sans" charset="0"/>
                <a:cs typeface="Gill Sans" charset="0"/>
              </a:rPr>
              <a:t> y </a:t>
            </a:r>
            <a:r>
              <a:rPr lang="en-GB" b="1" i="1" dirty="0" err="1">
                <a:latin typeface="Gill Sans" charset="0"/>
                <a:ea typeface="Gill Sans" charset="0"/>
                <a:cs typeface="Gill Sans" charset="0"/>
              </a:rPr>
              <a:t>verificar</a:t>
            </a:r>
            <a:r>
              <a:rPr lang="en-GB" b="1" i="1" dirty="0">
                <a:latin typeface="Gill Sans" charset="0"/>
                <a:ea typeface="Gill Sans" charset="0"/>
                <a:cs typeface="Gill Sans" charset="0"/>
              </a:rPr>
              <a:t> la </a:t>
            </a:r>
            <a:r>
              <a:rPr lang="en-GB" b="1" i="1" dirty="0" err="1">
                <a:latin typeface="Gill Sans" charset="0"/>
                <a:ea typeface="Gill Sans" charset="0"/>
                <a:cs typeface="Gill Sans" charset="0"/>
              </a:rPr>
              <a:t>información</a:t>
            </a:r>
            <a:r>
              <a:rPr lang="en-GB" b="1" i="1" dirty="0">
                <a:latin typeface="Gill Sans" charset="0"/>
                <a:ea typeface="Gill Sans" charset="0"/>
                <a:cs typeface="Gill Sans" charset="0"/>
              </a:rPr>
              <a:t>?</a:t>
            </a:r>
          </a:p>
          <a:p>
            <a:endParaRPr lang="es-ES_tradnl" dirty="0"/>
          </a:p>
        </p:txBody>
      </p:sp>
      <p:sp>
        <p:nvSpPr>
          <p:cNvPr id="4" name="Espaço Reservado para Número de Slide 3"/>
          <p:cNvSpPr>
            <a:spLocks noGrp="1"/>
          </p:cNvSpPr>
          <p:nvPr>
            <p:ph type="sldNum" sz="quarter" idx="10"/>
          </p:nvPr>
        </p:nvSpPr>
        <p:spPr/>
        <p:txBody>
          <a:bodyPr/>
          <a:lstStyle/>
          <a:p>
            <a:fld id="{AE59D601-AF15-3F4C-8135-C3EF165E44D4}" type="slidenum">
              <a:rPr lang="en-US" smtClean="0"/>
              <a:pPr/>
              <a:t>55</a:t>
            </a:fld>
            <a:endParaRPr lang="en-US"/>
          </a:p>
        </p:txBody>
      </p:sp>
    </p:spTree>
    <p:extLst>
      <p:ext uri="{BB962C8B-B14F-4D97-AF65-F5344CB8AC3E}">
        <p14:creationId xmlns:p14="http://schemas.microsoft.com/office/powerpoint/2010/main" val="40336576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s-ES_tradnl"/>
          </a:p>
        </p:txBody>
      </p:sp>
      <p:sp>
        <p:nvSpPr>
          <p:cNvPr id="4" name="Espaço Reservado para Número de Slide 3"/>
          <p:cNvSpPr>
            <a:spLocks noGrp="1"/>
          </p:cNvSpPr>
          <p:nvPr>
            <p:ph type="sldNum" sz="quarter" idx="10"/>
          </p:nvPr>
        </p:nvSpPr>
        <p:spPr/>
        <p:txBody>
          <a:bodyPr/>
          <a:lstStyle/>
          <a:p>
            <a:fld id="{AE59D601-AF15-3F4C-8135-C3EF165E44D4}" type="slidenum">
              <a:rPr lang="en-US" smtClean="0"/>
              <a:pPr/>
              <a:t>62</a:t>
            </a:fld>
            <a:endParaRPr lang="en-US"/>
          </a:p>
        </p:txBody>
      </p:sp>
    </p:spTree>
    <p:extLst>
      <p:ext uri="{BB962C8B-B14F-4D97-AF65-F5344CB8AC3E}">
        <p14:creationId xmlns:p14="http://schemas.microsoft.com/office/powerpoint/2010/main" val="2260674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spcAft>
                <a:spcPts val="1200"/>
              </a:spcAft>
              <a:buNone/>
            </a:pPr>
            <a:r>
              <a:rPr lang="en-US" sz="1200" b="1" i="1" err="1">
                <a:solidFill>
                  <a:schemeClr val="tx2"/>
                </a:solidFill>
                <a:latin typeface="Gill Sans MT" charset="0"/>
                <a:ea typeface="Gill Sans MT" charset="0"/>
                <a:cs typeface="Gill Sans MT" charset="0"/>
              </a:rPr>
              <a:t>Tecnicamente</a:t>
            </a:r>
            <a:r>
              <a:rPr lang="en-US" sz="1200" b="1" i="1">
                <a:solidFill>
                  <a:schemeClr val="tx2"/>
                </a:solidFill>
                <a:latin typeface="Gill Sans MT" charset="0"/>
                <a:ea typeface="Gill Sans MT" charset="0"/>
                <a:cs typeface="Gill Sans MT" charset="0"/>
              </a:rPr>
              <a:t>, </a:t>
            </a:r>
            <a:r>
              <a:rPr lang="en-US" sz="1200" err="1">
                <a:solidFill>
                  <a:schemeClr val="tx2"/>
                </a:solidFill>
                <a:latin typeface="Gill Sans MT" charset="0"/>
                <a:ea typeface="Gill Sans MT" charset="0"/>
                <a:cs typeface="Gill Sans MT" charset="0"/>
              </a:rPr>
              <a:t>integrar</a:t>
            </a:r>
            <a:r>
              <a:rPr lang="en-US" sz="1200">
                <a:solidFill>
                  <a:schemeClr val="tx2"/>
                </a:solidFill>
                <a:latin typeface="Gill Sans MT" charset="0"/>
                <a:ea typeface="Gill Sans MT" charset="0"/>
                <a:cs typeface="Gill Sans MT" charset="0"/>
              </a:rPr>
              <a:t> a ORCID </a:t>
            </a:r>
            <a:r>
              <a:rPr lang="en-US" sz="1200" err="1">
                <a:solidFill>
                  <a:schemeClr val="tx2"/>
                </a:solidFill>
                <a:latin typeface="Gill Sans MT" charset="0"/>
                <a:ea typeface="Gill Sans MT" charset="0"/>
                <a:cs typeface="Gill Sans MT" charset="0"/>
              </a:rPr>
              <a:t>supone</a:t>
            </a:r>
            <a:r>
              <a:rPr lang="en-US" sz="1200">
                <a:solidFill>
                  <a:schemeClr val="tx2"/>
                </a:solidFill>
                <a:latin typeface="Gill Sans MT" charset="0"/>
                <a:ea typeface="Gill Sans MT" charset="0"/>
                <a:cs typeface="Gill Sans MT" charset="0"/>
              </a:rPr>
              <a:t> </a:t>
            </a:r>
            <a:r>
              <a:rPr lang="en-US" sz="1200" err="1">
                <a:solidFill>
                  <a:schemeClr val="tx2"/>
                </a:solidFill>
                <a:latin typeface="Gill Sans MT" charset="0"/>
                <a:ea typeface="Gill Sans MT" charset="0"/>
                <a:cs typeface="Gill Sans MT" charset="0"/>
              </a:rPr>
              <a:t>agregar</a:t>
            </a:r>
            <a:r>
              <a:rPr lang="en-US" sz="1200">
                <a:solidFill>
                  <a:schemeClr val="tx2"/>
                </a:solidFill>
                <a:latin typeface="Gill Sans MT" charset="0"/>
                <a:ea typeface="Gill Sans MT" charset="0"/>
                <a:cs typeface="Gill Sans MT" charset="0"/>
              </a:rPr>
              <a:t> </a:t>
            </a:r>
            <a:r>
              <a:rPr lang="en-US" sz="1200" err="1">
                <a:solidFill>
                  <a:schemeClr val="tx2"/>
                </a:solidFill>
                <a:latin typeface="Gill Sans MT" charset="0"/>
                <a:ea typeface="Gill Sans MT" charset="0"/>
                <a:cs typeface="Gill Sans MT" charset="0"/>
              </a:rPr>
              <a:t>campos</a:t>
            </a:r>
            <a:r>
              <a:rPr lang="en-US" sz="1200">
                <a:solidFill>
                  <a:schemeClr val="tx2"/>
                </a:solidFill>
                <a:latin typeface="Gill Sans MT" charset="0"/>
                <a:ea typeface="Gill Sans MT" charset="0"/>
                <a:cs typeface="Gill Sans MT" charset="0"/>
              </a:rPr>
              <a:t> de &lt;ID de persona&gt; y &lt;</a:t>
            </a:r>
            <a:r>
              <a:rPr lang="en-US" sz="1200" err="1">
                <a:solidFill>
                  <a:schemeClr val="tx2"/>
                </a:solidFill>
                <a:latin typeface="Gill Sans MT" charset="0"/>
                <a:ea typeface="Gill Sans MT" charset="0"/>
                <a:cs typeface="Gill Sans MT" charset="0"/>
              </a:rPr>
              <a:t>fuente</a:t>
            </a:r>
            <a:r>
              <a:rPr lang="en-US" sz="1200">
                <a:solidFill>
                  <a:schemeClr val="tx2"/>
                </a:solidFill>
                <a:latin typeface="Gill Sans MT" charset="0"/>
                <a:ea typeface="Gill Sans MT" charset="0"/>
                <a:cs typeface="Gill Sans MT" charset="0"/>
              </a:rPr>
              <a:t>&gt; a </a:t>
            </a:r>
            <a:r>
              <a:rPr lang="en-US" sz="1200" err="1">
                <a:solidFill>
                  <a:schemeClr val="tx2"/>
                </a:solidFill>
                <a:latin typeface="Gill Sans MT" charset="0"/>
                <a:ea typeface="Gill Sans MT" charset="0"/>
                <a:cs typeface="Gill Sans MT" charset="0"/>
              </a:rPr>
              <a:t>modelos</a:t>
            </a:r>
            <a:r>
              <a:rPr lang="en-US" sz="1200">
                <a:solidFill>
                  <a:schemeClr val="tx2"/>
                </a:solidFill>
                <a:latin typeface="Gill Sans MT" charset="0"/>
                <a:ea typeface="Gill Sans MT" charset="0"/>
                <a:cs typeface="Gill Sans MT" charset="0"/>
              </a:rPr>
              <a:t> de </a:t>
            </a:r>
            <a:r>
              <a:rPr lang="en-US" sz="1200" err="1">
                <a:solidFill>
                  <a:schemeClr val="tx2"/>
                </a:solidFill>
                <a:latin typeface="Gill Sans MT" charset="0"/>
                <a:ea typeface="Gill Sans MT" charset="0"/>
                <a:cs typeface="Gill Sans MT" charset="0"/>
              </a:rPr>
              <a:t>datos</a:t>
            </a:r>
            <a:r>
              <a:rPr lang="en-US" sz="1200">
                <a:solidFill>
                  <a:schemeClr val="tx2"/>
                </a:solidFill>
                <a:latin typeface="Gill Sans MT" charset="0"/>
                <a:ea typeface="Gill Sans MT" charset="0"/>
                <a:cs typeface="Gill Sans MT" charset="0"/>
              </a:rPr>
              <a:t>, el </a:t>
            </a:r>
            <a:r>
              <a:rPr lang="en-US" sz="1200" err="1">
                <a:solidFill>
                  <a:schemeClr val="tx2"/>
                </a:solidFill>
                <a:latin typeface="Gill Sans MT" charset="0"/>
                <a:ea typeface="Gill Sans MT" charset="0"/>
                <a:cs typeface="Gill Sans MT" charset="0"/>
              </a:rPr>
              <a:t>mapeo</a:t>
            </a:r>
            <a:r>
              <a:rPr lang="en-US" sz="1200">
                <a:solidFill>
                  <a:schemeClr val="tx2"/>
                </a:solidFill>
                <a:latin typeface="Gill Sans MT" charset="0"/>
                <a:ea typeface="Gill Sans MT" charset="0"/>
                <a:cs typeface="Gill Sans MT" charset="0"/>
              </a:rPr>
              <a:t> a la API de ORCID, y la </a:t>
            </a:r>
            <a:r>
              <a:rPr lang="en-US" sz="1200" err="1">
                <a:solidFill>
                  <a:schemeClr val="tx2"/>
                </a:solidFill>
                <a:latin typeface="Gill Sans MT" charset="0"/>
                <a:ea typeface="Gill Sans MT" charset="0"/>
                <a:cs typeface="Gill Sans MT" charset="0"/>
              </a:rPr>
              <a:t>implementación</a:t>
            </a:r>
            <a:r>
              <a:rPr lang="en-US" sz="1200">
                <a:solidFill>
                  <a:schemeClr val="tx2"/>
                </a:solidFill>
                <a:latin typeface="Gill Sans MT" charset="0"/>
                <a:ea typeface="Gill Sans MT" charset="0"/>
                <a:cs typeface="Gill Sans MT" charset="0"/>
              </a:rPr>
              <a:t> de </a:t>
            </a:r>
            <a:r>
              <a:rPr lang="en-US" sz="1200" err="1">
                <a:solidFill>
                  <a:schemeClr val="tx2"/>
                </a:solidFill>
                <a:latin typeface="Gill Sans MT" charset="0"/>
                <a:ea typeface="Gill Sans MT" charset="0"/>
                <a:cs typeface="Gill Sans MT" charset="0"/>
              </a:rPr>
              <a:t>llamadas</a:t>
            </a:r>
            <a:r>
              <a:rPr lang="en-US" sz="1200">
                <a:solidFill>
                  <a:schemeClr val="tx2"/>
                </a:solidFill>
                <a:latin typeface="Gill Sans MT" charset="0"/>
                <a:ea typeface="Gill Sans MT" charset="0"/>
                <a:cs typeface="Gill Sans MT" charset="0"/>
              </a:rPr>
              <a:t> OAuth y RESTful.</a:t>
            </a:r>
          </a:p>
          <a:p>
            <a:pPr marL="0" indent="0">
              <a:spcAft>
                <a:spcPts val="1200"/>
              </a:spcAft>
              <a:buNone/>
            </a:pPr>
            <a:r>
              <a:rPr lang="en-US" sz="1200" b="1" i="1" err="1">
                <a:solidFill>
                  <a:schemeClr val="tx2"/>
                </a:solidFill>
                <a:latin typeface="Gill Sans MT" charset="0"/>
                <a:ea typeface="Gill Sans MT" charset="0"/>
                <a:cs typeface="Gill Sans MT" charset="0"/>
              </a:rPr>
              <a:t>Socialmente</a:t>
            </a:r>
            <a:r>
              <a:rPr lang="en-US" sz="1200" i="1">
                <a:solidFill>
                  <a:schemeClr val="tx2"/>
                </a:solidFill>
                <a:latin typeface="Gill Sans MT" charset="0"/>
                <a:ea typeface="Gill Sans MT" charset="0"/>
                <a:cs typeface="Gill Sans MT" charset="0"/>
              </a:rPr>
              <a:t>, </a:t>
            </a:r>
            <a:r>
              <a:rPr lang="en-US" sz="1200" err="1">
                <a:solidFill>
                  <a:schemeClr val="tx2"/>
                </a:solidFill>
                <a:latin typeface="Gill Sans MT" charset="0"/>
                <a:ea typeface="Gill Sans MT" charset="0"/>
                <a:cs typeface="Gill Sans MT" charset="0"/>
              </a:rPr>
              <a:t>es</a:t>
            </a:r>
            <a:r>
              <a:rPr lang="en-US" sz="1200">
                <a:solidFill>
                  <a:schemeClr val="tx2"/>
                </a:solidFill>
                <a:latin typeface="Gill Sans MT" charset="0"/>
                <a:ea typeface="Gill Sans MT" charset="0"/>
                <a:cs typeface="Gill Sans MT" charset="0"/>
              </a:rPr>
              <a:t> crucial que </a:t>
            </a:r>
            <a:r>
              <a:rPr lang="en-US" sz="1200" err="1">
                <a:solidFill>
                  <a:schemeClr val="tx2"/>
                </a:solidFill>
                <a:latin typeface="Gill Sans MT" charset="0"/>
                <a:ea typeface="Gill Sans MT" charset="0"/>
                <a:cs typeface="Gill Sans MT" charset="0"/>
              </a:rPr>
              <a:t>los</a:t>
            </a:r>
            <a:r>
              <a:rPr lang="en-US" sz="1200">
                <a:solidFill>
                  <a:schemeClr val="tx2"/>
                </a:solidFill>
                <a:latin typeface="Gill Sans MT" charset="0"/>
                <a:ea typeface="Gill Sans MT" charset="0"/>
                <a:cs typeface="Gill Sans MT" charset="0"/>
              </a:rPr>
              <a:t> </a:t>
            </a:r>
            <a:r>
              <a:rPr lang="en-US" sz="1200" err="1">
                <a:solidFill>
                  <a:schemeClr val="tx2"/>
                </a:solidFill>
                <a:latin typeface="Gill Sans MT" charset="0"/>
                <a:ea typeface="Gill Sans MT" charset="0"/>
                <a:cs typeface="Gill Sans MT" charset="0"/>
              </a:rPr>
              <a:t>investigadores</a:t>
            </a:r>
            <a:r>
              <a:rPr lang="en-US" sz="1200">
                <a:solidFill>
                  <a:schemeClr val="tx2"/>
                </a:solidFill>
                <a:latin typeface="Gill Sans MT" charset="0"/>
                <a:ea typeface="Gill Sans MT" charset="0"/>
                <a:cs typeface="Gill Sans MT" charset="0"/>
              </a:rPr>
              <a:t> </a:t>
            </a:r>
            <a:r>
              <a:rPr lang="en-US" sz="1200" err="1">
                <a:solidFill>
                  <a:schemeClr val="tx2"/>
                </a:solidFill>
                <a:latin typeface="Gill Sans MT" charset="0"/>
                <a:ea typeface="Gill Sans MT" charset="0"/>
                <a:cs typeface="Gill Sans MT" charset="0"/>
              </a:rPr>
              <a:t>estén</a:t>
            </a:r>
            <a:r>
              <a:rPr lang="en-US" sz="1200">
                <a:solidFill>
                  <a:schemeClr val="tx2"/>
                </a:solidFill>
                <a:latin typeface="Gill Sans MT" charset="0"/>
                <a:ea typeface="Gill Sans MT" charset="0"/>
                <a:cs typeface="Gill Sans MT" charset="0"/>
              </a:rPr>
              <a:t> </a:t>
            </a:r>
            <a:r>
              <a:rPr lang="en-US" sz="1200" err="1">
                <a:solidFill>
                  <a:schemeClr val="tx2"/>
                </a:solidFill>
                <a:latin typeface="Gill Sans MT" charset="0"/>
                <a:ea typeface="Gill Sans MT" charset="0"/>
                <a:cs typeface="Gill Sans MT" charset="0"/>
              </a:rPr>
              <a:t>involucrados</a:t>
            </a:r>
            <a:r>
              <a:rPr lang="en-US" sz="1200">
                <a:solidFill>
                  <a:schemeClr val="tx2"/>
                </a:solidFill>
                <a:latin typeface="Gill Sans MT" charset="0"/>
                <a:ea typeface="Gill Sans MT" charset="0"/>
                <a:cs typeface="Gill Sans MT" charset="0"/>
              </a:rPr>
              <a:t> </a:t>
            </a:r>
            <a:r>
              <a:rPr lang="en-US" sz="1200" err="1">
                <a:solidFill>
                  <a:schemeClr val="tx2"/>
                </a:solidFill>
                <a:latin typeface="Gill Sans MT" charset="0"/>
                <a:ea typeface="Gill Sans MT" charset="0"/>
                <a:cs typeface="Gill Sans MT" charset="0"/>
              </a:rPr>
              <a:t>en</a:t>
            </a:r>
            <a:r>
              <a:rPr lang="en-US" sz="1200">
                <a:solidFill>
                  <a:schemeClr val="tx2"/>
                </a:solidFill>
                <a:latin typeface="Gill Sans MT" charset="0"/>
                <a:ea typeface="Gill Sans MT" charset="0"/>
                <a:cs typeface="Gill Sans MT" charset="0"/>
              </a:rPr>
              <a:t> el </a:t>
            </a:r>
            <a:r>
              <a:rPr lang="en-US" sz="1200" err="1">
                <a:solidFill>
                  <a:schemeClr val="tx2"/>
                </a:solidFill>
                <a:latin typeface="Gill Sans MT" charset="0"/>
                <a:ea typeface="Gill Sans MT" charset="0"/>
                <a:cs typeface="Gill Sans MT" charset="0"/>
              </a:rPr>
              <a:t>proceso</a:t>
            </a:r>
            <a:r>
              <a:rPr lang="en-US" sz="1200">
                <a:solidFill>
                  <a:schemeClr val="tx2"/>
                </a:solidFill>
                <a:latin typeface="Gill Sans MT" charset="0"/>
                <a:ea typeface="Gill Sans MT" charset="0"/>
                <a:cs typeface="Gill Sans MT" charset="0"/>
              </a:rPr>
              <a:t>.</a:t>
            </a:r>
          </a:p>
          <a:p>
            <a:endParaRPr lang="es-ES_tradnl"/>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9D601-AF15-3F4C-8135-C3EF165E44D4}" type="slidenum">
              <a:rPr kumimoji="0" lang="en-US" sz="1200" b="0" i="0" u="none" strike="noStrike" kern="1200" cap="none" spc="0" normalizeH="0" baseline="0" noProof="0" smtClean="0">
                <a:ln>
                  <a:noFill/>
                </a:ln>
                <a:solidFill>
                  <a:prstClr val="black"/>
                </a:solidFill>
                <a:effectLst/>
                <a:uLnTx/>
                <a:uFillTx/>
                <a:latin typeface="Noto Sans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Noto Sans Regular" charset="0"/>
              <a:ea typeface="+mn-ea"/>
              <a:cs typeface="+mn-cs"/>
            </a:endParaRPr>
          </a:p>
        </p:txBody>
      </p:sp>
    </p:spTree>
    <p:extLst>
      <p:ext uri="{BB962C8B-B14F-4D97-AF65-F5344CB8AC3E}">
        <p14:creationId xmlns:p14="http://schemas.microsoft.com/office/powerpoint/2010/main" val="18833336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228600" marR="0" lvl="0" indent="0" algn="l" rtl="0">
              <a:spcBef>
                <a:spcPts val="0"/>
              </a:spcBef>
              <a:spcAft>
                <a:spcPts val="0"/>
              </a:spcAft>
              <a:buClr>
                <a:schemeClr val="dk1"/>
              </a:buClr>
              <a:buSzPct val="100000"/>
              <a:buFont typeface="Calibri"/>
              <a:buNone/>
            </a:pPr>
            <a:endParaRPr lang="en-US" sz="1200" b="0" i="0" u="none" strike="noStrike" cap="none">
              <a:solidFill>
                <a:schemeClr val="dk1"/>
              </a:solidFill>
              <a:latin typeface="Calibri"/>
              <a:ea typeface="Calibri"/>
              <a:cs typeface="Calibri"/>
              <a:sym typeface="Calibri"/>
            </a:endParaRPr>
          </a:p>
        </p:txBody>
      </p:sp>
      <p:sp>
        <p:nvSpPr>
          <p:cNvPr id="324" name="Shape 32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386386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Shape 145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
              <a:t>Before we dig into the detail of what a member organization needs to do to qualify for each badge, let’s revisit some fundamental ORCID principles around data security.</a:t>
            </a:r>
            <a:endParaRPr/>
          </a:p>
        </p:txBody>
      </p:sp>
      <p:sp>
        <p:nvSpPr>
          <p:cNvPr id="1459" name="Shape 14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02036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you are all from research institutions. Why should you care about ORCID?</a:t>
            </a:r>
          </a:p>
          <a:p>
            <a:endParaRPr lang="en-US"/>
          </a:p>
          <a:p>
            <a:r>
              <a:rPr lang="en-US"/>
              <a:t>Bring back in references to the earlier</a:t>
            </a:r>
            <a:r>
              <a:rPr lang="en-US" baseline="0"/>
              <a:t> poll</a:t>
            </a:r>
            <a:endParaRPr lang="en-US"/>
          </a:p>
        </p:txBody>
      </p:sp>
      <p:sp>
        <p:nvSpPr>
          <p:cNvPr id="4" name="Slide Number Placeholder 3"/>
          <p:cNvSpPr>
            <a:spLocks noGrp="1"/>
          </p:cNvSpPr>
          <p:nvPr>
            <p:ph type="sldNum" sz="quarter" idx="10"/>
          </p:nvPr>
        </p:nvSpPr>
        <p:spPr/>
        <p:txBody>
          <a:bodyPr/>
          <a:lstStyle/>
          <a:p>
            <a:fld id="{544127DA-194F-8448-8E3F-FD22FD1C5D2F}" type="slidenum">
              <a:rPr lang="en-US" smtClean="0"/>
              <a:t>75</a:t>
            </a:fld>
            <a:endParaRPr lang="en-US"/>
          </a:p>
        </p:txBody>
      </p:sp>
    </p:spTree>
    <p:extLst>
      <p:ext uri="{BB962C8B-B14F-4D97-AF65-F5344CB8AC3E}">
        <p14:creationId xmlns:p14="http://schemas.microsoft.com/office/powerpoint/2010/main" val="20680847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Shape 190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a:t>This is a snapshot of ORCID globally right now</a:t>
            </a:r>
            <a:endParaRPr/>
          </a:p>
        </p:txBody>
      </p:sp>
      <p:sp>
        <p:nvSpPr>
          <p:cNvPr id="1901" name="Shape 19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29686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Shape 7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6" name="Shape 7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9558722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Shape 7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4" name="Shape 7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663184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5D0999-C69C-4B52-9457-B8D18FFFA4FA}" type="slidenum">
              <a:rPr lang="en-US" smtClean="0"/>
              <a:pPr/>
              <a:t>7</a:t>
            </a:fld>
            <a:endParaRPr lang="en-US"/>
          </a:p>
        </p:txBody>
      </p:sp>
    </p:spTree>
    <p:extLst>
      <p:ext uri="{BB962C8B-B14F-4D97-AF65-F5344CB8AC3E}">
        <p14:creationId xmlns:p14="http://schemas.microsoft.com/office/powerpoint/2010/main" val="2572144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s-ES_tradnl"/>
          </a:p>
        </p:txBody>
      </p:sp>
      <p:sp>
        <p:nvSpPr>
          <p:cNvPr id="4" name="Espaço Reservado para Número de Slide 3"/>
          <p:cNvSpPr>
            <a:spLocks noGrp="1"/>
          </p:cNvSpPr>
          <p:nvPr>
            <p:ph type="sldNum" sz="quarter" idx="10"/>
          </p:nvPr>
        </p:nvSpPr>
        <p:spPr/>
        <p:txBody>
          <a:bodyPr/>
          <a:lstStyle/>
          <a:p>
            <a:fld id="{AE59D601-AF15-3F4C-8135-C3EF165E44D4}" type="slidenum">
              <a:rPr lang="en-US" smtClean="0"/>
              <a:pPr/>
              <a:t>83</a:t>
            </a:fld>
            <a:endParaRPr lang="en-US"/>
          </a:p>
        </p:txBody>
      </p:sp>
    </p:spTree>
    <p:extLst>
      <p:ext uri="{BB962C8B-B14F-4D97-AF65-F5344CB8AC3E}">
        <p14:creationId xmlns:p14="http://schemas.microsoft.com/office/powerpoint/2010/main" val="1856287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ES_tradnl" dirty="0"/>
              <a:t>Ciencia abierta</a:t>
            </a:r>
          </a:p>
          <a:p>
            <a:endParaRPr lang="es-ES_tradnl" dirty="0"/>
          </a:p>
          <a:p>
            <a:pPr>
              <a:lnSpc>
                <a:spcPct val="150000"/>
              </a:lnSpc>
            </a:pPr>
            <a:r>
              <a:rPr lang="es-ES_tradnl" sz="1200" dirty="0"/>
              <a:t>Movimiento para que la investigación científica, los datos y su diseminación sean accesibles a toda la sociedad;</a:t>
            </a:r>
          </a:p>
          <a:p>
            <a:pPr>
              <a:lnSpc>
                <a:spcPct val="150000"/>
              </a:lnSpc>
              <a:buFont typeface="Arial" panose="020B0604020202020204" pitchFamily="34" charset="0"/>
              <a:buChar char="•"/>
            </a:pPr>
            <a:r>
              <a:rPr lang="en-US" sz="1200" b="0" i="0" kern="1200" dirty="0">
                <a:solidFill>
                  <a:schemeClr val="accent6"/>
                </a:solidFill>
                <a:latin typeface="Noto Sans Regular" charset="0"/>
                <a:ea typeface="+mn-ea"/>
                <a:cs typeface="+mn-cs"/>
              </a:rPr>
              <a:t>Nuevo </a:t>
            </a:r>
            <a:r>
              <a:rPr lang="en-US" sz="1200" b="0" i="0" kern="1200" dirty="0" err="1">
                <a:solidFill>
                  <a:schemeClr val="accent6"/>
                </a:solidFill>
                <a:latin typeface="Noto Sans Regular" charset="0"/>
                <a:ea typeface="+mn-ea"/>
                <a:cs typeface="+mn-cs"/>
              </a:rPr>
              <a:t>abordaje</a:t>
            </a:r>
            <a:r>
              <a:rPr lang="en-US" sz="1200" b="0" i="0" kern="1200" dirty="0">
                <a:solidFill>
                  <a:schemeClr val="accent6"/>
                </a:solidFill>
                <a:latin typeface="Noto Sans Regular" charset="0"/>
                <a:ea typeface="+mn-ea"/>
                <a:cs typeface="+mn-cs"/>
              </a:rPr>
              <a:t> del </a:t>
            </a:r>
            <a:r>
              <a:rPr lang="en-US" sz="1200" b="0" i="0" kern="1200" dirty="0" err="1">
                <a:solidFill>
                  <a:schemeClr val="accent6"/>
                </a:solidFill>
                <a:latin typeface="Noto Sans Regular" charset="0"/>
                <a:ea typeface="+mn-ea"/>
                <a:cs typeface="+mn-cs"/>
              </a:rPr>
              <a:t>proceso</a:t>
            </a:r>
            <a:r>
              <a:rPr lang="en-US" sz="1200" b="0" i="0" kern="1200" dirty="0">
                <a:solidFill>
                  <a:schemeClr val="accent6"/>
                </a:solidFill>
                <a:latin typeface="Noto Sans Regular" charset="0"/>
                <a:ea typeface="+mn-ea"/>
                <a:cs typeface="+mn-cs"/>
              </a:rPr>
              <a:t> de </a:t>
            </a:r>
            <a:r>
              <a:rPr lang="en-US" sz="1200" b="0" i="0" kern="1200" dirty="0" err="1">
                <a:solidFill>
                  <a:schemeClr val="accent6"/>
                </a:solidFill>
                <a:latin typeface="Noto Sans Regular" charset="0"/>
                <a:ea typeface="+mn-ea"/>
                <a:cs typeface="+mn-cs"/>
              </a:rPr>
              <a:t>investigación</a:t>
            </a:r>
            <a:r>
              <a:rPr lang="en-US" sz="1200" b="0" i="0" kern="1200" dirty="0">
                <a:solidFill>
                  <a:schemeClr val="accent6"/>
                </a:solidFill>
                <a:latin typeface="Noto Sans Regular" charset="0"/>
                <a:ea typeface="+mn-ea"/>
                <a:cs typeface="+mn-cs"/>
              </a:rPr>
              <a:t>, </a:t>
            </a:r>
            <a:r>
              <a:rPr lang="en-US" sz="1200" b="0" i="0" kern="1200" dirty="0" err="1">
                <a:solidFill>
                  <a:schemeClr val="accent6"/>
                </a:solidFill>
                <a:latin typeface="Noto Sans Regular" charset="0"/>
                <a:ea typeface="+mn-ea"/>
                <a:cs typeface="+mn-cs"/>
              </a:rPr>
              <a:t>basado</a:t>
            </a:r>
            <a:r>
              <a:rPr lang="en-US" sz="1200" b="0" i="0" kern="1200" dirty="0">
                <a:solidFill>
                  <a:schemeClr val="accent6"/>
                </a:solidFill>
                <a:latin typeface="Noto Sans Regular" charset="0"/>
                <a:ea typeface="+mn-ea"/>
                <a:cs typeface="+mn-cs"/>
              </a:rPr>
              <a:t> </a:t>
            </a:r>
            <a:r>
              <a:rPr lang="en-US" sz="1200" b="0" i="0" kern="1200" dirty="0" err="1">
                <a:solidFill>
                  <a:schemeClr val="accent6"/>
                </a:solidFill>
                <a:latin typeface="Noto Sans Regular" charset="0"/>
                <a:ea typeface="+mn-ea"/>
                <a:cs typeface="+mn-cs"/>
              </a:rPr>
              <a:t>en</a:t>
            </a:r>
            <a:r>
              <a:rPr lang="en-US" sz="1200" b="0" i="0" kern="1200" dirty="0">
                <a:solidFill>
                  <a:schemeClr val="accent6"/>
                </a:solidFill>
                <a:latin typeface="Noto Sans Regular" charset="0"/>
                <a:ea typeface="+mn-ea"/>
                <a:cs typeface="+mn-cs"/>
              </a:rPr>
              <a:t> </a:t>
            </a:r>
            <a:r>
              <a:rPr lang="en-US" sz="1200" b="1" i="0" kern="1200" dirty="0" err="1">
                <a:solidFill>
                  <a:schemeClr val="accent6"/>
                </a:solidFill>
                <a:latin typeface="Noto Sans Regular" charset="0"/>
                <a:ea typeface="+mn-ea"/>
                <a:cs typeface="+mn-cs"/>
              </a:rPr>
              <a:t>trabajo</a:t>
            </a:r>
            <a:r>
              <a:rPr lang="en-US" sz="1200" b="1" i="0" kern="1200" dirty="0">
                <a:solidFill>
                  <a:schemeClr val="accent6"/>
                </a:solidFill>
                <a:latin typeface="Noto Sans Regular" charset="0"/>
                <a:ea typeface="+mn-ea"/>
                <a:cs typeface="+mn-cs"/>
              </a:rPr>
              <a:t> </a:t>
            </a:r>
            <a:r>
              <a:rPr lang="en-US" sz="1200" b="1" i="0" kern="1200" dirty="0" err="1">
                <a:solidFill>
                  <a:schemeClr val="accent6"/>
                </a:solidFill>
                <a:latin typeface="Noto Sans Regular" charset="0"/>
                <a:ea typeface="+mn-ea"/>
                <a:cs typeface="+mn-cs"/>
              </a:rPr>
              <a:t>colaborativo</a:t>
            </a:r>
            <a:r>
              <a:rPr lang="en-US" sz="1200" b="1" i="0" kern="1200" dirty="0">
                <a:solidFill>
                  <a:schemeClr val="accent6"/>
                </a:solidFill>
                <a:latin typeface="Noto Sans Regular" charset="0"/>
                <a:ea typeface="+mn-ea"/>
                <a:cs typeface="+mn-cs"/>
              </a:rPr>
              <a:t> </a:t>
            </a:r>
            <a:r>
              <a:rPr lang="en-US" sz="1200" b="0" i="0" kern="1200" dirty="0">
                <a:solidFill>
                  <a:schemeClr val="accent6"/>
                </a:solidFill>
                <a:latin typeface="Noto Sans Regular" charset="0"/>
                <a:ea typeface="+mn-ea"/>
                <a:cs typeface="+mn-cs"/>
              </a:rPr>
              <a:t>y </a:t>
            </a:r>
            <a:r>
              <a:rPr lang="en-US" sz="1200" b="1" i="0" kern="1200" dirty="0" err="1">
                <a:solidFill>
                  <a:schemeClr val="accent6"/>
                </a:solidFill>
                <a:latin typeface="Noto Sans Regular" charset="0"/>
                <a:ea typeface="+mn-ea"/>
                <a:cs typeface="+mn-cs"/>
              </a:rPr>
              <a:t>nuevas</a:t>
            </a:r>
            <a:r>
              <a:rPr lang="en-US" sz="1200" b="1" i="0" kern="1200" dirty="0">
                <a:solidFill>
                  <a:schemeClr val="accent6"/>
                </a:solidFill>
                <a:latin typeface="Noto Sans Regular" charset="0"/>
                <a:ea typeface="+mn-ea"/>
                <a:cs typeface="+mn-cs"/>
              </a:rPr>
              <a:t> </a:t>
            </a:r>
            <a:r>
              <a:rPr lang="en-US" sz="1200" b="1" i="0" kern="1200" dirty="0" err="1">
                <a:solidFill>
                  <a:schemeClr val="accent6"/>
                </a:solidFill>
                <a:latin typeface="Noto Sans Regular" charset="0"/>
                <a:ea typeface="+mn-ea"/>
                <a:cs typeface="+mn-cs"/>
              </a:rPr>
              <a:t>maneras</a:t>
            </a:r>
            <a:r>
              <a:rPr lang="en-US" sz="1200" b="1" i="0" kern="1200" dirty="0">
                <a:solidFill>
                  <a:schemeClr val="accent6"/>
                </a:solidFill>
                <a:latin typeface="Noto Sans Regular" charset="0"/>
                <a:ea typeface="+mn-ea"/>
                <a:cs typeface="+mn-cs"/>
              </a:rPr>
              <a:t> de </a:t>
            </a:r>
            <a:r>
              <a:rPr lang="en-US" sz="1200" b="1" i="0" kern="1200" dirty="0" err="1">
                <a:solidFill>
                  <a:schemeClr val="accent6"/>
                </a:solidFill>
                <a:latin typeface="Noto Sans Regular" charset="0"/>
                <a:ea typeface="+mn-ea"/>
                <a:cs typeface="+mn-cs"/>
              </a:rPr>
              <a:t>difundir</a:t>
            </a:r>
            <a:r>
              <a:rPr lang="en-US" sz="1200" b="1" i="0" kern="1200" dirty="0">
                <a:solidFill>
                  <a:schemeClr val="accent6"/>
                </a:solidFill>
                <a:latin typeface="Noto Sans Regular" charset="0"/>
                <a:ea typeface="+mn-ea"/>
                <a:cs typeface="+mn-cs"/>
              </a:rPr>
              <a:t> el </a:t>
            </a:r>
            <a:r>
              <a:rPr lang="en-US" sz="1200" b="1" i="0" kern="1200" dirty="0" err="1">
                <a:solidFill>
                  <a:schemeClr val="accent6"/>
                </a:solidFill>
                <a:latin typeface="Noto Sans Regular" charset="0"/>
                <a:ea typeface="+mn-ea"/>
                <a:cs typeface="+mn-cs"/>
              </a:rPr>
              <a:t>conocimiento</a:t>
            </a:r>
            <a:r>
              <a:rPr lang="en-US" sz="1200" b="0" i="0" kern="1200" dirty="0">
                <a:solidFill>
                  <a:schemeClr val="accent6"/>
                </a:solidFill>
                <a:latin typeface="Noto Sans Regular" charset="0"/>
                <a:ea typeface="+mn-ea"/>
                <a:cs typeface="+mn-cs"/>
              </a:rPr>
              <a:t>, a </a:t>
            </a:r>
            <a:r>
              <a:rPr lang="en-US" sz="1200" b="0" i="0" kern="1200" dirty="0" err="1">
                <a:solidFill>
                  <a:schemeClr val="accent6"/>
                </a:solidFill>
                <a:latin typeface="Noto Sans Regular" charset="0"/>
                <a:ea typeface="+mn-ea"/>
                <a:cs typeface="+mn-cs"/>
              </a:rPr>
              <a:t>través</a:t>
            </a:r>
            <a:r>
              <a:rPr lang="en-US" sz="1200" b="0" i="0" kern="1200" dirty="0">
                <a:solidFill>
                  <a:schemeClr val="accent6"/>
                </a:solidFill>
                <a:latin typeface="Noto Sans Regular" charset="0"/>
                <a:ea typeface="+mn-ea"/>
                <a:cs typeface="+mn-cs"/>
              </a:rPr>
              <a:t> del </a:t>
            </a:r>
            <a:r>
              <a:rPr lang="en-US" sz="1200" b="1" i="0" kern="1200" dirty="0" err="1">
                <a:solidFill>
                  <a:schemeClr val="accent6"/>
                </a:solidFill>
                <a:latin typeface="Noto Sans Regular" charset="0"/>
                <a:ea typeface="+mn-ea"/>
                <a:cs typeface="+mn-cs"/>
              </a:rPr>
              <a:t>uso</a:t>
            </a:r>
            <a:r>
              <a:rPr lang="en-US" sz="1200" b="1" i="0" kern="1200" dirty="0">
                <a:solidFill>
                  <a:schemeClr val="accent6"/>
                </a:solidFill>
                <a:latin typeface="Noto Sans Regular" charset="0"/>
                <a:ea typeface="+mn-ea"/>
                <a:cs typeface="+mn-cs"/>
              </a:rPr>
              <a:t> de </a:t>
            </a:r>
            <a:r>
              <a:rPr lang="en-US" sz="1200" b="1" i="0" kern="1200" dirty="0" err="1">
                <a:solidFill>
                  <a:schemeClr val="accent6"/>
                </a:solidFill>
                <a:latin typeface="Noto Sans Regular" charset="0"/>
                <a:ea typeface="+mn-ea"/>
                <a:cs typeface="+mn-cs"/>
              </a:rPr>
              <a:t>tecnologias</a:t>
            </a:r>
            <a:r>
              <a:rPr lang="en-US" sz="1200" b="1" i="0" kern="1200" dirty="0">
                <a:solidFill>
                  <a:schemeClr val="accent6"/>
                </a:solidFill>
                <a:latin typeface="Noto Sans Regular" charset="0"/>
                <a:ea typeface="+mn-ea"/>
                <a:cs typeface="+mn-cs"/>
              </a:rPr>
              <a:t> </a:t>
            </a:r>
            <a:r>
              <a:rPr lang="en-US" sz="1200" b="1" i="0" kern="1200" dirty="0" err="1">
                <a:solidFill>
                  <a:schemeClr val="accent6"/>
                </a:solidFill>
                <a:latin typeface="Noto Sans Regular" charset="0"/>
                <a:ea typeface="+mn-ea"/>
                <a:cs typeface="+mn-cs"/>
              </a:rPr>
              <a:t>digitales</a:t>
            </a:r>
            <a:r>
              <a:rPr lang="en-US" sz="1200" b="1" i="0" kern="1200" dirty="0">
                <a:solidFill>
                  <a:schemeClr val="accent6"/>
                </a:solidFill>
                <a:latin typeface="Noto Sans Regular" charset="0"/>
                <a:ea typeface="+mn-ea"/>
                <a:cs typeface="+mn-cs"/>
              </a:rPr>
              <a:t> </a:t>
            </a:r>
            <a:r>
              <a:rPr lang="en-US" sz="1200" b="0" i="0" kern="1200" dirty="0">
                <a:solidFill>
                  <a:schemeClr val="accent6"/>
                </a:solidFill>
                <a:latin typeface="Noto Sans Regular" charset="0"/>
                <a:ea typeface="+mn-ea"/>
                <a:cs typeface="+mn-cs"/>
              </a:rPr>
              <a:t>y </a:t>
            </a:r>
            <a:r>
              <a:rPr lang="en-US" sz="1200" b="0" i="0" kern="1200" dirty="0" err="1">
                <a:solidFill>
                  <a:schemeClr val="accent6"/>
                </a:solidFill>
                <a:latin typeface="Noto Sans Regular" charset="0"/>
                <a:ea typeface="+mn-ea"/>
                <a:cs typeface="+mn-cs"/>
              </a:rPr>
              <a:t>nuevas</a:t>
            </a:r>
            <a:r>
              <a:rPr lang="en-US" sz="1200" b="0" i="0" kern="1200" dirty="0">
                <a:solidFill>
                  <a:schemeClr val="accent6"/>
                </a:solidFill>
                <a:latin typeface="Noto Sans Regular" charset="0"/>
                <a:ea typeface="+mn-ea"/>
                <a:cs typeface="+mn-cs"/>
              </a:rPr>
              <a:t> </a:t>
            </a:r>
            <a:r>
              <a:rPr lang="en-US" sz="1200" b="1" i="0" kern="1200" dirty="0" err="1">
                <a:solidFill>
                  <a:schemeClr val="accent6"/>
                </a:solidFill>
                <a:latin typeface="Noto Sans Regular" charset="0"/>
                <a:ea typeface="+mn-ea"/>
                <a:cs typeface="+mn-cs"/>
              </a:rPr>
              <a:t>herramientas</a:t>
            </a:r>
            <a:r>
              <a:rPr lang="en-US" sz="1200" b="1" i="0" kern="1200" dirty="0">
                <a:solidFill>
                  <a:schemeClr val="accent6"/>
                </a:solidFill>
                <a:latin typeface="Noto Sans Regular" charset="0"/>
                <a:ea typeface="+mn-ea"/>
                <a:cs typeface="+mn-cs"/>
              </a:rPr>
              <a:t> </a:t>
            </a:r>
            <a:r>
              <a:rPr lang="en-US" sz="1200" b="1" i="0" kern="1200" dirty="0" err="1">
                <a:solidFill>
                  <a:schemeClr val="accent6"/>
                </a:solidFill>
                <a:latin typeface="Noto Sans Regular" charset="0"/>
                <a:ea typeface="+mn-ea"/>
                <a:cs typeface="+mn-cs"/>
              </a:rPr>
              <a:t>colaborativas</a:t>
            </a:r>
            <a:r>
              <a:rPr lang="en-US" sz="1200" b="1" i="0" kern="1200" dirty="0">
                <a:solidFill>
                  <a:schemeClr val="accent6"/>
                </a:solidFill>
                <a:latin typeface="Noto Sans Regular" charset="0"/>
                <a:ea typeface="+mn-ea"/>
                <a:cs typeface="+mn-cs"/>
              </a:rPr>
              <a:t>. </a:t>
            </a:r>
            <a:r>
              <a:rPr lang="en-US" sz="1200" b="0" i="0" kern="1200" dirty="0">
                <a:solidFill>
                  <a:schemeClr val="accent6"/>
                </a:solidFill>
                <a:latin typeface="Noto Sans Regular" charset="0"/>
                <a:ea typeface="+mn-ea"/>
                <a:cs typeface="+mn-cs"/>
                <a:hlinkClick r:id="rId3"/>
              </a:rPr>
              <a:t>Comisión Europea</a:t>
            </a:r>
            <a:r>
              <a:rPr lang="en-US" sz="1200" b="0" i="0" kern="1200" dirty="0">
                <a:solidFill>
                  <a:schemeClr val="accent6"/>
                </a:solidFill>
                <a:latin typeface="Noto Sans Regular" charset="0"/>
                <a:ea typeface="+mn-ea"/>
                <a:cs typeface="+mn-cs"/>
              </a:rPr>
              <a:t>, 2016</a:t>
            </a:r>
          </a:p>
          <a:p>
            <a:pPr>
              <a:lnSpc>
                <a:spcPct val="150000"/>
              </a:lnSpc>
              <a:buFont typeface="Arial" panose="020B0604020202020204" pitchFamily="34" charset="0"/>
              <a:buChar char="•"/>
            </a:pPr>
            <a:r>
              <a:rPr lang="es-ES" sz="1200" dirty="0"/>
              <a:t>Hacer con que los resultados primarios de investigaciones financiadas con fondos públicos -publicaciones y datos de investigación- sean públicamente accesibles en formato digital sin restricciones o con restricciones mínimas. </a:t>
            </a:r>
            <a:r>
              <a:rPr lang="es-ES" sz="1200" dirty="0">
                <a:hlinkClick r:id="rId4"/>
              </a:rPr>
              <a:t>OCDE</a:t>
            </a:r>
            <a:r>
              <a:rPr lang="es-ES" sz="1200" dirty="0"/>
              <a:t>, 2015 </a:t>
            </a:r>
          </a:p>
          <a:p>
            <a:endParaRPr lang="es-ES_tradnl" dirty="0"/>
          </a:p>
        </p:txBody>
      </p:sp>
      <p:sp>
        <p:nvSpPr>
          <p:cNvPr id="4" name="Espaço Reservado para Número de Slide 3"/>
          <p:cNvSpPr>
            <a:spLocks noGrp="1"/>
          </p:cNvSpPr>
          <p:nvPr>
            <p:ph type="sldNum" sz="quarter" idx="10"/>
          </p:nvPr>
        </p:nvSpPr>
        <p:spPr/>
        <p:txBody>
          <a:bodyPr/>
          <a:lstStyle/>
          <a:p>
            <a:fld id="{AE59D601-AF15-3F4C-8135-C3EF165E44D4}" type="slidenum">
              <a:rPr lang="en-US" smtClean="0"/>
              <a:pPr/>
              <a:t>8</a:t>
            </a:fld>
            <a:endParaRPr lang="en-US"/>
          </a:p>
        </p:txBody>
      </p:sp>
    </p:spTree>
    <p:extLst>
      <p:ext uri="{BB962C8B-B14F-4D97-AF65-F5344CB8AC3E}">
        <p14:creationId xmlns:p14="http://schemas.microsoft.com/office/powerpoint/2010/main" val="1379976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t>9</a:t>
            </a:fld>
            <a:endParaRPr lang="en-US"/>
          </a:p>
        </p:txBody>
      </p:sp>
    </p:spTree>
    <p:extLst>
      <p:ext uri="{BB962C8B-B14F-4D97-AF65-F5344CB8AC3E}">
        <p14:creationId xmlns:p14="http://schemas.microsoft.com/office/powerpoint/2010/main" val="608548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t>10</a:t>
            </a:fld>
            <a:endParaRPr lang="en-US"/>
          </a:p>
        </p:txBody>
      </p:sp>
    </p:spTree>
    <p:extLst>
      <p:ext uri="{BB962C8B-B14F-4D97-AF65-F5344CB8AC3E}">
        <p14:creationId xmlns:p14="http://schemas.microsoft.com/office/powerpoint/2010/main" val="554172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a:t>.But, still, in many cases, in scholarly communications names are are expressed as text strings.  When you search for a name using a search engine, almost anything can happen, and probably not what you want.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a:t>Arabic example from Wikipedia:  http://</a:t>
            </a:r>
            <a:r>
              <a:rPr lang="en-US" baseline="0" err="1"/>
              <a:t>en.wikipedia.org</a:t>
            </a:r>
            <a:r>
              <a:rPr lang="en-US" baseline="0"/>
              <a:t>/wiki/</a:t>
            </a:r>
            <a:r>
              <a:rPr lang="en-US" baseline="0" err="1"/>
              <a:t>Arabic_name</a:t>
            </a:r>
            <a:endParaRPr lang="en-US" baseline="0"/>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a:defRPr/>
            </a:pPr>
            <a:fld id="{00F92268-41D7-FB41-BD10-D8AF763BE4FC}" type="slidenum">
              <a:rPr lang="fr-FR" smtClean="0"/>
              <a:pPr>
                <a:defRPr/>
              </a:pPr>
              <a:t>11</a:t>
            </a:fld>
            <a:endParaRPr lang="fr-FR"/>
          </a:p>
        </p:txBody>
      </p:sp>
    </p:spTree>
    <p:extLst>
      <p:ext uri="{BB962C8B-B14F-4D97-AF65-F5344CB8AC3E}">
        <p14:creationId xmlns:p14="http://schemas.microsoft.com/office/powerpoint/2010/main" val="2814090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GB"/>
              <a:t>Credit card analogy.</a:t>
            </a:r>
          </a:p>
        </p:txBody>
      </p:sp>
    </p:spTree>
    <p:extLst>
      <p:ext uri="{BB962C8B-B14F-4D97-AF65-F5344CB8AC3E}">
        <p14:creationId xmlns:p14="http://schemas.microsoft.com/office/powerpoint/2010/main" val="18495743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3"/>
          <p:cNvSpPr>
            <a:spLocks noGrp="1"/>
          </p:cNvSpPr>
          <p:nvPr>
            <p:ph type="body" sz="quarter" idx="10" hasCustomPrompt="1"/>
          </p:nvPr>
        </p:nvSpPr>
        <p:spPr>
          <a:xfrm>
            <a:off x="2926000" y="4156011"/>
            <a:ext cx="8574537" cy="477478"/>
          </a:xfrm>
          <a:prstGeom prst="rect">
            <a:avLst/>
          </a:prstGeom>
        </p:spPr>
        <p:txBody>
          <a:bodyPr/>
          <a:lstStyle>
            <a:lvl1pPr marL="0" indent="0" algn="r">
              <a:buFontTx/>
              <a:buNone/>
              <a:defRPr b="0" i="0" cap="all" spc="90" baseline="0">
                <a:solidFill>
                  <a:schemeClr val="bg1"/>
                </a:solidFill>
                <a:latin typeface="Noto Sans" charset="0"/>
                <a:ea typeface="Noto Sans" charset="0"/>
                <a:cs typeface="Noto Sans" charset="0"/>
              </a:defRPr>
            </a:lvl1pPr>
          </a:lstStyle>
          <a:p>
            <a:pPr lvl="0"/>
            <a:r>
              <a:rPr lang="en-US" dirty="0"/>
              <a:t>Click to edit Header A</a:t>
            </a:r>
          </a:p>
        </p:txBody>
      </p:sp>
      <p:sp>
        <p:nvSpPr>
          <p:cNvPr id="5" name="Text Placeholder 5"/>
          <p:cNvSpPr>
            <a:spLocks noGrp="1"/>
          </p:cNvSpPr>
          <p:nvPr>
            <p:ph type="body" sz="quarter" idx="11" hasCustomPrompt="1"/>
          </p:nvPr>
        </p:nvSpPr>
        <p:spPr>
          <a:xfrm>
            <a:off x="2926000" y="4577179"/>
            <a:ext cx="8580200" cy="263974"/>
          </a:xfrm>
          <a:prstGeom prst="rect">
            <a:avLst/>
          </a:prstGeom>
        </p:spPr>
        <p:txBody>
          <a:bodyPr/>
          <a:lstStyle>
            <a:lvl1pPr marL="0" indent="0" algn="r">
              <a:buFontTx/>
              <a:buNone/>
              <a:defRPr sz="1800" b="0" i="0" cap="all" spc="90" baseline="0">
                <a:solidFill>
                  <a:schemeClr val="bg1"/>
                </a:solidFill>
                <a:latin typeface="Noto Sans" charset="0"/>
                <a:ea typeface="Noto Sans" charset="0"/>
                <a:cs typeface="Noto Sans" charset="0"/>
              </a:defRPr>
            </a:lvl1pPr>
          </a:lstStyle>
          <a:p>
            <a:pPr lvl="0"/>
            <a:r>
              <a:rPr lang="en-US" dirty="0"/>
              <a:t>Click to edit sub B</a:t>
            </a:r>
          </a:p>
        </p:txBody>
      </p:sp>
      <p:sp>
        <p:nvSpPr>
          <p:cNvPr id="6" name="Text Placeholder 5"/>
          <p:cNvSpPr>
            <a:spLocks noGrp="1"/>
          </p:cNvSpPr>
          <p:nvPr>
            <p:ph type="body" sz="quarter" idx="12" hasCustomPrompt="1"/>
          </p:nvPr>
        </p:nvSpPr>
        <p:spPr>
          <a:xfrm>
            <a:off x="2926000" y="4971709"/>
            <a:ext cx="8580200" cy="263974"/>
          </a:xfrm>
          <a:prstGeom prst="rect">
            <a:avLst/>
          </a:prstGeom>
        </p:spPr>
        <p:txBody>
          <a:bodyPr/>
          <a:lstStyle>
            <a:lvl1pPr marL="0" indent="0" algn="r">
              <a:buFontTx/>
              <a:buNone/>
              <a:defRPr sz="1200" b="1" i="0" cap="all" spc="90" baseline="0">
                <a:solidFill>
                  <a:schemeClr val="bg1"/>
                </a:solidFill>
                <a:latin typeface="Noto Sans" charset="0"/>
                <a:ea typeface="Noto Sans" charset="0"/>
                <a:cs typeface="Noto Sans" charset="0"/>
              </a:defRPr>
            </a:lvl1pPr>
          </a:lstStyle>
          <a:p>
            <a:pPr lvl="0"/>
            <a:r>
              <a:rPr lang="en-US" dirty="0"/>
              <a:t>Click to edit presentation type | month day, year</a:t>
            </a:r>
          </a:p>
        </p:txBody>
      </p:sp>
      <p:sp>
        <p:nvSpPr>
          <p:cNvPr id="7" name="Text Placeholder 5"/>
          <p:cNvSpPr>
            <a:spLocks noGrp="1"/>
          </p:cNvSpPr>
          <p:nvPr>
            <p:ph type="body" sz="quarter" idx="13" hasCustomPrompt="1"/>
          </p:nvPr>
        </p:nvSpPr>
        <p:spPr>
          <a:xfrm>
            <a:off x="8682616" y="5486400"/>
            <a:ext cx="2823584" cy="156575"/>
          </a:xfrm>
          <a:prstGeom prst="rect">
            <a:avLst/>
          </a:prstGeom>
        </p:spPr>
        <p:txBody>
          <a:bodyPr/>
          <a:lstStyle>
            <a:lvl1pPr marL="0" indent="0" algn="r">
              <a:buFontTx/>
              <a:buNone/>
              <a:defRPr sz="1100" b="0" i="0" cap="all" spc="50" baseline="0">
                <a:solidFill>
                  <a:schemeClr val="tx1"/>
                </a:solidFill>
                <a:latin typeface="Noto Sans" charset="0"/>
                <a:ea typeface="Noto Sans" charset="0"/>
                <a:cs typeface="Noto Sans" charset="0"/>
              </a:defRPr>
            </a:lvl1pPr>
          </a:lstStyle>
          <a:p>
            <a:pPr lvl="0"/>
            <a:r>
              <a:rPr lang="en-US" dirty="0"/>
              <a:t>Click to edit  Presenter #1 name</a:t>
            </a:r>
          </a:p>
        </p:txBody>
      </p:sp>
      <p:sp>
        <p:nvSpPr>
          <p:cNvPr id="8" name="Text Placeholder 5"/>
          <p:cNvSpPr>
            <a:spLocks noGrp="1"/>
          </p:cNvSpPr>
          <p:nvPr>
            <p:ph type="body" sz="quarter" idx="14" hasCustomPrompt="1"/>
          </p:nvPr>
        </p:nvSpPr>
        <p:spPr>
          <a:xfrm>
            <a:off x="8682616" y="5677422"/>
            <a:ext cx="2823584" cy="172233"/>
          </a:xfrm>
          <a:prstGeom prst="rect">
            <a:avLst/>
          </a:prstGeom>
        </p:spPr>
        <p:txBody>
          <a:bodyPr/>
          <a:lstStyle>
            <a:lvl1pPr marL="0" indent="0" algn="r">
              <a:buFontTx/>
              <a:buNone/>
              <a:defRPr sz="1000" b="0" i="1" cap="none" spc="50" baseline="0">
                <a:solidFill>
                  <a:schemeClr val="bg1"/>
                </a:solidFill>
                <a:latin typeface="Noto Sans" charset="0"/>
                <a:ea typeface="Noto Sans" charset="0"/>
                <a:cs typeface="Noto Sans" charset="0"/>
              </a:defRPr>
            </a:lvl1pPr>
          </a:lstStyle>
          <a:p>
            <a:pPr lvl="0"/>
            <a:r>
              <a:rPr lang="en-US" dirty="0"/>
              <a:t>Click to edit  Presenter title</a:t>
            </a:r>
          </a:p>
        </p:txBody>
      </p:sp>
      <p:sp>
        <p:nvSpPr>
          <p:cNvPr id="9" name="Text Placeholder 5"/>
          <p:cNvSpPr>
            <a:spLocks noGrp="1"/>
          </p:cNvSpPr>
          <p:nvPr>
            <p:ph type="body" sz="quarter" idx="15" hasCustomPrompt="1"/>
          </p:nvPr>
        </p:nvSpPr>
        <p:spPr>
          <a:xfrm>
            <a:off x="8682616" y="5859050"/>
            <a:ext cx="2823584" cy="184758"/>
          </a:xfrm>
          <a:prstGeom prst="rect">
            <a:avLst/>
          </a:prstGeom>
        </p:spPr>
        <p:txBody>
          <a:bodyPr/>
          <a:lstStyle>
            <a:lvl1pPr marL="0" indent="0" algn="r">
              <a:buFontTx/>
              <a:buNone/>
              <a:defRPr sz="900" b="1" i="0" cap="none" spc="50" baseline="0">
                <a:solidFill>
                  <a:schemeClr val="bg1"/>
                </a:solidFill>
                <a:latin typeface="Noto Sans" charset="0"/>
                <a:ea typeface="Noto Sans" charset="0"/>
                <a:cs typeface="Noto Sans" charset="0"/>
              </a:defRPr>
            </a:lvl1pPr>
          </a:lstStyle>
          <a:p>
            <a:pPr lvl="0"/>
            <a:r>
              <a:rPr lang="en-US" dirty="0"/>
              <a:t>Click to edit  ID#</a:t>
            </a:r>
          </a:p>
        </p:txBody>
      </p:sp>
      <p:sp>
        <p:nvSpPr>
          <p:cNvPr id="10" name="Text Placeholder 5"/>
          <p:cNvSpPr>
            <a:spLocks noGrp="1"/>
          </p:cNvSpPr>
          <p:nvPr>
            <p:ph type="body" sz="quarter" idx="16" hasCustomPrompt="1"/>
          </p:nvPr>
        </p:nvSpPr>
        <p:spPr>
          <a:xfrm>
            <a:off x="5738999" y="5486400"/>
            <a:ext cx="2823584" cy="156575"/>
          </a:xfrm>
          <a:prstGeom prst="rect">
            <a:avLst/>
          </a:prstGeom>
        </p:spPr>
        <p:txBody>
          <a:bodyPr/>
          <a:lstStyle>
            <a:lvl1pPr marL="0" indent="0" algn="r">
              <a:buFontTx/>
              <a:buNone/>
              <a:defRPr sz="1100" b="0" i="0" cap="all" spc="50" baseline="0">
                <a:solidFill>
                  <a:schemeClr val="tx1"/>
                </a:solidFill>
                <a:latin typeface="Noto Sans" charset="0"/>
                <a:ea typeface="Noto Sans" charset="0"/>
                <a:cs typeface="Noto Sans" charset="0"/>
              </a:defRPr>
            </a:lvl1pPr>
          </a:lstStyle>
          <a:p>
            <a:pPr lvl="0"/>
            <a:r>
              <a:rPr lang="en-US" dirty="0"/>
              <a:t>Click to edit  Presenter #2 name</a:t>
            </a:r>
          </a:p>
        </p:txBody>
      </p:sp>
      <p:sp>
        <p:nvSpPr>
          <p:cNvPr id="11" name="Text Placeholder 5"/>
          <p:cNvSpPr>
            <a:spLocks noGrp="1"/>
          </p:cNvSpPr>
          <p:nvPr>
            <p:ph type="body" sz="quarter" idx="17" hasCustomPrompt="1"/>
          </p:nvPr>
        </p:nvSpPr>
        <p:spPr>
          <a:xfrm>
            <a:off x="5738999" y="5677422"/>
            <a:ext cx="2823584" cy="172233"/>
          </a:xfrm>
          <a:prstGeom prst="rect">
            <a:avLst/>
          </a:prstGeom>
        </p:spPr>
        <p:txBody>
          <a:bodyPr/>
          <a:lstStyle>
            <a:lvl1pPr marL="0" indent="0" algn="r">
              <a:buFontTx/>
              <a:buNone/>
              <a:defRPr sz="1000" b="0" i="1" cap="none" spc="50" baseline="0">
                <a:solidFill>
                  <a:schemeClr val="bg1"/>
                </a:solidFill>
                <a:latin typeface="Noto Sans" charset="0"/>
                <a:ea typeface="Noto Sans" charset="0"/>
                <a:cs typeface="Noto Sans" charset="0"/>
              </a:defRPr>
            </a:lvl1pPr>
          </a:lstStyle>
          <a:p>
            <a:pPr lvl="0"/>
            <a:r>
              <a:rPr lang="en-US" dirty="0"/>
              <a:t>Click to edit  Presenter title</a:t>
            </a:r>
          </a:p>
        </p:txBody>
      </p:sp>
      <p:sp>
        <p:nvSpPr>
          <p:cNvPr id="12" name="Text Placeholder 5"/>
          <p:cNvSpPr>
            <a:spLocks noGrp="1"/>
          </p:cNvSpPr>
          <p:nvPr>
            <p:ph type="body" sz="quarter" idx="18" hasCustomPrompt="1"/>
          </p:nvPr>
        </p:nvSpPr>
        <p:spPr>
          <a:xfrm>
            <a:off x="5738999" y="5859050"/>
            <a:ext cx="2823584" cy="184758"/>
          </a:xfrm>
          <a:prstGeom prst="rect">
            <a:avLst/>
          </a:prstGeom>
        </p:spPr>
        <p:txBody>
          <a:bodyPr/>
          <a:lstStyle>
            <a:lvl1pPr marL="0" indent="0" algn="r">
              <a:buFontTx/>
              <a:buNone/>
              <a:defRPr sz="900" b="1" i="0" cap="none" spc="50" baseline="0">
                <a:solidFill>
                  <a:schemeClr val="bg1"/>
                </a:solidFill>
                <a:latin typeface="Noto Sans" charset="0"/>
                <a:ea typeface="Noto Sans" charset="0"/>
                <a:cs typeface="Noto Sans" charset="0"/>
              </a:defRPr>
            </a:lvl1pPr>
          </a:lstStyle>
          <a:p>
            <a:pPr lvl="0"/>
            <a:r>
              <a:rPr lang="en-US" dirty="0"/>
              <a:t>Click to edit  ID#</a:t>
            </a:r>
          </a:p>
        </p:txBody>
      </p:sp>
    </p:spTree>
    <p:extLst>
      <p:ext uri="{BB962C8B-B14F-4D97-AF65-F5344CB8AC3E}">
        <p14:creationId xmlns:p14="http://schemas.microsoft.com/office/powerpoint/2010/main" val="802298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239187" y="6356352"/>
            <a:ext cx="2844800" cy="365125"/>
          </a:xfrm>
          <a:prstGeom prst="rect">
            <a:avLst/>
          </a:prstGeom>
        </p:spPr>
        <p:txBody>
          <a:bodyPr/>
          <a:lstStyle>
            <a:lvl1pPr>
              <a:defRPr/>
            </a:lvl1pPr>
          </a:lstStyle>
          <a:p>
            <a:pPr>
              <a:defRPr/>
            </a:pPr>
            <a:endParaRPr lang="fr-FR"/>
          </a:p>
        </p:txBody>
      </p:sp>
      <p:sp>
        <p:nvSpPr>
          <p:cNvPr id="3" name="Footer Placeholder 4"/>
          <p:cNvSpPr>
            <a:spLocks noGrp="1"/>
          </p:cNvSpPr>
          <p:nvPr>
            <p:ph type="ftr" sz="quarter" idx="11"/>
          </p:nvPr>
        </p:nvSpPr>
        <p:spPr>
          <a:xfrm>
            <a:off x="4165600" y="6356352"/>
            <a:ext cx="3860800" cy="365125"/>
          </a:xfrm>
          <a:prstGeom prst="rect">
            <a:avLst/>
          </a:prstGeom>
        </p:spPr>
        <p:txBody>
          <a:bodyPr/>
          <a:lstStyle>
            <a:lvl1pPr>
              <a:defRPr/>
            </a:lvl1pPr>
          </a:lstStyle>
          <a:p>
            <a:pPr>
              <a:defRPr/>
            </a:pPr>
            <a:endParaRPr lang="fr-FR" i="1">
              <a:solidFill>
                <a:schemeClr val="accent1"/>
              </a:solidFill>
              <a:latin typeface="Gill Sans"/>
              <a:cs typeface="Gill Sans"/>
            </a:endParaRPr>
          </a:p>
        </p:txBody>
      </p:sp>
      <p:sp>
        <p:nvSpPr>
          <p:cNvPr id="4" name="Slide Number Placeholder 5"/>
          <p:cNvSpPr>
            <a:spLocks noGrp="1"/>
          </p:cNvSpPr>
          <p:nvPr>
            <p:ph type="sldNum" sz="quarter" idx="12"/>
          </p:nvPr>
        </p:nvSpPr>
        <p:spPr>
          <a:xfrm>
            <a:off x="9168427" y="6356352"/>
            <a:ext cx="2844800" cy="365125"/>
          </a:xfrm>
          <a:prstGeom prst="rect">
            <a:avLst/>
          </a:prstGeom>
        </p:spPr>
        <p:txBody>
          <a:bodyPr/>
          <a:lstStyle>
            <a:lvl1pPr>
              <a:defRPr/>
            </a:lvl1pPr>
          </a:lstStyle>
          <a:p>
            <a:pPr>
              <a:defRPr/>
            </a:pPr>
            <a:fld id="{F509E2BB-42F0-C64F-92BA-B29F38AD6CDE}" type="slidenum">
              <a:rPr lang="fr-FR"/>
              <a:pPr>
                <a:defRPr/>
              </a:pPr>
              <a:t>‹nº›</a:t>
            </a:fld>
            <a:endParaRPr lang="fr-FR"/>
          </a:p>
        </p:txBody>
      </p:sp>
      <p:pic>
        <p:nvPicPr>
          <p:cNvPr id="5" name="Picture 10" descr="C:\Users\videlizard\Pictures\logo.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77803" y="260352"/>
            <a:ext cx="26543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488138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Bullet text page">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812800" y="405305"/>
            <a:ext cx="10566397" cy="98473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Open Sans SemiBold"/>
              <a:buNone/>
              <a:defRPr sz="3000" b="1" i="0" u="none" strike="noStrike" cap="none">
                <a:solidFill>
                  <a:schemeClr val="dk1"/>
                </a:solidFill>
                <a:latin typeface="Open Sans SemiBold"/>
                <a:ea typeface="Open Sans SemiBold"/>
                <a:cs typeface="Open Sans SemiBold"/>
                <a:sym typeface="Open Sans SemiBold"/>
              </a:defRPr>
            </a:lvl1pPr>
            <a:lvl2pPr lvl="1" indent="0">
              <a:spcBef>
                <a:spcPts val="0"/>
              </a:spcBef>
              <a:buFont typeface="Arial"/>
              <a:buNone/>
              <a:defRPr sz="1350"/>
            </a:lvl2pPr>
            <a:lvl3pPr lvl="2" indent="0">
              <a:spcBef>
                <a:spcPts val="0"/>
              </a:spcBef>
              <a:buFont typeface="Arial"/>
              <a:buNone/>
              <a:defRPr sz="1350"/>
            </a:lvl3pPr>
            <a:lvl4pPr lvl="3" indent="0">
              <a:spcBef>
                <a:spcPts val="0"/>
              </a:spcBef>
              <a:buFont typeface="Arial"/>
              <a:buNone/>
              <a:defRPr sz="1350"/>
            </a:lvl4pPr>
            <a:lvl5pPr lvl="4" indent="0">
              <a:spcBef>
                <a:spcPts val="0"/>
              </a:spcBef>
              <a:buFont typeface="Arial"/>
              <a:buNone/>
              <a:defRPr sz="1350"/>
            </a:lvl5pPr>
            <a:lvl6pPr lvl="5" indent="0">
              <a:spcBef>
                <a:spcPts val="0"/>
              </a:spcBef>
              <a:buFont typeface="Arial"/>
              <a:buNone/>
              <a:defRPr sz="1350"/>
            </a:lvl6pPr>
            <a:lvl7pPr lvl="6" indent="0">
              <a:spcBef>
                <a:spcPts val="0"/>
              </a:spcBef>
              <a:buFont typeface="Arial"/>
              <a:buNone/>
              <a:defRPr sz="1350"/>
            </a:lvl7pPr>
            <a:lvl8pPr lvl="7" indent="0">
              <a:spcBef>
                <a:spcPts val="0"/>
              </a:spcBef>
              <a:buFont typeface="Arial"/>
              <a:buNone/>
              <a:defRPr sz="1350"/>
            </a:lvl8pPr>
            <a:lvl9pPr lvl="8" indent="0">
              <a:spcBef>
                <a:spcPts val="0"/>
              </a:spcBef>
              <a:buFont typeface="Arial"/>
              <a:buNone/>
              <a:defRPr sz="1350"/>
            </a:lvl9pPr>
          </a:lstStyle>
          <a:p>
            <a:endParaRPr/>
          </a:p>
        </p:txBody>
      </p:sp>
      <p:sp>
        <p:nvSpPr>
          <p:cNvPr id="17" name="Shape 17"/>
          <p:cNvSpPr txBox="1">
            <a:spLocks noGrp="1"/>
          </p:cNvSpPr>
          <p:nvPr>
            <p:ph type="body" idx="1"/>
          </p:nvPr>
        </p:nvSpPr>
        <p:spPr>
          <a:xfrm>
            <a:off x="812800" y="1562100"/>
            <a:ext cx="10566397" cy="4572000"/>
          </a:xfrm>
          <a:prstGeom prst="rect">
            <a:avLst/>
          </a:prstGeom>
          <a:noFill/>
          <a:ln>
            <a:noFill/>
          </a:ln>
        </p:spPr>
        <p:txBody>
          <a:bodyPr lIns="91425" tIns="91425" rIns="91425" bIns="91425" anchor="t" anchorCtr="0"/>
          <a:lstStyle>
            <a:lvl1pPr marL="171450" marR="0" lvl="0" indent="114300" algn="l" rtl="0">
              <a:lnSpc>
                <a:spcPct val="100000"/>
              </a:lnSpc>
              <a:spcBef>
                <a:spcPts val="750"/>
              </a:spcBef>
              <a:spcAft>
                <a:spcPts val="450"/>
              </a:spcAft>
              <a:buClr>
                <a:schemeClr val="dk2"/>
              </a:buClr>
              <a:buSzPct val="100000"/>
              <a:buFont typeface="Arial"/>
              <a:buChar char="•"/>
              <a:defRPr sz="2250" b="0" i="0" u="none" strike="noStrike" cap="none">
                <a:solidFill>
                  <a:schemeClr val="dk2"/>
                </a:solidFill>
                <a:latin typeface="Open Sans"/>
                <a:ea typeface="Open Sans"/>
                <a:cs typeface="Open Sans"/>
                <a:sym typeface="Open Sans"/>
              </a:defRPr>
            </a:lvl1pPr>
            <a:lvl2pPr marL="329184" marR="0" lvl="1" indent="70865" algn="l" rtl="0">
              <a:lnSpc>
                <a:spcPct val="100000"/>
              </a:lnSpc>
              <a:spcBef>
                <a:spcPts val="375"/>
              </a:spcBef>
              <a:spcAft>
                <a:spcPts val="450"/>
              </a:spcAft>
              <a:buClr>
                <a:schemeClr val="dk2"/>
              </a:buClr>
              <a:buSzPct val="100000"/>
              <a:buFont typeface="Arial"/>
              <a:buChar char="•"/>
              <a:defRPr sz="1950" b="0" i="0" u="none" strike="noStrike" cap="none">
                <a:solidFill>
                  <a:schemeClr val="dk2"/>
                </a:solidFill>
                <a:latin typeface="Open Sans"/>
                <a:ea typeface="Open Sans"/>
                <a:cs typeface="Open Sans"/>
                <a:sym typeface="Open Sans"/>
              </a:defRPr>
            </a:lvl2pPr>
            <a:lvl3pPr marL="514350" marR="0" lvl="2" indent="57150" algn="l" rtl="0">
              <a:lnSpc>
                <a:spcPct val="100000"/>
              </a:lnSpc>
              <a:spcBef>
                <a:spcPts val="375"/>
              </a:spcBef>
              <a:spcAft>
                <a:spcPts val="450"/>
              </a:spcAft>
              <a:buClr>
                <a:schemeClr val="dk2"/>
              </a:buClr>
              <a:buSzPct val="100000"/>
              <a:buFont typeface="Arial"/>
              <a:buChar char="•"/>
              <a:defRPr sz="1800" b="0" i="0" u="none" strike="noStrike" cap="none">
                <a:solidFill>
                  <a:schemeClr val="dk2"/>
                </a:solidFill>
                <a:latin typeface="Open Sans"/>
                <a:ea typeface="Open Sans"/>
                <a:cs typeface="Open Sans"/>
                <a:sym typeface="Open Sans"/>
              </a:defRPr>
            </a:lvl3pPr>
            <a:lvl4pPr marL="720090" marR="0" lvl="3" indent="51435" algn="l" rtl="0">
              <a:lnSpc>
                <a:spcPct val="100000"/>
              </a:lnSpc>
              <a:spcBef>
                <a:spcPts val="375"/>
              </a:spcBef>
              <a:spcAft>
                <a:spcPts val="450"/>
              </a:spcAft>
              <a:buClr>
                <a:schemeClr val="dk2"/>
              </a:buClr>
              <a:buSzPct val="100000"/>
              <a:buFont typeface="Arial"/>
              <a:buChar char="•"/>
              <a:defRPr sz="1800" b="0" i="0" u="none" strike="noStrike" cap="none">
                <a:solidFill>
                  <a:schemeClr val="dk2"/>
                </a:solidFill>
                <a:latin typeface="Open Sans"/>
                <a:ea typeface="Open Sans"/>
                <a:cs typeface="Open Sans"/>
                <a:sym typeface="Open Sans"/>
              </a:defRPr>
            </a:lvl4pPr>
            <a:lvl5pPr marL="925830" marR="0" lvl="4" indent="55245" algn="l" rtl="0">
              <a:lnSpc>
                <a:spcPct val="100000"/>
              </a:lnSpc>
              <a:spcBef>
                <a:spcPts val="375"/>
              </a:spcBef>
              <a:spcAft>
                <a:spcPts val="450"/>
              </a:spcAft>
              <a:buClr>
                <a:schemeClr val="dk2"/>
              </a:buClr>
              <a:buSzPct val="100000"/>
              <a:buFont typeface="Arial"/>
              <a:buChar char="•"/>
              <a:defRPr sz="1800" b="0" i="0" u="none" strike="noStrike" cap="none">
                <a:solidFill>
                  <a:schemeClr val="dk2"/>
                </a:solidFill>
                <a:latin typeface="Open Sans"/>
                <a:ea typeface="Open Sans"/>
                <a:cs typeface="Open Sans"/>
                <a:sym typeface="Open Sans"/>
              </a:defRPr>
            </a:lvl5pPr>
            <a:lvl6pPr marL="1885950" marR="0" lvl="5" indent="0" algn="l" rtl="0">
              <a:lnSpc>
                <a:spcPct val="90000"/>
              </a:lnSpc>
              <a:spcBef>
                <a:spcPts val="375"/>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0" algn="l" rtl="0">
              <a:lnSpc>
                <a:spcPct val="90000"/>
              </a:lnSpc>
              <a:spcBef>
                <a:spcPts val="375"/>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0" algn="l" rtl="0">
              <a:lnSpc>
                <a:spcPct val="90000"/>
              </a:lnSpc>
              <a:spcBef>
                <a:spcPts val="375"/>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0" algn="l" rtl="0">
              <a:lnSpc>
                <a:spcPct val="90000"/>
              </a:lnSpc>
              <a:spcBef>
                <a:spcPts val="375"/>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165342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ide image + Text">
  <p:cSld name="Side image + Text">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4163121" y="405302"/>
            <a:ext cx="7230400" cy="984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19" name="Shape 219"/>
          <p:cNvSpPr txBox="1">
            <a:spLocks noGrp="1"/>
          </p:cNvSpPr>
          <p:nvPr>
            <p:ph type="body" idx="1"/>
          </p:nvPr>
        </p:nvSpPr>
        <p:spPr>
          <a:xfrm>
            <a:off x="4163484" y="1562100"/>
            <a:ext cx="7215600" cy="45720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Arial"/>
                <a:ea typeface="Arial"/>
                <a:cs typeface="Arial"/>
                <a:sym typeface="Arial"/>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0" name="Shape 220"/>
          <p:cNvSpPr>
            <a:spLocks noGrp="1"/>
          </p:cNvSpPr>
          <p:nvPr>
            <p:ph type="pic" idx="2"/>
          </p:nvPr>
        </p:nvSpPr>
        <p:spPr>
          <a:xfrm>
            <a:off x="0" y="0"/>
            <a:ext cx="4064000" cy="6134100"/>
          </a:xfrm>
          <a:prstGeom prst="rect">
            <a:avLst/>
          </a:prstGeom>
          <a:solidFill>
            <a:schemeClr val="lt1"/>
          </a:solidFill>
          <a:ln>
            <a:noFill/>
          </a:ln>
        </p:spPr>
        <p:txBody>
          <a:bodyPr spcFirstLastPara="1" wrap="square" lIns="91425" tIns="91425" rIns="91425" bIns="91425" anchor="ctr" anchorCtr="1"/>
          <a:lstStyle>
            <a:lvl1pPr marR="0" lvl="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Arial"/>
                <a:ea typeface="Arial"/>
                <a:cs typeface="Arial"/>
                <a:sym typeface="Arial"/>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45523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bg>
      <p:bgPr>
        <a:solidFill>
          <a:srgbClr val="A4CD39"/>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1292352" y="2551200"/>
            <a:ext cx="9753600" cy="914400"/>
          </a:xfrm>
        </p:spPr>
        <p:txBody>
          <a:bodyPr lIns="0" rIns="0" anchor="b"/>
          <a:lstStyle>
            <a:lvl1pPr algn="l">
              <a:defRPr sz="4400" b="0" cap="none">
                <a:solidFill>
                  <a:schemeClr val="bg1"/>
                </a:solidFill>
                <a:latin typeface="+mn-lt"/>
              </a:defRPr>
            </a:lvl1pPr>
          </a:lstStyle>
          <a:p>
            <a:r>
              <a:rPr lang="en-US" dirty="0"/>
              <a:t>Click to edit Master title style</a:t>
            </a:r>
            <a:endParaRPr lang="fr-FR" dirty="0"/>
          </a:p>
        </p:txBody>
      </p:sp>
      <p:sp>
        <p:nvSpPr>
          <p:cNvPr id="8" name="Text Placeholder 2"/>
          <p:cNvSpPr>
            <a:spLocks noGrp="1"/>
          </p:cNvSpPr>
          <p:nvPr>
            <p:ph type="body" idx="1"/>
          </p:nvPr>
        </p:nvSpPr>
        <p:spPr>
          <a:xfrm>
            <a:off x="1292352" y="3557040"/>
            <a:ext cx="9753600" cy="1600200"/>
          </a:xfrm>
        </p:spPr>
        <p:txBody>
          <a:bodyPr lIns="0" rIns="0" anchor="t">
            <a:normAutofit/>
          </a:bodyPr>
          <a:lstStyle>
            <a:lvl1pPr marL="0" indent="0">
              <a:buNone/>
              <a:defRPr sz="24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722383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9" descr="D:\Workspace II\Brian\orcid\new project\letterhead\sources\line.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033465"/>
            <a:ext cx="12192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C:\Users\videlizard\Pictures\logo.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77803" y="260352"/>
            <a:ext cx="26543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292352" y="1268700"/>
            <a:ext cx="9753600" cy="4812060"/>
          </a:xfrm>
        </p:spPr>
        <p:txBody>
          <a:bodyPr lIns="0" rIns="0"/>
          <a:lstStyle>
            <a:lvl1pPr>
              <a:defRPr>
                <a:solidFill>
                  <a:srgbClr val="FFFFFF"/>
                </a:solidFill>
              </a:defRPr>
            </a:lvl1pPr>
            <a:lvl2pPr>
              <a:defRPr>
                <a:solidFill>
                  <a:schemeClr val="bg2"/>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6" name="Date Placeholder 3"/>
          <p:cNvSpPr>
            <a:spLocks noGrp="1"/>
          </p:cNvSpPr>
          <p:nvPr>
            <p:ph type="dt" sz="half" idx="10"/>
          </p:nvPr>
        </p:nvSpPr>
        <p:spPr>
          <a:xfrm>
            <a:off x="239187" y="6356352"/>
            <a:ext cx="2844800" cy="365125"/>
          </a:xfrm>
          <a:prstGeom prst="rect">
            <a:avLst/>
          </a:prstGeom>
        </p:spPr>
        <p:txBody>
          <a:bodyPr/>
          <a:lstStyle>
            <a:lvl1pPr>
              <a:defRPr/>
            </a:lvl1pPr>
          </a:lstStyle>
          <a:p>
            <a:pPr>
              <a:defRPr/>
            </a:pPr>
            <a:endParaRPr lang="fr-FR"/>
          </a:p>
        </p:txBody>
      </p:sp>
      <p:sp>
        <p:nvSpPr>
          <p:cNvPr id="7" name="Footer Placeholder 4"/>
          <p:cNvSpPr>
            <a:spLocks noGrp="1"/>
          </p:cNvSpPr>
          <p:nvPr>
            <p:ph type="ftr" sz="quarter" idx="11"/>
          </p:nvPr>
        </p:nvSpPr>
        <p:spPr>
          <a:xfrm>
            <a:off x="4165600" y="6356352"/>
            <a:ext cx="3860800" cy="365125"/>
          </a:xfrm>
          <a:prstGeom prst="rect">
            <a:avLst/>
          </a:prstGeom>
        </p:spPr>
        <p:txBody>
          <a:bodyPr/>
          <a:lstStyle>
            <a:lvl1pPr>
              <a:defRPr/>
            </a:lvl1pPr>
          </a:lstStyle>
          <a:p>
            <a:pPr>
              <a:defRPr/>
            </a:pPr>
            <a:endParaRPr lang="fr-FR" i="1">
              <a:solidFill>
                <a:schemeClr val="accent1"/>
              </a:solidFill>
              <a:latin typeface="Gill Sans"/>
              <a:cs typeface="Gill Sans"/>
            </a:endParaRPr>
          </a:p>
        </p:txBody>
      </p:sp>
      <p:sp>
        <p:nvSpPr>
          <p:cNvPr id="8" name="Slide Number Placeholder 5"/>
          <p:cNvSpPr>
            <a:spLocks noGrp="1"/>
          </p:cNvSpPr>
          <p:nvPr>
            <p:ph type="sldNum" sz="quarter" idx="12"/>
          </p:nvPr>
        </p:nvSpPr>
        <p:spPr>
          <a:xfrm>
            <a:off x="9168427" y="6356352"/>
            <a:ext cx="2844800" cy="365125"/>
          </a:xfrm>
          <a:prstGeom prst="rect">
            <a:avLst/>
          </a:prstGeom>
        </p:spPr>
        <p:txBody>
          <a:bodyPr/>
          <a:lstStyle>
            <a:lvl1pPr>
              <a:defRPr/>
            </a:lvl1pPr>
          </a:lstStyle>
          <a:p>
            <a:pPr>
              <a:defRPr/>
            </a:pPr>
            <a:fld id="{F71CBF9F-B6C0-8A47-A016-38C8DF6FB6EB}" type="slidenum">
              <a:rPr lang="fr-FR"/>
              <a:pPr>
                <a:defRPr/>
              </a:pPr>
              <a:t>‹nº›</a:t>
            </a:fld>
            <a:endParaRPr lang="fr-FR"/>
          </a:p>
        </p:txBody>
      </p:sp>
      <p:sp>
        <p:nvSpPr>
          <p:cNvPr id="9" name="Title 1"/>
          <p:cNvSpPr>
            <a:spLocks noGrp="1"/>
          </p:cNvSpPr>
          <p:nvPr>
            <p:ph type="title"/>
          </p:nvPr>
        </p:nvSpPr>
        <p:spPr>
          <a:xfrm>
            <a:off x="2295227" y="66260"/>
            <a:ext cx="9753600" cy="914400"/>
          </a:xfrm>
        </p:spPr>
        <p:txBody>
          <a:bodyPr lIns="0" rIns="0"/>
          <a:lstStyle>
            <a:lvl1pPr algn="r">
              <a:defRPr>
                <a:solidFill>
                  <a:srgbClr val="A4CD39"/>
                </a:solidFill>
              </a:defRPr>
            </a:lvl1pPr>
          </a:lstStyle>
          <a:p>
            <a:r>
              <a:rPr lang="en-US" dirty="0"/>
              <a:t>Click to edit Master title style</a:t>
            </a:r>
            <a:endParaRPr lang="fr-FR" dirty="0"/>
          </a:p>
        </p:txBody>
      </p:sp>
    </p:spTree>
    <p:extLst>
      <p:ext uri="{BB962C8B-B14F-4D97-AF65-F5344CB8AC3E}">
        <p14:creationId xmlns:p14="http://schemas.microsoft.com/office/powerpoint/2010/main" val="58558490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Vision (static)">
  <p:cSld name="1_Vision (static)">
    <p:spTree>
      <p:nvGrpSpPr>
        <p:cNvPr id="1" name="Shape 73"/>
        <p:cNvGrpSpPr/>
        <p:nvPr/>
      </p:nvGrpSpPr>
      <p:grpSpPr>
        <a:xfrm>
          <a:off x="0" y="0"/>
          <a:ext cx="0" cy="0"/>
          <a:chOff x="0" y="0"/>
          <a:chExt cx="0" cy="0"/>
        </a:xfrm>
      </p:grpSpPr>
      <p:pic>
        <p:nvPicPr>
          <p:cNvPr id="74" name="Shape 74"/>
          <p:cNvPicPr preferRelativeResize="0"/>
          <p:nvPr/>
        </p:nvPicPr>
        <p:blipFill rotWithShape="1">
          <a:blip r:embed="rId2">
            <a:alphaModFix/>
          </a:blip>
          <a:srcRect/>
          <a:stretch/>
        </p:blipFill>
        <p:spPr>
          <a:xfrm>
            <a:off x="0" y="2"/>
            <a:ext cx="12192000" cy="6863323"/>
          </a:xfrm>
          <a:prstGeom prst="rect">
            <a:avLst/>
          </a:prstGeom>
          <a:noFill/>
          <a:ln>
            <a:noFill/>
          </a:ln>
        </p:spPr>
      </p:pic>
      <p:sp>
        <p:nvSpPr>
          <p:cNvPr id="75" name="Shape 75"/>
          <p:cNvSpPr txBox="1">
            <a:spLocks noGrp="1"/>
          </p:cNvSpPr>
          <p:nvPr>
            <p:ph type="title"/>
          </p:nvPr>
        </p:nvSpPr>
        <p:spPr>
          <a:xfrm>
            <a:off x="812800" y="405302"/>
            <a:ext cx="10566400" cy="984739"/>
          </a:xfrm>
          <a:prstGeom prst="rect">
            <a:avLst/>
          </a:prstGeom>
          <a:noFill/>
          <a:ln>
            <a:noFill/>
          </a:ln>
        </p:spPr>
        <p:txBody>
          <a:bodyPr spcFirstLastPara="1" wrap="square" lIns="121900" tIns="121900" rIns="121900" bIns="121900" anchor="b" anchorCtr="0"/>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a:endParaRPr/>
          </a:p>
        </p:txBody>
      </p:sp>
      <p:sp>
        <p:nvSpPr>
          <p:cNvPr id="76" name="Shape 76"/>
          <p:cNvSpPr txBox="1">
            <a:spLocks noGrp="1"/>
          </p:cNvSpPr>
          <p:nvPr>
            <p:ph type="body" idx="1"/>
          </p:nvPr>
        </p:nvSpPr>
        <p:spPr>
          <a:xfrm>
            <a:off x="812800" y="1562100"/>
            <a:ext cx="10566400" cy="4572000"/>
          </a:xfrm>
          <a:prstGeom prst="rect">
            <a:avLst/>
          </a:prstGeom>
          <a:noFill/>
          <a:ln>
            <a:noFill/>
          </a:ln>
        </p:spPr>
        <p:txBody>
          <a:bodyPr spcFirstLastPara="1" wrap="square" lIns="121900" tIns="121900" rIns="121900" bIns="121900" anchor="t" anchorCtr="0"/>
          <a:lstStyle>
            <a:lvl1pPr marL="457200" marR="0" lvl="0" indent="-419100" algn="l" rtl="0">
              <a:lnSpc>
                <a:spcPct val="100000"/>
              </a:lnSpc>
              <a:spcBef>
                <a:spcPts val="1000"/>
              </a:spcBef>
              <a:spcAft>
                <a:spcPts val="0"/>
              </a:spcAft>
              <a:buClr>
                <a:srgbClr val="FFFFFF"/>
              </a:buClr>
              <a:buSzPts val="3000"/>
              <a:buFont typeface="Arial"/>
              <a:buChar char="•"/>
              <a:defRPr sz="3000" b="0" i="0" u="none" strike="noStrike" cap="none">
                <a:solidFill>
                  <a:srgbClr val="FFFFFF"/>
                </a:solidFill>
                <a:latin typeface="Open Sans"/>
                <a:ea typeface="Open Sans"/>
                <a:cs typeface="Open Sans"/>
                <a:sym typeface="Open Sans"/>
              </a:defRPr>
            </a:lvl1pPr>
            <a:lvl2pPr marL="914400" marR="0" lvl="1" indent="-393700" algn="l" rtl="0">
              <a:lnSpc>
                <a:spcPct val="100000"/>
              </a:lnSpc>
              <a:spcBef>
                <a:spcPts val="600"/>
              </a:spcBef>
              <a:spcAft>
                <a:spcPts val="0"/>
              </a:spcAft>
              <a:buClr>
                <a:srgbClr val="FFFFFF"/>
              </a:buClr>
              <a:buSzPts val="2600"/>
              <a:buFont typeface="Arial"/>
              <a:buChar char="•"/>
              <a:defRPr sz="2600" b="0" i="0" u="none" strike="noStrike" cap="none">
                <a:solidFill>
                  <a:srgbClr val="FFFFFF"/>
                </a:solidFill>
                <a:latin typeface="Open Sans"/>
                <a:ea typeface="Open Sans"/>
                <a:cs typeface="Open Sans"/>
                <a:sym typeface="Open Sans"/>
              </a:defRPr>
            </a:lvl2pPr>
            <a:lvl3pPr marL="1371600" marR="0" lvl="2" indent="-381000" algn="l" rtl="0">
              <a:lnSpc>
                <a:spcPct val="100000"/>
              </a:lnSpc>
              <a:spcBef>
                <a:spcPts val="600"/>
              </a:spcBef>
              <a:spcAft>
                <a:spcPts val="0"/>
              </a:spcAft>
              <a:buClr>
                <a:srgbClr val="FFFFFF"/>
              </a:buClr>
              <a:buSzPts val="2400"/>
              <a:buFont typeface="Arial"/>
              <a:buChar char="•"/>
              <a:defRPr sz="2400" b="0" i="0" u="none" strike="noStrike" cap="none">
                <a:solidFill>
                  <a:srgbClr val="FFFFFF"/>
                </a:solidFill>
                <a:latin typeface="Open Sans"/>
                <a:ea typeface="Open Sans"/>
                <a:cs typeface="Open Sans"/>
                <a:sym typeface="Open Sans"/>
              </a:defRPr>
            </a:lvl3pPr>
            <a:lvl4pPr marL="1828800" marR="0" lvl="3" indent="-381000" algn="l" rtl="0">
              <a:lnSpc>
                <a:spcPct val="100000"/>
              </a:lnSpc>
              <a:spcBef>
                <a:spcPts val="600"/>
              </a:spcBef>
              <a:spcAft>
                <a:spcPts val="0"/>
              </a:spcAft>
              <a:buClr>
                <a:srgbClr val="FFFFFF"/>
              </a:buClr>
              <a:buSzPts val="2400"/>
              <a:buFont typeface="Arial"/>
              <a:buChar char="•"/>
              <a:defRPr sz="2400" b="0" i="0" u="none" strike="noStrike" cap="none">
                <a:solidFill>
                  <a:srgbClr val="FFFFFF"/>
                </a:solidFill>
                <a:latin typeface="Open Sans"/>
                <a:ea typeface="Open Sans"/>
                <a:cs typeface="Open Sans"/>
                <a:sym typeface="Open Sans"/>
              </a:defRPr>
            </a:lvl4pPr>
            <a:lvl5pPr marL="2286000" marR="0" lvl="4" indent="-381000" algn="l" rtl="0">
              <a:lnSpc>
                <a:spcPct val="100000"/>
              </a:lnSpc>
              <a:spcBef>
                <a:spcPts val="600"/>
              </a:spcBef>
              <a:spcAft>
                <a:spcPts val="0"/>
              </a:spcAft>
              <a:buClr>
                <a:srgbClr val="FFFFFF"/>
              </a:buClr>
              <a:buSzPts val="2400"/>
              <a:buFont typeface="Arial"/>
              <a:buChar char="•"/>
              <a:defRPr sz="2400" b="0" i="0" u="none" strike="noStrike" cap="none">
                <a:solidFill>
                  <a:srgbClr val="FFFFFF"/>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97044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4"/>
        <p:cNvGrpSpPr/>
        <p:nvPr/>
      </p:nvGrpSpPr>
      <p:grpSpPr>
        <a:xfrm>
          <a:off x="0" y="0"/>
          <a:ext cx="0" cy="0"/>
          <a:chOff x="0" y="0"/>
          <a:chExt cx="0" cy="0"/>
        </a:xfrm>
      </p:grpSpPr>
      <p:pic>
        <p:nvPicPr>
          <p:cNvPr id="275" name="Shape 275" descr="D:\Workspace II\Brian\orcid\new project\letterhead\sources\line.png"/>
          <p:cNvPicPr preferRelativeResize="0"/>
          <p:nvPr/>
        </p:nvPicPr>
        <p:blipFill rotWithShape="1">
          <a:blip r:embed="rId2">
            <a:alphaModFix/>
          </a:blip>
          <a:srcRect/>
          <a:stretch/>
        </p:blipFill>
        <p:spPr>
          <a:xfrm>
            <a:off x="0" y="1033464"/>
            <a:ext cx="12192000" cy="45900"/>
          </a:xfrm>
          <a:prstGeom prst="rect">
            <a:avLst/>
          </a:prstGeom>
          <a:noFill/>
          <a:ln>
            <a:noFill/>
          </a:ln>
        </p:spPr>
      </p:pic>
      <p:pic>
        <p:nvPicPr>
          <p:cNvPr id="276" name="Shape 276" descr="C:\Users\videlizard\Pictures\logo.png"/>
          <p:cNvPicPr preferRelativeResize="0"/>
          <p:nvPr/>
        </p:nvPicPr>
        <p:blipFill rotWithShape="1">
          <a:blip r:embed="rId3">
            <a:alphaModFix/>
          </a:blip>
          <a:srcRect/>
          <a:stretch/>
        </p:blipFill>
        <p:spPr>
          <a:xfrm>
            <a:off x="177848" y="260352"/>
            <a:ext cx="2654400" cy="695400"/>
          </a:xfrm>
          <a:prstGeom prst="rect">
            <a:avLst/>
          </a:prstGeom>
          <a:noFill/>
          <a:ln>
            <a:noFill/>
          </a:ln>
        </p:spPr>
      </p:pic>
      <p:sp>
        <p:nvSpPr>
          <p:cNvPr id="277" name="Shape 277"/>
          <p:cNvSpPr txBox="1">
            <a:spLocks noGrp="1"/>
          </p:cNvSpPr>
          <p:nvPr>
            <p:ph type="title"/>
          </p:nvPr>
        </p:nvSpPr>
        <p:spPr>
          <a:xfrm>
            <a:off x="1292352" y="1371600"/>
            <a:ext cx="9753600" cy="9144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Open Sans"/>
              <a:buNone/>
              <a:defRPr sz="4000" b="1" i="0" u="none" strike="noStrike" cap="none">
                <a:solidFill>
                  <a:schemeClr val="dk1"/>
                </a:solidFill>
                <a:latin typeface="Open Sans"/>
                <a:ea typeface="Open Sans"/>
                <a:cs typeface="Open Sans"/>
                <a:sym typeface="Open Sans"/>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78" name="Shape 278"/>
          <p:cNvSpPr txBox="1">
            <a:spLocks noGrp="1"/>
          </p:cNvSpPr>
          <p:nvPr>
            <p:ph type="dt" idx="10"/>
          </p:nvPr>
        </p:nvSpPr>
        <p:spPr>
          <a:xfrm>
            <a:off x="239187" y="6356352"/>
            <a:ext cx="28448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9" name="Shape 279"/>
          <p:cNvSpPr txBox="1">
            <a:spLocks noGrp="1"/>
          </p:cNvSpPr>
          <p:nvPr>
            <p:ph type="ftr" idx="11"/>
          </p:nvPr>
        </p:nvSpPr>
        <p:spPr>
          <a:xfrm>
            <a:off x="4165600" y="6356352"/>
            <a:ext cx="38608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0" name="Shape 280"/>
          <p:cNvSpPr txBox="1">
            <a:spLocks noGrp="1"/>
          </p:cNvSpPr>
          <p:nvPr>
            <p:ph type="sldNum" idx="12"/>
          </p:nvPr>
        </p:nvSpPr>
        <p:spPr>
          <a:xfrm>
            <a:off x="9168427" y="6356352"/>
            <a:ext cx="28448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fld id="{00000000-1234-1234-1234-123412341234}" type="slidenum">
              <a:rPr lang="en-US" smtClean="0"/>
              <a:pPr/>
              <a:t>‹nº›</a:t>
            </a:fld>
            <a:endParaRPr lang="en-US"/>
          </a:p>
        </p:txBody>
      </p:sp>
    </p:spTree>
    <p:extLst>
      <p:ext uri="{BB962C8B-B14F-4D97-AF65-F5344CB8AC3E}">
        <p14:creationId xmlns:p14="http://schemas.microsoft.com/office/powerpoint/2010/main" val="466954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15600" y="593366"/>
            <a:ext cx="11360800" cy="7635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4" name="Shape 44"/>
          <p:cNvSpPr txBox="1">
            <a:spLocks noGrp="1"/>
          </p:cNvSpPr>
          <p:nvPr>
            <p:ph type="body" idx="1"/>
          </p:nvPr>
        </p:nvSpPr>
        <p:spPr>
          <a:xfrm>
            <a:off x="415600" y="1536633"/>
            <a:ext cx="11360800" cy="45552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5" name="Shape 45"/>
          <p:cNvSpPr txBox="1">
            <a:spLocks noGrp="1"/>
          </p:cNvSpPr>
          <p:nvPr>
            <p:ph type="sldNum" idx="12"/>
          </p:nvPr>
        </p:nvSpPr>
        <p:spPr>
          <a:xfrm>
            <a:off x="11296609" y="6217622"/>
            <a:ext cx="731600" cy="524700"/>
          </a:xfrm>
          <a:prstGeom prst="rect">
            <a:avLst/>
          </a:prstGeom>
          <a:noFill/>
          <a:ln>
            <a:noFill/>
          </a:ln>
        </p:spPr>
        <p:txBody>
          <a:bodyPr lIns="91425" tIns="91425" rIns="91425" bIns="91425" anchor="ctr" anchorCtr="0">
            <a:noAutofit/>
          </a:bodyPr>
          <a:lstStyle/>
          <a:p>
            <a:fld id="{00000000-1234-1234-1234-123412341234}" type="slidenum">
              <a:rPr lang="en-GB" smtClean="0"/>
              <a:pPr/>
              <a:t>‹nº›</a:t>
            </a:fld>
            <a:endParaRPr lang="en-GB"/>
          </a:p>
        </p:txBody>
      </p:sp>
    </p:spTree>
    <p:extLst>
      <p:ext uri="{BB962C8B-B14F-4D97-AF65-F5344CB8AC3E}">
        <p14:creationId xmlns:p14="http://schemas.microsoft.com/office/powerpoint/2010/main" val="4139778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Side imag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63122" y="405302"/>
            <a:ext cx="7230516" cy="984738"/>
          </a:xfrm>
        </p:spPr>
        <p:txBody>
          <a:bodyPr/>
          <a:lstStyle/>
          <a:p>
            <a:r>
              <a:rPr lang="en-US" dirty="0"/>
              <a:t>Click to edit green header</a:t>
            </a:r>
          </a:p>
        </p:txBody>
      </p:sp>
      <p:sp>
        <p:nvSpPr>
          <p:cNvPr id="7" name="Content Placeholder 6"/>
          <p:cNvSpPr>
            <a:spLocks noGrp="1"/>
          </p:cNvSpPr>
          <p:nvPr>
            <p:ph sz="quarter" idx="11"/>
          </p:nvPr>
        </p:nvSpPr>
        <p:spPr>
          <a:xfrm>
            <a:off x="4163485" y="1562100"/>
            <a:ext cx="7215716"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p:cNvSpPr>
            <a:spLocks noGrp="1"/>
          </p:cNvSpPr>
          <p:nvPr>
            <p:ph type="pic" sz="quarter" idx="13" hasCustomPrompt="1"/>
          </p:nvPr>
        </p:nvSpPr>
        <p:spPr>
          <a:xfrm>
            <a:off x="0" y="0"/>
            <a:ext cx="4064000" cy="6134100"/>
          </a:xfrm>
          <a:solidFill>
            <a:schemeClr val="bg1"/>
          </a:solidFill>
          <a:ln>
            <a:noFill/>
          </a:ln>
        </p:spPr>
        <p:txBody>
          <a:bodyPr anchor="ctr" anchorCtr="1"/>
          <a:lstStyle>
            <a:lvl1pPr>
              <a:defRPr baseline="0"/>
            </a:lvl1pPr>
          </a:lstStyle>
          <a:p>
            <a:r>
              <a:rPr lang="en-US"/>
              <a:t>Click to add imported image</a:t>
            </a:r>
          </a:p>
        </p:txBody>
      </p:sp>
    </p:spTree>
    <p:extLst>
      <p:ext uri="{BB962C8B-B14F-4D97-AF65-F5344CB8AC3E}">
        <p14:creationId xmlns:p14="http://schemas.microsoft.com/office/powerpoint/2010/main" val="3832266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Full photo">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0" y="0"/>
            <a:ext cx="12192000" cy="6134100"/>
          </a:xfrm>
        </p:spPr>
        <p:txBody>
          <a:bodyPr anchor="ctr"/>
          <a:lstStyle>
            <a:lvl1pPr algn="ctr">
              <a:defRPr/>
            </a:lvl1pPr>
          </a:lstStyle>
          <a:p>
            <a:r>
              <a:rPr lang="en-US"/>
              <a:t>Click to add photo / image</a:t>
            </a:r>
          </a:p>
        </p:txBody>
      </p:sp>
    </p:spTree>
    <p:extLst>
      <p:ext uri="{BB962C8B-B14F-4D97-AF65-F5344CB8AC3E}">
        <p14:creationId xmlns:p14="http://schemas.microsoft.com/office/powerpoint/2010/main" val="2437597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is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p:cNvSpPr txBox="1"/>
          <p:nvPr userDrawn="1"/>
        </p:nvSpPr>
        <p:spPr>
          <a:xfrm>
            <a:off x="1569617" y="1346625"/>
            <a:ext cx="9052765" cy="3806811"/>
          </a:xfrm>
          <a:prstGeom prst="rect">
            <a:avLst/>
          </a:prstGeom>
          <a:noFill/>
        </p:spPr>
        <p:txBody>
          <a:bodyPr wrap="square" rtlCol="0">
            <a:spAutoFit/>
          </a:bodyPr>
          <a:lstStyle/>
          <a:p>
            <a:pPr marL="0" marR="0" indent="0" algn="ctr" defTabSz="914400" rtl="0" eaLnBrk="1" fontAlgn="auto" latinLnBrk="0" hangingPunct="1">
              <a:lnSpc>
                <a:spcPts val="6000"/>
              </a:lnSpc>
              <a:spcBef>
                <a:spcPts val="0"/>
              </a:spcBef>
              <a:spcAft>
                <a:spcPts val="0"/>
              </a:spcAft>
              <a:buClrTx/>
              <a:buSzTx/>
              <a:buFontTx/>
              <a:buNone/>
              <a:tabLst/>
              <a:defRPr/>
            </a:pPr>
            <a:r>
              <a:rPr lang="en-US" sz="2800" b="0" i="0" u="none" strike="noStrike" kern="1200" cap="all" spc="60" baseline="0">
                <a:solidFill>
                  <a:schemeClr val="tx1"/>
                </a:solidFill>
                <a:latin typeface="Noto Sans Regular" charset="0"/>
                <a:ea typeface="Noto Sans Regular" charset="0"/>
                <a:cs typeface="Noto Sans Regular" charset="0"/>
              </a:rPr>
              <a:t>ORCID’s vision</a:t>
            </a:r>
            <a:r>
              <a:rPr lang="en-US" sz="2800" b="0" i="0" u="none" strike="noStrike" kern="1200" cap="all" spc="60" baseline="0">
                <a:solidFill>
                  <a:schemeClr val="bg1"/>
                </a:solidFill>
                <a:latin typeface="Noto Sans Regular" charset="0"/>
                <a:ea typeface="Noto Sans Regular" charset="0"/>
                <a:cs typeface="Noto Sans Regular" charset="0"/>
              </a:rPr>
              <a:t> </a:t>
            </a:r>
            <a:r>
              <a:rPr lang="en-US" sz="2200" b="0" i="0" u="none" strike="noStrike" kern="1200" cap="all" spc="60" baseline="0">
                <a:solidFill>
                  <a:schemeClr val="bg1"/>
                </a:solidFill>
                <a:latin typeface="Noto Sans Regular" charset="0"/>
                <a:ea typeface="Noto Sans Regular" charset="0"/>
                <a:cs typeface="Noto Sans Regular" charset="0"/>
              </a:rPr>
              <a:t>is a world where all who participate in research, scholarship, and innovation are uniquely identified and connected to their contributions and affiliations across time, disciplines, and borders.</a:t>
            </a:r>
          </a:p>
          <a:p>
            <a:pPr algn="ctr">
              <a:lnSpc>
                <a:spcPts val="6000"/>
              </a:lnSpc>
            </a:pPr>
            <a:endParaRPr lang="en-US" b="0" i="0">
              <a:latin typeface="Noto Sans Regular" charset="0"/>
            </a:endParaRPr>
          </a:p>
        </p:txBody>
      </p:sp>
    </p:spTree>
    <p:extLst>
      <p:ext uri="{BB962C8B-B14F-4D97-AF65-F5344CB8AC3E}">
        <p14:creationId xmlns:p14="http://schemas.microsoft.com/office/powerpoint/2010/main" val="874955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header</a:t>
            </a:r>
          </a:p>
        </p:txBody>
      </p:sp>
      <p:sp>
        <p:nvSpPr>
          <p:cNvPr id="4" name="Text Placeholder 3"/>
          <p:cNvSpPr>
            <a:spLocks noGrp="1"/>
          </p:cNvSpPr>
          <p:nvPr>
            <p:ph type="body" sz="quarter" idx="10"/>
          </p:nvPr>
        </p:nvSpPr>
        <p:spPr>
          <a:xfrm>
            <a:off x="685800" y="1590675"/>
            <a:ext cx="10820400" cy="4492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0582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mage w.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1500" y="371752"/>
            <a:ext cx="7124700" cy="1085987"/>
          </a:xfrm>
        </p:spPr>
        <p:txBody>
          <a:bodyPr/>
          <a:lstStyle/>
          <a:p>
            <a:r>
              <a:rPr lang="en-US" dirty="0"/>
              <a:t>Click to header</a:t>
            </a:r>
          </a:p>
        </p:txBody>
      </p:sp>
      <p:sp>
        <p:nvSpPr>
          <p:cNvPr id="4" name="Text Placeholder 3"/>
          <p:cNvSpPr>
            <a:spLocks noGrp="1"/>
          </p:cNvSpPr>
          <p:nvPr>
            <p:ph type="body" sz="quarter" idx="10"/>
          </p:nvPr>
        </p:nvSpPr>
        <p:spPr>
          <a:xfrm>
            <a:off x="4381500" y="1590675"/>
            <a:ext cx="7124700" cy="44926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hasCustomPrompt="1"/>
          </p:nvPr>
        </p:nvSpPr>
        <p:spPr>
          <a:xfrm>
            <a:off x="0" y="0"/>
            <a:ext cx="4152900" cy="6102350"/>
          </a:xfrm>
        </p:spPr>
        <p:txBody>
          <a:bodyPr anchor="ctr"/>
          <a:lstStyle>
            <a:lvl1pPr marL="0" indent="0" algn="ctr">
              <a:buFontTx/>
              <a:buNone/>
              <a:defRPr/>
            </a:lvl1pPr>
          </a:lstStyle>
          <a:p>
            <a:r>
              <a:rPr lang="en-US"/>
              <a:t>Click to insert image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image w.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header</a:t>
            </a:r>
          </a:p>
        </p:txBody>
      </p:sp>
      <p:sp>
        <p:nvSpPr>
          <p:cNvPr id="4" name="Picture Placeholder 3"/>
          <p:cNvSpPr>
            <a:spLocks noGrp="1"/>
          </p:cNvSpPr>
          <p:nvPr>
            <p:ph type="pic" sz="quarter" idx="10" hasCustomPrompt="1"/>
          </p:nvPr>
        </p:nvSpPr>
        <p:spPr>
          <a:xfrm>
            <a:off x="0" y="1630362"/>
            <a:ext cx="12191999" cy="4472264"/>
          </a:xfrm>
        </p:spPr>
        <p:txBody>
          <a:bodyPr anchor="ctr"/>
          <a:lstStyle>
            <a:lvl1pPr marL="0" indent="0" algn="ctr">
              <a:buFontTx/>
              <a:buNone/>
              <a:defRPr/>
            </a:lvl1pPr>
          </a:lstStyle>
          <a:p>
            <a:r>
              <a:rPr lang="en-US"/>
              <a:t>Click to insert image</a:t>
            </a:r>
          </a:p>
        </p:txBody>
      </p:sp>
    </p:spTree>
    <p:extLst>
      <p:ext uri="{BB962C8B-B14F-4D97-AF65-F5344CB8AC3E}">
        <p14:creationId xmlns:p14="http://schemas.microsoft.com/office/powerpoint/2010/main" val="504243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ullet text pag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812800" y="405302"/>
            <a:ext cx="10566400" cy="984738"/>
          </a:xfrm>
        </p:spPr>
        <p:txBody>
          <a:bodyPr/>
          <a:lstStyle/>
          <a:p>
            <a:r>
              <a:rPr lang="en-US" dirty="0"/>
              <a:t>Click to edit green header</a:t>
            </a:r>
          </a:p>
        </p:txBody>
      </p:sp>
      <p:sp>
        <p:nvSpPr>
          <p:cNvPr id="9" name="Content Placeholder 8"/>
          <p:cNvSpPr>
            <a:spLocks noGrp="1"/>
          </p:cNvSpPr>
          <p:nvPr>
            <p:ph sz="quarter" idx="13"/>
          </p:nvPr>
        </p:nvSpPr>
        <p:spPr>
          <a:xfrm>
            <a:off x="812800" y="1562100"/>
            <a:ext cx="1056640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2042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Large imported graphic o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2"/>
                </a:solidFill>
              </a:defRPr>
            </a:lvl1pPr>
          </a:lstStyle>
          <a:p>
            <a:r>
              <a:rPr lang="en-US" dirty="0"/>
              <a:t>Click to edit grey header</a:t>
            </a:r>
          </a:p>
        </p:txBody>
      </p:sp>
      <p:sp>
        <p:nvSpPr>
          <p:cNvPr id="5" name="Picture Placeholder 4"/>
          <p:cNvSpPr>
            <a:spLocks noGrp="1"/>
          </p:cNvSpPr>
          <p:nvPr>
            <p:ph type="pic" sz="quarter" idx="11" hasCustomPrompt="1"/>
          </p:nvPr>
        </p:nvSpPr>
        <p:spPr>
          <a:xfrm>
            <a:off x="812800" y="1562100"/>
            <a:ext cx="10566400" cy="4572000"/>
          </a:xfrm>
        </p:spPr>
        <p:txBody>
          <a:bodyPr anchor="ctr"/>
          <a:lstStyle>
            <a:lvl1pPr algn="ctr">
              <a:defRPr/>
            </a:lvl1pPr>
          </a:lstStyle>
          <a:p>
            <a:r>
              <a:rPr lang="en-US"/>
              <a:t>Click to add Picture or imported chart</a:t>
            </a:r>
          </a:p>
        </p:txBody>
      </p:sp>
    </p:spTree>
    <p:extLst>
      <p:ext uri="{BB962C8B-B14F-4D97-AF65-F5344CB8AC3E}">
        <p14:creationId xmlns:p14="http://schemas.microsoft.com/office/powerpoint/2010/main" val="3684752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2531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Vision (static)">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63323"/>
          </a:xfrm>
          <a:prstGeom prst="rect">
            <a:avLst/>
          </a:prstGeom>
        </p:spPr>
      </p:pic>
    </p:spTree>
    <p:extLst>
      <p:ext uri="{BB962C8B-B14F-4D97-AF65-F5344CB8AC3E}">
        <p14:creationId xmlns:p14="http://schemas.microsoft.com/office/powerpoint/2010/main" val="2151031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71752"/>
            <a:ext cx="10820400" cy="1085987"/>
          </a:xfrm>
          <a:prstGeom prst="rect">
            <a:avLst/>
          </a:prstGeom>
        </p:spPr>
        <p:txBody>
          <a:bodyPr vert="horz" lIns="91440" tIns="45720" rIns="91440" bIns="45720" rtlCol="0" anchor="b">
            <a:normAutofit/>
          </a:bodyPr>
          <a:lstStyle/>
          <a:p>
            <a:r>
              <a:rPr lang="en-US" dirty="0"/>
              <a:t>Click to edit header</a:t>
            </a:r>
          </a:p>
        </p:txBody>
      </p:sp>
      <p:sp>
        <p:nvSpPr>
          <p:cNvPr id="3" name="Text Placeholder 2"/>
          <p:cNvSpPr>
            <a:spLocks noGrp="1"/>
          </p:cNvSpPr>
          <p:nvPr>
            <p:ph type="body" idx="1"/>
          </p:nvPr>
        </p:nvSpPr>
        <p:spPr>
          <a:xfrm>
            <a:off x="685800" y="1644869"/>
            <a:ext cx="10820400" cy="3962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792646" y="6263882"/>
            <a:ext cx="495300" cy="495300"/>
          </a:xfrm>
          <a:prstGeom prst="rect">
            <a:avLst/>
          </a:prstGeom>
        </p:spPr>
      </p:pic>
      <p:cxnSp>
        <p:nvCxnSpPr>
          <p:cNvPr id="8" name="Straight Connector 7"/>
          <p:cNvCxnSpPr/>
          <p:nvPr userDrawn="1"/>
        </p:nvCxnSpPr>
        <p:spPr>
          <a:xfrm>
            <a:off x="-27709" y="6106052"/>
            <a:ext cx="1221970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053597"/>
      </p:ext>
    </p:extLst>
  </p:cSld>
  <p:clrMap bg1="lt1" tx1="dk1" bg2="lt2" tx2="dk2" accent1="accent1" accent2="accent2" accent3="accent3" accent4="accent4" accent5="accent5" accent6="accent6" hlink="hlink" folHlink="folHlink"/>
  <p:sldLayoutIdLst>
    <p:sldLayoutId id="2147483654" r:id="rId1"/>
    <p:sldLayoutId id="2147483658" r:id="rId2"/>
    <p:sldLayoutId id="2147483656" r:id="rId3"/>
    <p:sldLayoutId id="2147483657" r:id="rId4"/>
    <p:sldLayoutId id="2147483655" r:id="rId5"/>
    <p:sldLayoutId id="2147483659" r:id="rId6"/>
    <p:sldLayoutId id="2147483660" r:id="rId7"/>
    <p:sldLayoutId id="2147483661" r:id="rId8"/>
    <p:sldLayoutId id="2147483662" r:id="rId9"/>
    <p:sldLayoutId id="2147483664" r:id="rId10"/>
    <p:sldLayoutId id="2147483665" r:id="rId11"/>
    <p:sldLayoutId id="2147483669" r:id="rId12"/>
    <p:sldLayoutId id="2147483670" r:id="rId13"/>
    <p:sldLayoutId id="2147483673" r:id="rId14"/>
    <p:sldLayoutId id="2147483674" r:id="rId15"/>
    <p:sldLayoutId id="2147483675" r:id="rId16"/>
    <p:sldLayoutId id="2147483676" r:id="rId17"/>
    <p:sldLayoutId id="2147483677" r:id="rId18"/>
    <p:sldLayoutId id="2147483678" r:id="rId19"/>
  </p:sldLayoutIdLst>
  <p:txStyles>
    <p:titleStyle>
      <a:lvl1pPr algn="l" defTabSz="914400" rtl="0" eaLnBrk="1" latinLnBrk="0" hangingPunct="1">
        <a:lnSpc>
          <a:spcPct val="90000"/>
        </a:lnSpc>
        <a:spcBef>
          <a:spcPct val="0"/>
        </a:spcBef>
        <a:buNone/>
        <a:defRPr sz="4000" b="1" i="0" kern="1200" cap="all" spc="90" baseline="0">
          <a:solidFill>
            <a:schemeClr val="accent5">
              <a:lumMod val="75000"/>
            </a:schemeClr>
          </a:solidFill>
          <a:latin typeface="Noto Sans" charset="0"/>
          <a:ea typeface="Noto Sans" charset="0"/>
          <a:cs typeface="Noto Sans" charset="0"/>
        </a:defRPr>
      </a:lvl1pPr>
    </p:titleStyle>
    <p:bodyStyle>
      <a:lvl1pPr marL="228600" indent="-228600" algn="l" defTabSz="914400" rtl="0" eaLnBrk="1" latinLnBrk="0" hangingPunct="1">
        <a:lnSpc>
          <a:spcPct val="90000"/>
        </a:lnSpc>
        <a:spcBef>
          <a:spcPts val="1000"/>
        </a:spcBef>
        <a:buFont typeface="Arial"/>
        <a:buChar char="•"/>
        <a:defRPr sz="3000" b="0" i="0" kern="1200">
          <a:solidFill>
            <a:schemeClr val="tx2"/>
          </a:solidFill>
          <a:latin typeface="Noto Sans" charset="0"/>
          <a:ea typeface="Noto Sans" charset="0"/>
          <a:cs typeface="Noto Sans" charset="0"/>
        </a:defRPr>
      </a:lvl1pPr>
      <a:lvl2pPr marL="685800" indent="-228600" algn="l" defTabSz="914400" rtl="0" eaLnBrk="1" latinLnBrk="0" hangingPunct="1">
        <a:lnSpc>
          <a:spcPct val="90000"/>
        </a:lnSpc>
        <a:spcBef>
          <a:spcPts val="500"/>
        </a:spcBef>
        <a:buFont typeface="Arial"/>
        <a:buChar char="•"/>
        <a:defRPr sz="2600" b="0" i="0" kern="1200">
          <a:solidFill>
            <a:schemeClr val="tx2"/>
          </a:solidFill>
          <a:latin typeface="Noto Sans" charset="0"/>
          <a:ea typeface="Noto Sans" charset="0"/>
          <a:cs typeface="Noto Sans" charset="0"/>
        </a:defRPr>
      </a:lvl2pPr>
      <a:lvl3pPr marL="1143000" indent="-228600" algn="l" defTabSz="914400" rtl="0" eaLnBrk="1" latinLnBrk="0" hangingPunct="1">
        <a:lnSpc>
          <a:spcPct val="90000"/>
        </a:lnSpc>
        <a:spcBef>
          <a:spcPts val="500"/>
        </a:spcBef>
        <a:buFont typeface="Arial"/>
        <a:buChar char="•"/>
        <a:defRPr sz="2400" b="0" i="0" kern="1200">
          <a:solidFill>
            <a:schemeClr val="tx2"/>
          </a:solidFill>
          <a:latin typeface="Noto Sans" charset="0"/>
          <a:ea typeface="Noto Sans" charset="0"/>
          <a:cs typeface="Noto Sans" charset="0"/>
        </a:defRPr>
      </a:lvl3pPr>
      <a:lvl4pPr marL="1600200" indent="-228600" algn="l" defTabSz="914400" rtl="0" eaLnBrk="1" latinLnBrk="0" hangingPunct="1">
        <a:lnSpc>
          <a:spcPct val="90000"/>
        </a:lnSpc>
        <a:spcBef>
          <a:spcPts val="500"/>
        </a:spcBef>
        <a:buFont typeface="Arial"/>
        <a:buChar char="•"/>
        <a:defRPr sz="2400" b="0" i="0" kern="1200">
          <a:solidFill>
            <a:schemeClr val="tx2"/>
          </a:solidFill>
          <a:latin typeface="Noto Sans" charset="0"/>
          <a:ea typeface="Noto Sans" charset="0"/>
          <a:cs typeface="Noto Sans" charset="0"/>
        </a:defRPr>
      </a:lvl4pPr>
      <a:lvl5pPr marL="2057400" indent="-228600" algn="l" defTabSz="914400" rtl="0" eaLnBrk="1" latinLnBrk="0" hangingPunct="1">
        <a:lnSpc>
          <a:spcPct val="90000"/>
        </a:lnSpc>
        <a:spcBef>
          <a:spcPts val="500"/>
        </a:spcBef>
        <a:buFont typeface="Arial"/>
        <a:buChar char="•"/>
        <a:defRPr sz="2400" b="0" i="0" kern="1200">
          <a:solidFill>
            <a:schemeClr val="tx2"/>
          </a:solidFill>
          <a:latin typeface="Noto Sans" charset="0"/>
          <a:ea typeface="Noto Sans" charset="0"/>
          <a:cs typeface="Noto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3" pos="432" userDrawn="1">
          <p15:clr>
            <a:srgbClr val="F26B43"/>
          </p15:clr>
        </p15:guide>
        <p15:guide id="4" pos="2616" userDrawn="1">
          <p15:clr>
            <a:srgbClr val="F26B43"/>
          </p15:clr>
        </p15:guide>
        <p15:guide id="5" pos="2760" userDrawn="1">
          <p15:clr>
            <a:srgbClr val="F26B43"/>
          </p15:clr>
        </p15:guide>
        <p15:guide id="6" pos="4920" userDrawn="1">
          <p15:clr>
            <a:srgbClr val="F26B43"/>
          </p15:clr>
        </p15:guide>
        <p15:guide id="7" pos="5064" userDrawn="1">
          <p15:clr>
            <a:srgbClr val="F26B43"/>
          </p15:clr>
        </p15:guide>
        <p15:guide id="8" pos="724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Layout" Target="../diagrams/layout1.xml"/><Relationship Id="rId7" Type="http://schemas.openxmlformats.org/officeDocument/2006/relationships/image" Target="../media/image17.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20.png"/><Relationship Id="rId4" Type="http://schemas.openxmlformats.org/officeDocument/2006/relationships/diagramQuickStyle" Target="../diagrams/quickStyle1.xml"/><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orcid.org/statistics"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scielo.conicyt.cl/scielo.php?script=sci_arttext&amp;pid=S0718-09342009000200001"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0.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hyperlink" Target="https://figshare.com/articles/Shotton_CitationIDs_PIDapalooza_24-01-18_REVISED_pptx/5844972" TargetMode="External"/><Relationship Id="rId1" Type="http://schemas.openxmlformats.org/officeDocument/2006/relationships/slideLayout" Target="../slideLayouts/slideLayout3.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hyperlink" Target="https://orcid.org/blog/2018/06/13/assertion-assurance-pathways-what-are-they-and-why-do-they-matter" TargetMode="External"/><Relationship Id="rId2" Type="http://schemas.openxmlformats.org/officeDocument/2006/relationships/image" Target="../media/image51.png"/><Relationship Id="rId1" Type="http://schemas.openxmlformats.org/officeDocument/2006/relationships/slideLayout" Target="../slideLayouts/slideLayout1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orcid.org/members" TargetMode="Externa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hyperlink" Target="https://orcid.org/content/requiring-orcid-publication-workflows-open-letter" TargetMode="External"/><Relationship Id="rId7"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hyperlink" Target="https://orcid.org/content/user-facilities-and-publications-working-group" TargetMode="External"/><Relationship Id="rId5" Type="http://schemas.openxmlformats.org/officeDocument/2006/relationships/hyperlink" Target="https://orcid.org/blog/2017/08/01/orcid-in-books" TargetMode="External"/><Relationship Id="rId4" Type="http://schemas.openxmlformats.org/officeDocument/2006/relationships/hyperlink" Target="https://orcid.org/content/journal-article-display-guidelines"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mailchi.mp/scielo/critrios-scielo-nova-verso-a-partir-de-2018" TargetMode="External"/><Relationship Id="rId7" Type="http://schemas.openxmlformats.org/officeDocument/2006/relationships/image" Target="../media/image61.png"/><Relationship Id="rId2" Type="http://schemas.openxmlformats.org/officeDocument/2006/relationships/hyperlink" Target="Persiste&#770;ncia%20e%20normalizac&#807;a&#771;o%20dos%20dados%20dominaram%20a%20agenda%20do%20III%20Curso%20de%20Atualizac&#807;a&#771;o%20SciELO-ScholarOne" TargetMode="Externa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hyperlink" Target="https://blog.scielo.org/blog/2018/05/18/identificadores-e-pesquisa-fundamentos-e-planos-orcid-entrevista-com-laure-haak/#.WywgEhJKjX9" TargetMode="Externa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69.png"/><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2" Type="http://schemas.openxmlformats.org/officeDocument/2006/relationships/hyperlink" Target="http://orcidpilot.jiscinvolve.org/" TargetMode="Externa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hyperlink" Target="https://www.reciis.icict.fiocruz.br/index.php/reciis/article/view/1385/pdf1385" TargetMode="External"/><Relationship Id="rId7" Type="http://schemas.openxmlformats.org/officeDocument/2006/relationships/image" Target="../media/image74.png"/><Relationship Id="rId2" Type="http://schemas.openxmlformats.org/officeDocument/2006/relationships/hyperlink" Target="https://f1000researchdata.s3.amazonaws.com/manuscripts/6975/5e72f811-e23a-4928-a246-7be116a6212e_6499_-_Alcino_Cunha.pdf?doi=10.12688/f1000research.6499.1" TargetMode="Externa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hyperlink" Target="https://vimeo.com/251179542" TargetMode="External"/><Relationship Id="rId4" Type="http://schemas.openxmlformats.org/officeDocument/2006/relationships/hyperlink" Target="https://vimeo.com/ptcris"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hyperlink" Target="https://sites.google.com/view/ptcrisync-an-oportunity/index" TargetMode="External"/><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hyperlink" Target="http://www.capes.gov.br/sala-de-imprensa/noticias/8882-lancado-consorcio-para-assinatura-de-identificador-digital-de-pesquisadores" TargetMode="External"/><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8" Type="http://schemas.openxmlformats.org/officeDocument/2006/relationships/hyperlink" Target="http://cnpq.br/" TargetMode="External"/><Relationship Id="rId13" Type="http://schemas.openxmlformats.org/officeDocument/2006/relationships/hyperlink" Target="https://www.mbie.govt.nz/" TargetMode="External"/><Relationship Id="rId18" Type="http://schemas.openxmlformats.org/officeDocument/2006/relationships/hyperlink" Target="http://www.sshrc-crsh.gc.ca/home-accueil-eng.aspx" TargetMode="External"/><Relationship Id="rId3" Type="http://schemas.openxmlformats.org/officeDocument/2006/relationships/image" Target="../media/image81.png"/><Relationship Id="rId21" Type="http://schemas.openxmlformats.org/officeDocument/2006/relationships/hyperlink" Target="https://wellcome.ac.uk/" TargetMode="External"/><Relationship Id="rId7" Type="http://schemas.openxmlformats.org/officeDocument/2006/relationships/hyperlink" Target="http://portal.concytec.gob.pe/" TargetMode="External"/><Relationship Id="rId12" Type="http://schemas.openxmlformats.org/officeDocument/2006/relationships/hyperlink" Target="https://www.jst.go.jp/" TargetMode="External"/><Relationship Id="rId17" Type="http://schemas.openxmlformats.org/officeDocument/2006/relationships/hyperlink" Target="http://www.stdf.org.eg/index.php/en/" TargetMode="External"/><Relationship Id="rId2" Type="http://schemas.openxmlformats.org/officeDocument/2006/relationships/hyperlink" Target="https://doi.org/10.23640/07243.5619382" TargetMode="External"/><Relationship Id="rId16" Type="http://schemas.openxmlformats.org/officeDocument/2006/relationships/hyperlink" Target="http://www.nserc-crsng.gc.ca/" TargetMode="External"/><Relationship Id="rId20" Type="http://schemas.openxmlformats.org/officeDocument/2006/relationships/hyperlink" Target="https://www.nih.gov/" TargetMode="External"/><Relationship Id="rId1" Type="http://schemas.openxmlformats.org/officeDocument/2006/relationships/slideLayout" Target="../slideLayouts/slideLayout6.xml"/><Relationship Id="rId6" Type="http://schemas.openxmlformats.org/officeDocument/2006/relationships/hyperlink" Target="http://www.cihr-irsc.gc.ca/e/193.html" TargetMode="External"/><Relationship Id="rId11" Type="http://schemas.openxmlformats.org/officeDocument/2006/relationships/hyperlink" Target="https://www.hhmi.org/" TargetMode="External"/><Relationship Id="rId5" Type="http://schemas.openxmlformats.org/officeDocument/2006/relationships/hyperlink" Target="http://www.bbsrc.ac.uk/" TargetMode="External"/><Relationship Id="rId15" Type="http://schemas.openxmlformats.org/officeDocument/2006/relationships/hyperlink" Target="http://www.nrf.ac.za/" TargetMode="External"/><Relationship Id="rId10" Type="http://schemas.openxmlformats.org/officeDocument/2006/relationships/hyperlink" Target="http://www.fct.pt/" TargetMode="External"/><Relationship Id="rId19" Type="http://schemas.openxmlformats.org/officeDocument/2006/relationships/hyperlink" Target="http://www.snf.ch/" TargetMode="External"/><Relationship Id="rId4" Type="http://schemas.openxmlformats.org/officeDocument/2006/relationships/hyperlink" Target="http://www.arc.gov.au/" TargetMode="External"/><Relationship Id="rId9" Type="http://schemas.openxmlformats.org/officeDocument/2006/relationships/hyperlink" Target="http://www.capes.gov.br/" TargetMode="External"/><Relationship Id="rId14" Type="http://schemas.openxmlformats.org/officeDocument/2006/relationships/hyperlink" Target="https://www.nhalliance.org/"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hyperlink" Target="https://dspace.cvut.cz/handle/10467/67742"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hyperlink" Target="https://members.orcid.org/orcid-enabled-systems" TargetMode="External"/><Relationship Id="rId4" Type="http://schemas.openxmlformats.org/officeDocument/2006/relationships/image" Target="../media/image82.png"/></Relationships>
</file>

<file path=ppt/slides/_rels/slide69.xml.rels><?xml version="1.0" encoding="UTF-8" standalone="yes"?>
<Relationships xmlns="http://schemas.openxmlformats.org/package/2006/relationships"><Relationship Id="rId3" Type="http://schemas.openxmlformats.org/officeDocument/2006/relationships/hyperlink" Target="http://www.sciencemagazinedigital.org/sciencemagazine/19_may_2017_Main?folio=691&amp;pg=34#pg34"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hyperlink" Target="https://www.nature.com/articles/d41586-018-05456-8" TargetMode="External"/><Relationship Id="rId5" Type="http://schemas.openxmlformats.org/officeDocument/2006/relationships/image" Target="../media/image84.png"/><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hyperlink" Target="http://www.enago.com/academy/orcid-changing-publishing-landscape" TargetMode="External"/><Relationship Id="rId2" Type="http://schemas.openxmlformats.org/officeDocument/2006/relationships/hyperlink" Target="http://www.sciencemag.org/news/2017/05/vast-set-public-cvs-reveals-world-s-most-migratory-scientists" TargetMode="External"/><Relationship Id="rId1" Type="http://schemas.openxmlformats.org/officeDocument/2006/relationships/slideLayout" Target="../slideLayouts/slideLayout3.xml"/><Relationship Id="rId6" Type="http://schemas.openxmlformats.org/officeDocument/2006/relationships/hyperlink" Target="https://pidapalooza.figshare.com/" TargetMode="External"/><Relationship Id="rId5" Type="http://schemas.openxmlformats.org/officeDocument/2006/relationships/hyperlink" Target="https://academic.oup.com/femsle/article/365/15/fny143/5040223" TargetMode="External"/><Relationship Id="rId4" Type="http://schemas.openxmlformats.org/officeDocument/2006/relationships/hyperlink" Target="https://www.nature.com/articles/d41586-018-05456-8"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orcid.org/statistics" TargetMode="External"/><Relationship Id="rId7" Type="http://schemas.openxmlformats.org/officeDocument/2006/relationships/hyperlink" Target="https://members.orcid.org/contact" TargetMode="External"/><Relationship Id="rId2" Type="http://schemas.openxmlformats.org/officeDocument/2006/relationships/hyperlink" Target="https://orcid.org/" TargetMode="External"/><Relationship Id="rId1" Type="http://schemas.openxmlformats.org/officeDocument/2006/relationships/slideLayout" Target="../slideLayouts/slideLayout3.xml"/><Relationship Id="rId6" Type="http://schemas.openxmlformats.org/officeDocument/2006/relationships/hyperlink" Target="https://members.orcid.org/api" TargetMode="External"/><Relationship Id="rId5" Type="http://schemas.openxmlformats.org/officeDocument/2006/relationships/hyperlink" Target="https://members.orcid.org/" TargetMode="External"/><Relationship Id="rId4" Type="http://schemas.openxmlformats.org/officeDocument/2006/relationships/hyperlink" Target="https://orcid.org/help"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orcid.org/blog/2015/12/04/importance-opt" TargetMode="External"/><Relationship Id="rId7" Type="http://schemas.openxmlformats.org/officeDocument/2006/relationships/hyperlink" Target="https://orcid.org/blog/2018/02/22/getting-ready-gdpr" TargetMode="External"/><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hyperlink" Target="https://orcid.org/about/trust" TargetMode="External"/><Relationship Id="rId5" Type="http://schemas.openxmlformats.org/officeDocument/2006/relationships/hyperlink" Target="https://orcid.org/privacy-policy" TargetMode="External"/><Relationship Id="rId4" Type="http://schemas.openxmlformats.org/officeDocument/2006/relationships/hyperlink" Target="https://orcid.org/blog/2017/02/20/whats-so-special-about-signing"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hyperlink" Target="https://orcid.org/about/what-is-orcid/mission/2018-project-roadmap" TargetMode="External"/><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88.jpeg"/><Relationship Id="rId4" Type="http://schemas.openxmlformats.org/officeDocument/2006/relationships/image" Target="../media/image87.jpeg"/></Relationships>
</file>

<file path=ppt/slides/_rels/slide78.xml.rels><?xml version="1.0" encoding="UTF-8" standalone="yes"?>
<Relationships xmlns="http://schemas.openxmlformats.org/package/2006/relationships"><Relationship Id="rId3" Type="http://schemas.openxmlformats.org/officeDocument/2006/relationships/hyperlink" Target="https://orcid.org/organizations/funders/orbit"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hyperlink" Target="https://orcid.org/about/what-is-orcid/mission/2018-project-roadmap" TargetMode="External"/><Relationship Id="rId4" Type="http://schemas.openxmlformats.org/officeDocument/2006/relationships/hyperlink" Target="https://orcid.org/about/trust/home"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orcid.org/content/user-facilities-and-publications-working-group" TargetMode="External"/><Relationship Id="rId2" Type="http://schemas.openxmlformats.org/officeDocument/2006/relationships/hyperlink" Target="https://orcid.org/blog/2017/10/04/building-information-infrastructure-research-institutions" TargetMode="External"/><Relationship Id="rId1" Type="http://schemas.openxmlformats.org/officeDocument/2006/relationships/slideLayout" Target="../slideLayouts/slideLayout6.xml"/><Relationship Id="rId6" Type="http://schemas.openxmlformats.org/officeDocument/2006/relationships/hyperlink" Target="https://orcid.org/blog/2018/06/13/assertion-assurance-pathways-what-are-they-and-why-do-they-matter" TargetMode="External"/><Relationship Id="rId5" Type="http://schemas.openxmlformats.org/officeDocument/2006/relationships/image" Target="../media/image89.png"/><Relationship Id="rId4" Type="http://schemas.openxmlformats.org/officeDocument/2006/relationships/hyperlink" Target="https://orcid.org/content/trust-working-group"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orcid.org/blog/2016/08/16/orcid-we-wont-be-sold"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hyperlink" Target="https://orcid.org/content/user-facilities-and-publications-working-group" TargetMode="External"/><Relationship Id="rId2" Type="http://schemas.openxmlformats.org/officeDocument/2006/relationships/hyperlink" Target="https://orcid.org/organizations/funders/orbit" TargetMode="External"/><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8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hyperlink" Target="https://www.fosteropenscience.eu/node/1431#oecd2015" TargetMode="External"/><Relationship Id="rId2" Type="http://schemas.openxmlformats.org/officeDocument/2006/relationships/hyperlink" Target="https://www.fosteropenscience.eu/content/what-open-science-introduction" TargetMode="Externa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8" Type="http://schemas.openxmlformats.org/officeDocument/2006/relationships/hyperlink" Target="https://www.biorxiv.org/" TargetMode="External"/><Relationship Id="rId13" Type="http://schemas.openxmlformats.org/officeDocument/2006/relationships/hyperlink" Target="https://elifesciences.org/" TargetMode="External"/><Relationship Id="rId18" Type="http://schemas.openxmlformats.org/officeDocument/2006/relationships/hyperlink" Target="https://pkp.sfu.ca/" TargetMode="External"/><Relationship Id="rId3" Type="http://schemas.openxmlformats.org/officeDocument/2006/relationships/hyperlink" Target="https://orcid.org/blog/2018/05/15/open-science-projects-collaborate-joint-roadmap" TargetMode="External"/><Relationship Id="rId21" Type="http://schemas.openxmlformats.org/officeDocument/2006/relationships/hyperlink" Target="https://www.wikimedia.org/" TargetMode="External"/><Relationship Id="rId7" Type="http://schemas.openxmlformats.org/officeDocument/2006/relationships/hyperlink" Target="https://bids.berkeley.edu/" TargetMode="External"/><Relationship Id="rId12" Type="http://schemas.openxmlformats.org/officeDocument/2006/relationships/hyperlink" Target="https://www.essoar.org/" TargetMode="External"/><Relationship Id="rId17" Type="http://schemas.openxmlformats.org/officeDocument/2006/relationships/hyperlink" Target="https://orcid.org/" TargetMode="External"/><Relationship Id="rId2" Type="http://schemas.openxmlformats.org/officeDocument/2006/relationships/image" Target="../media/image92.png"/><Relationship Id="rId16" Type="http://schemas.openxmlformats.org/officeDocument/2006/relationships/hyperlink" Target="https://mozilla.org/" TargetMode="External"/><Relationship Id="rId20" Type="http://schemas.openxmlformats.org/officeDocument/2006/relationships/hyperlink" Target="https://sparcopen.org/" TargetMode="External"/><Relationship Id="rId1" Type="http://schemas.openxmlformats.org/officeDocument/2006/relationships/slideLayout" Target="../slideLayouts/slideLayout3.xml"/><Relationship Id="rId6" Type="http://schemas.openxmlformats.org/officeDocument/2006/relationships/hyperlink" Target="https://osf.io/" TargetMode="External"/><Relationship Id="rId11" Type="http://schemas.openxmlformats.org/officeDocument/2006/relationships/hyperlink" Target="https://datproject.org/" TargetMode="External"/><Relationship Id="rId5" Type="http://schemas.openxmlformats.org/officeDocument/2006/relationships/hyperlink" Target="https://cameronneylon.net/blog/principles-for-open-scholarly-infrastructures/" TargetMode="External"/><Relationship Id="rId15" Type="http://schemas.openxmlformats.org/officeDocument/2006/relationships/hyperlink" Target="https://jupyter.org/" TargetMode="External"/><Relationship Id="rId10" Type="http://schemas.openxmlformats.org/officeDocument/2006/relationships/hyperlink" Target="https://www.crossref.org/" TargetMode="External"/><Relationship Id="rId19" Type="http://schemas.openxmlformats.org/officeDocument/2006/relationships/hyperlink" Target="https://www.plos.org/" TargetMode="External"/><Relationship Id="rId4" Type="http://schemas.openxmlformats.org/officeDocument/2006/relationships/hyperlink" Target="http://jrost.org/" TargetMode="External"/><Relationship Id="rId9" Type="http://schemas.openxmlformats.org/officeDocument/2006/relationships/hyperlink" Target="https://coko.foundation/" TargetMode="External"/><Relationship Id="rId14" Type="http://schemas.openxmlformats.org/officeDocument/2006/relationships/hyperlink" Target="https://web.hypothes.is/" TargetMode="External"/><Relationship Id="rId22" Type="http://schemas.openxmlformats.org/officeDocument/2006/relationships/hyperlink" Target="https://www.zotero.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70000" lnSpcReduction="20000"/>
          </a:bodyPr>
          <a:lstStyle/>
          <a:p>
            <a:r>
              <a:rPr lang="en-US" dirty="0"/>
              <a:t>ORCID, </a:t>
            </a:r>
            <a:r>
              <a:rPr lang="en-US" dirty="0" err="1"/>
              <a:t>identificadores</a:t>
            </a:r>
            <a:r>
              <a:rPr lang="en-US" dirty="0"/>
              <a:t> </a:t>
            </a:r>
            <a:r>
              <a:rPr lang="en-US" dirty="0" err="1"/>
              <a:t>persistentes</a:t>
            </a:r>
            <a:r>
              <a:rPr lang="en-US" dirty="0"/>
              <a:t> y </a:t>
            </a:r>
            <a:r>
              <a:rPr lang="en-US" dirty="0" err="1"/>
              <a:t>gestión</a:t>
            </a:r>
            <a:r>
              <a:rPr lang="en-US" dirty="0"/>
              <a:t> de </a:t>
            </a:r>
            <a:r>
              <a:rPr lang="en-US" dirty="0" err="1"/>
              <a:t>información</a:t>
            </a:r>
            <a:endParaRPr lang="en-US" dirty="0"/>
          </a:p>
        </p:txBody>
      </p:sp>
      <p:sp>
        <p:nvSpPr>
          <p:cNvPr id="3" name="Text Placeholder 2"/>
          <p:cNvSpPr>
            <a:spLocks noGrp="1"/>
          </p:cNvSpPr>
          <p:nvPr>
            <p:ph type="body" sz="quarter" idx="11"/>
          </p:nvPr>
        </p:nvSpPr>
        <p:spPr/>
        <p:txBody>
          <a:bodyPr>
            <a:normAutofit fontScale="85000" lnSpcReduction="20000"/>
          </a:bodyPr>
          <a:lstStyle/>
          <a:p>
            <a:r>
              <a:rPr lang="en-US"/>
              <a:t>I </a:t>
            </a:r>
            <a:r>
              <a:rPr lang="en-US" err="1"/>
              <a:t>congreso</a:t>
            </a:r>
            <a:r>
              <a:rPr lang="en-US"/>
              <a:t> </a:t>
            </a:r>
            <a:r>
              <a:rPr lang="en-US" err="1"/>
              <a:t>nacional</a:t>
            </a:r>
            <a:r>
              <a:rPr lang="en-US"/>
              <a:t> de </a:t>
            </a:r>
            <a:r>
              <a:rPr lang="en-US" err="1"/>
              <a:t>gestión</a:t>
            </a:r>
            <a:r>
              <a:rPr lang="en-US"/>
              <a:t> de </a:t>
            </a:r>
            <a:r>
              <a:rPr lang="en-US" err="1"/>
              <a:t>información</a:t>
            </a:r>
            <a:r>
              <a:rPr lang="en-US"/>
              <a:t> </a:t>
            </a:r>
            <a:r>
              <a:rPr lang="en-US" err="1"/>
              <a:t>en</a:t>
            </a:r>
            <a:r>
              <a:rPr lang="en-US"/>
              <a:t> </a:t>
            </a:r>
            <a:r>
              <a:rPr lang="en-US" err="1"/>
              <a:t>cti</a:t>
            </a:r>
            <a:endParaRPr lang="en-US"/>
          </a:p>
        </p:txBody>
      </p:sp>
      <p:sp>
        <p:nvSpPr>
          <p:cNvPr id="4" name="Text Placeholder 3"/>
          <p:cNvSpPr>
            <a:spLocks noGrp="1"/>
          </p:cNvSpPr>
          <p:nvPr>
            <p:ph type="body" sz="quarter" idx="12"/>
          </p:nvPr>
        </p:nvSpPr>
        <p:spPr/>
        <p:txBody>
          <a:bodyPr/>
          <a:lstStyle/>
          <a:p>
            <a:r>
              <a:rPr lang="en-US" err="1"/>
              <a:t>Concytec</a:t>
            </a:r>
            <a:r>
              <a:rPr lang="en-US"/>
              <a:t>, Arequipa, </a:t>
            </a:r>
            <a:r>
              <a:rPr lang="en-US" err="1"/>
              <a:t>perú</a:t>
            </a:r>
            <a:endParaRPr lang="en-US"/>
          </a:p>
        </p:txBody>
      </p:sp>
      <p:sp>
        <p:nvSpPr>
          <p:cNvPr id="5" name="Text Placeholder 4"/>
          <p:cNvSpPr>
            <a:spLocks noGrp="1"/>
          </p:cNvSpPr>
          <p:nvPr>
            <p:ph type="body" sz="quarter" idx="13"/>
          </p:nvPr>
        </p:nvSpPr>
        <p:spPr/>
        <p:txBody>
          <a:bodyPr>
            <a:noAutofit/>
          </a:bodyPr>
          <a:lstStyle/>
          <a:p>
            <a:r>
              <a:rPr lang="en-US" sz="1000"/>
              <a:t>Ana Heredia, </a:t>
            </a:r>
            <a:r>
              <a:rPr lang="en-US" sz="1000" err="1"/>
              <a:t>phd</a:t>
            </a:r>
            <a:endParaRPr lang="en-US" sz="1000"/>
          </a:p>
        </p:txBody>
      </p:sp>
      <p:sp>
        <p:nvSpPr>
          <p:cNvPr id="6" name="Text Placeholder 5"/>
          <p:cNvSpPr>
            <a:spLocks noGrp="1"/>
          </p:cNvSpPr>
          <p:nvPr>
            <p:ph type="body" sz="quarter" idx="14"/>
          </p:nvPr>
        </p:nvSpPr>
        <p:spPr/>
        <p:txBody>
          <a:bodyPr>
            <a:normAutofit fontScale="70000" lnSpcReduction="20000"/>
          </a:bodyPr>
          <a:lstStyle/>
          <a:p>
            <a:r>
              <a:rPr lang="en-US"/>
              <a:t>Head of Memberships </a:t>
            </a:r>
            <a:r>
              <a:rPr lang="en-US" err="1"/>
              <a:t>Latinoamérica</a:t>
            </a:r>
            <a:endParaRPr lang="en-US"/>
          </a:p>
        </p:txBody>
      </p:sp>
      <p:sp>
        <p:nvSpPr>
          <p:cNvPr id="7" name="Text Placeholder 6"/>
          <p:cNvSpPr>
            <a:spLocks noGrp="1"/>
          </p:cNvSpPr>
          <p:nvPr>
            <p:ph type="body" sz="quarter" idx="15"/>
          </p:nvPr>
        </p:nvSpPr>
        <p:spPr/>
        <p:txBody>
          <a:bodyPr>
            <a:normAutofit fontScale="77500" lnSpcReduction="20000"/>
          </a:bodyPr>
          <a:lstStyle/>
          <a:p>
            <a:r>
              <a:rPr lang="mr-IN" altLang="ja-JP" b="0" u="sng" spc="0" err="1">
                <a:solidFill>
                  <a:srgbClr val="A7A9AC"/>
                </a:solidFill>
                <a:latin typeface="Calibri"/>
                <a:ea typeface="Yu Gothic" panose="020B0400000000000000" pitchFamily="34" charset="-128"/>
                <a:cs typeface="Mangal" panose="02040503050203030202" pitchFamily="18" charset="0"/>
              </a:rPr>
              <a:t>orcid.org</a:t>
            </a:r>
            <a:r>
              <a:rPr lang="mr-IN" altLang="ja-JP" b="0" u="sng" spc="0">
                <a:solidFill>
                  <a:srgbClr val="A7A9AC"/>
                </a:solidFill>
                <a:latin typeface="Calibri"/>
                <a:ea typeface="Yu Gothic" panose="020B0400000000000000" pitchFamily="34" charset="-128"/>
                <a:cs typeface="Mangal" panose="02040503050203030202" pitchFamily="18" charset="0"/>
              </a:rPr>
              <a:t>/0000-0001-7862-8955</a:t>
            </a:r>
            <a:endParaRPr lang="en-US"/>
          </a:p>
        </p:txBody>
      </p:sp>
      <p:sp>
        <p:nvSpPr>
          <p:cNvPr id="8" name="Text Placeholder 7"/>
          <p:cNvSpPr>
            <a:spLocks noGrp="1"/>
          </p:cNvSpPr>
          <p:nvPr>
            <p:ph type="body" sz="quarter" idx="16"/>
          </p:nvPr>
        </p:nvSpPr>
        <p:spPr/>
        <p:txBody>
          <a:bodyPr>
            <a:normAutofit fontScale="47500" lnSpcReduction="20000"/>
          </a:bodyPr>
          <a:lstStyle/>
          <a:p>
            <a:endParaRPr lang="en-US"/>
          </a:p>
        </p:txBody>
      </p:sp>
      <p:sp>
        <p:nvSpPr>
          <p:cNvPr id="9" name="Text Placeholder 8"/>
          <p:cNvSpPr>
            <a:spLocks noGrp="1"/>
          </p:cNvSpPr>
          <p:nvPr>
            <p:ph type="body" sz="quarter" idx="17"/>
          </p:nvPr>
        </p:nvSpPr>
        <p:spPr/>
        <p:txBody>
          <a:bodyPr>
            <a:normAutofit fontScale="70000" lnSpcReduction="20000"/>
          </a:bodyPr>
          <a:lstStyle/>
          <a:p>
            <a:endParaRPr lang="en-US"/>
          </a:p>
        </p:txBody>
      </p:sp>
      <p:sp>
        <p:nvSpPr>
          <p:cNvPr id="10" name="Text Placeholder 9"/>
          <p:cNvSpPr>
            <a:spLocks noGrp="1"/>
          </p:cNvSpPr>
          <p:nvPr>
            <p:ph type="body" sz="quarter" idx="18"/>
          </p:nvPr>
        </p:nvSpPr>
        <p:spPr/>
        <p:txBody>
          <a:bodyPr>
            <a:normAutofit fontScale="92500" lnSpcReduction="20000"/>
          </a:bodyPr>
          <a:lstStyle/>
          <a:p>
            <a:endParaRPr lang="en-US"/>
          </a:p>
        </p:txBody>
      </p:sp>
    </p:spTree>
    <p:extLst>
      <p:ext uri="{BB962C8B-B14F-4D97-AF65-F5344CB8AC3E}">
        <p14:creationId xmlns:p14="http://schemas.microsoft.com/office/powerpoint/2010/main" val="1450732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kumimoji="1" lang="en-US" altLang="ja-JP">
                <a:latin typeface="Open Sans"/>
                <a:cs typeface="Open Sans"/>
              </a:rPr>
              <a:t>ORCID y </a:t>
            </a:r>
            <a:r>
              <a:rPr kumimoji="1" lang="en-US" altLang="ja-JP" err="1">
                <a:latin typeface="Open Sans"/>
                <a:cs typeface="Open Sans"/>
              </a:rPr>
              <a:t>los</a:t>
            </a:r>
            <a:r>
              <a:rPr kumimoji="1" lang="en-US" altLang="ja-JP">
                <a:latin typeface="Open Sans"/>
                <a:cs typeface="Open Sans"/>
              </a:rPr>
              <a:t> </a:t>
            </a:r>
            <a:r>
              <a:rPr kumimoji="1" lang="en-US" altLang="ja-JP" err="1">
                <a:latin typeface="Open Sans"/>
                <a:cs typeface="Open Sans"/>
              </a:rPr>
              <a:t>investigadores</a:t>
            </a:r>
            <a:endParaRPr kumimoji="1" lang="ja-JP" altLang="en-US">
              <a:latin typeface="Open Sans"/>
              <a:cs typeface="Open Sans"/>
            </a:endParaRPr>
          </a:p>
        </p:txBody>
      </p:sp>
      <p:sp>
        <p:nvSpPr>
          <p:cNvPr id="3" name="スライド番号プレースホルダー 2"/>
          <p:cNvSpPr>
            <a:spLocks noGrp="1"/>
          </p:cNvSpPr>
          <p:nvPr>
            <p:ph type="sldNum" sz="quarter" idx="4294967295"/>
          </p:nvPr>
        </p:nvSpPr>
        <p:spPr>
          <a:xfrm>
            <a:off x="8534400" y="6356351"/>
            <a:ext cx="2133600" cy="365125"/>
          </a:xfrm>
          <a:prstGeom prst="rect">
            <a:avLst/>
          </a:prstGeom>
        </p:spPr>
        <p:txBody>
          <a:bodyPr/>
          <a:lstStyle/>
          <a:p>
            <a:pPr algn="r">
              <a:defRPr/>
            </a:pPr>
            <a:fld id="{4CBB45AB-352B-5141-BFA6-8E06FEEA804B}" type="slidenum">
              <a:rPr lang="fr-FR" smtClean="0"/>
              <a:pPr algn="r">
                <a:defRPr/>
              </a:pPr>
              <a:t>10</a:t>
            </a:fld>
            <a:endParaRPr lang="fr-FR"/>
          </a:p>
        </p:txBody>
      </p:sp>
      <p:sp>
        <p:nvSpPr>
          <p:cNvPr id="4" name="Espaço Reservado para Texto 3">
            <a:extLst>
              <a:ext uri="{FF2B5EF4-FFF2-40B4-BE49-F238E27FC236}">
                <a16:creationId xmlns:a16="http://schemas.microsoft.com/office/drawing/2014/main" id="{17CF7D9C-13AB-C04F-BF04-BD0036FBAA6A}"/>
              </a:ext>
            </a:extLst>
          </p:cNvPr>
          <p:cNvSpPr>
            <a:spLocks noGrp="1"/>
          </p:cNvSpPr>
          <p:nvPr>
            <p:ph type="body" idx="1"/>
          </p:nvPr>
        </p:nvSpPr>
        <p:spPr/>
        <p:txBody>
          <a:bodyPr/>
          <a:lstStyle/>
          <a:p>
            <a:endParaRPr lang="es-ES_tradnl"/>
          </a:p>
        </p:txBody>
      </p:sp>
    </p:spTree>
    <p:extLst>
      <p:ext uri="{BB962C8B-B14F-4D97-AF65-F5344CB8AC3E}">
        <p14:creationId xmlns:p14="http://schemas.microsoft.com/office/powerpoint/2010/main" val="378676070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2577" y="176753"/>
            <a:ext cx="7935629" cy="984738"/>
          </a:xfrm>
        </p:spPr>
        <p:txBody>
          <a:bodyPr/>
          <a:lstStyle/>
          <a:p>
            <a:pPr lvl="0">
              <a:defRPr/>
            </a:pPr>
            <a:r>
              <a:rPr lang="en-US" dirty="0">
                <a:solidFill>
                  <a:schemeClr val="tx1"/>
                </a:solidFill>
              </a:rPr>
              <a:t>ORCID </a:t>
            </a:r>
            <a:r>
              <a:rPr lang="en-US" dirty="0" err="1">
                <a:solidFill>
                  <a:schemeClr val="tx1"/>
                </a:solidFill>
              </a:rPr>
              <a:t>ofrece</a:t>
            </a:r>
            <a:r>
              <a:rPr lang="en-US" dirty="0">
                <a:solidFill>
                  <a:schemeClr val="tx1"/>
                </a:solidFill>
              </a:rPr>
              <a:t> un ID</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31505" y="1218590"/>
            <a:ext cx="3213100" cy="4517660"/>
          </a:xfrm>
          <a:prstGeom prst="rect">
            <a:avLst/>
          </a:prstGeom>
        </p:spPr>
      </p:pic>
      <p:sp>
        <p:nvSpPr>
          <p:cNvPr id="4" name="TextBox 3"/>
          <p:cNvSpPr txBox="1"/>
          <p:nvPr/>
        </p:nvSpPr>
        <p:spPr>
          <a:xfrm>
            <a:off x="6725989" y="1492577"/>
            <a:ext cx="3758915" cy="1938992"/>
          </a:xfrm>
          <a:prstGeom prst="rect">
            <a:avLst/>
          </a:prstGeom>
          <a:noFill/>
        </p:spPr>
        <p:txBody>
          <a:bodyPr wrap="square" rtlCol="0">
            <a:spAutoFit/>
          </a:bodyPr>
          <a:lstStyle/>
          <a:p>
            <a:r>
              <a:rPr lang="en-US" sz="2400" dirty="0" err="1">
                <a:solidFill>
                  <a:schemeClr val="accent6">
                    <a:lumMod val="50000"/>
                  </a:schemeClr>
                </a:solidFill>
                <a:latin typeface="Open Sans" charset="0"/>
                <a:ea typeface="Open Sans" charset="0"/>
                <a:cs typeface="Open Sans" charset="0"/>
              </a:rPr>
              <a:t>Puede</a:t>
            </a:r>
            <a:r>
              <a:rPr lang="en-US" sz="2400" dirty="0">
                <a:solidFill>
                  <a:schemeClr val="accent6">
                    <a:lumMod val="50000"/>
                  </a:schemeClr>
                </a:solidFill>
                <a:latin typeface="Open Sans" charset="0"/>
                <a:ea typeface="Open Sans" charset="0"/>
                <a:cs typeface="Open Sans" charset="0"/>
              </a:rPr>
              <a:t> </a:t>
            </a:r>
            <a:r>
              <a:rPr lang="en-US" sz="2400" b="1" dirty="0" err="1">
                <a:solidFill>
                  <a:schemeClr val="accent6">
                    <a:lumMod val="50000"/>
                  </a:schemeClr>
                </a:solidFill>
                <a:latin typeface="Open Sans" charset="0"/>
                <a:ea typeface="Open Sans" charset="0"/>
                <a:cs typeface="Open Sans" charset="0"/>
              </a:rPr>
              <a:t>conectar</a:t>
            </a:r>
            <a:r>
              <a:rPr lang="en-US" sz="2400" b="1" dirty="0">
                <a:solidFill>
                  <a:schemeClr val="accent6">
                    <a:lumMod val="50000"/>
                  </a:schemeClr>
                </a:solidFill>
                <a:latin typeface="Open Sans" charset="0"/>
                <a:ea typeface="Open Sans" charset="0"/>
                <a:cs typeface="Open Sans" charset="0"/>
              </a:rPr>
              <a:t> </a:t>
            </a:r>
            <a:r>
              <a:rPr lang="en-US" sz="2400" b="1" dirty="0" err="1">
                <a:solidFill>
                  <a:schemeClr val="accent6">
                    <a:lumMod val="50000"/>
                  </a:schemeClr>
                </a:solidFill>
                <a:latin typeface="Open Sans" charset="0"/>
                <a:ea typeface="Open Sans" charset="0"/>
                <a:cs typeface="Open Sans" charset="0"/>
              </a:rPr>
              <a:t>todos</a:t>
            </a:r>
            <a:r>
              <a:rPr lang="en-US" sz="2400" b="1" dirty="0">
                <a:solidFill>
                  <a:schemeClr val="accent6">
                    <a:lumMod val="50000"/>
                  </a:schemeClr>
                </a:solidFill>
                <a:latin typeface="Open Sans" charset="0"/>
                <a:ea typeface="Open Sans" charset="0"/>
                <a:cs typeface="Open Sans" charset="0"/>
              </a:rPr>
              <a:t> </a:t>
            </a:r>
            <a:r>
              <a:rPr lang="en-US" sz="2400" b="1" dirty="0" err="1">
                <a:solidFill>
                  <a:schemeClr val="accent6">
                    <a:lumMod val="50000"/>
                  </a:schemeClr>
                </a:solidFill>
                <a:latin typeface="Open Sans" charset="0"/>
                <a:ea typeface="Open Sans" charset="0"/>
                <a:cs typeface="Open Sans" charset="0"/>
              </a:rPr>
              <a:t>sus</a:t>
            </a:r>
            <a:r>
              <a:rPr lang="en-US" sz="2400" b="1" dirty="0">
                <a:solidFill>
                  <a:schemeClr val="accent6">
                    <a:lumMod val="50000"/>
                  </a:schemeClr>
                </a:solidFill>
                <a:latin typeface="Open Sans" charset="0"/>
                <a:ea typeface="Open Sans" charset="0"/>
                <a:cs typeface="Open Sans" charset="0"/>
              </a:rPr>
              <a:t> </a:t>
            </a:r>
            <a:r>
              <a:rPr lang="en-US" sz="2400" b="1" dirty="0" err="1">
                <a:solidFill>
                  <a:schemeClr val="accent6">
                    <a:lumMod val="50000"/>
                  </a:schemeClr>
                </a:solidFill>
                <a:latin typeface="Open Sans" charset="0"/>
                <a:ea typeface="Open Sans" charset="0"/>
                <a:cs typeface="Open Sans" charset="0"/>
              </a:rPr>
              <a:t>nombres</a:t>
            </a:r>
            <a:r>
              <a:rPr lang="en-US" sz="2400" b="1" dirty="0">
                <a:solidFill>
                  <a:schemeClr val="accent6">
                    <a:lumMod val="50000"/>
                  </a:schemeClr>
                </a:solidFill>
                <a:latin typeface="Open Sans" charset="0"/>
                <a:ea typeface="Open Sans" charset="0"/>
                <a:cs typeface="Open Sans" charset="0"/>
              </a:rPr>
              <a:t> </a:t>
            </a:r>
            <a:r>
              <a:rPr lang="en-US" sz="2400" dirty="0">
                <a:solidFill>
                  <a:schemeClr val="accent6">
                    <a:lumMod val="50000"/>
                  </a:schemeClr>
                </a:solidFill>
                <a:latin typeface="Open Sans" charset="0"/>
                <a:ea typeface="Open Sans" charset="0"/>
                <a:cs typeface="Open Sans" charset="0"/>
              </a:rPr>
              <a:t>– y la </a:t>
            </a:r>
            <a:r>
              <a:rPr lang="en-US" sz="2400" dirty="0" err="1">
                <a:solidFill>
                  <a:schemeClr val="accent6">
                    <a:lumMod val="50000"/>
                  </a:schemeClr>
                </a:solidFill>
                <a:latin typeface="Open Sans" charset="0"/>
                <a:ea typeface="Open Sans" charset="0"/>
                <a:cs typeface="Open Sans" charset="0"/>
              </a:rPr>
              <a:t>investigación</a:t>
            </a:r>
            <a:r>
              <a:rPr lang="en-US" sz="2400" dirty="0">
                <a:solidFill>
                  <a:schemeClr val="accent6">
                    <a:lumMod val="50000"/>
                  </a:schemeClr>
                </a:solidFill>
                <a:latin typeface="Open Sans" charset="0"/>
                <a:ea typeface="Open Sans" charset="0"/>
                <a:cs typeface="Open Sans" charset="0"/>
              </a:rPr>
              <a:t> que </a:t>
            </a:r>
            <a:r>
              <a:rPr lang="en-US" sz="2400" dirty="0" err="1">
                <a:solidFill>
                  <a:schemeClr val="accent6">
                    <a:lumMod val="50000"/>
                  </a:schemeClr>
                </a:solidFill>
                <a:latin typeface="Open Sans" charset="0"/>
                <a:ea typeface="Open Sans" charset="0"/>
                <a:cs typeface="Open Sans" charset="0"/>
              </a:rPr>
              <a:t>publicó</a:t>
            </a:r>
            <a:r>
              <a:rPr lang="en-US" sz="2400" dirty="0">
                <a:solidFill>
                  <a:schemeClr val="accent6">
                    <a:lumMod val="50000"/>
                  </a:schemeClr>
                </a:solidFill>
                <a:latin typeface="Open Sans" charset="0"/>
                <a:ea typeface="Open Sans" charset="0"/>
                <a:cs typeface="Open Sans" charset="0"/>
              </a:rPr>
              <a:t> </a:t>
            </a:r>
            <a:r>
              <a:rPr lang="en-US" sz="2400" dirty="0" err="1">
                <a:solidFill>
                  <a:schemeClr val="accent6">
                    <a:lumMod val="50000"/>
                  </a:schemeClr>
                </a:solidFill>
                <a:latin typeface="Open Sans" charset="0"/>
                <a:ea typeface="Open Sans" charset="0"/>
                <a:cs typeface="Open Sans" charset="0"/>
              </a:rPr>
              <a:t>usando</a:t>
            </a:r>
            <a:r>
              <a:rPr lang="en-US" sz="2400" dirty="0">
                <a:solidFill>
                  <a:schemeClr val="accent6">
                    <a:lumMod val="50000"/>
                  </a:schemeClr>
                </a:solidFill>
                <a:latin typeface="Open Sans" charset="0"/>
                <a:ea typeface="Open Sans" charset="0"/>
                <a:cs typeface="Open Sans" charset="0"/>
              </a:rPr>
              <a:t> </a:t>
            </a:r>
            <a:r>
              <a:rPr lang="en-US" sz="2400" dirty="0" err="1">
                <a:solidFill>
                  <a:schemeClr val="accent6">
                    <a:lumMod val="50000"/>
                  </a:schemeClr>
                </a:solidFill>
                <a:latin typeface="Open Sans" charset="0"/>
                <a:ea typeface="Open Sans" charset="0"/>
                <a:cs typeface="Open Sans" charset="0"/>
              </a:rPr>
              <a:t>esos</a:t>
            </a:r>
            <a:r>
              <a:rPr lang="en-US" sz="2400" dirty="0">
                <a:solidFill>
                  <a:schemeClr val="accent6">
                    <a:lumMod val="50000"/>
                  </a:schemeClr>
                </a:solidFill>
                <a:latin typeface="Open Sans" charset="0"/>
                <a:ea typeface="Open Sans" charset="0"/>
                <a:cs typeface="Open Sans" charset="0"/>
              </a:rPr>
              <a:t> </a:t>
            </a:r>
            <a:r>
              <a:rPr lang="en-US" sz="2400" dirty="0" err="1">
                <a:solidFill>
                  <a:schemeClr val="accent6">
                    <a:lumMod val="50000"/>
                  </a:schemeClr>
                </a:solidFill>
                <a:latin typeface="Open Sans" charset="0"/>
                <a:ea typeface="Open Sans" charset="0"/>
                <a:cs typeface="Open Sans" charset="0"/>
              </a:rPr>
              <a:t>nombres</a:t>
            </a:r>
            <a:r>
              <a:rPr lang="en-US" sz="2400" dirty="0">
                <a:solidFill>
                  <a:schemeClr val="accent6">
                    <a:lumMod val="50000"/>
                  </a:schemeClr>
                </a:solidFill>
                <a:latin typeface="Open Sans" charset="0"/>
                <a:ea typeface="Open Sans" charset="0"/>
                <a:cs typeface="Open Sans" charset="0"/>
              </a:rPr>
              <a:t> – </a:t>
            </a:r>
            <a:r>
              <a:rPr lang="en-US" sz="2400" dirty="0" err="1">
                <a:solidFill>
                  <a:schemeClr val="accent6">
                    <a:lumMod val="50000"/>
                  </a:schemeClr>
                </a:solidFill>
                <a:latin typeface="Open Sans" charset="0"/>
                <a:ea typeface="Open Sans" charset="0"/>
                <a:cs typeface="Open Sans" charset="0"/>
              </a:rPr>
              <a:t>usando</a:t>
            </a:r>
            <a:r>
              <a:rPr lang="en-US" sz="2400" dirty="0">
                <a:solidFill>
                  <a:schemeClr val="accent6">
                    <a:lumMod val="50000"/>
                  </a:schemeClr>
                </a:solidFill>
                <a:latin typeface="Open Sans" charset="0"/>
                <a:ea typeface="Open Sans" charset="0"/>
                <a:cs typeface="Open Sans" charset="0"/>
              </a:rPr>
              <a:t> </a:t>
            </a:r>
            <a:r>
              <a:rPr lang="en-US" sz="2400" dirty="0" err="1">
                <a:solidFill>
                  <a:schemeClr val="accent6">
                    <a:lumMod val="50000"/>
                  </a:schemeClr>
                </a:solidFill>
                <a:latin typeface="Open Sans" charset="0"/>
                <a:ea typeface="Open Sans" charset="0"/>
                <a:cs typeface="Open Sans" charset="0"/>
              </a:rPr>
              <a:t>su</a:t>
            </a:r>
            <a:r>
              <a:rPr lang="en-US" sz="2400" dirty="0">
                <a:solidFill>
                  <a:schemeClr val="accent6">
                    <a:lumMod val="50000"/>
                  </a:schemeClr>
                </a:solidFill>
                <a:latin typeface="Open Sans" charset="0"/>
                <a:ea typeface="Open Sans" charset="0"/>
                <a:cs typeface="Open Sans" charset="0"/>
              </a:rPr>
              <a:t> ORCID </a:t>
            </a:r>
            <a:r>
              <a:rPr lang="en-US" sz="2400" dirty="0" err="1">
                <a:solidFill>
                  <a:schemeClr val="accent6">
                    <a:lumMod val="50000"/>
                  </a:schemeClr>
                </a:solidFill>
                <a:latin typeface="Open Sans" charset="0"/>
                <a:ea typeface="Open Sans" charset="0"/>
                <a:cs typeface="Open Sans" charset="0"/>
              </a:rPr>
              <a:t>iD</a:t>
            </a:r>
            <a:endParaRPr lang="en-US" sz="2400" dirty="0">
              <a:solidFill>
                <a:schemeClr val="accent6">
                  <a:lumMod val="50000"/>
                </a:schemeClr>
              </a:solidFill>
              <a:latin typeface="Open Sans" charset="0"/>
              <a:ea typeface="Open Sans" charset="0"/>
              <a:cs typeface="Open Sans" charset="0"/>
            </a:endParaRP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31505" y="5600701"/>
            <a:ext cx="3213100" cy="722312"/>
          </a:xfrm>
          <a:prstGeom prst="rect">
            <a:avLst/>
          </a:prstGeom>
        </p:spPr>
      </p:pic>
      <p:sp>
        <p:nvSpPr>
          <p:cNvPr id="8" name="Freeform 7"/>
          <p:cNvSpPr/>
          <p:nvPr/>
        </p:nvSpPr>
        <p:spPr>
          <a:xfrm>
            <a:off x="2281238" y="3114671"/>
            <a:ext cx="3143250" cy="1943100"/>
          </a:xfrm>
          <a:custGeom>
            <a:avLst/>
            <a:gdLst>
              <a:gd name="connsiteX0" fmla="*/ 85725 w 3143250"/>
              <a:gd name="connsiteY0" fmla="*/ 600075 h 1943100"/>
              <a:gd name="connsiteX1" fmla="*/ 100012 w 3143250"/>
              <a:gd name="connsiteY1" fmla="*/ 514350 h 1943100"/>
              <a:gd name="connsiteX2" fmla="*/ 142875 w 3143250"/>
              <a:gd name="connsiteY2" fmla="*/ 471488 h 1943100"/>
              <a:gd name="connsiteX3" fmla="*/ 185737 w 3143250"/>
              <a:gd name="connsiteY3" fmla="*/ 414338 h 1943100"/>
              <a:gd name="connsiteX4" fmla="*/ 228600 w 3143250"/>
              <a:gd name="connsiteY4" fmla="*/ 371475 h 1943100"/>
              <a:gd name="connsiteX5" fmla="*/ 257175 w 3143250"/>
              <a:gd name="connsiteY5" fmla="*/ 328613 h 1943100"/>
              <a:gd name="connsiteX6" fmla="*/ 328612 w 3143250"/>
              <a:gd name="connsiteY6" fmla="*/ 285750 h 1943100"/>
              <a:gd name="connsiteX7" fmla="*/ 542925 w 3143250"/>
              <a:gd name="connsiteY7" fmla="*/ 128588 h 1943100"/>
              <a:gd name="connsiteX8" fmla="*/ 614362 w 3143250"/>
              <a:gd name="connsiteY8" fmla="*/ 100013 h 1943100"/>
              <a:gd name="connsiteX9" fmla="*/ 900112 w 3143250"/>
              <a:gd name="connsiteY9" fmla="*/ 28575 h 1943100"/>
              <a:gd name="connsiteX10" fmla="*/ 1085850 w 3143250"/>
              <a:gd name="connsiteY10" fmla="*/ 14288 h 1943100"/>
              <a:gd name="connsiteX11" fmla="*/ 1757362 w 3143250"/>
              <a:gd name="connsiteY11" fmla="*/ 42863 h 1943100"/>
              <a:gd name="connsiteX12" fmla="*/ 1928812 w 3143250"/>
              <a:gd name="connsiteY12" fmla="*/ 114300 h 1943100"/>
              <a:gd name="connsiteX13" fmla="*/ 2128837 w 3143250"/>
              <a:gd name="connsiteY13" fmla="*/ 171450 h 1943100"/>
              <a:gd name="connsiteX14" fmla="*/ 2328862 w 3143250"/>
              <a:gd name="connsiteY14" fmla="*/ 257175 h 1943100"/>
              <a:gd name="connsiteX15" fmla="*/ 2514600 w 3143250"/>
              <a:gd name="connsiteY15" fmla="*/ 357188 h 1943100"/>
              <a:gd name="connsiteX16" fmla="*/ 2728912 w 3143250"/>
              <a:gd name="connsiteY16" fmla="*/ 471488 h 1943100"/>
              <a:gd name="connsiteX17" fmla="*/ 3000375 w 3143250"/>
              <a:gd name="connsiteY17" fmla="*/ 642938 h 1943100"/>
              <a:gd name="connsiteX18" fmla="*/ 3071812 w 3143250"/>
              <a:gd name="connsiteY18" fmla="*/ 657225 h 1943100"/>
              <a:gd name="connsiteX19" fmla="*/ 3114675 w 3143250"/>
              <a:gd name="connsiteY19" fmla="*/ 814388 h 1943100"/>
              <a:gd name="connsiteX20" fmla="*/ 3128962 w 3143250"/>
              <a:gd name="connsiteY20" fmla="*/ 985838 h 1943100"/>
              <a:gd name="connsiteX21" fmla="*/ 3143250 w 3143250"/>
              <a:gd name="connsiteY21" fmla="*/ 1085850 h 1943100"/>
              <a:gd name="connsiteX22" fmla="*/ 3114675 w 3143250"/>
              <a:gd name="connsiteY22" fmla="*/ 1571625 h 1943100"/>
              <a:gd name="connsiteX23" fmla="*/ 3014662 w 3143250"/>
              <a:gd name="connsiteY23" fmla="*/ 1700213 h 1943100"/>
              <a:gd name="connsiteX24" fmla="*/ 2800350 w 3143250"/>
              <a:gd name="connsiteY24" fmla="*/ 1843088 h 1943100"/>
              <a:gd name="connsiteX25" fmla="*/ 2728912 w 3143250"/>
              <a:gd name="connsiteY25" fmla="*/ 1885950 h 1943100"/>
              <a:gd name="connsiteX26" fmla="*/ 2614612 w 3143250"/>
              <a:gd name="connsiteY26" fmla="*/ 1914525 h 1943100"/>
              <a:gd name="connsiteX27" fmla="*/ 2314575 w 3143250"/>
              <a:gd name="connsiteY27" fmla="*/ 1943100 h 1943100"/>
              <a:gd name="connsiteX28" fmla="*/ 1085850 w 3143250"/>
              <a:gd name="connsiteY28" fmla="*/ 1914525 h 1943100"/>
              <a:gd name="connsiteX29" fmla="*/ 928687 w 3143250"/>
              <a:gd name="connsiteY29" fmla="*/ 1885950 h 1943100"/>
              <a:gd name="connsiteX30" fmla="*/ 757237 w 3143250"/>
              <a:gd name="connsiteY30" fmla="*/ 1843088 h 1943100"/>
              <a:gd name="connsiteX31" fmla="*/ 628650 w 3143250"/>
              <a:gd name="connsiteY31" fmla="*/ 1785938 h 1943100"/>
              <a:gd name="connsiteX32" fmla="*/ 500062 w 3143250"/>
              <a:gd name="connsiteY32" fmla="*/ 1743075 h 1943100"/>
              <a:gd name="connsiteX33" fmla="*/ 328612 w 3143250"/>
              <a:gd name="connsiteY33" fmla="*/ 1614488 h 1943100"/>
              <a:gd name="connsiteX34" fmla="*/ 185737 w 3143250"/>
              <a:gd name="connsiteY34" fmla="*/ 1500188 h 1943100"/>
              <a:gd name="connsiteX35" fmla="*/ 71437 w 3143250"/>
              <a:gd name="connsiteY35" fmla="*/ 1371600 h 1943100"/>
              <a:gd name="connsiteX36" fmla="*/ 28575 w 3143250"/>
              <a:gd name="connsiteY36" fmla="*/ 1271588 h 1943100"/>
              <a:gd name="connsiteX37" fmla="*/ 0 w 3143250"/>
              <a:gd name="connsiteY37" fmla="*/ 985838 h 1943100"/>
              <a:gd name="connsiteX38" fmla="*/ 28575 w 3143250"/>
              <a:gd name="connsiteY38" fmla="*/ 600075 h 1943100"/>
              <a:gd name="connsiteX39" fmla="*/ 85725 w 3143250"/>
              <a:gd name="connsiteY39" fmla="*/ 457200 h 1943100"/>
              <a:gd name="connsiteX40" fmla="*/ 271462 w 3143250"/>
              <a:gd name="connsiteY40" fmla="*/ 185738 h 1943100"/>
              <a:gd name="connsiteX41" fmla="*/ 414337 w 3143250"/>
              <a:gd name="connsiteY41" fmla="*/ 85725 h 1943100"/>
              <a:gd name="connsiteX42" fmla="*/ 500062 w 3143250"/>
              <a:gd name="connsiteY42" fmla="*/ 42863 h 1943100"/>
              <a:gd name="connsiteX43" fmla="*/ 771525 w 3143250"/>
              <a:gd name="connsiteY43"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143250" h="1943100">
                <a:moveTo>
                  <a:pt x="85725" y="600075"/>
                </a:moveTo>
                <a:cubicBezTo>
                  <a:pt x="90487" y="571500"/>
                  <a:pt x="88246" y="540822"/>
                  <a:pt x="100012" y="514350"/>
                </a:cubicBezTo>
                <a:cubicBezTo>
                  <a:pt x="108218" y="495886"/>
                  <a:pt x="129725" y="486829"/>
                  <a:pt x="142875" y="471488"/>
                </a:cubicBezTo>
                <a:cubicBezTo>
                  <a:pt x="158372" y="453408"/>
                  <a:pt x="170240" y="432418"/>
                  <a:pt x="185737" y="414338"/>
                </a:cubicBezTo>
                <a:cubicBezTo>
                  <a:pt x="198887" y="398997"/>
                  <a:pt x="215665" y="386997"/>
                  <a:pt x="228600" y="371475"/>
                </a:cubicBezTo>
                <a:cubicBezTo>
                  <a:pt x="239593" y="358284"/>
                  <a:pt x="244138" y="339788"/>
                  <a:pt x="257175" y="328613"/>
                </a:cubicBezTo>
                <a:cubicBezTo>
                  <a:pt x="278259" y="310541"/>
                  <a:pt x="306218" y="302172"/>
                  <a:pt x="328612" y="285750"/>
                </a:cubicBezTo>
                <a:cubicBezTo>
                  <a:pt x="423730" y="215996"/>
                  <a:pt x="450807" y="174647"/>
                  <a:pt x="542925" y="128588"/>
                </a:cubicBezTo>
                <a:cubicBezTo>
                  <a:pt x="565864" y="117119"/>
                  <a:pt x="589906" y="107736"/>
                  <a:pt x="614362" y="100013"/>
                </a:cubicBezTo>
                <a:cubicBezTo>
                  <a:pt x="702073" y="72315"/>
                  <a:pt x="804545" y="38635"/>
                  <a:pt x="900112" y="28575"/>
                </a:cubicBezTo>
                <a:cubicBezTo>
                  <a:pt x="961866" y="22075"/>
                  <a:pt x="1023937" y="19050"/>
                  <a:pt x="1085850" y="14288"/>
                </a:cubicBezTo>
                <a:cubicBezTo>
                  <a:pt x="1309687" y="23813"/>
                  <a:pt x="1533957" y="26002"/>
                  <a:pt x="1757362" y="42863"/>
                </a:cubicBezTo>
                <a:cubicBezTo>
                  <a:pt x="1811644" y="46960"/>
                  <a:pt x="1881643" y="94646"/>
                  <a:pt x="1928812" y="114300"/>
                </a:cubicBezTo>
                <a:cubicBezTo>
                  <a:pt x="2094422" y="183304"/>
                  <a:pt x="1929735" y="99049"/>
                  <a:pt x="2128837" y="171450"/>
                </a:cubicBezTo>
                <a:cubicBezTo>
                  <a:pt x="2197010" y="196240"/>
                  <a:pt x="2263980" y="224734"/>
                  <a:pt x="2328862" y="257175"/>
                </a:cubicBezTo>
                <a:cubicBezTo>
                  <a:pt x="2570431" y="377961"/>
                  <a:pt x="2240822" y="211173"/>
                  <a:pt x="2514600" y="357188"/>
                </a:cubicBezTo>
                <a:cubicBezTo>
                  <a:pt x="2591845" y="398385"/>
                  <a:pt x="2656272" y="423062"/>
                  <a:pt x="2728912" y="471488"/>
                </a:cubicBezTo>
                <a:cubicBezTo>
                  <a:pt x="2849963" y="552189"/>
                  <a:pt x="2884112" y="608060"/>
                  <a:pt x="3000375" y="642938"/>
                </a:cubicBezTo>
                <a:cubicBezTo>
                  <a:pt x="3023635" y="649916"/>
                  <a:pt x="3048000" y="652463"/>
                  <a:pt x="3071812" y="657225"/>
                </a:cubicBezTo>
                <a:cubicBezTo>
                  <a:pt x="3092125" y="718165"/>
                  <a:pt x="3107332" y="751971"/>
                  <a:pt x="3114675" y="814388"/>
                </a:cubicBezTo>
                <a:cubicBezTo>
                  <a:pt x="3121376" y="871343"/>
                  <a:pt x="3122959" y="928805"/>
                  <a:pt x="3128962" y="985838"/>
                </a:cubicBezTo>
                <a:cubicBezTo>
                  <a:pt x="3132487" y="1019329"/>
                  <a:pt x="3138487" y="1052513"/>
                  <a:pt x="3143250" y="1085850"/>
                </a:cubicBezTo>
                <a:cubicBezTo>
                  <a:pt x="3133725" y="1247775"/>
                  <a:pt x="3147905" y="1412860"/>
                  <a:pt x="3114675" y="1571625"/>
                </a:cubicBezTo>
                <a:cubicBezTo>
                  <a:pt x="3103551" y="1624774"/>
                  <a:pt x="3057525" y="1666875"/>
                  <a:pt x="3014662" y="1700213"/>
                </a:cubicBezTo>
                <a:cubicBezTo>
                  <a:pt x="2816206" y="1854567"/>
                  <a:pt x="2960913" y="1755508"/>
                  <a:pt x="2800350" y="1843088"/>
                </a:cubicBezTo>
                <a:cubicBezTo>
                  <a:pt x="2775971" y="1856386"/>
                  <a:pt x="2754831" y="1875981"/>
                  <a:pt x="2728912" y="1885950"/>
                </a:cubicBezTo>
                <a:cubicBezTo>
                  <a:pt x="2692257" y="1900048"/>
                  <a:pt x="2653212" y="1907287"/>
                  <a:pt x="2614612" y="1914525"/>
                </a:cubicBezTo>
                <a:cubicBezTo>
                  <a:pt x="2538119" y="1928868"/>
                  <a:pt x="2377808" y="1938236"/>
                  <a:pt x="2314575" y="1943100"/>
                </a:cubicBezTo>
                <a:lnTo>
                  <a:pt x="1085850" y="1914525"/>
                </a:lnTo>
                <a:cubicBezTo>
                  <a:pt x="1032649" y="1912331"/>
                  <a:pt x="980718" y="1897261"/>
                  <a:pt x="928687" y="1885950"/>
                </a:cubicBezTo>
                <a:cubicBezTo>
                  <a:pt x="871123" y="1873436"/>
                  <a:pt x="813123" y="1861717"/>
                  <a:pt x="757237" y="1843088"/>
                </a:cubicBezTo>
                <a:cubicBezTo>
                  <a:pt x="712739" y="1828255"/>
                  <a:pt x="672366" y="1802939"/>
                  <a:pt x="628650" y="1785938"/>
                </a:cubicBezTo>
                <a:cubicBezTo>
                  <a:pt x="586541" y="1769562"/>
                  <a:pt x="542925" y="1757363"/>
                  <a:pt x="500062" y="1743075"/>
                </a:cubicBezTo>
                <a:cubicBezTo>
                  <a:pt x="261577" y="1544339"/>
                  <a:pt x="561968" y="1789505"/>
                  <a:pt x="328612" y="1614488"/>
                </a:cubicBezTo>
                <a:cubicBezTo>
                  <a:pt x="279820" y="1577894"/>
                  <a:pt x="223837" y="1547813"/>
                  <a:pt x="185737" y="1500188"/>
                </a:cubicBezTo>
                <a:cubicBezTo>
                  <a:pt x="111757" y="1407713"/>
                  <a:pt x="150150" y="1450313"/>
                  <a:pt x="71437" y="1371600"/>
                </a:cubicBezTo>
                <a:cubicBezTo>
                  <a:pt x="57150" y="1338263"/>
                  <a:pt x="37920" y="1306633"/>
                  <a:pt x="28575" y="1271588"/>
                </a:cubicBezTo>
                <a:cubicBezTo>
                  <a:pt x="18197" y="1232672"/>
                  <a:pt x="1011" y="997969"/>
                  <a:pt x="0" y="985838"/>
                </a:cubicBezTo>
                <a:cubicBezTo>
                  <a:pt x="9525" y="857250"/>
                  <a:pt x="7935" y="727352"/>
                  <a:pt x="28575" y="600075"/>
                </a:cubicBezTo>
                <a:cubicBezTo>
                  <a:pt x="36786" y="549443"/>
                  <a:pt x="63672" y="503511"/>
                  <a:pt x="85725" y="457200"/>
                </a:cubicBezTo>
                <a:cubicBezTo>
                  <a:pt x="147708" y="327036"/>
                  <a:pt x="172864" y="284337"/>
                  <a:pt x="271462" y="185738"/>
                </a:cubicBezTo>
                <a:cubicBezTo>
                  <a:pt x="360166" y="97033"/>
                  <a:pt x="331580" y="133014"/>
                  <a:pt x="414337" y="85725"/>
                </a:cubicBezTo>
                <a:cubicBezTo>
                  <a:pt x="457043" y="61322"/>
                  <a:pt x="452037" y="51595"/>
                  <a:pt x="500062" y="42863"/>
                </a:cubicBezTo>
                <a:cubicBezTo>
                  <a:pt x="590193" y="26476"/>
                  <a:pt x="771525" y="0"/>
                  <a:pt x="771525" y="0"/>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2352499" y="5643564"/>
            <a:ext cx="1252793" cy="657225"/>
          </a:xfrm>
          <a:custGeom>
            <a:avLst/>
            <a:gdLst>
              <a:gd name="connsiteX0" fmla="*/ 243065 w 1252793"/>
              <a:gd name="connsiteY0" fmla="*/ 57150 h 657225"/>
              <a:gd name="connsiteX1" fmla="*/ 343077 w 1252793"/>
              <a:gd name="connsiteY1" fmla="*/ 71437 h 657225"/>
              <a:gd name="connsiteX2" fmla="*/ 414515 w 1252793"/>
              <a:gd name="connsiteY2" fmla="*/ 57150 h 657225"/>
              <a:gd name="connsiteX3" fmla="*/ 500240 w 1252793"/>
              <a:gd name="connsiteY3" fmla="*/ 42862 h 657225"/>
              <a:gd name="connsiteX4" fmla="*/ 543102 w 1252793"/>
              <a:gd name="connsiteY4" fmla="*/ 28575 h 657225"/>
              <a:gd name="connsiteX5" fmla="*/ 743127 w 1252793"/>
              <a:gd name="connsiteY5" fmla="*/ 14287 h 657225"/>
              <a:gd name="connsiteX6" fmla="*/ 871715 w 1252793"/>
              <a:gd name="connsiteY6" fmla="*/ 0 h 657225"/>
              <a:gd name="connsiteX7" fmla="*/ 1157465 w 1252793"/>
              <a:gd name="connsiteY7" fmla="*/ 14287 h 657225"/>
              <a:gd name="connsiteX8" fmla="*/ 1186040 w 1252793"/>
              <a:gd name="connsiteY8" fmla="*/ 57150 h 657225"/>
              <a:gd name="connsiteX9" fmla="*/ 1228902 w 1252793"/>
              <a:gd name="connsiteY9" fmla="*/ 85725 h 657225"/>
              <a:gd name="connsiteX10" fmla="*/ 1228902 w 1252793"/>
              <a:gd name="connsiteY10" fmla="*/ 300037 h 657225"/>
              <a:gd name="connsiteX11" fmla="*/ 1171752 w 1252793"/>
              <a:gd name="connsiteY11" fmla="*/ 371475 h 657225"/>
              <a:gd name="connsiteX12" fmla="*/ 1143177 w 1252793"/>
              <a:gd name="connsiteY12" fmla="*/ 428625 h 657225"/>
              <a:gd name="connsiteX13" fmla="*/ 1100315 w 1252793"/>
              <a:gd name="connsiteY13" fmla="*/ 457200 h 657225"/>
              <a:gd name="connsiteX14" fmla="*/ 1057452 w 1252793"/>
              <a:gd name="connsiteY14" fmla="*/ 514350 h 657225"/>
              <a:gd name="connsiteX15" fmla="*/ 928865 w 1252793"/>
              <a:gd name="connsiteY15" fmla="*/ 585787 h 657225"/>
              <a:gd name="connsiteX16" fmla="*/ 886002 w 1252793"/>
              <a:gd name="connsiteY16" fmla="*/ 614362 h 657225"/>
              <a:gd name="connsiteX17" fmla="*/ 800277 w 1252793"/>
              <a:gd name="connsiteY17" fmla="*/ 628650 h 657225"/>
              <a:gd name="connsiteX18" fmla="*/ 757415 w 1252793"/>
              <a:gd name="connsiteY18" fmla="*/ 642937 h 657225"/>
              <a:gd name="connsiteX19" fmla="*/ 685977 w 1252793"/>
              <a:gd name="connsiteY19" fmla="*/ 657225 h 657225"/>
              <a:gd name="connsiteX20" fmla="*/ 285927 w 1252793"/>
              <a:gd name="connsiteY20" fmla="*/ 642937 h 657225"/>
              <a:gd name="connsiteX21" fmla="*/ 114477 w 1252793"/>
              <a:gd name="connsiteY21" fmla="*/ 571500 h 657225"/>
              <a:gd name="connsiteX22" fmla="*/ 43040 w 1252793"/>
              <a:gd name="connsiteY22" fmla="*/ 514350 h 657225"/>
              <a:gd name="connsiteX23" fmla="*/ 177 w 1252793"/>
              <a:gd name="connsiteY23" fmla="*/ 385762 h 657225"/>
              <a:gd name="connsiteX24" fmla="*/ 14465 w 1252793"/>
              <a:gd name="connsiteY24" fmla="*/ 157162 h 657225"/>
              <a:gd name="connsiteX25" fmla="*/ 100190 w 1252793"/>
              <a:gd name="connsiteY25" fmla="*/ 85725 h 657225"/>
              <a:gd name="connsiteX26" fmla="*/ 257352 w 1252793"/>
              <a:gd name="connsiteY26" fmla="*/ 42862 h 657225"/>
              <a:gd name="connsiteX27" fmla="*/ 300215 w 1252793"/>
              <a:gd name="connsiteY27" fmla="*/ 28575 h 657225"/>
              <a:gd name="connsiteX28" fmla="*/ 600252 w 1252793"/>
              <a:gd name="connsiteY28" fmla="*/ 2857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52793" h="657225">
                <a:moveTo>
                  <a:pt x="243065" y="57150"/>
                </a:moveTo>
                <a:cubicBezTo>
                  <a:pt x="276402" y="61912"/>
                  <a:pt x="309401" y="71437"/>
                  <a:pt x="343077" y="71437"/>
                </a:cubicBezTo>
                <a:cubicBezTo>
                  <a:pt x="367361" y="71437"/>
                  <a:pt x="390622" y="61494"/>
                  <a:pt x="414515" y="57150"/>
                </a:cubicBezTo>
                <a:cubicBezTo>
                  <a:pt x="443017" y="51968"/>
                  <a:pt x="471961" y="49146"/>
                  <a:pt x="500240" y="42862"/>
                </a:cubicBezTo>
                <a:cubicBezTo>
                  <a:pt x="514942" y="39595"/>
                  <a:pt x="528145" y="30335"/>
                  <a:pt x="543102" y="28575"/>
                </a:cubicBezTo>
                <a:cubicBezTo>
                  <a:pt x="609489" y="20765"/>
                  <a:pt x="676533" y="20078"/>
                  <a:pt x="743127" y="14287"/>
                </a:cubicBezTo>
                <a:cubicBezTo>
                  <a:pt x="786091" y="10551"/>
                  <a:pt x="828852" y="4762"/>
                  <a:pt x="871715" y="0"/>
                </a:cubicBezTo>
                <a:cubicBezTo>
                  <a:pt x="966965" y="4762"/>
                  <a:pt x="1063634" y="-2773"/>
                  <a:pt x="1157465" y="14287"/>
                </a:cubicBezTo>
                <a:cubicBezTo>
                  <a:pt x="1174360" y="17359"/>
                  <a:pt x="1173898" y="45008"/>
                  <a:pt x="1186040" y="57150"/>
                </a:cubicBezTo>
                <a:cubicBezTo>
                  <a:pt x="1198182" y="69292"/>
                  <a:pt x="1214615" y="76200"/>
                  <a:pt x="1228902" y="85725"/>
                </a:cubicBezTo>
                <a:cubicBezTo>
                  <a:pt x="1255843" y="166543"/>
                  <a:pt x="1265320" y="176215"/>
                  <a:pt x="1228902" y="300037"/>
                </a:cubicBezTo>
                <a:cubicBezTo>
                  <a:pt x="1220297" y="329293"/>
                  <a:pt x="1188668" y="346102"/>
                  <a:pt x="1171752" y="371475"/>
                </a:cubicBezTo>
                <a:cubicBezTo>
                  <a:pt x="1159938" y="389196"/>
                  <a:pt x="1156812" y="412263"/>
                  <a:pt x="1143177" y="428625"/>
                </a:cubicBezTo>
                <a:cubicBezTo>
                  <a:pt x="1132184" y="441816"/>
                  <a:pt x="1112457" y="445058"/>
                  <a:pt x="1100315" y="457200"/>
                </a:cubicBezTo>
                <a:cubicBezTo>
                  <a:pt x="1083477" y="474038"/>
                  <a:pt x="1075373" y="498669"/>
                  <a:pt x="1057452" y="514350"/>
                </a:cubicBezTo>
                <a:cubicBezTo>
                  <a:pt x="1023858" y="543745"/>
                  <a:pt x="967821" y="563527"/>
                  <a:pt x="928865" y="585787"/>
                </a:cubicBezTo>
                <a:cubicBezTo>
                  <a:pt x="913956" y="594306"/>
                  <a:pt x="902292" y="608932"/>
                  <a:pt x="886002" y="614362"/>
                </a:cubicBezTo>
                <a:cubicBezTo>
                  <a:pt x="858519" y="623523"/>
                  <a:pt x="828556" y="622366"/>
                  <a:pt x="800277" y="628650"/>
                </a:cubicBezTo>
                <a:cubicBezTo>
                  <a:pt x="785575" y="631917"/>
                  <a:pt x="772025" y="639284"/>
                  <a:pt x="757415" y="642937"/>
                </a:cubicBezTo>
                <a:cubicBezTo>
                  <a:pt x="733856" y="648827"/>
                  <a:pt x="709790" y="652462"/>
                  <a:pt x="685977" y="657225"/>
                </a:cubicBezTo>
                <a:cubicBezTo>
                  <a:pt x="552627" y="652462"/>
                  <a:pt x="418846" y="654665"/>
                  <a:pt x="285927" y="642937"/>
                </a:cubicBezTo>
                <a:cubicBezTo>
                  <a:pt x="248206" y="639609"/>
                  <a:pt x="144081" y="590339"/>
                  <a:pt x="114477" y="571500"/>
                </a:cubicBezTo>
                <a:cubicBezTo>
                  <a:pt x="88750" y="555128"/>
                  <a:pt x="66852" y="533400"/>
                  <a:pt x="43040" y="514350"/>
                </a:cubicBezTo>
                <a:cubicBezTo>
                  <a:pt x="28752" y="471487"/>
                  <a:pt x="-2641" y="430855"/>
                  <a:pt x="177" y="385762"/>
                </a:cubicBezTo>
                <a:cubicBezTo>
                  <a:pt x="4940" y="309562"/>
                  <a:pt x="2557" y="232576"/>
                  <a:pt x="14465" y="157162"/>
                </a:cubicBezTo>
                <a:cubicBezTo>
                  <a:pt x="21153" y="114805"/>
                  <a:pt x="69483" y="99373"/>
                  <a:pt x="100190" y="85725"/>
                </a:cubicBezTo>
                <a:cubicBezTo>
                  <a:pt x="203427" y="39842"/>
                  <a:pt x="140791" y="68764"/>
                  <a:pt x="257352" y="42862"/>
                </a:cubicBezTo>
                <a:cubicBezTo>
                  <a:pt x="272054" y="39595"/>
                  <a:pt x="285168" y="29202"/>
                  <a:pt x="300215" y="28575"/>
                </a:cubicBezTo>
                <a:cubicBezTo>
                  <a:pt x="400141" y="24412"/>
                  <a:pt x="500240" y="28575"/>
                  <a:pt x="600252" y="28575"/>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316105" y="2657475"/>
            <a:ext cx="385763" cy="1000075"/>
          </a:xfrm>
          <a:custGeom>
            <a:avLst/>
            <a:gdLst>
              <a:gd name="connsiteX0" fmla="*/ 385763 w 385763"/>
              <a:gd name="connsiteY0" fmla="*/ 0 h 1130208"/>
              <a:gd name="connsiteX1" fmla="*/ 328613 w 385763"/>
              <a:gd name="connsiteY1" fmla="*/ 14287 h 1130208"/>
              <a:gd name="connsiteX2" fmla="*/ 214313 w 385763"/>
              <a:gd name="connsiteY2" fmla="*/ 28575 h 1130208"/>
              <a:gd name="connsiteX3" fmla="*/ 171450 w 385763"/>
              <a:gd name="connsiteY3" fmla="*/ 57150 h 1130208"/>
              <a:gd name="connsiteX4" fmla="*/ 100013 w 385763"/>
              <a:gd name="connsiteY4" fmla="*/ 185737 h 1130208"/>
              <a:gd name="connsiteX5" fmla="*/ 42863 w 385763"/>
              <a:gd name="connsiteY5" fmla="*/ 300037 h 1130208"/>
              <a:gd name="connsiteX6" fmla="*/ 14288 w 385763"/>
              <a:gd name="connsiteY6" fmla="*/ 442912 h 1130208"/>
              <a:gd name="connsiteX7" fmla="*/ 0 w 385763"/>
              <a:gd name="connsiteY7" fmla="*/ 514350 h 1130208"/>
              <a:gd name="connsiteX8" fmla="*/ 28575 w 385763"/>
              <a:gd name="connsiteY8" fmla="*/ 857250 h 1130208"/>
              <a:gd name="connsiteX9" fmla="*/ 57150 w 385763"/>
              <a:gd name="connsiteY9" fmla="*/ 942975 h 1130208"/>
              <a:gd name="connsiteX10" fmla="*/ 100013 w 385763"/>
              <a:gd name="connsiteY10" fmla="*/ 1000125 h 1130208"/>
              <a:gd name="connsiteX11" fmla="*/ 128588 w 385763"/>
              <a:gd name="connsiteY11" fmla="*/ 1042987 h 1130208"/>
              <a:gd name="connsiteX12" fmla="*/ 171450 w 385763"/>
              <a:gd name="connsiteY12" fmla="*/ 1085850 h 1130208"/>
              <a:gd name="connsiteX13" fmla="*/ 200025 w 385763"/>
              <a:gd name="connsiteY13" fmla="*/ 1128712 h 1130208"/>
              <a:gd name="connsiteX14" fmla="*/ 214313 w 385763"/>
              <a:gd name="connsiteY14" fmla="*/ 1128712 h 113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5763" h="1130208">
                <a:moveTo>
                  <a:pt x="385763" y="0"/>
                </a:moveTo>
                <a:cubicBezTo>
                  <a:pt x="366713" y="4762"/>
                  <a:pt x="347982" y="11059"/>
                  <a:pt x="328613" y="14287"/>
                </a:cubicBezTo>
                <a:cubicBezTo>
                  <a:pt x="290739" y="20599"/>
                  <a:pt x="251357" y="18472"/>
                  <a:pt x="214313" y="28575"/>
                </a:cubicBezTo>
                <a:cubicBezTo>
                  <a:pt x="197746" y="33093"/>
                  <a:pt x="185738" y="47625"/>
                  <a:pt x="171450" y="57150"/>
                </a:cubicBezTo>
                <a:cubicBezTo>
                  <a:pt x="75418" y="249215"/>
                  <a:pt x="225594" y="-47485"/>
                  <a:pt x="100013" y="185737"/>
                </a:cubicBezTo>
                <a:cubicBezTo>
                  <a:pt x="79818" y="223243"/>
                  <a:pt x="42863" y="300037"/>
                  <a:pt x="42863" y="300037"/>
                </a:cubicBezTo>
                <a:lnTo>
                  <a:pt x="14288" y="442912"/>
                </a:lnTo>
                <a:lnTo>
                  <a:pt x="0" y="514350"/>
                </a:lnTo>
                <a:cubicBezTo>
                  <a:pt x="9525" y="628650"/>
                  <a:pt x="13416" y="743560"/>
                  <a:pt x="28575" y="857250"/>
                </a:cubicBezTo>
                <a:cubicBezTo>
                  <a:pt x="32556" y="887106"/>
                  <a:pt x="39077" y="918879"/>
                  <a:pt x="57150" y="942975"/>
                </a:cubicBezTo>
                <a:cubicBezTo>
                  <a:pt x="71438" y="962025"/>
                  <a:pt x="86172" y="980748"/>
                  <a:pt x="100013" y="1000125"/>
                </a:cubicBezTo>
                <a:cubicBezTo>
                  <a:pt x="109994" y="1014098"/>
                  <a:pt x="117595" y="1029796"/>
                  <a:pt x="128588" y="1042987"/>
                </a:cubicBezTo>
                <a:cubicBezTo>
                  <a:pt x="141523" y="1058509"/>
                  <a:pt x="158515" y="1070328"/>
                  <a:pt x="171450" y="1085850"/>
                </a:cubicBezTo>
                <a:cubicBezTo>
                  <a:pt x="182443" y="1099041"/>
                  <a:pt x="187883" y="1116570"/>
                  <a:pt x="200025" y="1128712"/>
                </a:cubicBezTo>
                <a:cubicBezTo>
                  <a:pt x="203393" y="1132080"/>
                  <a:pt x="209550" y="1128712"/>
                  <a:pt x="214313" y="1128712"/>
                </a:cubicBezTo>
              </a:path>
            </a:pathLst>
          </a:custGeom>
          <a:noFill/>
          <a:ln w="38100">
            <a:solidFill>
              <a:schemeClr val="accent1"/>
            </a:solidFill>
            <a:headEnd type="oval"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flipH="1">
            <a:off x="3335073" y="2657475"/>
            <a:ext cx="639740" cy="3135874"/>
          </a:xfrm>
          <a:custGeom>
            <a:avLst/>
            <a:gdLst>
              <a:gd name="connsiteX0" fmla="*/ 385763 w 385763"/>
              <a:gd name="connsiteY0" fmla="*/ 0 h 1130208"/>
              <a:gd name="connsiteX1" fmla="*/ 328613 w 385763"/>
              <a:gd name="connsiteY1" fmla="*/ 14287 h 1130208"/>
              <a:gd name="connsiteX2" fmla="*/ 214313 w 385763"/>
              <a:gd name="connsiteY2" fmla="*/ 28575 h 1130208"/>
              <a:gd name="connsiteX3" fmla="*/ 171450 w 385763"/>
              <a:gd name="connsiteY3" fmla="*/ 57150 h 1130208"/>
              <a:gd name="connsiteX4" fmla="*/ 100013 w 385763"/>
              <a:gd name="connsiteY4" fmla="*/ 185737 h 1130208"/>
              <a:gd name="connsiteX5" fmla="*/ 42863 w 385763"/>
              <a:gd name="connsiteY5" fmla="*/ 300037 h 1130208"/>
              <a:gd name="connsiteX6" fmla="*/ 14288 w 385763"/>
              <a:gd name="connsiteY6" fmla="*/ 442912 h 1130208"/>
              <a:gd name="connsiteX7" fmla="*/ 0 w 385763"/>
              <a:gd name="connsiteY7" fmla="*/ 514350 h 1130208"/>
              <a:gd name="connsiteX8" fmla="*/ 28575 w 385763"/>
              <a:gd name="connsiteY8" fmla="*/ 857250 h 1130208"/>
              <a:gd name="connsiteX9" fmla="*/ 57150 w 385763"/>
              <a:gd name="connsiteY9" fmla="*/ 942975 h 1130208"/>
              <a:gd name="connsiteX10" fmla="*/ 100013 w 385763"/>
              <a:gd name="connsiteY10" fmla="*/ 1000125 h 1130208"/>
              <a:gd name="connsiteX11" fmla="*/ 128588 w 385763"/>
              <a:gd name="connsiteY11" fmla="*/ 1042987 h 1130208"/>
              <a:gd name="connsiteX12" fmla="*/ 171450 w 385763"/>
              <a:gd name="connsiteY12" fmla="*/ 1085850 h 1130208"/>
              <a:gd name="connsiteX13" fmla="*/ 200025 w 385763"/>
              <a:gd name="connsiteY13" fmla="*/ 1128712 h 1130208"/>
              <a:gd name="connsiteX14" fmla="*/ 214313 w 385763"/>
              <a:gd name="connsiteY14" fmla="*/ 1128712 h 113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5763" h="1130208">
                <a:moveTo>
                  <a:pt x="385763" y="0"/>
                </a:moveTo>
                <a:cubicBezTo>
                  <a:pt x="366713" y="4762"/>
                  <a:pt x="347982" y="11059"/>
                  <a:pt x="328613" y="14287"/>
                </a:cubicBezTo>
                <a:cubicBezTo>
                  <a:pt x="290739" y="20599"/>
                  <a:pt x="251357" y="18472"/>
                  <a:pt x="214313" y="28575"/>
                </a:cubicBezTo>
                <a:cubicBezTo>
                  <a:pt x="197746" y="33093"/>
                  <a:pt x="185738" y="47625"/>
                  <a:pt x="171450" y="57150"/>
                </a:cubicBezTo>
                <a:cubicBezTo>
                  <a:pt x="75418" y="249215"/>
                  <a:pt x="225594" y="-47485"/>
                  <a:pt x="100013" y="185737"/>
                </a:cubicBezTo>
                <a:cubicBezTo>
                  <a:pt x="79818" y="223243"/>
                  <a:pt x="42863" y="300037"/>
                  <a:pt x="42863" y="300037"/>
                </a:cubicBezTo>
                <a:lnTo>
                  <a:pt x="14288" y="442912"/>
                </a:lnTo>
                <a:lnTo>
                  <a:pt x="0" y="514350"/>
                </a:lnTo>
                <a:cubicBezTo>
                  <a:pt x="9525" y="628650"/>
                  <a:pt x="13416" y="743560"/>
                  <a:pt x="28575" y="857250"/>
                </a:cubicBezTo>
                <a:cubicBezTo>
                  <a:pt x="32556" y="887106"/>
                  <a:pt x="39077" y="918879"/>
                  <a:pt x="57150" y="942975"/>
                </a:cubicBezTo>
                <a:cubicBezTo>
                  <a:pt x="71438" y="962025"/>
                  <a:pt x="86172" y="980748"/>
                  <a:pt x="100013" y="1000125"/>
                </a:cubicBezTo>
                <a:cubicBezTo>
                  <a:pt x="109994" y="1014098"/>
                  <a:pt x="117595" y="1029796"/>
                  <a:pt x="128588" y="1042987"/>
                </a:cubicBezTo>
                <a:cubicBezTo>
                  <a:pt x="141523" y="1058509"/>
                  <a:pt x="158515" y="1070328"/>
                  <a:pt x="171450" y="1085850"/>
                </a:cubicBezTo>
                <a:cubicBezTo>
                  <a:pt x="182443" y="1099041"/>
                  <a:pt x="187883" y="1116570"/>
                  <a:pt x="200025" y="1128712"/>
                </a:cubicBezTo>
                <a:cubicBezTo>
                  <a:pt x="203393" y="1132080"/>
                  <a:pt x="209550" y="1128712"/>
                  <a:pt x="214313" y="1128712"/>
                </a:cubicBezTo>
              </a:path>
            </a:pathLst>
          </a:custGeom>
          <a:noFill/>
          <a:ln w="38100">
            <a:solidFill>
              <a:schemeClr val="accent1"/>
            </a:solidFill>
            <a:headEnd type="oval"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25989" y="3797258"/>
            <a:ext cx="3917849" cy="1569660"/>
          </a:xfrm>
          <a:prstGeom prst="rect">
            <a:avLst/>
          </a:prstGeom>
          <a:noFill/>
        </p:spPr>
        <p:txBody>
          <a:bodyPr wrap="square" rtlCol="0">
            <a:spAutoFit/>
          </a:bodyPr>
          <a:lstStyle/>
          <a:p>
            <a:r>
              <a:rPr lang="en-US" sz="2400" dirty="0" err="1">
                <a:solidFill>
                  <a:schemeClr val="accent6">
                    <a:lumMod val="50000"/>
                  </a:schemeClr>
                </a:solidFill>
                <a:latin typeface="Open Sans" charset="0"/>
                <a:ea typeface="Open Sans" charset="0"/>
                <a:cs typeface="Open Sans" charset="0"/>
              </a:rPr>
              <a:t>Puede</a:t>
            </a:r>
            <a:r>
              <a:rPr lang="en-US" sz="2400" dirty="0">
                <a:solidFill>
                  <a:schemeClr val="accent6">
                    <a:lumMod val="50000"/>
                  </a:schemeClr>
                </a:solidFill>
                <a:latin typeface="Open Sans" charset="0"/>
                <a:ea typeface="Open Sans" charset="0"/>
                <a:cs typeface="Open Sans" charset="0"/>
              </a:rPr>
              <a:t> </a:t>
            </a:r>
            <a:r>
              <a:rPr lang="en-US" sz="2400" dirty="0" err="1">
                <a:solidFill>
                  <a:schemeClr val="accent6">
                    <a:lumMod val="50000"/>
                  </a:schemeClr>
                </a:solidFill>
                <a:latin typeface="Open Sans" charset="0"/>
                <a:ea typeface="Open Sans" charset="0"/>
                <a:cs typeface="Open Sans" charset="0"/>
              </a:rPr>
              <a:t>también</a:t>
            </a:r>
            <a:r>
              <a:rPr lang="en-US" sz="2400" dirty="0">
                <a:solidFill>
                  <a:schemeClr val="accent6">
                    <a:lumMod val="50000"/>
                  </a:schemeClr>
                </a:solidFill>
                <a:latin typeface="Open Sans" charset="0"/>
                <a:ea typeface="Open Sans" charset="0"/>
                <a:cs typeface="Open Sans" charset="0"/>
              </a:rPr>
              <a:t> </a:t>
            </a:r>
            <a:r>
              <a:rPr lang="en-US" sz="2400" dirty="0" err="1">
                <a:solidFill>
                  <a:schemeClr val="accent6">
                    <a:lumMod val="50000"/>
                  </a:schemeClr>
                </a:solidFill>
                <a:latin typeface="Open Sans" charset="0"/>
                <a:ea typeface="Open Sans" charset="0"/>
                <a:cs typeface="Open Sans" charset="0"/>
              </a:rPr>
              <a:t>conectar</a:t>
            </a:r>
            <a:r>
              <a:rPr lang="en-US" sz="2400" dirty="0">
                <a:solidFill>
                  <a:schemeClr val="accent6">
                    <a:lumMod val="50000"/>
                  </a:schemeClr>
                </a:solidFill>
                <a:latin typeface="Open Sans" charset="0"/>
                <a:ea typeface="Open Sans" charset="0"/>
                <a:cs typeface="Open Sans" charset="0"/>
              </a:rPr>
              <a:t> </a:t>
            </a:r>
            <a:r>
              <a:rPr lang="en-US" sz="2400" dirty="0" err="1">
                <a:solidFill>
                  <a:schemeClr val="accent6">
                    <a:lumMod val="50000"/>
                  </a:schemeClr>
                </a:solidFill>
                <a:latin typeface="Open Sans" charset="0"/>
                <a:ea typeface="Open Sans" charset="0"/>
                <a:cs typeface="Open Sans" charset="0"/>
              </a:rPr>
              <a:t>su</a:t>
            </a:r>
            <a:r>
              <a:rPr lang="en-US" sz="2400" dirty="0">
                <a:solidFill>
                  <a:schemeClr val="accent6">
                    <a:lumMod val="50000"/>
                  </a:schemeClr>
                </a:solidFill>
                <a:latin typeface="Open Sans" charset="0"/>
                <a:ea typeface="Open Sans" charset="0"/>
                <a:cs typeface="Open Sans" charset="0"/>
              </a:rPr>
              <a:t> ORCID </a:t>
            </a:r>
            <a:r>
              <a:rPr lang="en-US" sz="2400" dirty="0" err="1">
                <a:solidFill>
                  <a:schemeClr val="accent6">
                    <a:lumMod val="50000"/>
                  </a:schemeClr>
                </a:solidFill>
                <a:latin typeface="Open Sans" charset="0"/>
                <a:ea typeface="Open Sans" charset="0"/>
                <a:cs typeface="Open Sans" charset="0"/>
              </a:rPr>
              <a:t>iD</a:t>
            </a:r>
            <a:r>
              <a:rPr lang="en-US" sz="2400" dirty="0">
                <a:solidFill>
                  <a:schemeClr val="accent6">
                    <a:lumMod val="50000"/>
                  </a:schemeClr>
                </a:solidFill>
                <a:latin typeface="Open Sans" charset="0"/>
                <a:ea typeface="Open Sans" charset="0"/>
                <a:cs typeface="Open Sans" charset="0"/>
              </a:rPr>
              <a:t> a </a:t>
            </a:r>
            <a:r>
              <a:rPr lang="en-US" sz="2400" dirty="0" err="1">
                <a:solidFill>
                  <a:schemeClr val="accent6">
                    <a:lumMod val="50000"/>
                  </a:schemeClr>
                </a:solidFill>
                <a:latin typeface="Open Sans" charset="0"/>
                <a:ea typeface="Open Sans" charset="0"/>
                <a:cs typeface="Open Sans" charset="0"/>
              </a:rPr>
              <a:t>sus</a:t>
            </a:r>
            <a:r>
              <a:rPr lang="en-US" sz="2400" dirty="0">
                <a:solidFill>
                  <a:schemeClr val="accent6">
                    <a:lumMod val="50000"/>
                  </a:schemeClr>
                </a:solidFill>
                <a:latin typeface="Open Sans" charset="0"/>
                <a:ea typeface="Open Sans" charset="0"/>
                <a:cs typeface="Open Sans" charset="0"/>
              </a:rPr>
              <a:t> </a:t>
            </a:r>
            <a:r>
              <a:rPr lang="en-US" sz="2400" dirty="0" err="1">
                <a:solidFill>
                  <a:schemeClr val="accent6">
                    <a:lumMod val="50000"/>
                  </a:schemeClr>
                </a:solidFill>
                <a:latin typeface="Open Sans" charset="0"/>
                <a:ea typeface="Open Sans" charset="0"/>
                <a:cs typeface="Open Sans" charset="0"/>
              </a:rPr>
              <a:t>otros</a:t>
            </a:r>
            <a:r>
              <a:rPr lang="en-US" sz="2400" dirty="0">
                <a:solidFill>
                  <a:schemeClr val="accent6">
                    <a:lumMod val="50000"/>
                  </a:schemeClr>
                </a:solidFill>
                <a:latin typeface="Open Sans" charset="0"/>
                <a:ea typeface="Open Sans" charset="0"/>
                <a:cs typeface="Open Sans" charset="0"/>
              </a:rPr>
              <a:t> </a:t>
            </a:r>
            <a:r>
              <a:rPr lang="en-US" sz="2400" dirty="0" err="1">
                <a:solidFill>
                  <a:schemeClr val="accent6">
                    <a:lumMod val="50000"/>
                  </a:schemeClr>
                </a:solidFill>
                <a:latin typeface="Open Sans" charset="0"/>
                <a:ea typeface="Open Sans" charset="0"/>
                <a:cs typeface="Open Sans" charset="0"/>
              </a:rPr>
              <a:t>identificadores</a:t>
            </a:r>
            <a:r>
              <a:rPr lang="en-US" sz="2400" dirty="0">
                <a:solidFill>
                  <a:schemeClr val="accent6">
                    <a:lumMod val="50000"/>
                  </a:schemeClr>
                </a:solidFill>
                <a:latin typeface="Open Sans" charset="0"/>
                <a:ea typeface="Open Sans" charset="0"/>
                <a:cs typeface="Open Sans" charset="0"/>
              </a:rPr>
              <a:t>, </a:t>
            </a:r>
            <a:r>
              <a:rPr lang="en-US" sz="2400" dirty="0" err="1">
                <a:solidFill>
                  <a:schemeClr val="accent6">
                    <a:lumMod val="50000"/>
                  </a:schemeClr>
                </a:solidFill>
                <a:latin typeface="Open Sans" charset="0"/>
                <a:ea typeface="Open Sans" charset="0"/>
                <a:cs typeface="Open Sans" charset="0"/>
              </a:rPr>
              <a:t>afiliaciones</a:t>
            </a:r>
            <a:r>
              <a:rPr lang="en-US" sz="2400" dirty="0">
                <a:solidFill>
                  <a:schemeClr val="accent6">
                    <a:lumMod val="50000"/>
                  </a:schemeClr>
                </a:solidFill>
                <a:latin typeface="Open Sans" charset="0"/>
                <a:ea typeface="Open Sans" charset="0"/>
                <a:cs typeface="Open Sans" charset="0"/>
              </a:rPr>
              <a:t>, y </a:t>
            </a:r>
            <a:r>
              <a:rPr lang="en-US" sz="2400" dirty="0" err="1">
                <a:solidFill>
                  <a:schemeClr val="accent6">
                    <a:lumMod val="50000"/>
                  </a:schemeClr>
                </a:solidFill>
                <a:latin typeface="Open Sans" charset="0"/>
                <a:ea typeface="Open Sans" charset="0"/>
                <a:cs typeface="Open Sans" charset="0"/>
              </a:rPr>
              <a:t>trabajos</a:t>
            </a:r>
            <a:endParaRPr lang="en-US" sz="2400" dirty="0">
              <a:solidFill>
                <a:schemeClr val="accent6">
                  <a:lumMod val="50000"/>
                </a:schemeClr>
              </a:solidFill>
              <a:latin typeface="Open Sans" charset="0"/>
              <a:ea typeface="Open Sans" charset="0"/>
              <a:cs typeface="Open Sans" charset="0"/>
            </a:endParaRPr>
          </a:p>
        </p:txBody>
      </p:sp>
    </p:spTree>
    <p:extLst>
      <p:ext uri="{BB962C8B-B14F-4D97-AF65-F5344CB8AC3E}">
        <p14:creationId xmlns:p14="http://schemas.microsoft.com/office/powerpoint/2010/main" val="339275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3"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body" idx="1"/>
          </p:nvPr>
        </p:nvSpPr>
        <p:spPr>
          <a:xfrm>
            <a:off x="1901307" y="1693941"/>
            <a:ext cx="8580957" cy="4555200"/>
          </a:xfrm>
          <a:prstGeom prst="rect">
            <a:avLst/>
          </a:prstGeom>
        </p:spPr>
        <p:txBody>
          <a:bodyPr vert="horz" lIns="91425" tIns="91425" rIns="91425" bIns="91425" rtlCol="0" anchor="t" anchorCtr="0">
            <a:noAutofit/>
          </a:bodyPr>
          <a:lstStyle/>
          <a:p>
            <a:pPr marL="0" indent="0">
              <a:buNone/>
            </a:pPr>
            <a:r>
              <a:rPr lang="en-GB" sz="2400" dirty="0">
                <a:solidFill>
                  <a:schemeClr val="accent6">
                    <a:lumMod val="50000"/>
                  </a:schemeClr>
                </a:solidFill>
              </a:rPr>
              <a:t>El </a:t>
            </a:r>
            <a:r>
              <a:rPr lang="en-GB" sz="2400" dirty="0" err="1">
                <a:solidFill>
                  <a:schemeClr val="accent6">
                    <a:lumMod val="50000"/>
                  </a:schemeClr>
                </a:solidFill>
              </a:rPr>
              <a:t>registro</a:t>
            </a:r>
            <a:r>
              <a:rPr lang="en-GB" sz="2400" dirty="0">
                <a:solidFill>
                  <a:schemeClr val="accent6">
                    <a:lumMod val="50000"/>
                  </a:schemeClr>
                </a:solidFill>
              </a:rPr>
              <a:t> ORCID </a:t>
            </a:r>
            <a:r>
              <a:rPr lang="en-GB" sz="2400" dirty="0" err="1">
                <a:solidFill>
                  <a:schemeClr val="accent6">
                    <a:lumMod val="50000"/>
                  </a:schemeClr>
                </a:solidFill>
              </a:rPr>
              <a:t>enumera</a:t>
            </a:r>
            <a:r>
              <a:rPr lang="en-GB" sz="2400" dirty="0">
                <a:solidFill>
                  <a:schemeClr val="accent6">
                    <a:lumMod val="50000"/>
                  </a:schemeClr>
                </a:solidFill>
              </a:rPr>
              <a:t> </a:t>
            </a:r>
            <a:r>
              <a:rPr lang="en-GB" sz="2400" dirty="0" err="1">
                <a:solidFill>
                  <a:schemeClr val="accent6">
                    <a:lumMod val="50000"/>
                  </a:schemeClr>
                </a:solidFill>
              </a:rPr>
              <a:t>información</a:t>
            </a:r>
            <a:r>
              <a:rPr lang="en-GB" sz="2400" dirty="0">
                <a:solidFill>
                  <a:schemeClr val="accent6">
                    <a:lumMod val="50000"/>
                  </a:schemeClr>
                </a:solidFill>
              </a:rPr>
              <a:t> que el </a:t>
            </a:r>
            <a:r>
              <a:rPr lang="en-GB" sz="2400" dirty="0" err="1">
                <a:solidFill>
                  <a:schemeClr val="accent6">
                    <a:lumMod val="50000"/>
                  </a:schemeClr>
                </a:solidFill>
              </a:rPr>
              <a:t>investigador</a:t>
            </a:r>
            <a:r>
              <a:rPr lang="en-GB" sz="2400" dirty="0">
                <a:solidFill>
                  <a:schemeClr val="accent6">
                    <a:lumMod val="50000"/>
                  </a:schemeClr>
                </a:solidFill>
              </a:rPr>
              <a:t> </a:t>
            </a:r>
            <a:r>
              <a:rPr lang="en-GB" sz="2400" b="1" dirty="0" err="1">
                <a:solidFill>
                  <a:schemeClr val="accent6">
                    <a:lumMod val="50000"/>
                  </a:schemeClr>
                </a:solidFill>
              </a:rPr>
              <a:t>eligió</a:t>
            </a:r>
            <a:r>
              <a:rPr lang="en-GB" sz="2400" dirty="0">
                <a:solidFill>
                  <a:schemeClr val="accent6">
                    <a:lumMod val="50000"/>
                  </a:schemeClr>
                </a:solidFill>
              </a:rPr>
              <a:t> </a:t>
            </a:r>
            <a:r>
              <a:rPr lang="en-GB" sz="2400" dirty="0" err="1">
                <a:solidFill>
                  <a:schemeClr val="accent6">
                    <a:lumMod val="50000"/>
                  </a:schemeClr>
                </a:solidFill>
              </a:rPr>
              <a:t>conectar</a:t>
            </a:r>
            <a:r>
              <a:rPr lang="en-GB" sz="2400" dirty="0">
                <a:solidFill>
                  <a:schemeClr val="accent6">
                    <a:lumMod val="50000"/>
                  </a:schemeClr>
                </a:solidFill>
              </a:rPr>
              <a:t> con </a:t>
            </a:r>
            <a:r>
              <a:rPr lang="en-GB" sz="2400" dirty="0" err="1">
                <a:solidFill>
                  <a:schemeClr val="accent6">
                    <a:lumMod val="50000"/>
                  </a:schemeClr>
                </a:solidFill>
              </a:rPr>
              <a:t>su</a:t>
            </a:r>
            <a:r>
              <a:rPr lang="en-GB" sz="2400" dirty="0">
                <a:solidFill>
                  <a:schemeClr val="accent6">
                    <a:lumMod val="50000"/>
                  </a:schemeClr>
                </a:solidFill>
              </a:rPr>
              <a:t> </a:t>
            </a:r>
            <a:r>
              <a:rPr lang="en-GB" sz="2400" dirty="0" err="1">
                <a:solidFill>
                  <a:schemeClr val="accent6">
                    <a:lumMod val="50000"/>
                  </a:schemeClr>
                </a:solidFill>
              </a:rPr>
              <a:t>iD.</a:t>
            </a:r>
            <a:r>
              <a:rPr lang="en-GB" sz="2400" dirty="0">
                <a:solidFill>
                  <a:schemeClr val="accent6">
                    <a:lumMod val="50000"/>
                  </a:schemeClr>
                </a:solidFill>
              </a:rPr>
              <a:t> El </a:t>
            </a:r>
            <a:r>
              <a:rPr lang="en-GB" sz="2400" dirty="0" err="1">
                <a:solidFill>
                  <a:schemeClr val="accent6">
                    <a:lumMod val="50000"/>
                  </a:schemeClr>
                </a:solidFill>
              </a:rPr>
              <a:t>investigador</a:t>
            </a:r>
            <a:r>
              <a:rPr lang="en-GB" sz="2400" dirty="0">
                <a:solidFill>
                  <a:schemeClr val="accent6">
                    <a:lumMod val="50000"/>
                  </a:schemeClr>
                </a:solidFill>
              </a:rPr>
              <a:t> </a:t>
            </a:r>
            <a:r>
              <a:rPr lang="en-GB" sz="2400" b="1" dirty="0" err="1">
                <a:solidFill>
                  <a:schemeClr val="accent6">
                    <a:lumMod val="50000"/>
                  </a:schemeClr>
                </a:solidFill>
              </a:rPr>
              <a:t>posee</a:t>
            </a:r>
            <a:r>
              <a:rPr lang="en-GB" sz="2400" dirty="0">
                <a:solidFill>
                  <a:schemeClr val="accent6">
                    <a:lumMod val="50000"/>
                  </a:schemeClr>
                </a:solidFill>
              </a:rPr>
              <a:t> el </a:t>
            </a:r>
            <a:r>
              <a:rPr lang="en-GB" sz="2400" dirty="0" err="1">
                <a:solidFill>
                  <a:schemeClr val="accent6">
                    <a:lumMod val="50000"/>
                  </a:schemeClr>
                </a:solidFill>
              </a:rPr>
              <a:t>registro</a:t>
            </a:r>
            <a:r>
              <a:rPr lang="en-GB" sz="2400" dirty="0">
                <a:solidFill>
                  <a:schemeClr val="accent6">
                    <a:lumMod val="50000"/>
                  </a:schemeClr>
                </a:solidFill>
              </a:rPr>
              <a:t>, y </a:t>
            </a:r>
            <a:r>
              <a:rPr lang="en-GB" sz="2400" b="1" dirty="0">
                <a:solidFill>
                  <a:schemeClr val="accent6">
                    <a:lumMod val="50000"/>
                  </a:schemeClr>
                </a:solidFill>
              </a:rPr>
              <a:t>decide</a:t>
            </a:r>
            <a:r>
              <a:rPr lang="en-GB" sz="2400" dirty="0">
                <a:solidFill>
                  <a:schemeClr val="accent6">
                    <a:lumMod val="50000"/>
                  </a:schemeClr>
                </a:solidFill>
              </a:rPr>
              <a:t> </a:t>
            </a:r>
            <a:r>
              <a:rPr lang="en-GB" sz="2400" dirty="0" err="1">
                <a:solidFill>
                  <a:schemeClr val="accent6">
                    <a:lumMod val="50000"/>
                  </a:schemeClr>
                </a:solidFill>
              </a:rPr>
              <a:t>como</a:t>
            </a:r>
            <a:r>
              <a:rPr lang="en-GB" sz="2400" dirty="0">
                <a:solidFill>
                  <a:schemeClr val="accent6">
                    <a:lumMod val="50000"/>
                  </a:schemeClr>
                </a:solidFill>
              </a:rPr>
              <a:t> (y </a:t>
            </a:r>
            <a:r>
              <a:rPr lang="en-GB" sz="2400" dirty="0" err="1">
                <a:solidFill>
                  <a:schemeClr val="accent6">
                    <a:lumMod val="50000"/>
                  </a:schemeClr>
                </a:solidFill>
              </a:rPr>
              <a:t>si</a:t>
            </a:r>
            <a:r>
              <a:rPr lang="en-GB" sz="2400" dirty="0">
                <a:solidFill>
                  <a:schemeClr val="accent6">
                    <a:lumMod val="50000"/>
                  </a:schemeClr>
                </a:solidFill>
              </a:rPr>
              <a:t>) </a:t>
            </a:r>
            <a:r>
              <a:rPr lang="en-GB" sz="2400" dirty="0" err="1">
                <a:solidFill>
                  <a:schemeClr val="accent6">
                    <a:lumMod val="50000"/>
                  </a:schemeClr>
                </a:solidFill>
              </a:rPr>
              <a:t>es</a:t>
            </a:r>
            <a:r>
              <a:rPr lang="en-GB" sz="2400" dirty="0">
                <a:solidFill>
                  <a:schemeClr val="accent6">
                    <a:lumMod val="50000"/>
                  </a:schemeClr>
                </a:solidFill>
              </a:rPr>
              <a:t> </a:t>
            </a:r>
            <a:r>
              <a:rPr lang="en-GB" sz="2400" dirty="0" err="1">
                <a:solidFill>
                  <a:schemeClr val="accent6">
                    <a:lumMod val="50000"/>
                  </a:schemeClr>
                </a:solidFill>
              </a:rPr>
              <a:t>compartido</a:t>
            </a:r>
            <a:endParaRPr lang="en-GB" sz="2400" dirty="0">
              <a:solidFill>
                <a:schemeClr val="accent6">
                  <a:lumMod val="50000"/>
                </a:schemeClr>
              </a:solidFill>
            </a:endParaRPr>
          </a:p>
          <a:p>
            <a:pPr marL="0" indent="0">
              <a:buNone/>
            </a:pPr>
            <a:endParaRPr lang="en-GB" sz="2400" dirty="0">
              <a:solidFill>
                <a:schemeClr val="accent6">
                  <a:lumMod val="50000"/>
                </a:schemeClr>
              </a:solidFill>
            </a:endParaRPr>
          </a:p>
          <a:p>
            <a:pPr marL="0" indent="0">
              <a:buNone/>
            </a:pPr>
            <a:r>
              <a:rPr lang="en-GB" sz="2400" dirty="0">
                <a:solidFill>
                  <a:schemeClr val="accent6">
                    <a:lumMod val="50000"/>
                  </a:schemeClr>
                </a:solidFill>
              </a:rPr>
              <a:t>Los </a:t>
            </a:r>
            <a:r>
              <a:rPr lang="en-GB" sz="2400" dirty="0" err="1">
                <a:solidFill>
                  <a:schemeClr val="accent6">
                    <a:lumMod val="50000"/>
                  </a:schemeClr>
                </a:solidFill>
              </a:rPr>
              <a:t>investigadores</a:t>
            </a:r>
            <a:r>
              <a:rPr lang="en-GB" sz="2400" dirty="0">
                <a:solidFill>
                  <a:schemeClr val="accent6">
                    <a:lumMod val="50000"/>
                  </a:schemeClr>
                </a:solidFill>
              </a:rPr>
              <a:t> </a:t>
            </a:r>
            <a:r>
              <a:rPr lang="en-GB" sz="2400" b="1" dirty="0" err="1">
                <a:solidFill>
                  <a:schemeClr val="accent6">
                    <a:lumMod val="50000"/>
                  </a:schemeClr>
                </a:solidFill>
              </a:rPr>
              <a:t>agregan</a:t>
            </a:r>
            <a:r>
              <a:rPr lang="en-GB" sz="2400" dirty="0">
                <a:solidFill>
                  <a:schemeClr val="accent6">
                    <a:lumMod val="50000"/>
                  </a:schemeClr>
                </a:solidFill>
              </a:rPr>
              <a:t> </a:t>
            </a:r>
            <a:r>
              <a:rPr lang="en-GB" sz="2400" dirty="0" err="1">
                <a:solidFill>
                  <a:schemeClr val="accent6">
                    <a:lumMod val="50000"/>
                  </a:schemeClr>
                </a:solidFill>
              </a:rPr>
              <a:t>su</a:t>
            </a:r>
            <a:r>
              <a:rPr lang="en-GB" sz="2400" dirty="0">
                <a:solidFill>
                  <a:schemeClr val="accent6">
                    <a:lumMod val="50000"/>
                  </a:schemeClr>
                </a:solidFill>
              </a:rPr>
              <a:t> </a:t>
            </a:r>
            <a:r>
              <a:rPr lang="en-GB" sz="2400" dirty="0" err="1">
                <a:solidFill>
                  <a:schemeClr val="accent6">
                    <a:lumMod val="50000"/>
                  </a:schemeClr>
                </a:solidFill>
              </a:rPr>
              <a:t>iD</a:t>
            </a:r>
            <a:r>
              <a:rPr lang="en-GB" sz="2400" dirty="0">
                <a:solidFill>
                  <a:schemeClr val="accent6">
                    <a:lumMod val="50000"/>
                  </a:schemeClr>
                </a:solidFill>
              </a:rPr>
              <a:t> </a:t>
            </a:r>
            <a:r>
              <a:rPr lang="en-GB" sz="2400" dirty="0" err="1">
                <a:solidFill>
                  <a:schemeClr val="accent6">
                    <a:lumMod val="50000"/>
                  </a:schemeClr>
                </a:solidFill>
              </a:rPr>
              <a:t>usando</a:t>
            </a:r>
            <a:r>
              <a:rPr lang="en-GB" sz="2400" dirty="0">
                <a:solidFill>
                  <a:schemeClr val="accent6">
                    <a:lumMod val="50000"/>
                  </a:schemeClr>
                </a:solidFill>
              </a:rPr>
              <a:t> un “</a:t>
            </a:r>
            <a:r>
              <a:rPr lang="en-GB" sz="2400" dirty="0" err="1">
                <a:solidFill>
                  <a:schemeClr val="accent6">
                    <a:lumMod val="50000"/>
                  </a:schemeClr>
                </a:solidFill>
              </a:rPr>
              <a:t>apretón</a:t>
            </a:r>
            <a:r>
              <a:rPr lang="en-GB" sz="2400" dirty="0">
                <a:solidFill>
                  <a:schemeClr val="accent6">
                    <a:lumMod val="50000"/>
                  </a:schemeClr>
                </a:solidFill>
              </a:rPr>
              <a:t> de </a:t>
            </a:r>
            <a:r>
              <a:rPr lang="en-GB" sz="2400" dirty="0" err="1">
                <a:solidFill>
                  <a:schemeClr val="accent6">
                    <a:lumMod val="50000"/>
                  </a:schemeClr>
                </a:solidFill>
              </a:rPr>
              <a:t>manos</a:t>
            </a:r>
            <a:r>
              <a:rPr lang="en-GB" sz="2400" dirty="0">
                <a:solidFill>
                  <a:schemeClr val="accent6">
                    <a:lumMod val="50000"/>
                  </a:schemeClr>
                </a:solidFill>
              </a:rPr>
              <a:t>”, </a:t>
            </a:r>
            <a:r>
              <a:rPr lang="en-GB" sz="2400" dirty="0" err="1">
                <a:solidFill>
                  <a:schemeClr val="accent6">
                    <a:lumMod val="50000"/>
                  </a:schemeClr>
                </a:solidFill>
              </a:rPr>
              <a:t>en</a:t>
            </a:r>
            <a:r>
              <a:rPr lang="en-GB" sz="2400" dirty="0">
                <a:solidFill>
                  <a:schemeClr val="accent6">
                    <a:lumMod val="50000"/>
                  </a:schemeClr>
                </a:solidFill>
              </a:rPr>
              <a:t> la </a:t>
            </a:r>
            <a:r>
              <a:rPr lang="en-GB" sz="2400" dirty="0" err="1">
                <a:solidFill>
                  <a:schemeClr val="accent6">
                    <a:lumMod val="50000"/>
                  </a:schemeClr>
                </a:solidFill>
              </a:rPr>
              <a:t>medida</a:t>
            </a:r>
            <a:r>
              <a:rPr lang="en-GB" sz="2400" dirty="0">
                <a:solidFill>
                  <a:schemeClr val="accent6">
                    <a:lumMod val="50000"/>
                  </a:schemeClr>
                </a:solidFill>
              </a:rPr>
              <a:t> </a:t>
            </a:r>
            <a:r>
              <a:rPr lang="en-GB" sz="2400" dirty="0" err="1">
                <a:solidFill>
                  <a:schemeClr val="accent6">
                    <a:lumMod val="50000"/>
                  </a:schemeClr>
                </a:solidFill>
              </a:rPr>
              <a:t>en</a:t>
            </a:r>
            <a:r>
              <a:rPr lang="en-GB" sz="2400" dirty="0">
                <a:solidFill>
                  <a:schemeClr val="accent6">
                    <a:lumMod val="50000"/>
                  </a:schemeClr>
                </a:solidFill>
              </a:rPr>
              <a:t> que </a:t>
            </a:r>
            <a:r>
              <a:rPr lang="en-GB" sz="2400" dirty="0" err="1">
                <a:solidFill>
                  <a:schemeClr val="accent6">
                    <a:lumMod val="50000"/>
                  </a:schemeClr>
                </a:solidFill>
              </a:rPr>
              <a:t>interactúan</a:t>
            </a:r>
            <a:r>
              <a:rPr lang="en-GB" sz="2400" dirty="0">
                <a:solidFill>
                  <a:schemeClr val="accent6">
                    <a:lumMod val="50000"/>
                  </a:schemeClr>
                </a:solidFill>
              </a:rPr>
              <a:t> con </a:t>
            </a:r>
            <a:r>
              <a:rPr lang="en-GB" sz="2400" dirty="0" err="1">
                <a:solidFill>
                  <a:schemeClr val="accent6">
                    <a:lumMod val="50000"/>
                  </a:schemeClr>
                </a:solidFill>
              </a:rPr>
              <a:t>sistemas</a:t>
            </a:r>
            <a:r>
              <a:rPr lang="en-GB" sz="2400" dirty="0">
                <a:solidFill>
                  <a:schemeClr val="accent6">
                    <a:lumMod val="50000"/>
                  </a:schemeClr>
                </a:solidFill>
              </a:rPr>
              <a:t> de </a:t>
            </a:r>
            <a:r>
              <a:rPr lang="en-GB" sz="2400" dirty="0" err="1">
                <a:solidFill>
                  <a:schemeClr val="accent6">
                    <a:lumMod val="50000"/>
                  </a:schemeClr>
                </a:solidFill>
              </a:rPr>
              <a:t>investigación</a:t>
            </a:r>
            <a:r>
              <a:rPr lang="en-GB" sz="2400" dirty="0">
                <a:solidFill>
                  <a:schemeClr val="accent6">
                    <a:lumMod val="50000"/>
                  </a:schemeClr>
                </a:solidFill>
              </a:rPr>
              <a:t>, </a:t>
            </a:r>
            <a:r>
              <a:rPr lang="en-GB" sz="2400" dirty="0" err="1">
                <a:solidFill>
                  <a:schemeClr val="accent6">
                    <a:lumMod val="50000"/>
                  </a:schemeClr>
                </a:solidFill>
              </a:rPr>
              <a:t>por</a:t>
            </a:r>
            <a:r>
              <a:rPr lang="en-GB" sz="2400" dirty="0">
                <a:solidFill>
                  <a:schemeClr val="accent6">
                    <a:lumMod val="50000"/>
                  </a:schemeClr>
                </a:solidFill>
              </a:rPr>
              <a:t> </a:t>
            </a:r>
            <a:r>
              <a:rPr lang="en-GB" sz="2400" dirty="0" err="1">
                <a:solidFill>
                  <a:schemeClr val="accent6">
                    <a:lumMod val="50000"/>
                  </a:schemeClr>
                </a:solidFill>
              </a:rPr>
              <a:t>ejemplo</a:t>
            </a:r>
            <a:r>
              <a:rPr lang="en-GB" sz="2400" dirty="0">
                <a:solidFill>
                  <a:schemeClr val="accent6">
                    <a:lumMod val="50000"/>
                  </a:schemeClr>
                </a:solidFill>
              </a:rPr>
              <a:t> </a:t>
            </a:r>
            <a:r>
              <a:rPr lang="en-GB" sz="2400" dirty="0" err="1">
                <a:solidFill>
                  <a:schemeClr val="accent6">
                    <a:lumMod val="50000"/>
                  </a:schemeClr>
                </a:solidFill>
              </a:rPr>
              <a:t>cuando</a:t>
            </a:r>
            <a:r>
              <a:rPr lang="en-GB" sz="2400" dirty="0">
                <a:solidFill>
                  <a:schemeClr val="accent6">
                    <a:lumMod val="50000"/>
                  </a:schemeClr>
                </a:solidFill>
              </a:rPr>
              <a:t> </a:t>
            </a:r>
            <a:r>
              <a:rPr lang="en-GB" sz="2400" dirty="0" err="1">
                <a:solidFill>
                  <a:schemeClr val="accent6">
                    <a:lumMod val="50000"/>
                  </a:schemeClr>
                </a:solidFill>
              </a:rPr>
              <a:t>someten</a:t>
            </a:r>
            <a:r>
              <a:rPr lang="en-GB" sz="2400" dirty="0">
                <a:solidFill>
                  <a:schemeClr val="accent6">
                    <a:lumMod val="50000"/>
                  </a:schemeClr>
                </a:solidFill>
              </a:rPr>
              <a:t> un </a:t>
            </a:r>
            <a:r>
              <a:rPr lang="en-GB" sz="2400" dirty="0" err="1">
                <a:solidFill>
                  <a:schemeClr val="accent6">
                    <a:lumMod val="50000"/>
                  </a:schemeClr>
                </a:solidFill>
              </a:rPr>
              <a:t>artículo</a:t>
            </a:r>
            <a:r>
              <a:rPr lang="en-GB" sz="2400" dirty="0">
                <a:solidFill>
                  <a:schemeClr val="accent6">
                    <a:lumMod val="50000"/>
                  </a:schemeClr>
                </a:solidFill>
              </a:rPr>
              <a:t> para </a:t>
            </a:r>
            <a:r>
              <a:rPr lang="en-GB" sz="2400" dirty="0" err="1">
                <a:solidFill>
                  <a:schemeClr val="accent6">
                    <a:lumMod val="50000"/>
                  </a:schemeClr>
                </a:solidFill>
              </a:rPr>
              <a:t>publicación</a:t>
            </a:r>
            <a:r>
              <a:rPr lang="en-GB" sz="2400" dirty="0">
                <a:solidFill>
                  <a:schemeClr val="accent6">
                    <a:lumMod val="50000"/>
                  </a:schemeClr>
                </a:solidFill>
              </a:rPr>
              <a:t> o </a:t>
            </a:r>
            <a:r>
              <a:rPr lang="en-GB" sz="2400" dirty="0" err="1">
                <a:solidFill>
                  <a:schemeClr val="accent6">
                    <a:lumMod val="50000"/>
                  </a:schemeClr>
                </a:solidFill>
              </a:rPr>
              <a:t>piden</a:t>
            </a:r>
            <a:r>
              <a:rPr lang="en-GB" sz="2400" dirty="0">
                <a:solidFill>
                  <a:schemeClr val="accent6">
                    <a:lumMod val="50000"/>
                  </a:schemeClr>
                </a:solidFill>
              </a:rPr>
              <a:t> </a:t>
            </a:r>
            <a:r>
              <a:rPr lang="en-GB" sz="2400" dirty="0" err="1">
                <a:solidFill>
                  <a:schemeClr val="accent6">
                    <a:lumMod val="50000"/>
                  </a:schemeClr>
                </a:solidFill>
              </a:rPr>
              <a:t>una</a:t>
            </a:r>
            <a:r>
              <a:rPr lang="en-GB" sz="2400" dirty="0">
                <a:solidFill>
                  <a:schemeClr val="accent6">
                    <a:lumMod val="50000"/>
                  </a:schemeClr>
                </a:solidFill>
              </a:rPr>
              <a:t> </a:t>
            </a:r>
            <a:r>
              <a:rPr lang="en-GB" sz="2400" dirty="0" err="1">
                <a:solidFill>
                  <a:schemeClr val="accent6">
                    <a:lumMod val="50000"/>
                  </a:schemeClr>
                </a:solidFill>
              </a:rPr>
              <a:t>beca</a:t>
            </a:r>
            <a:endParaRPr lang="en-GB" sz="2400" dirty="0">
              <a:solidFill>
                <a:schemeClr val="accent6">
                  <a:lumMod val="50000"/>
                </a:schemeClr>
              </a:solidFill>
            </a:endParaRPr>
          </a:p>
          <a:p>
            <a:pPr marL="0" indent="0">
              <a:buNone/>
            </a:pPr>
            <a:endParaRPr lang="en-GB" sz="2400" dirty="0">
              <a:solidFill>
                <a:schemeClr val="accent6">
                  <a:lumMod val="50000"/>
                </a:schemeClr>
              </a:solidFill>
            </a:endParaRPr>
          </a:p>
          <a:p>
            <a:pPr marL="0" indent="0">
              <a:buNone/>
            </a:pPr>
            <a:r>
              <a:rPr lang="en-GB" sz="2400" dirty="0">
                <a:solidFill>
                  <a:schemeClr val="accent6">
                    <a:lumMod val="50000"/>
                  </a:schemeClr>
                </a:solidFill>
              </a:rPr>
              <a:t>El </a:t>
            </a:r>
            <a:r>
              <a:rPr lang="en-GB" sz="2400" dirty="0" err="1">
                <a:solidFill>
                  <a:schemeClr val="accent6">
                    <a:lumMod val="50000"/>
                  </a:schemeClr>
                </a:solidFill>
              </a:rPr>
              <a:t>iD</a:t>
            </a:r>
            <a:r>
              <a:rPr lang="en-GB" sz="2400" dirty="0">
                <a:solidFill>
                  <a:schemeClr val="accent6">
                    <a:lumMod val="50000"/>
                  </a:schemeClr>
                </a:solidFill>
              </a:rPr>
              <a:t> </a:t>
            </a:r>
            <a:r>
              <a:rPr lang="en-GB" sz="2400" dirty="0" err="1">
                <a:solidFill>
                  <a:schemeClr val="accent6">
                    <a:lumMod val="50000"/>
                  </a:schemeClr>
                </a:solidFill>
              </a:rPr>
              <a:t>es</a:t>
            </a:r>
            <a:r>
              <a:rPr lang="en-GB" sz="2400" dirty="0">
                <a:solidFill>
                  <a:schemeClr val="accent6">
                    <a:lumMod val="50000"/>
                  </a:schemeClr>
                </a:solidFill>
              </a:rPr>
              <a:t> </a:t>
            </a:r>
            <a:r>
              <a:rPr lang="en-GB" sz="2400" b="1" dirty="0" err="1">
                <a:solidFill>
                  <a:schemeClr val="accent6">
                    <a:lumMod val="50000"/>
                  </a:schemeClr>
                </a:solidFill>
              </a:rPr>
              <a:t>insertado</a:t>
            </a:r>
            <a:r>
              <a:rPr lang="en-GB" sz="2400" dirty="0">
                <a:solidFill>
                  <a:schemeClr val="accent6">
                    <a:lumMod val="50000"/>
                  </a:schemeClr>
                </a:solidFill>
              </a:rPr>
              <a:t> </a:t>
            </a:r>
            <a:r>
              <a:rPr lang="en-GB" sz="2400" dirty="0" err="1">
                <a:solidFill>
                  <a:schemeClr val="accent6">
                    <a:lumMod val="50000"/>
                  </a:schemeClr>
                </a:solidFill>
              </a:rPr>
              <a:t>en</a:t>
            </a:r>
            <a:r>
              <a:rPr lang="en-GB" sz="2400" dirty="0">
                <a:solidFill>
                  <a:schemeClr val="accent6">
                    <a:lumMod val="50000"/>
                  </a:schemeClr>
                </a:solidFill>
              </a:rPr>
              <a:t> el </a:t>
            </a:r>
            <a:r>
              <a:rPr lang="en-GB" sz="2400" dirty="0" err="1">
                <a:solidFill>
                  <a:schemeClr val="accent6">
                    <a:lumMod val="50000"/>
                  </a:schemeClr>
                </a:solidFill>
              </a:rPr>
              <a:t>trabajo</a:t>
            </a:r>
            <a:r>
              <a:rPr lang="en-GB" sz="2400" dirty="0">
                <a:solidFill>
                  <a:schemeClr val="accent6">
                    <a:lumMod val="50000"/>
                  </a:schemeClr>
                </a:solidFill>
              </a:rPr>
              <a:t> del </a:t>
            </a:r>
            <a:r>
              <a:rPr lang="en-GB" sz="2400" dirty="0" err="1">
                <a:solidFill>
                  <a:schemeClr val="accent6">
                    <a:lumMod val="50000"/>
                  </a:schemeClr>
                </a:solidFill>
              </a:rPr>
              <a:t>investigador</a:t>
            </a:r>
            <a:r>
              <a:rPr lang="en-GB" sz="2400" dirty="0">
                <a:solidFill>
                  <a:schemeClr val="accent6">
                    <a:lumMod val="50000"/>
                  </a:schemeClr>
                </a:solidFill>
              </a:rPr>
              <a:t> </a:t>
            </a:r>
            <a:r>
              <a:rPr lang="en-GB" sz="2400" dirty="0" err="1">
                <a:solidFill>
                  <a:schemeClr val="accent6">
                    <a:lumMod val="50000"/>
                  </a:schemeClr>
                </a:solidFill>
              </a:rPr>
              <a:t>por</a:t>
            </a:r>
            <a:r>
              <a:rPr lang="en-GB" sz="2400" dirty="0">
                <a:solidFill>
                  <a:schemeClr val="accent6">
                    <a:lumMod val="50000"/>
                  </a:schemeClr>
                </a:solidFill>
              </a:rPr>
              <a:t> </a:t>
            </a:r>
            <a:r>
              <a:rPr lang="en-GB" sz="2400" dirty="0" err="1">
                <a:solidFill>
                  <a:schemeClr val="accent6">
                    <a:lumMod val="50000"/>
                  </a:schemeClr>
                </a:solidFill>
              </a:rPr>
              <a:t>los</a:t>
            </a:r>
            <a:r>
              <a:rPr lang="en-GB" sz="2400" dirty="0">
                <a:solidFill>
                  <a:schemeClr val="accent6">
                    <a:lumMod val="50000"/>
                  </a:schemeClr>
                </a:solidFill>
              </a:rPr>
              <a:t> </a:t>
            </a:r>
            <a:r>
              <a:rPr lang="en-GB" sz="2400" dirty="0" err="1">
                <a:solidFill>
                  <a:schemeClr val="accent6">
                    <a:lumMod val="50000"/>
                  </a:schemeClr>
                </a:solidFill>
              </a:rPr>
              <a:t>sistemas</a:t>
            </a:r>
            <a:r>
              <a:rPr lang="en-GB" sz="2400" dirty="0">
                <a:solidFill>
                  <a:schemeClr val="accent6">
                    <a:lumMod val="50000"/>
                  </a:schemeClr>
                </a:solidFill>
              </a:rPr>
              <a:t> </a:t>
            </a:r>
            <a:r>
              <a:rPr lang="en-GB" sz="2400" dirty="0" err="1">
                <a:solidFill>
                  <a:schemeClr val="accent6">
                    <a:lumMod val="50000"/>
                  </a:schemeClr>
                </a:solidFill>
              </a:rPr>
              <a:t>editoriales</a:t>
            </a:r>
            <a:r>
              <a:rPr lang="en-GB" sz="2400" dirty="0">
                <a:solidFill>
                  <a:schemeClr val="accent6">
                    <a:lumMod val="50000"/>
                  </a:schemeClr>
                </a:solidFill>
              </a:rPr>
              <a:t> o de </a:t>
            </a:r>
            <a:r>
              <a:rPr lang="en-GB" sz="2400" dirty="0" err="1">
                <a:solidFill>
                  <a:schemeClr val="accent6">
                    <a:lumMod val="50000"/>
                  </a:schemeClr>
                </a:solidFill>
              </a:rPr>
              <a:t>becas</a:t>
            </a:r>
            <a:r>
              <a:rPr lang="en-GB" sz="2400" dirty="0">
                <a:solidFill>
                  <a:schemeClr val="accent6">
                    <a:lumMod val="50000"/>
                  </a:schemeClr>
                </a:solidFill>
              </a:rPr>
              <a:t>, </a:t>
            </a:r>
            <a:r>
              <a:rPr lang="en-GB" sz="2400" dirty="0" err="1">
                <a:solidFill>
                  <a:schemeClr val="accent6">
                    <a:lumMod val="50000"/>
                  </a:schemeClr>
                </a:solidFill>
              </a:rPr>
              <a:t>creando</a:t>
            </a:r>
            <a:r>
              <a:rPr lang="en-GB" sz="2400" dirty="0">
                <a:solidFill>
                  <a:schemeClr val="accent6">
                    <a:lumMod val="50000"/>
                  </a:schemeClr>
                </a:solidFill>
              </a:rPr>
              <a:t> </a:t>
            </a:r>
            <a:r>
              <a:rPr lang="en-GB" sz="2400" dirty="0" err="1">
                <a:solidFill>
                  <a:schemeClr val="accent6">
                    <a:lumMod val="50000"/>
                  </a:schemeClr>
                </a:solidFill>
              </a:rPr>
              <a:t>una</a:t>
            </a:r>
            <a:r>
              <a:rPr lang="en-GB" sz="2400" dirty="0">
                <a:solidFill>
                  <a:schemeClr val="accent6">
                    <a:lumMod val="50000"/>
                  </a:schemeClr>
                </a:solidFill>
              </a:rPr>
              <a:t> </a:t>
            </a:r>
            <a:r>
              <a:rPr lang="en-GB" sz="2400" b="1" dirty="0" err="1">
                <a:solidFill>
                  <a:schemeClr val="accent6">
                    <a:lumMod val="50000"/>
                  </a:schemeClr>
                </a:solidFill>
              </a:rPr>
              <a:t>conexion</a:t>
            </a:r>
            <a:r>
              <a:rPr lang="en-GB" sz="2400" b="1" dirty="0">
                <a:solidFill>
                  <a:schemeClr val="accent6">
                    <a:lumMod val="50000"/>
                  </a:schemeClr>
                </a:solidFill>
              </a:rPr>
              <a:t> con </a:t>
            </a:r>
            <a:r>
              <a:rPr lang="en-GB" sz="2400" b="1" dirty="0" err="1">
                <a:solidFill>
                  <a:schemeClr val="accent6">
                    <a:lumMod val="50000"/>
                  </a:schemeClr>
                </a:solidFill>
              </a:rPr>
              <a:t>proveniencia</a:t>
            </a:r>
            <a:r>
              <a:rPr lang="en-GB" sz="2400" b="1" dirty="0">
                <a:solidFill>
                  <a:schemeClr val="accent6">
                    <a:lumMod val="50000"/>
                  </a:schemeClr>
                </a:solidFill>
              </a:rPr>
              <a:t> </a:t>
            </a:r>
            <a:r>
              <a:rPr lang="en-GB" sz="2400" dirty="0">
                <a:solidFill>
                  <a:schemeClr val="accent6">
                    <a:lumMod val="50000"/>
                  </a:schemeClr>
                </a:solidFill>
              </a:rPr>
              <a:t>entre el </a:t>
            </a:r>
            <a:r>
              <a:rPr lang="en-GB" sz="2400" dirty="0" err="1">
                <a:solidFill>
                  <a:schemeClr val="accent6">
                    <a:lumMod val="50000"/>
                  </a:schemeClr>
                </a:solidFill>
              </a:rPr>
              <a:t>trabajo</a:t>
            </a:r>
            <a:r>
              <a:rPr lang="en-GB" sz="2400" dirty="0">
                <a:solidFill>
                  <a:schemeClr val="accent6">
                    <a:lumMod val="50000"/>
                  </a:schemeClr>
                </a:solidFill>
              </a:rPr>
              <a:t> y el </a:t>
            </a:r>
            <a:r>
              <a:rPr lang="en-GB" sz="2400" dirty="0" err="1">
                <a:solidFill>
                  <a:schemeClr val="accent6">
                    <a:lumMod val="50000"/>
                  </a:schemeClr>
                </a:solidFill>
              </a:rPr>
              <a:t>investigador</a:t>
            </a:r>
            <a:endParaRPr lang="en-GB" sz="2400" dirty="0">
              <a:solidFill>
                <a:schemeClr val="accent6">
                  <a:lumMod val="50000"/>
                </a:schemeClr>
              </a:solidFill>
            </a:endParaRPr>
          </a:p>
        </p:txBody>
      </p:sp>
      <p:sp>
        <p:nvSpPr>
          <p:cNvPr id="187" name="Shape 187"/>
          <p:cNvSpPr txBox="1">
            <a:spLocks noGrp="1"/>
          </p:cNvSpPr>
          <p:nvPr>
            <p:ph type="title"/>
          </p:nvPr>
        </p:nvSpPr>
        <p:spPr>
          <a:xfrm>
            <a:off x="1835700" y="324775"/>
            <a:ext cx="8520600" cy="1212000"/>
          </a:xfrm>
          <a:prstGeom prst="rect">
            <a:avLst/>
          </a:prstGeom>
        </p:spPr>
        <p:txBody>
          <a:bodyPr vert="horz" lIns="91425" tIns="91425" rIns="91425" bIns="91425" rtlCol="0" anchor="b" anchorCtr="0">
            <a:noAutofit/>
          </a:bodyPr>
          <a:lstStyle/>
          <a:p>
            <a:r>
              <a:rPr lang="en-GB" dirty="0"/>
              <a:t>CONTROL DEL INVESTIGADOR Y EL REGISTRO ORCID</a:t>
            </a:r>
          </a:p>
        </p:txBody>
      </p:sp>
    </p:spTree>
    <p:extLst>
      <p:ext uri="{BB962C8B-B14F-4D97-AF65-F5344CB8AC3E}">
        <p14:creationId xmlns:p14="http://schemas.microsoft.com/office/powerpoint/2010/main" val="758123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title"/>
          </p:nvPr>
        </p:nvSpPr>
        <p:spPr>
          <a:xfrm>
            <a:off x="1696375" y="134954"/>
            <a:ext cx="9590750" cy="763500"/>
          </a:xfrm>
          <a:prstGeom prst="rect">
            <a:avLst/>
          </a:prstGeom>
        </p:spPr>
        <p:txBody>
          <a:bodyPr vert="horz" lIns="91425" tIns="91425" rIns="91425" bIns="91425" rtlCol="0" anchor="b" anchorCtr="0">
            <a:noAutofit/>
          </a:bodyPr>
          <a:lstStyle/>
          <a:p>
            <a:r>
              <a:rPr lang="en-GB" dirty="0"/>
              <a:t>El </a:t>
            </a:r>
            <a:r>
              <a:rPr lang="en-GB" dirty="0" err="1"/>
              <a:t>apretón</a:t>
            </a:r>
            <a:r>
              <a:rPr lang="en-GB" dirty="0"/>
              <a:t> de </a:t>
            </a:r>
            <a:r>
              <a:rPr lang="en-GB" dirty="0" err="1"/>
              <a:t>manos</a:t>
            </a:r>
            <a:r>
              <a:rPr lang="en-GB" dirty="0"/>
              <a:t> </a:t>
            </a:r>
            <a:r>
              <a:rPr lang="en-GB" dirty="0" err="1"/>
              <a:t>electrónico</a:t>
            </a:r>
            <a:endParaRPr lang="en-GB" dirty="0"/>
          </a:p>
        </p:txBody>
      </p:sp>
      <p:pic>
        <p:nvPicPr>
          <p:cNvPr id="336" name="Shape 336"/>
          <p:cNvPicPr preferRelativeResize="0"/>
          <p:nvPr/>
        </p:nvPicPr>
        <p:blipFill>
          <a:blip r:embed="rId3">
            <a:alphaModFix/>
          </a:blip>
          <a:stretch>
            <a:fillRect/>
          </a:stretch>
        </p:blipFill>
        <p:spPr>
          <a:xfrm>
            <a:off x="6273625" y="769866"/>
            <a:ext cx="3943350" cy="5829300"/>
          </a:xfrm>
          <a:prstGeom prst="rect">
            <a:avLst/>
          </a:prstGeom>
          <a:noFill/>
          <a:ln>
            <a:noFill/>
          </a:ln>
        </p:spPr>
      </p:pic>
      <p:sp>
        <p:nvSpPr>
          <p:cNvPr id="337" name="Shape 337"/>
          <p:cNvSpPr txBox="1"/>
          <p:nvPr/>
        </p:nvSpPr>
        <p:spPr>
          <a:xfrm>
            <a:off x="685800" y="855590"/>
            <a:ext cx="5410200" cy="5273746"/>
          </a:xfrm>
          <a:prstGeom prst="rect">
            <a:avLst/>
          </a:prstGeom>
          <a:noFill/>
          <a:ln>
            <a:noFill/>
          </a:ln>
        </p:spPr>
        <p:txBody>
          <a:bodyPr lIns="91425" tIns="91425" rIns="91425" bIns="91425" anchor="t" anchorCtr="0">
            <a:noAutofit/>
          </a:bodyPr>
          <a:lstStyle/>
          <a:p>
            <a:r>
              <a:rPr lang="en-GB" dirty="0" err="1">
                <a:solidFill>
                  <a:schemeClr val="accent6">
                    <a:lumMod val="50000"/>
                  </a:schemeClr>
                </a:solidFill>
                <a:latin typeface="Open Sans" charset="0"/>
                <a:ea typeface="Open Sans" charset="0"/>
                <a:cs typeface="Open Sans" charset="0"/>
              </a:rPr>
              <a:t>Autentificación</a:t>
            </a:r>
            <a:r>
              <a:rPr lang="en-GB" dirty="0">
                <a:solidFill>
                  <a:schemeClr val="accent6">
                    <a:lumMod val="50000"/>
                  </a:schemeClr>
                </a:solidFill>
                <a:latin typeface="Open Sans" charset="0"/>
                <a:ea typeface="Open Sans" charset="0"/>
                <a:cs typeface="Open Sans" charset="0"/>
              </a:rPr>
              <a:t> – el </a:t>
            </a:r>
            <a:r>
              <a:rPr lang="en-GB" dirty="0" err="1">
                <a:solidFill>
                  <a:schemeClr val="accent6">
                    <a:lumMod val="50000"/>
                  </a:schemeClr>
                </a:solidFill>
                <a:latin typeface="Open Sans" charset="0"/>
                <a:ea typeface="Open Sans" charset="0"/>
                <a:cs typeface="Open Sans" charset="0"/>
              </a:rPr>
              <a:t>apretón</a:t>
            </a:r>
            <a:r>
              <a:rPr lang="en-GB" dirty="0">
                <a:solidFill>
                  <a:schemeClr val="accent6">
                    <a:lumMod val="50000"/>
                  </a:schemeClr>
                </a:solidFill>
                <a:latin typeface="Open Sans" charset="0"/>
                <a:ea typeface="Open Sans" charset="0"/>
                <a:cs typeface="Open Sans" charset="0"/>
              </a:rPr>
              <a:t> de </a:t>
            </a:r>
            <a:r>
              <a:rPr lang="en-GB" dirty="0" err="1">
                <a:solidFill>
                  <a:schemeClr val="accent6">
                    <a:lumMod val="50000"/>
                  </a:schemeClr>
                </a:solidFill>
                <a:latin typeface="Open Sans" charset="0"/>
                <a:ea typeface="Open Sans" charset="0"/>
                <a:cs typeface="Open Sans" charset="0"/>
              </a:rPr>
              <a:t>manos</a:t>
            </a:r>
            <a:r>
              <a:rPr lang="en-GB" dirty="0">
                <a:solidFill>
                  <a:schemeClr val="accent6">
                    <a:lumMod val="50000"/>
                  </a:schemeClr>
                </a:solidFill>
                <a:latin typeface="Open Sans" charset="0"/>
                <a:ea typeface="Open Sans" charset="0"/>
                <a:cs typeface="Open Sans" charset="0"/>
              </a:rPr>
              <a:t> - </a:t>
            </a:r>
            <a:r>
              <a:rPr lang="en-GB" dirty="0" err="1">
                <a:solidFill>
                  <a:schemeClr val="accent6">
                    <a:lumMod val="50000"/>
                  </a:schemeClr>
                </a:solidFill>
                <a:latin typeface="Open Sans" charset="0"/>
                <a:ea typeface="Open Sans" charset="0"/>
                <a:cs typeface="Open Sans" charset="0"/>
              </a:rPr>
              <a:t>es</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rápido</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fácil</a:t>
            </a:r>
            <a:r>
              <a:rPr lang="en-GB" dirty="0">
                <a:solidFill>
                  <a:schemeClr val="accent6">
                    <a:lumMod val="50000"/>
                  </a:schemeClr>
                </a:solidFill>
                <a:latin typeface="Open Sans" charset="0"/>
                <a:ea typeface="Open Sans" charset="0"/>
                <a:cs typeface="Open Sans" charset="0"/>
              </a:rPr>
              <a:t>, y </a:t>
            </a:r>
            <a:r>
              <a:rPr lang="en-GB" dirty="0" err="1">
                <a:solidFill>
                  <a:schemeClr val="accent6">
                    <a:lumMod val="50000"/>
                  </a:schemeClr>
                </a:solidFill>
                <a:latin typeface="Open Sans" charset="0"/>
                <a:ea typeface="Open Sans" charset="0"/>
                <a:cs typeface="Open Sans" charset="0"/>
              </a:rPr>
              <a:t>preciso</a:t>
            </a:r>
            <a:endParaRPr lang="en-GB" dirty="0">
              <a:solidFill>
                <a:schemeClr val="accent6">
                  <a:lumMod val="50000"/>
                </a:schemeClr>
              </a:solidFill>
              <a:latin typeface="Open Sans" charset="0"/>
              <a:ea typeface="Open Sans" charset="0"/>
              <a:cs typeface="Open Sans" charset="0"/>
            </a:endParaRPr>
          </a:p>
          <a:p>
            <a:endParaRPr lang="en-GB" b="1" dirty="0">
              <a:solidFill>
                <a:schemeClr val="accent6">
                  <a:lumMod val="50000"/>
                </a:schemeClr>
              </a:solidFill>
              <a:latin typeface="Open Sans" charset="0"/>
              <a:ea typeface="Open Sans" charset="0"/>
              <a:cs typeface="Open Sans" charset="0"/>
            </a:endParaRPr>
          </a:p>
          <a:p>
            <a:r>
              <a:rPr lang="en-GB" b="1" dirty="0" err="1">
                <a:solidFill>
                  <a:schemeClr val="accent6">
                    <a:lumMod val="50000"/>
                  </a:schemeClr>
                </a:solidFill>
                <a:latin typeface="Open Sans" charset="0"/>
                <a:ea typeface="Open Sans" charset="0"/>
                <a:cs typeface="Open Sans" charset="0"/>
              </a:rPr>
              <a:t>Todo</a:t>
            </a:r>
            <a:r>
              <a:rPr lang="en-GB" b="1" dirty="0">
                <a:solidFill>
                  <a:schemeClr val="accent6">
                    <a:lumMod val="50000"/>
                  </a:schemeClr>
                </a:solidFill>
                <a:latin typeface="Open Sans" charset="0"/>
                <a:ea typeface="Open Sans" charset="0"/>
                <a:cs typeface="Open Sans" charset="0"/>
              </a:rPr>
              <a:t> </a:t>
            </a:r>
            <a:r>
              <a:rPr lang="en-GB" b="1" dirty="0" err="1">
                <a:solidFill>
                  <a:schemeClr val="accent6">
                    <a:lumMod val="50000"/>
                  </a:schemeClr>
                </a:solidFill>
                <a:latin typeface="Open Sans" charset="0"/>
                <a:ea typeface="Open Sans" charset="0"/>
                <a:cs typeface="Open Sans" charset="0"/>
              </a:rPr>
              <a:t>empieza</a:t>
            </a:r>
            <a:r>
              <a:rPr lang="en-GB" b="1" dirty="0">
                <a:solidFill>
                  <a:schemeClr val="accent6">
                    <a:lumMod val="50000"/>
                  </a:schemeClr>
                </a:solidFill>
                <a:latin typeface="Open Sans" charset="0"/>
                <a:ea typeface="Open Sans" charset="0"/>
                <a:cs typeface="Open Sans" charset="0"/>
              </a:rPr>
              <a:t> con el </a:t>
            </a:r>
            <a:r>
              <a:rPr lang="en-GB" b="1" dirty="0" err="1">
                <a:solidFill>
                  <a:schemeClr val="accent6">
                    <a:lumMod val="50000"/>
                  </a:schemeClr>
                </a:solidFill>
                <a:latin typeface="Open Sans" charset="0"/>
                <a:ea typeface="Open Sans" charset="0"/>
                <a:cs typeface="Open Sans" charset="0"/>
              </a:rPr>
              <a:t>registro</a:t>
            </a:r>
            <a:endParaRPr lang="en-GB" b="1" dirty="0">
              <a:solidFill>
                <a:schemeClr val="accent6">
                  <a:lumMod val="50000"/>
                </a:schemeClr>
              </a:solidFill>
              <a:latin typeface="Open Sans" charset="0"/>
              <a:ea typeface="Open Sans" charset="0"/>
              <a:cs typeface="Open Sans" charset="0"/>
            </a:endParaRPr>
          </a:p>
          <a:p>
            <a:endParaRPr lang="en-GB" b="1" dirty="0">
              <a:solidFill>
                <a:schemeClr val="accent6">
                  <a:lumMod val="50000"/>
                </a:schemeClr>
              </a:solidFill>
              <a:latin typeface="Open Sans" charset="0"/>
              <a:ea typeface="Open Sans" charset="0"/>
              <a:cs typeface="Open Sans" charset="0"/>
            </a:endParaRPr>
          </a:p>
          <a:p>
            <a:r>
              <a:rPr lang="en-GB" dirty="0" err="1">
                <a:solidFill>
                  <a:schemeClr val="accent6">
                    <a:lumMod val="50000"/>
                  </a:schemeClr>
                </a:solidFill>
                <a:latin typeface="Open Sans" charset="0"/>
                <a:ea typeface="Open Sans" charset="0"/>
                <a:cs typeface="Open Sans" charset="0"/>
              </a:rPr>
              <a:t>Cuando</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entro</a:t>
            </a:r>
            <a:r>
              <a:rPr lang="en-GB" dirty="0">
                <a:solidFill>
                  <a:schemeClr val="accent6">
                    <a:lumMod val="50000"/>
                  </a:schemeClr>
                </a:solidFill>
                <a:latin typeface="Open Sans" charset="0"/>
                <a:ea typeface="Open Sans" charset="0"/>
                <a:cs typeface="Open Sans" charset="0"/>
              </a:rPr>
              <a:t> a mi </a:t>
            </a:r>
            <a:r>
              <a:rPr lang="en-GB" dirty="0" err="1">
                <a:solidFill>
                  <a:schemeClr val="accent6">
                    <a:lumMod val="50000"/>
                  </a:schemeClr>
                </a:solidFill>
                <a:latin typeface="Open Sans" charset="0"/>
                <a:ea typeface="Open Sans" charset="0"/>
                <a:cs typeface="Open Sans" charset="0"/>
              </a:rPr>
              <a:t>registro</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estoy</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seguro</a:t>
            </a:r>
            <a:r>
              <a:rPr lang="en-GB" dirty="0">
                <a:solidFill>
                  <a:schemeClr val="accent6">
                    <a:lumMod val="50000"/>
                  </a:schemeClr>
                </a:solidFill>
                <a:latin typeface="Open Sans" charset="0"/>
                <a:ea typeface="Open Sans" charset="0"/>
                <a:cs typeface="Open Sans" charset="0"/>
              </a:rPr>
              <a:t> de que </a:t>
            </a:r>
            <a:r>
              <a:rPr lang="en-GB" dirty="0" err="1">
                <a:solidFill>
                  <a:schemeClr val="accent6">
                    <a:lumMod val="50000"/>
                  </a:schemeClr>
                </a:solidFill>
                <a:latin typeface="Open Sans" charset="0"/>
                <a:ea typeface="Open Sans" charset="0"/>
                <a:cs typeface="Open Sans" charset="0"/>
              </a:rPr>
              <a:t>estoy</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en</a:t>
            </a:r>
            <a:r>
              <a:rPr lang="en-GB" dirty="0">
                <a:solidFill>
                  <a:schemeClr val="accent6">
                    <a:lumMod val="50000"/>
                  </a:schemeClr>
                </a:solidFill>
                <a:latin typeface="Open Sans" charset="0"/>
                <a:ea typeface="Open Sans" charset="0"/>
                <a:cs typeface="Open Sans" charset="0"/>
              </a:rPr>
              <a:t> control.</a:t>
            </a:r>
            <a:endParaRPr dirty="0">
              <a:solidFill>
                <a:schemeClr val="accent6">
                  <a:lumMod val="50000"/>
                </a:schemeClr>
              </a:solidFill>
              <a:latin typeface="Open Sans" charset="0"/>
              <a:ea typeface="Open Sans" charset="0"/>
              <a:cs typeface="Open Sans" charset="0"/>
            </a:endParaRPr>
          </a:p>
          <a:p>
            <a:r>
              <a:rPr lang="en-GB" dirty="0">
                <a:solidFill>
                  <a:schemeClr val="accent6">
                    <a:lumMod val="50000"/>
                  </a:schemeClr>
                </a:solidFill>
                <a:latin typeface="Open Sans" charset="0"/>
                <a:ea typeface="Open Sans" charset="0"/>
                <a:cs typeface="Open Sans" charset="0"/>
              </a:rPr>
              <a:t>Las </a:t>
            </a:r>
            <a:r>
              <a:rPr lang="en-GB" dirty="0" err="1">
                <a:solidFill>
                  <a:schemeClr val="accent6">
                    <a:lumMod val="50000"/>
                  </a:schemeClr>
                </a:solidFill>
                <a:latin typeface="Open Sans" charset="0"/>
                <a:ea typeface="Open Sans" charset="0"/>
                <a:cs typeface="Open Sans" charset="0"/>
              </a:rPr>
              <a:t>organizaciones</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miembro</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pueden</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pedir</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permiso</a:t>
            </a:r>
            <a:r>
              <a:rPr lang="en-GB" dirty="0">
                <a:solidFill>
                  <a:schemeClr val="accent6">
                    <a:lumMod val="50000"/>
                  </a:schemeClr>
                </a:solidFill>
                <a:latin typeface="Open Sans" charset="0"/>
                <a:ea typeface="Open Sans" charset="0"/>
                <a:cs typeface="Open Sans" charset="0"/>
              </a:rPr>
              <a:t> para:</a:t>
            </a:r>
          </a:p>
          <a:p>
            <a:endParaRPr lang="en-GB" dirty="0">
              <a:solidFill>
                <a:schemeClr val="accent6">
                  <a:lumMod val="50000"/>
                </a:schemeClr>
              </a:solidFill>
              <a:latin typeface="Open Sans" charset="0"/>
              <a:ea typeface="Open Sans" charset="0"/>
              <a:cs typeface="Open Sans" charset="0"/>
            </a:endParaRPr>
          </a:p>
          <a:p>
            <a:pPr marL="457200" indent="-342900">
              <a:buClr>
                <a:srgbClr val="6A6A6A"/>
              </a:buClr>
              <a:buSzPct val="100000"/>
              <a:buChar char="●"/>
            </a:pPr>
            <a:r>
              <a:rPr lang="en-GB" dirty="0" err="1">
                <a:solidFill>
                  <a:schemeClr val="accent6">
                    <a:lumMod val="50000"/>
                  </a:schemeClr>
                </a:solidFill>
                <a:latin typeface="Open Sans" charset="0"/>
                <a:ea typeface="Open Sans" charset="0"/>
                <a:cs typeface="Open Sans" charset="0"/>
              </a:rPr>
              <a:t>Recolectar</a:t>
            </a:r>
            <a:r>
              <a:rPr lang="en-GB" dirty="0">
                <a:solidFill>
                  <a:schemeClr val="accent6">
                    <a:lumMod val="50000"/>
                  </a:schemeClr>
                </a:solidFill>
                <a:latin typeface="Open Sans" charset="0"/>
                <a:ea typeface="Open Sans" charset="0"/>
                <a:cs typeface="Open Sans" charset="0"/>
              </a:rPr>
              <a:t> mi </a:t>
            </a:r>
            <a:r>
              <a:rPr lang="en-GB" dirty="0" err="1">
                <a:solidFill>
                  <a:schemeClr val="accent6">
                    <a:lumMod val="50000"/>
                  </a:schemeClr>
                </a:solidFill>
                <a:latin typeface="Open Sans" charset="0"/>
                <a:ea typeface="Open Sans" charset="0"/>
                <a:cs typeface="Open Sans" charset="0"/>
              </a:rPr>
              <a:t>iD</a:t>
            </a:r>
            <a:endParaRPr lang="en-GB" dirty="0">
              <a:solidFill>
                <a:schemeClr val="accent6">
                  <a:lumMod val="50000"/>
                </a:schemeClr>
              </a:solidFill>
              <a:latin typeface="Open Sans" charset="0"/>
              <a:ea typeface="Open Sans" charset="0"/>
              <a:cs typeface="Open Sans" charset="0"/>
            </a:endParaRPr>
          </a:p>
          <a:p>
            <a:pPr marL="457200" indent="-342900">
              <a:buClr>
                <a:srgbClr val="6A6A6A"/>
              </a:buClr>
              <a:buSzPct val="100000"/>
              <a:buChar char="●"/>
            </a:pPr>
            <a:r>
              <a:rPr lang="en-GB" dirty="0">
                <a:solidFill>
                  <a:schemeClr val="accent6">
                    <a:lumMod val="50000"/>
                  </a:schemeClr>
                </a:solidFill>
                <a:latin typeface="Open Sans" charset="0"/>
                <a:ea typeface="Open Sans" charset="0"/>
                <a:cs typeface="Open Sans" charset="0"/>
              </a:rPr>
              <a:t>Leer mi </a:t>
            </a:r>
            <a:r>
              <a:rPr lang="en-GB" dirty="0" err="1">
                <a:solidFill>
                  <a:schemeClr val="accent6">
                    <a:lumMod val="50000"/>
                  </a:schemeClr>
                </a:solidFill>
                <a:latin typeface="Open Sans" charset="0"/>
                <a:ea typeface="Open Sans" charset="0"/>
                <a:cs typeface="Open Sans" charset="0"/>
              </a:rPr>
              <a:t>registro</a:t>
            </a:r>
            <a:endParaRPr lang="en-GB" dirty="0">
              <a:solidFill>
                <a:schemeClr val="accent6">
                  <a:lumMod val="50000"/>
                </a:schemeClr>
              </a:solidFill>
              <a:latin typeface="Open Sans" charset="0"/>
              <a:ea typeface="Open Sans" charset="0"/>
              <a:cs typeface="Open Sans" charset="0"/>
            </a:endParaRPr>
          </a:p>
          <a:p>
            <a:pPr marL="457200" indent="-342900">
              <a:buClr>
                <a:srgbClr val="6A6A6A"/>
              </a:buClr>
              <a:buSzPct val="100000"/>
              <a:buChar char="●"/>
            </a:pPr>
            <a:r>
              <a:rPr lang="en-GB" dirty="0" err="1">
                <a:solidFill>
                  <a:schemeClr val="accent6">
                    <a:lumMod val="50000"/>
                  </a:schemeClr>
                </a:solidFill>
                <a:latin typeface="Open Sans" charset="0"/>
                <a:ea typeface="Open Sans" charset="0"/>
                <a:cs typeface="Open Sans" charset="0"/>
              </a:rPr>
              <a:t>Agregar</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información</a:t>
            </a:r>
            <a:r>
              <a:rPr lang="en-GB" dirty="0">
                <a:solidFill>
                  <a:schemeClr val="accent6">
                    <a:lumMod val="50000"/>
                  </a:schemeClr>
                </a:solidFill>
                <a:latin typeface="Open Sans" charset="0"/>
                <a:ea typeface="Open Sans" charset="0"/>
                <a:cs typeface="Open Sans" charset="0"/>
              </a:rPr>
              <a:t> a mi </a:t>
            </a:r>
            <a:r>
              <a:rPr lang="en-GB" dirty="0" err="1">
                <a:solidFill>
                  <a:schemeClr val="accent6">
                    <a:lumMod val="50000"/>
                  </a:schemeClr>
                </a:solidFill>
                <a:latin typeface="Open Sans" charset="0"/>
                <a:ea typeface="Open Sans" charset="0"/>
                <a:cs typeface="Open Sans" charset="0"/>
              </a:rPr>
              <a:t>registro</a:t>
            </a:r>
            <a:endParaRPr lang="en-GB" dirty="0">
              <a:solidFill>
                <a:schemeClr val="accent6">
                  <a:lumMod val="50000"/>
                </a:schemeClr>
              </a:solidFill>
              <a:latin typeface="Open Sans" charset="0"/>
              <a:ea typeface="Open Sans" charset="0"/>
              <a:cs typeface="Open Sans" charset="0"/>
            </a:endParaRPr>
          </a:p>
          <a:p>
            <a:pPr marL="457200" indent="-342900">
              <a:buClr>
                <a:srgbClr val="6A6A6A"/>
              </a:buClr>
              <a:buSzPct val="100000"/>
              <a:buChar char="●"/>
            </a:pPr>
            <a:r>
              <a:rPr lang="en-GB" dirty="0" err="1">
                <a:solidFill>
                  <a:schemeClr val="accent6">
                    <a:lumMod val="50000"/>
                  </a:schemeClr>
                </a:solidFill>
                <a:latin typeface="Open Sans" charset="0"/>
                <a:ea typeface="Open Sans" charset="0"/>
                <a:cs typeface="Open Sans" charset="0"/>
              </a:rPr>
              <a:t>Actualizar</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información</a:t>
            </a:r>
            <a:endParaRPr lang="en-GB" dirty="0">
              <a:solidFill>
                <a:schemeClr val="accent6">
                  <a:lumMod val="50000"/>
                </a:schemeClr>
              </a:solidFill>
              <a:latin typeface="Open Sans" charset="0"/>
              <a:ea typeface="Open Sans" charset="0"/>
              <a:cs typeface="Open Sans" charset="0"/>
            </a:endParaRPr>
          </a:p>
          <a:p>
            <a:pPr marL="457200" indent="-342900">
              <a:buClr>
                <a:srgbClr val="6A6A6A"/>
              </a:buClr>
              <a:buSzPct val="100000"/>
              <a:buChar char="●"/>
            </a:pPr>
            <a:endParaRPr lang="en-GB" dirty="0">
              <a:solidFill>
                <a:schemeClr val="accent6">
                  <a:lumMod val="50000"/>
                </a:schemeClr>
              </a:solidFill>
              <a:latin typeface="Open Sans" charset="0"/>
              <a:ea typeface="Open Sans" charset="0"/>
              <a:cs typeface="Open Sans" charset="0"/>
            </a:endParaRPr>
          </a:p>
          <a:p>
            <a:r>
              <a:rPr lang="en-GB" dirty="0" err="1">
                <a:solidFill>
                  <a:schemeClr val="accent6">
                    <a:lumMod val="50000"/>
                  </a:schemeClr>
                </a:solidFill>
                <a:latin typeface="Open Sans" charset="0"/>
                <a:ea typeface="Open Sans" charset="0"/>
                <a:cs typeface="Open Sans" charset="0"/>
              </a:rPr>
              <a:t>Cuando</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entro</a:t>
            </a:r>
            <a:r>
              <a:rPr lang="en-GB" dirty="0">
                <a:solidFill>
                  <a:schemeClr val="accent6">
                    <a:lumMod val="50000"/>
                  </a:schemeClr>
                </a:solidFill>
                <a:latin typeface="Open Sans" charset="0"/>
                <a:ea typeface="Open Sans" charset="0"/>
                <a:cs typeface="Open Sans" charset="0"/>
              </a:rPr>
              <a:t> y </a:t>
            </a:r>
            <a:r>
              <a:rPr lang="en-GB" dirty="0" err="1">
                <a:solidFill>
                  <a:schemeClr val="accent6">
                    <a:lumMod val="50000"/>
                  </a:schemeClr>
                </a:solidFill>
                <a:latin typeface="Open Sans" charset="0"/>
                <a:ea typeface="Open Sans" charset="0"/>
                <a:cs typeface="Open Sans" charset="0"/>
              </a:rPr>
              <a:t>autorizo</a:t>
            </a:r>
            <a:r>
              <a:rPr lang="en-GB" dirty="0">
                <a:solidFill>
                  <a:schemeClr val="accent6">
                    <a:lumMod val="50000"/>
                  </a:schemeClr>
                </a:solidFill>
                <a:latin typeface="Open Sans" charset="0"/>
                <a:ea typeface="Open Sans" charset="0"/>
                <a:cs typeface="Open Sans" charset="0"/>
              </a:rPr>
              <a:t>, la API de ORCID </a:t>
            </a:r>
            <a:r>
              <a:rPr lang="en-GB" dirty="0" err="1">
                <a:solidFill>
                  <a:schemeClr val="accent6">
                    <a:lumMod val="50000"/>
                  </a:schemeClr>
                </a:solidFill>
                <a:latin typeface="Open Sans" charset="0"/>
                <a:ea typeface="Open Sans" charset="0"/>
                <a:cs typeface="Open Sans" charset="0"/>
              </a:rPr>
              <a:t>empuja</a:t>
            </a:r>
            <a:r>
              <a:rPr lang="en-GB" dirty="0">
                <a:solidFill>
                  <a:schemeClr val="accent6">
                    <a:lumMod val="50000"/>
                  </a:schemeClr>
                </a:solidFill>
                <a:latin typeface="Open Sans" charset="0"/>
                <a:ea typeface="Open Sans" charset="0"/>
                <a:cs typeface="Open Sans" charset="0"/>
              </a:rPr>
              <a:t> mi </a:t>
            </a:r>
            <a:r>
              <a:rPr lang="en-GB" dirty="0" err="1">
                <a:solidFill>
                  <a:schemeClr val="accent6">
                    <a:lumMod val="50000"/>
                  </a:schemeClr>
                </a:solidFill>
                <a:latin typeface="Open Sans" charset="0"/>
                <a:ea typeface="Open Sans" charset="0"/>
                <a:cs typeface="Open Sans" charset="0"/>
              </a:rPr>
              <a:t>iD</a:t>
            </a:r>
            <a:r>
              <a:rPr lang="en-GB" dirty="0">
                <a:solidFill>
                  <a:schemeClr val="accent6">
                    <a:lumMod val="50000"/>
                  </a:schemeClr>
                </a:solidFill>
                <a:latin typeface="Open Sans" charset="0"/>
                <a:ea typeface="Open Sans" charset="0"/>
                <a:cs typeface="Open Sans" charset="0"/>
              </a:rPr>
              <a:t> a </a:t>
            </a:r>
            <a:r>
              <a:rPr lang="en-GB" dirty="0" err="1">
                <a:solidFill>
                  <a:schemeClr val="accent6">
                    <a:lumMod val="50000"/>
                  </a:schemeClr>
                </a:solidFill>
                <a:latin typeface="Open Sans" charset="0"/>
                <a:ea typeface="Open Sans" charset="0"/>
                <a:cs typeface="Open Sans" charset="0"/>
              </a:rPr>
              <a:t>los</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sistemas</a:t>
            </a:r>
            <a:r>
              <a:rPr lang="en-GB" dirty="0">
                <a:solidFill>
                  <a:schemeClr val="accent6">
                    <a:lumMod val="50000"/>
                  </a:schemeClr>
                </a:solidFill>
                <a:latin typeface="Open Sans" charset="0"/>
                <a:ea typeface="Open Sans" charset="0"/>
                <a:cs typeface="Open Sans" charset="0"/>
              </a:rPr>
              <a:t> de la </a:t>
            </a:r>
            <a:r>
              <a:rPr lang="en-GB" dirty="0" err="1">
                <a:solidFill>
                  <a:schemeClr val="accent6">
                    <a:lumMod val="50000"/>
                  </a:schemeClr>
                </a:solidFill>
                <a:latin typeface="Open Sans" charset="0"/>
                <a:ea typeface="Open Sans" charset="0"/>
                <a:cs typeface="Open Sans" charset="0"/>
              </a:rPr>
              <a:t>organización</a:t>
            </a:r>
            <a:r>
              <a:rPr lang="en-GB" dirty="0">
                <a:solidFill>
                  <a:schemeClr val="accent6">
                    <a:lumMod val="50000"/>
                  </a:schemeClr>
                </a:solidFill>
                <a:latin typeface="Open Sans" charset="0"/>
                <a:ea typeface="Open Sans" charset="0"/>
                <a:cs typeface="Open Sans" charset="0"/>
              </a:rPr>
              <a:t>. La </a:t>
            </a:r>
            <a:r>
              <a:rPr lang="en-GB" dirty="0" err="1">
                <a:solidFill>
                  <a:schemeClr val="accent6">
                    <a:lumMod val="50000"/>
                  </a:schemeClr>
                </a:solidFill>
                <a:latin typeface="Open Sans" charset="0"/>
                <a:ea typeface="Open Sans" charset="0"/>
                <a:cs typeface="Open Sans" charset="0"/>
              </a:rPr>
              <a:t>organización</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puede</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también</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chequear</a:t>
            </a:r>
            <a:r>
              <a:rPr lang="en-GB" dirty="0">
                <a:solidFill>
                  <a:schemeClr val="accent6">
                    <a:lumMod val="50000"/>
                  </a:schemeClr>
                </a:solidFill>
                <a:latin typeface="Open Sans" charset="0"/>
                <a:ea typeface="Open Sans" charset="0"/>
                <a:cs typeface="Open Sans" charset="0"/>
              </a:rPr>
              <a:t> mi </a:t>
            </a:r>
            <a:r>
              <a:rPr lang="en-GB" dirty="0" err="1">
                <a:solidFill>
                  <a:schemeClr val="accent6">
                    <a:lumMod val="50000"/>
                  </a:schemeClr>
                </a:solidFill>
                <a:latin typeface="Open Sans" charset="0"/>
                <a:ea typeface="Open Sans" charset="0"/>
                <a:cs typeface="Open Sans" charset="0"/>
              </a:rPr>
              <a:t>registro</a:t>
            </a:r>
            <a:r>
              <a:rPr lang="en-GB" dirty="0">
                <a:solidFill>
                  <a:schemeClr val="accent6">
                    <a:lumMod val="50000"/>
                  </a:schemeClr>
                </a:solidFill>
                <a:latin typeface="Open Sans" charset="0"/>
                <a:ea typeface="Open Sans" charset="0"/>
                <a:cs typeface="Open Sans" charset="0"/>
              </a:rPr>
              <a:t> ORCID para </a:t>
            </a:r>
            <a:r>
              <a:rPr lang="en-GB" dirty="0" err="1">
                <a:solidFill>
                  <a:schemeClr val="accent6">
                    <a:lumMod val="50000"/>
                  </a:schemeClr>
                </a:solidFill>
                <a:latin typeface="Open Sans" charset="0"/>
                <a:ea typeface="Open Sans" charset="0"/>
                <a:cs typeface="Open Sans" charset="0"/>
              </a:rPr>
              <a:t>más</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información</a:t>
            </a:r>
            <a:r>
              <a:rPr lang="en-GB" dirty="0">
                <a:solidFill>
                  <a:schemeClr val="accent6">
                    <a:lumMod val="50000"/>
                  </a:schemeClr>
                </a:solidFill>
                <a:latin typeface="Open Sans" charset="0"/>
                <a:ea typeface="Open Sans" charset="0"/>
                <a:cs typeface="Open Sans" charset="0"/>
              </a:rPr>
              <a:t>, y </a:t>
            </a:r>
            <a:r>
              <a:rPr lang="en-GB" dirty="0" err="1">
                <a:solidFill>
                  <a:schemeClr val="accent6">
                    <a:lumMod val="50000"/>
                  </a:schemeClr>
                </a:solidFill>
                <a:latin typeface="Open Sans" charset="0"/>
                <a:ea typeface="Open Sans" charset="0"/>
                <a:cs typeface="Open Sans" charset="0"/>
              </a:rPr>
              <a:t>monitorearlo</a:t>
            </a:r>
            <a:r>
              <a:rPr lang="en-GB" dirty="0">
                <a:solidFill>
                  <a:schemeClr val="accent6">
                    <a:lumMod val="50000"/>
                  </a:schemeClr>
                </a:solidFill>
                <a:latin typeface="Open Sans" charset="0"/>
                <a:ea typeface="Open Sans" charset="0"/>
                <a:cs typeface="Open Sans" charset="0"/>
              </a:rPr>
              <a:t> para </a:t>
            </a:r>
            <a:r>
              <a:rPr lang="en-GB" dirty="0" err="1">
                <a:solidFill>
                  <a:schemeClr val="accent6">
                    <a:lumMod val="50000"/>
                  </a:schemeClr>
                </a:solidFill>
                <a:latin typeface="Open Sans" charset="0"/>
                <a:ea typeface="Open Sans" charset="0"/>
                <a:cs typeface="Open Sans" charset="0"/>
              </a:rPr>
              <a:t>actualizaciones</a:t>
            </a:r>
            <a:r>
              <a:rPr lang="en-GB" dirty="0">
                <a:solidFill>
                  <a:schemeClr val="accent6">
                    <a:lumMod val="50000"/>
                  </a:schemeClr>
                </a:solidFill>
                <a:latin typeface="Open Sans" charset="0"/>
                <a:ea typeface="Open Sans" charset="0"/>
                <a:cs typeface="Open Sans" charset="0"/>
              </a:rPr>
              <a:t> </a:t>
            </a:r>
          </a:p>
          <a:p>
            <a:pPr lvl="0"/>
            <a:endParaRPr lang="en-GB" dirty="0">
              <a:solidFill>
                <a:schemeClr val="accent6">
                  <a:lumMod val="50000"/>
                </a:schemeClr>
              </a:solidFill>
            </a:endParaRPr>
          </a:p>
        </p:txBody>
      </p:sp>
    </p:spTree>
    <p:extLst>
      <p:ext uri="{BB962C8B-B14F-4D97-AF65-F5344CB8AC3E}">
        <p14:creationId xmlns:p14="http://schemas.microsoft.com/office/powerpoint/2010/main" val="2627330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12165"/>
            <a:ext cx="7924800" cy="984738"/>
          </a:xfrm>
        </p:spPr>
        <p:txBody>
          <a:bodyPr/>
          <a:lstStyle/>
          <a:p>
            <a:r>
              <a:rPr lang="en-US" dirty="0">
                <a:latin typeface="Open Sans" charset="0"/>
                <a:ea typeface="Open Sans" charset="0"/>
                <a:cs typeface="Open Sans" charset="0"/>
              </a:rPr>
              <a:t>ORCID </a:t>
            </a:r>
            <a:r>
              <a:rPr lang="en-US" dirty="0" err="1">
                <a:latin typeface="Open Sans" charset="0"/>
                <a:ea typeface="Open Sans" charset="0"/>
                <a:cs typeface="Open Sans" charset="0"/>
              </a:rPr>
              <a:t>es</a:t>
            </a:r>
            <a:r>
              <a:rPr lang="en-US" dirty="0">
                <a:latin typeface="Open Sans" charset="0"/>
                <a:ea typeface="Open Sans" charset="0"/>
                <a:cs typeface="Open Sans" charset="0"/>
              </a:rPr>
              <a:t> </a:t>
            </a:r>
            <a:r>
              <a:rPr lang="en-US" dirty="0" err="1">
                <a:latin typeface="Open Sans" charset="0"/>
                <a:ea typeface="Open Sans" charset="0"/>
                <a:cs typeface="Open Sans" charset="0"/>
              </a:rPr>
              <a:t>opcional</a:t>
            </a:r>
            <a:endParaRPr lang="en-US" dirty="0">
              <a:latin typeface="Open Sans" charset="0"/>
              <a:ea typeface="Open Sans" charset="0"/>
              <a:cs typeface="Open Sans" charset="0"/>
            </a:endParaRPr>
          </a:p>
        </p:txBody>
      </p:sp>
      <p:sp>
        <p:nvSpPr>
          <p:cNvPr id="5" name="Content Placeholder 1"/>
          <p:cNvSpPr>
            <a:spLocks noGrp="1"/>
          </p:cNvSpPr>
          <p:nvPr>
            <p:ph sz="quarter" idx="13"/>
          </p:nvPr>
        </p:nvSpPr>
        <p:spPr/>
        <p:txBody>
          <a:bodyPr>
            <a:normAutofit/>
          </a:bodyPr>
          <a:lstStyle/>
          <a:p>
            <a:pPr>
              <a:spcBef>
                <a:spcPts val="1872"/>
              </a:spcBef>
            </a:pPr>
            <a:r>
              <a:rPr lang="en-US" sz="3200" dirty="0">
                <a:solidFill>
                  <a:schemeClr val="accent6">
                    <a:lumMod val="50000"/>
                  </a:schemeClr>
                </a:solidFill>
              </a:rPr>
              <a:t>Los </a:t>
            </a:r>
            <a:r>
              <a:rPr lang="en-US" sz="3200" dirty="0" err="1">
                <a:solidFill>
                  <a:schemeClr val="accent6">
                    <a:lumMod val="50000"/>
                  </a:schemeClr>
                </a:solidFill>
              </a:rPr>
              <a:t>investigadores</a:t>
            </a:r>
            <a:r>
              <a:rPr lang="en-US" sz="3200" dirty="0">
                <a:solidFill>
                  <a:schemeClr val="accent6">
                    <a:lumMod val="50000"/>
                  </a:schemeClr>
                </a:solidFill>
              </a:rPr>
              <a:t> </a:t>
            </a:r>
            <a:r>
              <a:rPr lang="en-US" sz="3200" dirty="0" err="1">
                <a:solidFill>
                  <a:schemeClr val="accent6">
                    <a:lumMod val="50000"/>
                  </a:schemeClr>
                </a:solidFill>
              </a:rPr>
              <a:t>poseen</a:t>
            </a:r>
            <a:r>
              <a:rPr lang="en-US" sz="3200" dirty="0">
                <a:solidFill>
                  <a:schemeClr val="accent6">
                    <a:lumMod val="50000"/>
                  </a:schemeClr>
                </a:solidFill>
              </a:rPr>
              <a:t> y </a:t>
            </a:r>
            <a:r>
              <a:rPr lang="en-US" sz="3200" dirty="0" err="1">
                <a:solidFill>
                  <a:schemeClr val="accent6">
                    <a:lumMod val="50000"/>
                  </a:schemeClr>
                </a:solidFill>
              </a:rPr>
              <a:t>controlan</a:t>
            </a:r>
            <a:r>
              <a:rPr lang="en-US" sz="3200" dirty="0">
                <a:solidFill>
                  <a:schemeClr val="accent6">
                    <a:lumMod val="50000"/>
                  </a:schemeClr>
                </a:solidFill>
              </a:rPr>
              <a:t> </a:t>
            </a:r>
            <a:r>
              <a:rPr lang="en-US" sz="3200" dirty="0" err="1">
                <a:solidFill>
                  <a:schemeClr val="accent6">
                    <a:lumMod val="50000"/>
                  </a:schemeClr>
                </a:solidFill>
              </a:rPr>
              <a:t>su</a:t>
            </a:r>
            <a:r>
              <a:rPr lang="en-US" sz="3200" dirty="0">
                <a:solidFill>
                  <a:schemeClr val="accent6">
                    <a:lumMod val="50000"/>
                  </a:schemeClr>
                </a:solidFill>
              </a:rPr>
              <a:t> </a:t>
            </a:r>
            <a:r>
              <a:rPr lang="en-US" sz="3200" dirty="0" err="1">
                <a:solidFill>
                  <a:schemeClr val="accent6">
                    <a:lumMod val="50000"/>
                  </a:schemeClr>
                </a:solidFill>
              </a:rPr>
              <a:t>registro</a:t>
            </a:r>
            <a:endParaRPr lang="en-US" sz="3200" dirty="0">
              <a:solidFill>
                <a:schemeClr val="accent6">
                  <a:lumMod val="50000"/>
                </a:schemeClr>
              </a:solidFill>
            </a:endParaRPr>
          </a:p>
          <a:p>
            <a:pPr>
              <a:spcBef>
                <a:spcPts val="1872"/>
              </a:spcBef>
            </a:pPr>
            <a:endParaRPr lang="en-US" sz="3200" dirty="0">
              <a:solidFill>
                <a:schemeClr val="accent6">
                  <a:lumMod val="50000"/>
                </a:schemeClr>
              </a:solidFill>
            </a:endParaRPr>
          </a:p>
          <a:p>
            <a:pPr>
              <a:spcBef>
                <a:spcPts val="1872"/>
              </a:spcBef>
            </a:pPr>
            <a:endParaRPr lang="en-US" sz="3200" dirty="0">
              <a:solidFill>
                <a:schemeClr val="accent6">
                  <a:lumMod val="50000"/>
                </a:schemeClr>
              </a:solidFill>
            </a:endParaRPr>
          </a:p>
          <a:p>
            <a:pPr>
              <a:spcBef>
                <a:spcPts val="1872"/>
              </a:spcBef>
            </a:pPr>
            <a:endParaRPr lang="en-US" sz="3200" dirty="0">
              <a:solidFill>
                <a:schemeClr val="accent6">
                  <a:lumMod val="50000"/>
                </a:schemeClr>
              </a:solidFill>
            </a:endParaRPr>
          </a:p>
          <a:p>
            <a:pPr>
              <a:spcBef>
                <a:spcPts val="1872"/>
              </a:spcBef>
            </a:pPr>
            <a:r>
              <a:rPr lang="en-US" sz="3200" dirty="0">
                <a:solidFill>
                  <a:schemeClr val="accent6">
                    <a:lumMod val="50000"/>
                  </a:schemeClr>
                </a:solidFill>
              </a:rPr>
              <a:t>Un </a:t>
            </a:r>
            <a:r>
              <a:rPr lang="en-US" sz="3200" dirty="0" err="1">
                <a:solidFill>
                  <a:schemeClr val="accent6">
                    <a:lumMod val="50000"/>
                  </a:schemeClr>
                </a:solidFill>
              </a:rPr>
              <a:t>registro</a:t>
            </a:r>
            <a:r>
              <a:rPr lang="en-US" sz="3200" dirty="0">
                <a:solidFill>
                  <a:schemeClr val="accent6">
                    <a:lumMod val="50000"/>
                  </a:schemeClr>
                </a:solidFill>
              </a:rPr>
              <a:t> ORCID </a:t>
            </a:r>
            <a:r>
              <a:rPr lang="en-US" sz="3200" dirty="0" err="1">
                <a:solidFill>
                  <a:schemeClr val="accent6">
                    <a:lumMod val="50000"/>
                  </a:schemeClr>
                </a:solidFill>
              </a:rPr>
              <a:t>es</a:t>
            </a:r>
            <a:r>
              <a:rPr lang="en-US" sz="3200" dirty="0">
                <a:solidFill>
                  <a:schemeClr val="accent6">
                    <a:lumMod val="50000"/>
                  </a:schemeClr>
                </a:solidFill>
              </a:rPr>
              <a:t> </a:t>
            </a:r>
            <a:r>
              <a:rPr lang="en-US" sz="3200" dirty="0" err="1">
                <a:solidFill>
                  <a:schemeClr val="accent6">
                    <a:lumMod val="50000"/>
                  </a:schemeClr>
                </a:solidFill>
              </a:rPr>
              <a:t>portátil</a:t>
            </a:r>
            <a:r>
              <a:rPr lang="en-US" sz="3200" dirty="0">
                <a:solidFill>
                  <a:schemeClr val="accent6">
                    <a:lumMod val="50000"/>
                  </a:schemeClr>
                </a:solidFill>
              </a:rPr>
              <a:t> y </a:t>
            </a:r>
            <a:r>
              <a:rPr lang="en-US" sz="3200" dirty="0" err="1">
                <a:solidFill>
                  <a:schemeClr val="accent6">
                    <a:lumMod val="50000"/>
                  </a:schemeClr>
                </a:solidFill>
              </a:rPr>
              <a:t>va</a:t>
            </a:r>
            <a:r>
              <a:rPr lang="en-US" sz="3200" dirty="0">
                <a:solidFill>
                  <a:schemeClr val="accent6">
                    <a:lumMod val="50000"/>
                  </a:schemeClr>
                </a:solidFill>
              </a:rPr>
              <a:t> con </a:t>
            </a:r>
            <a:r>
              <a:rPr lang="en-US" sz="3200" dirty="0" err="1">
                <a:solidFill>
                  <a:schemeClr val="accent6">
                    <a:lumMod val="50000"/>
                  </a:schemeClr>
                </a:solidFill>
              </a:rPr>
              <a:t>su</a:t>
            </a:r>
            <a:r>
              <a:rPr lang="en-US" sz="3200" dirty="0">
                <a:solidFill>
                  <a:schemeClr val="accent6">
                    <a:lumMod val="50000"/>
                  </a:schemeClr>
                </a:solidFill>
              </a:rPr>
              <a:t> </a:t>
            </a:r>
            <a:r>
              <a:rPr lang="en-US" sz="3200" dirty="0" err="1">
                <a:solidFill>
                  <a:schemeClr val="accent6">
                    <a:lumMod val="50000"/>
                  </a:schemeClr>
                </a:solidFill>
              </a:rPr>
              <a:t>propietario</a:t>
            </a:r>
            <a:r>
              <a:rPr lang="en-US" sz="3200" dirty="0">
                <a:solidFill>
                  <a:schemeClr val="accent6">
                    <a:lumMod val="50000"/>
                  </a:schemeClr>
                </a:solidFill>
              </a:rPr>
              <a:t> a lo largo de </a:t>
            </a:r>
            <a:r>
              <a:rPr lang="en-US" sz="3200" dirty="0" err="1">
                <a:solidFill>
                  <a:schemeClr val="accent6">
                    <a:lumMod val="50000"/>
                  </a:schemeClr>
                </a:solidFill>
              </a:rPr>
              <a:t>su</a:t>
            </a:r>
            <a:r>
              <a:rPr lang="en-US" sz="3200" dirty="0">
                <a:solidFill>
                  <a:schemeClr val="accent6">
                    <a:lumMod val="50000"/>
                  </a:schemeClr>
                </a:solidFill>
              </a:rPr>
              <a:t> </a:t>
            </a:r>
            <a:r>
              <a:rPr lang="en-US" sz="3200" dirty="0" err="1">
                <a:solidFill>
                  <a:schemeClr val="accent6">
                    <a:lumMod val="50000"/>
                  </a:schemeClr>
                </a:solidFill>
              </a:rPr>
              <a:t>carrera</a:t>
            </a:r>
            <a:r>
              <a:rPr lang="en-US" sz="3200" dirty="0">
                <a:solidFill>
                  <a:schemeClr val="accent6">
                    <a:lumMod val="50000"/>
                  </a:schemeClr>
                </a:solidFill>
              </a:rPr>
              <a:t> </a:t>
            </a:r>
          </a:p>
          <a:p>
            <a:pPr marL="0" indent="0">
              <a:spcBef>
                <a:spcPts val="1872"/>
              </a:spcBef>
              <a:buNone/>
            </a:pPr>
            <a:r>
              <a:rPr lang="en-US" sz="2800" i="1" dirty="0">
                <a:solidFill>
                  <a:schemeClr val="accent6">
                    <a:lumMod val="50000"/>
                  </a:schemeClr>
                </a:solidFill>
              </a:rPr>
              <a:t>http://</a:t>
            </a:r>
            <a:r>
              <a:rPr lang="en-US" sz="2800" i="1" dirty="0" err="1">
                <a:solidFill>
                  <a:schemeClr val="accent6">
                    <a:lumMod val="50000"/>
                  </a:schemeClr>
                </a:solidFill>
              </a:rPr>
              <a:t>orcid.org</a:t>
            </a:r>
            <a:r>
              <a:rPr lang="en-US" sz="2800" i="1" dirty="0">
                <a:solidFill>
                  <a:schemeClr val="accent6">
                    <a:lumMod val="50000"/>
                  </a:schemeClr>
                </a:solidFill>
              </a:rPr>
              <a:t>/about/what-is-</a:t>
            </a:r>
            <a:r>
              <a:rPr lang="en-US" sz="2800" i="1" dirty="0" err="1">
                <a:solidFill>
                  <a:schemeClr val="accent6">
                    <a:lumMod val="50000"/>
                  </a:schemeClr>
                </a:solidFill>
              </a:rPr>
              <a:t>orcid</a:t>
            </a:r>
            <a:r>
              <a:rPr lang="en-US" sz="2800" i="1" dirty="0">
                <a:solidFill>
                  <a:schemeClr val="accent6">
                    <a:lumMod val="50000"/>
                  </a:schemeClr>
                </a:solidFill>
              </a:rPr>
              <a:t>/principles</a:t>
            </a: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47888" y="2167550"/>
            <a:ext cx="5693024" cy="2032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1255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925" y="1996595"/>
            <a:ext cx="10566400" cy="984738"/>
          </a:xfrm>
        </p:spPr>
        <p:txBody>
          <a:bodyPr/>
          <a:lstStyle/>
          <a:p>
            <a:pPr algn="ctr"/>
            <a:r>
              <a:rPr lang="en-GB" dirty="0" err="1">
                <a:solidFill>
                  <a:schemeClr val="tx1"/>
                </a:solidFill>
                <a:latin typeface="Gill Sans" charset="0"/>
                <a:ea typeface="Gill Sans" charset="0"/>
                <a:cs typeface="Gill Sans" charset="0"/>
              </a:rPr>
              <a:t>Reportes</a:t>
            </a:r>
            <a:r>
              <a:rPr lang="en-GB" dirty="0">
                <a:solidFill>
                  <a:schemeClr val="tx1"/>
                </a:solidFill>
                <a:latin typeface="Gill Sans" charset="0"/>
                <a:ea typeface="Gill Sans" charset="0"/>
                <a:cs typeface="Gill Sans" charset="0"/>
              </a:rPr>
              <a:t> </a:t>
            </a:r>
            <a:r>
              <a:rPr lang="en-GB" dirty="0" err="1">
                <a:solidFill>
                  <a:schemeClr val="tx1"/>
                </a:solidFill>
                <a:latin typeface="Gill Sans" charset="0"/>
                <a:ea typeface="Gill Sans" charset="0"/>
                <a:cs typeface="Gill Sans" charset="0"/>
              </a:rPr>
              <a:t>automáticos</a:t>
            </a:r>
            <a:endParaRPr lang="en-US" dirty="0"/>
          </a:p>
        </p:txBody>
      </p:sp>
    </p:spTree>
    <p:extLst>
      <p:ext uri="{BB962C8B-B14F-4D97-AF65-F5344CB8AC3E}">
        <p14:creationId xmlns:p14="http://schemas.microsoft.com/office/powerpoint/2010/main" val="251118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solidFill>
                  <a:srgbClr val="A6CE38"/>
                </a:solidFill>
                <a:latin typeface="Gill Sans" charset="0"/>
                <a:ea typeface="Gill Sans" charset="0"/>
                <a:cs typeface="Gill Sans" charset="0"/>
              </a:rPr>
              <a:t>Actualización</a:t>
            </a:r>
            <a:r>
              <a:rPr lang="en-GB" dirty="0">
                <a:solidFill>
                  <a:srgbClr val="A6CE38"/>
                </a:solidFill>
                <a:latin typeface="Gill Sans" charset="0"/>
                <a:ea typeface="Gill Sans" charset="0"/>
                <a:cs typeface="Gill Sans" charset="0"/>
              </a:rPr>
              <a:t> </a:t>
            </a:r>
            <a:r>
              <a:rPr lang="en-GB" dirty="0" err="1">
                <a:solidFill>
                  <a:srgbClr val="A6CE38"/>
                </a:solidFill>
                <a:latin typeface="Gill Sans" charset="0"/>
                <a:ea typeface="Gill Sans" charset="0"/>
                <a:cs typeface="Gill Sans" charset="0"/>
              </a:rPr>
              <a:t>automática</a:t>
            </a:r>
            <a:endParaRPr lang="en-GB" dirty="0">
              <a:solidFill>
                <a:srgbClr val="A6CE38"/>
              </a:solidFill>
              <a:latin typeface="Gill Sans" charset="0"/>
              <a:ea typeface="Gill Sans" charset="0"/>
              <a:cs typeface="Gill Sans" charset="0"/>
            </a:endParaRPr>
          </a:p>
        </p:txBody>
      </p:sp>
      <p:graphicFrame>
        <p:nvGraphicFramePr>
          <p:cNvPr id="4" name="図表 4"/>
          <p:cNvGraphicFramePr/>
          <p:nvPr>
            <p:extLst/>
          </p:nvPr>
        </p:nvGraphicFramePr>
        <p:xfrm>
          <a:off x="2351480" y="1850540"/>
          <a:ext cx="7849090" cy="3184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11" descr="orcid_128x128.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99570" y="2405260"/>
            <a:ext cx="325120" cy="325120"/>
          </a:xfrm>
          <a:prstGeom prst="rect">
            <a:avLst/>
          </a:prstGeom>
        </p:spPr>
      </p:pic>
      <p:pic>
        <p:nvPicPr>
          <p:cNvPr id="6" name="Picture 11" descr="orcid_128x128.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11530" y="3306460"/>
            <a:ext cx="325120" cy="325120"/>
          </a:xfrm>
          <a:prstGeom prst="rect">
            <a:avLst/>
          </a:prstGeom>
        </p:spPr>
      </p:pic>
      <p:pic>
        <p:nvPicPr>
          <p:cNvPr id="7" name="Picture 11" descr="orcid_128x128.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31630" y="3269380"/>
            <a:ext cx="325120" cy="325120"/>
          </a:xfrm>
          <a:prstGeom prst="rect">
            <a:avLst/>
          </a:prstGeom>
        </p:spPr>
      </p:pic>
      <p:sp>
        <p:nvSpPr>
          <p:cNvPr id="8" name="環状矢印 10"/>
          <p:cNvSpPr/>
          <p:nvPr/>
        </p:nvSpPr>
        <p:spPr>
          <a:xfrm flipH="1">
            <a:off x="5375900" y="1506210"/>
            <a:ext cx="1872260" cy="1800250"/>
          </a:xfrm>
          <a:prstGeom prst="circularArrow">
            <a:avLst>
              <a:gd name="adj1" fmla="val 6051"/>
              <a:gd name="adj2" fmla="val 1142319"/>
              <a:gd name="adj3" fmla="val 20457680"/>
              <a:gd name="adj4" fmla="val 10800000"/>
              <a:gd name="adj5" fmla="val 12500"/>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58595B"/>
              </a:solidFill>
            </a:endParaRPr>
          </a:p>
        </p:txBody>
      </p:sp>
      <p:pic>
        <p:nvPicPr>
          <p:cNvPr id="9" name="図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23990" y="1434200"/>
            <a:ext cx="660400" cy="660400"/>
          </a:xfrm>
          <a:prstGeom prst="rect">
            <a:avLst/>
          </a:prstGeom>
        </p:spPr>
      </p:pic>
      <p:sp>
        <p:nvSpPr>
          <p:cNvPr id="10" name="環状矢印 11"/>
          <p:cNvSpPr/>
          <p:nvPr/>
        </p:nvSpPr>
        <p:spPr>
          <a:xfrm>
            <a:off x="7536200" y="1506210"/>
            <a:ext cx="1872260" cy="1800250"/>
          </a:xfrm>
          <a:prstGeom prst="circularArrow">
            <a:avLst>
              <a:gd name="adj1" fmla="val 6051"/>
              <a:gd name="adj2" fmla="val 1142319"/>
              <a:gd name="adj3" fmla="val 20457680"/>
              <a:gd name="adj4" fmla="val 10800000"/>
              <a:gd name="adj5" fmla="val 12500"/>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58595B"/>
              </a:solidFill>
            </a:endParaRPr>
          </a:p>
        </p:txBody>
      </p:sp>
      <p:pic>
        <p:nvPicPr>
          <p:cNvPr id="11" name="図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12280" y="1434200"/>
            <a:ext cx="660400" cy="660400"/>
          </a:xfrm>
          <a:prstGeom prst="rect">
            <a:avLst/>
          </a:prstGeom>
        </p:spPr>
      </p:pic>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32583" y="2424363"/>
            <a:ext cx="1629697" cy="1145315"/>
          </a:xfrm>
          <a:prstGeom prst="rect">
            <a:avLst/>
          </a:prstGeom>
        </p:spPr>
      </p:pic>
      <p:pic>
        <p:nvPicPr>
          <p:cNvPr id="15" name="Picture 11" descr="orcid_128x128.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788358" y="2346780"/>
            <a:ext cx="1300480" cy="1300480"/>
          </a:xfrm>
          <a:prstGeom prst="rect">
            <a:avLst/>
          </a:prstGeom>
        </p:spPr>
      </p:pic>
      <p:sp>
        <p:nvSpPr>
          <p:cNvPr id="16" name="Arrow: Bent 15"/>
          <p:cNvSpPr/>
          <p:nvPr/>
        </p:nvSpPr>
        <p:spPr>
          <a:xfrm rot="16200000">
            <a:off x="5622396" y="2702220"/>
            <a:ext cx="668708" cy="5631860"/>
          </a:xfrm>
          <a:prstGeom prst="bentArrow">
            <a:avLst>
              <a:gd name="adj1" fmla="val 43541"/>
              <a:gd name="adj2" fmla="val 25000"/>
              <a:gd name="adj3" fmla="val 25000"/>
              <a:gd name="adj4" fmla="val 43750"/>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CE38"/>
              </a:solidFill>
            </a:endParaRPr>
          </a:p>
        </p:txBody>
      </p:sp>
      <p:sp>
        <p:nvSpPr>
          <p:cNvPr id="18" name="Arrow: Bent 17"/>
          <p:cNvSpPr/>
          <p:nvPr/>
        </p:nvSpPr>
        <p:spPr>
          <a:xfrm rot="10800000">
            <a:off x="8522342" y="5232572"/>
            <a:ext cx="1091773" cy="619932"/>
          </a:xfrm>
          <a:prstGeom prst="bentArrow">
            <a:avLst>
              <a:gd name="adj1" fmla="val 47500"/>
              <a:gd name="adj2" fmla="val 25000"/>
              <a:gd name="adj3" fmla="val 25000"/>
              <a:gd name="adj4" fmla="val 43750"/>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CE38"/>
              </a:solidFill>
            </a:endParaRPr>
          </a:p>
        </p:txBody>
      </p:sp>
      <p:sp>
        <p:nvSpPr>
          <p:cNvPr id="19" name="TextBox 18"/>
          <p:cNvSpPr txBox="1"/>
          <p:nvPr/>
        </p:nvSpPr>
        <p:spPr>
          <a:xfrm>
            <a:off x="5065363" y="5542538"/>
            <a:ext cx="2061274" cy="369332"/>
          </a:xfrm>
          <a:prstGeom prst="rect">
            <a:avLst/>
          </a:prstGeom>
          <a:noFill/>
        </p:spPr>
        <p:txBody>
          <a:bodyPr wrap="square" rtlCol="0">
            <a:spAutoFit/>
          </a:bodyPr>
          <a:lstStyle/>
          <a:p>
            <a:r>
              <a:rPr lang="en-GB" dirty="0">
                <a:solidFill>
                  <a:srgbClr val="EEECE1">
                    <a:lumMod val="10000"/>
                  </a:srgbClr>
                </a:solidFill>
              </a:rPr>
              <a:t>Notified via email</a:t>
            </a:r>
          </a:p>
        </p:txBody>
      </p:sp>
    </p:spTree>
    <p:extLst>
      <p:ext uri="{BB962C8B-B14F-4D97-AF65-F5344CB8AC3E}">
        <p14:creationId xmlns:p14="http://schemas.microsoft.com/office/powerpoint/2010/main" val="697964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a:solidFill>
                  <a:srgbClr val="92D050"/>
                </a:solidFill>
                <a:latin typeface="Gill Sans MT" charset="0"/>
                <a:ea typeface="Gill Sans MT" charset="0"/>
                <a:cs typeface="Gill Sans MT" charset="0"/>
              </a:rPr>
              <a:t>Actualización</a:t>
            </a:r>
            <a:r>
              <a:rPr lang="en-GB" dirty="0">
                <a:solidFill>
                  <a:srgbClr val="92D050"/>
                </a:solidFill>
                <a:latin typeface="Gill Sans MT" charset="0"/>
                <a:ea typeface="Gill Sans MT" charset="0"/>
                <a:cs typeface="Gill Sans MT" charset="0"/>
              </a:rPr>
              <a:t> </a:t>
            </a:r>
            <a:r>
              <a:rPr lang="en-GB" dirty="0" err="1">
                <a:solidFill>
                  <a:srgbClr val="92D050"/>
                </a:solidFill>
                <a:latin typeface="Gill Sans MT" charset="0"/>
                <a:ea typeface="Gill Sans MT" charset="0"/>
                <a:cs typeface="Gill Sans MT" charset="0"/>
              </a:rPr>
              <a:t>automática</a:t>
            </a:r>
            <a:r>
              <a:rPr lang="en-GB" dirty="0">
                <a:solidFill>
                  <a:srgbClr val="92D050"/>
                </a:solidFill>
                <a:latin typeface="Gill Sans MT" charset="0"/>
                <a:ea typeface="Gill Sans MT" charset="0"/>
                <a:cs typeface="Gill Sans MT" charset="0"/>
              </a:rPr>
              <a:t> para </a:t>
            </a:r>
            <a:r>
              <a:rPr lang="en-GB" dirty="0" err="1">
                <a:solidFill>
                  <a:srgbClr val="92D050"/>
                </a:solidFill>
                <a:latin typeface="Gill Sans MT" charset="0"/>
                <a:ea typeface="Gill Sans MT" charset="0"/>
                <a:cs typeface="Gill Sans MT" charset="0"/>
              </a:rPr>
              <a:t>datos</a:t>
            </a:r>
            <a:endParaRPr lang="en-GB" dirty="0">
              <a:solidFill>
                <a:srgbClr val="92D050"/>
              </a:solidFill>
              <a:latin typeface="Gill Sans MT" charset="0"/>
              <a:ea typeface="Gill Sans MT" charset="0"/>
              <a:cs typeface="Gill Sans MT" charset="0"/>
            </a:endParaRPr>
          </a:p>
        </p:txBody>
      </p:sp>
      <p:pic>
        <p:nvPicPr>
          <p:cNvPr id="4" name="Picture 3"/>
          <p:cNvPicPr>
            <a:picLocks noChangeAspect="1"/>
          </p:cNvPicPr>
          <p:nvPr/>
        </p:nvPicPr>
        <p:blipFill>
          <a:blip r:embed="rId2"/>
          <a:stretch>
            <a:fillRect/>
          </a:stretch>
        </p:blipFill>
        <p:spPr>
          <a:xfrm>
            <a:off x="2840481" y="1390040"/>
            <a:ext cx="6511039" cy="4616730"/>
          </a:xfrm>
          <a:prstGeom prst="rect">
            <a:avLst/>
          </a:prstGeom>
        </p:spPr>
      </p:pic>
      <p:sp>
        <p:nvSpPr>
          <p:cNvPr id="5" name="TextBox 4"/>
          <p:cNvSpPr txBox="1"/>
          <p:nvPr/>
        </p:nvSpPr>
        <p:spPr>
          <a:xfrm>
            <a:off x="3709416" y="1883664"/>
            <a:ext cx="384048" cy="369332"/>
          </a:xfrm>
          <a:prstGeom prst="rect">
            <a:avLst/>
          </a:prstGeom>
          <a:solidFill>
            <a:schemeClr val="bg1"/>
          </a:solidFill>
          <a:ln>
            <a:solidFill>
              <a:schemeClr val="bg1"/>
            </a:solidFill>
          </a:ln>
        </p:spPr>
        <p:txBody>
          <a:bodyPr wrap="square" rtlCol="0">
            <a:spAutoFit/>
          </a:bodyPr>
          <a:lstStyle/>
          <a:p>
            <a:endParaRPr lang="en-GB" dirty="0"/>
          </a:p>
        </p:txBody>
      </p:sp>
    </p:spTree>
    <p:extLst>
      <p:ext uri="{BB962C8B-B14F-4D97-AF65-F5344CB8AC3E}">
        <p14:creationId xmlns:p14="http://schemas.microsoft.com/office/powerpoint/2010/main" val="3367989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27228" y="180014"/>
            <a:ext cx="9175661" cy="5827497"/>
          </a:xfrm>
          <a:prstGeom prst="rect">
            <a:avLst/>
          </a:prstGeom>
        </p:spPr>
      </p:pic>
    </p:spTree>
    <p:extLst>
      <p:ext uri="{BB962C8B-B14F-4D97-AF65-F5344CB8AC3E}">
        <p14:creationId xmlns:p14="http://schemas.microsoft.com/office/powerpoint/2010/main" val="4151902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solidFill>
                  <a:schemeClr val="tx1"/>
                </a:solidFill>
                <a:latin typeface="Gill Sans MT" charset="0"/>
                <a:ea typeface="Gill Sans MT" charset="0"/>
                <a:cs typeface="Gill Sans MT" charset="0"/>
              </a:rPr>
              <a:t>Actualización</a:t>
            </a:r>
            <a:r>
              <a:rPr lang="en-US" dirty="0">
                <a:solidFill>
                  <a:schemeClr val="tx1"/>
                </a:solidFill>
                <a:latin typeface="Gill Sans MT" charset="0"/>
                <a:ea typeface="Gill Sans MT" charset="0"/>
                <a:cs typeface="Gill Sans MT" charset="0"/>
              </a:rPr>
              <a:t> </a:t>
            </a:r>
            <a:r>
              <a:rPr lang="en-US" dirty="0" err="1">
                <a:solidFill>
                  <a:schemeClr val="tx1"/>
                </a:solidFill>
                <a:latin typeface="Gill Sans MT" charset="0"/>
                <a:ea typeface="Gill Sans MT" charset="0"/>
                <a:cs typeface="Gill Sans MT" charset="0"/>
              </a:rPr>
              <a:t>automática</a:t>
            </a:r>
            <a:r>
              <a:rPr lang="en-US" dirty="0">
                <a:solidFill>
                  <a:schemeClr val="tx1"/>
                </a:solidFill>
                <a:latin typeface="Gill Sans MT" charset="0"/>
                <a:ea typeface="Gill Sans MT" charset="0"/>
                <a:cs typeface="Gill Sans MT" charset="0"/>
              </a:rPr>
              <a:t> </a:t>
            </a:r>
            <a:r>
              <a:rPr lang="en-US" dirty="0" err="1">
                <a:solidFill>
                  <a:schemeClr val="tx1"/>
                </a:solidFill>
                <a:latin typeface="Gill Sans MT" charset="0"/>
                <a:ea typeface="Gill Sans MT" charset="0"/>
                <a:cs typeface="Gill Sans MT" charset="0"/>
              </a:rPr>
              <a:t>en</a:t>
            </a:r>
            <a:r>
              <a:rPr lang="en-US" dirty="0">
                <a:solidFill>
                  <a:schemeClr val="tx1"/>
                </a:solidFill>
                <a:latin typeface="Gill Sans MT" charset="0"/>
                <a:ea typeface="Gill Sans MT" charset="0"/>
                <a:cs typeface="Gill Sans MT" charset="0"/>
              </a:rPr>
              <a:t> </a:t>
            </a:r>
            <a:r>
              <a:rPr lang="en-US" dirty="0" err="1">
                <a:solidFill>
                  <a:schemeClr val="tx1"/>
                </a:solidFill>
                <a:latin typeface="Gill Sans MT" charset="0"/>
                <a:ea typeface="Gill Sans MT" charset="0"/>
                <a:cs typeface="Gill Sans MT" charset="0"/>
              </a:rPr>
              <a:t>acción</a:t>
            </a:r>
            <a:endParaRPr lang="en-GB" dirty="0">
              <a:solidFill>
                <a:schemeClr val="tx1"/>
              </a:solidFill>
              <a:latin typeface="Gill Sans MT" charset="0"/>
              <a:ea typeface="Gill Sans MT" charset="0"/>
              <a:cs typeface="Gill Sans MT" charset="0"/>
            </a:endParaRP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b="50613"/>
          <a:stretch/>
        </p:blipFill>
        <p:spPr>
          <a:xfrm>
            <a:off x="2133600" y="2190147"/>
            <a:ext cx="3682151" cy="2267560"/>
          </a:xfrm>
          <a:prstGeom prst="rect">
            <a:avLst/>
          </a:prstGeom>
        </p:spPr>
      </p:pic>
      <p:sp>
        <p:nvSpPr>
          <p:cNvPr id="4" name="TextBox 3"/>
          <p:cNvSpPr txBox="1"/>
          <p:nvPr/>
        </p:nvSpPr>
        <p:spPr>
          <a:xfrm>
            <a:off x="1856187" y="2428407"/>
            <a:ext cx="566181" cy="923330"/>
          </a:xfrm>
          <a:prstGeom prst="rect">
            <a:avLst/>
          </a:prstGeom>
          <a:noFill/>
        </p:spPr>
        <p:txBody>
          <a:bodyPr wrap="none" rtlCol="0">
            <a:spAutoFit/>
          </a:bodyPr>
          <a:lstStyle/>
          <a:p>
            <a:r>
              <a:rPr lang="en-US" sz="5400" b="1" dirty="0">
                <a:latin typeface="Gill Sans MT" charset="0"/>
                <a:ea typeface="Gill Sans MT" charset="0"/>
                <a:cs typeface="Gill Sans MT" charset="0"/>
              </a:rPr>
              <a:t>2</a:t>
            </a:r>
          </a:p>
        </p:txBody>
      </p:sp>
      <p:sp>
        <p:nvSpPr>
          <p:cNvPr id="5" name="TextBox 4"/>
          <p:cNvSpPr txBox="1"/>
          <p:nvPr/>
        </p:nvSpPr>
        <p:spPr>
          <a:xfrm>
            <a:off x="6107092" y="2310985"/>
            <a:ext cx="566181" cy="923330"/>
          </a:xfrm>
          <a:prstGeom prst="rect">
            <a:avLst/>
          </a:prstGeom>
          <a:noFill/>
        </p:spPr>
        <p:txBody>
          <a:bodyPr wrap="none" rtlCol="0">
            <a:spAutoFit/>
          </a:bodyPr>
          <a:lstStyle/>
          <a:p>
            <a:r>
              <a:rPr lang="en-US" sz="5400" b="1" dirty="0">
                <a:latin typeface="Gill Sans MT" charset="0"/>
                <a:ea typeface="Gill Sans MT" charset="0"/>
                <a:cs typeface="Gill Sans MT" charset="0"/>
              </a:rPr>
              <a:t>3</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7200" y="2245767"/>
            <a:ext cx="3387706" cy="2211941"/>
          </a:xfrm>
          <a:prstGeom prst="rect">
            <a:avLst/>
          </a:prstGeom>
        </p:spPr>
      </p:pic>
    </p:spTree>
    <p:extLst>
      <p:ext uri="{BB962C8B-B14F-4D97-AF65-F5344CB8AC3E}">
        <p14:creationId xmlns:p14="http://schemas.microsoft.com/office/powerpoint/2010/main" val="2601051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p:cNvSpPr txBox="1">
            <a:spLocks/>
          </p:cNvSpPr>
          <p:nvPr/>
        </p:nvSpPr>
        <p:spPr>
          <a:xfrm>
            <a:off x="1551762" y="1261378"/>
            <a:ext cx="9084625" cy="4215877"/>
          </a:xfrm>
          <a:prstGeom prst="rect">
            <a:avLst/>
          </a:prstGeom>
        </p:spPr>
        <p:txBody>
          <a:bodyPr/>
          <a:lstStyle>
            <a:lvl1pPr marL="342900" indent="-342900" algn="l" rtl="0" eaLnBrk="0" fontAlgn="base" hangingPunct="0">
              <a:spcBef>
                <a:spcPct val="20000"/>
              </a:spcBef>
              <a:spcAft>
                <a:spcPct val="0"/>
              </a:spcAft>
              <a:buClr>
                <a:schemeClr val="accent1"/>
              </a:buClr>
              <a:buSzPct val="110000"/>
              <a:buFont typeface="Arial" charset="0"/>
              <a:buChar char="•"/>
              <a:defRPr sz="3200" kern="1200">
                <a:solidFill>
                  <a:schemeClr val="bg2"/>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3"/>
              </a:buClr>
              <a:buSzPct val="105000"/>
              <a:buFont typeface="Arial"/>
              <a:buChar char="•"/>
              <a:defRPr sz="2800" kern="1200">
                <a:solidFill>
                  <a:schemeClr val="bg2"/>
                </a:solidFill>
                <a:latin typeface="+mn-lt"/>
                <a:ea typeface="ＭＳ Ｐゴシック" charset="0"/>
                <a:cs typeface="+mn-cs"/>
              </a:defRPr>
            </a:lvl2pPr>
            <a:lvl3pPr marL="1143000" indent="-228600" algn="l" rtl="0" eaLnBrk="0" fontAlgn="base" hangingPunct="0">
              <a:spcBef>
                <a:spcPct val="20000"/>
              </a:spcBef>
              <a:spcAft>
                <a:spcPct val="0"/>
              </a:spcAft>
              <a:buClr>
                <a:schemeClr val="accent2"/>
              </a:buClr>
              <a:buSzPct val="100000"/>
              <a:buFont typeface="Wingdings" charset="2"/>
              <a:buChar char="§"/>
              <a:defRPr sz="2400" kern="1200">
                <a:solidFill>
                  <a:schemeClr val="bg2"/>
                </a:solidFill>
                <a:latin typeface="+mn-lt"/>
                <a:ea typeface="ＭＳ Ｐゴシック" charset="0"/>
                <a:cs typeface="+mn-cs"/>
              </a:defRPr>
            </a:lvl3pPr>
            <a:lvl4pPr marL="1600200" indent="-228600" algn="l" rtl="0" eaLnBrk="0" fontAlgn="base" hangingPunct="0">
              <a:spcBef>
                <a:spcPct val="20000"/>
              </a:spcBef>
              <a:spcAft>
                <a:spcPct val="0"/>
              </a:spcAft>
              <a:buClr>
                <a:schemeClr val="accent1"/>
              </a:buClr>
              <a:buFont typeface="Arial" charset="0"/>
              <a:buChar char="–"/>
              <a:defRPr sz="2000" kern="1200">
                <a:solidFill>
                  <a:schemeClr val="bg2"/>
                </a:solidFill>
                <a:latin typeface="+mn-lt"/>
                <a:ea typeface="ＭＳ Ｐゴシック" charset="0"/>
                <a:cs typeface="+mn-cs"/>
              </a:defRPr>
            </a:lvl4pPr>
            <a:lvl5pPr marL="2057400" indent="-228600" algn="l" rtl="0" eaLnBrk="0" fontAlgn="base" hangingPunct="0">
              <a:spcBef>
                <a:spcPct val="20000"/>
              </a:spcBef>
              <a:spcAft>
                <a:spcPct val="0"/>
              </a:spcAft>
              <a:buClr>
                <a:schemeClr val="accent1"/>
              </a:buClr>
              <a:buFont typeface="Arial" charset="0"/>
              <a:buChar char="»"/>
              <a:defRPr sz="2000" kern="1200">
                <a:solidFill>
                  <a:schemeClr val="bg2"/>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200000"/>
              </a:lnSpc>
              <a:spcBef>
                <a:spcPts val="0"/>
              </a:spcBef>
              <a:spcAft>
                <a:spcPct val="0"/>
              </a:spcAft>
              <a:buClr>
                <a:srgbClr val="328CAF"/>
              </a:buClr>
              <a:buSzPct val="110000"/>
              <a:buFont typeface="Arial" charset="0"/>
              <a:buNone/>
              <a:tabLst/>
              <a:defRPr/>
            </a:pPr>
            <a:r>
              <a:rPr kumimoji="0" lang="en-US" sz="2400" i="0" u="none" strike="noStrike" kern="1200" cap="none" spc="0" normalizeH="0" baseline="0" noProof="0">
                <a:ln>
                  <a:noFill/>
                </a:ln>
                <a:solidFill>
                  <a:srgbClr val="A6CE38"/>
                </a:solidFill>
                <a:effectLst/>
                <a:uLnTx/>
                <a:uFillTx/>
                <a:latin typeface="Calibri" panose="020F0502020204030204"/>
                <a:ea typeface="Gill Sans MT" charset="0"/>
                <a:cs typeface="Gill Sans MT" charset="0"/>
              </a:rPr>
              <a:t>LA VISIÓN DE ORCID </a:t>
            </a:r>
            <a:r>
              <a:rPr kumimoji="0" lang="en-US" sz="2400" b="0" i="0" u="none" strike="noStrike" kern="1200" cap="none" spc="0" normalizeH="0" baseline="0" noProof="0">
                <a:ln>
                  <a:noFill/>
                </a:ln>
                <a:solidFill>
                  <a:srgbClr val="FFFFFF"/>
                </a:solidFill>
                <a:effectLst/>
                <a:uLnTx/>
                <a:uFillTx/>
                <a:latin typeface="Calibri" panose="020F0502020204030204"/>
                <a:ea typeface="Gill Sans MT" charset="0"/>
                <a:cs typeface="Gill Sans MT" charset="0"/>
              </a:rPr>
              <a:t>ES LA DE UN MUNDO EN EL CUAL </a:t>
            </a:r>
          </a:p>
          <a:p>
            <a:pPr marL="0" marR="0" lvl="0" indent="0" algn="ctr" defTabSz="914400" rtl="0" eaLnBrk="0" fontAlgn="base" latinLnBrk="0" hangingPunct="0">
              <a:lnSpc>
                <a:spcPct val="200000"/>
              </a:lnSpc>
              <a:spcBef>
                <a:spcPts val="0"/>
              </a:spcBef>
              <a:spcAft>
                <a:spcPct val="0"/>
              </a:spcAft>
              <a:buClr>
                <a:srgbClr val="328CAF"/>
              </a:buClr>
              <a:buSzPct val="110000"/>
              <a:buFont typeface="Arial" charset="0"/>
              <a:buNone/>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Gill Sans MT" charset="0"/>
                <a:cs typeface="Gill Sans MT" charset="0"/>
              </a:rPr>
              <a:t>TODOS LOS QUE PARTICIPAN EN INVESTIGACIÓN, BECAS E INNOVACIÓN ESTÁN </a:t>
            </a:r>
            <a:r>
              <a:rPr kumimoji="0" lang="en-US" sz="2400" b="1" i="0" u="none" strike="noStrike" kern="1200" cap="none" spc="0" normalizeH="0" baseline="0" noProof="0">
                <a:ln>
                  <a:noFill/>
                </a:ln>
                <a:solidFill>
                  <a:schemeClr val="tx1"/>
                </a:solidFill>
                <a:effectLst/>
                <a:uLnTx/>
                <a:uFillTx/>
                <a:latin typeface="Calibri" panose="020F0502020204030204"/>
                <a:ea typeface="Gill Sans MT" charset="0"/>
                <a:cs typeface="Gill Sans MT" charset="0"/>
              </a:rPr>
              <a:t>IDENTIFICADOS</a:t>
            </a:r>
            <a:r>
              <a:rPr kumimoji="0" lang="en-US" sz="2400" b="0" i="0" u="none" strike="noStrike" kern="1200" cap="none" spc="0" normalizeH="0" baseline="0" noProof="0">
                <a:ln>
                  <a:noFill/>
                </a:ln>
                <a:solidFill>
                  <a:srgbClr val="FFFFFF"/>
                </a:solidFill>
                <a:effectLst/>
                <a:uLnTx/>
                <a:uFillTx/>
                <a:latin typeface="Calibri" panose="020F0502020204030204"/>
                <a:ea typeface="Gill Sans MT" charset="0"/>
                <a:cs typeface="Gill Sans MT" charset="0"/>
              </a:rPr>
              <a:t> Y </a:t>
            </a:r>
            <a:r>
              <a:rPr kumimoji="0" lang="en-US" sz="2400" b="1" i="0" u="none" strike="noStrike" kern="1200" cap="none" spc="0" normalizeH="0" baseline="0" noProof="0">
                <a:ln>
                  <a:noFill/>
                </a:ln>
                <a:solidFill>
                  <a:schemeClr val="tx1"/>
                </a:solidFill>
                <a:effectLst/>
                <a:uLnTx/>
                <a:uFillTx/>
                <a:latin typeface="Calibri" panose="020F0502020204030204"/>
                <a:ea typeface="Gill Sans MT" charset="0"/>
                <a:cs typeface="Gill Sans MT" charset="0"/>
              </a:rPr>
              <a:t>CONECTADOS</a:t>
            </a:r>
            <a:r>
              <a:rPr kumimoji="0" lang="en-US" sz="2400" b="0" i="0" u="none" strike="noStrike" kern="1200" cap="none" spc="0" normalizeH="0" baseline="0" noProof="0">
                <a:ln>
                  <a:noFill/>
                </a:ln>
                <a:solidFill>
                  <a:srgbClr val="FFFFFF"/>
                </a:solidFill>
                <a:effectLst/>
                <a:uLnTx/>
                <a:uFillTx/>
                <a:latin typeface="Calibri" panose="020F0502020204030204"/>
                <a:ea typeface="Gill Sans MT" charset="0"/>
                <a:cs typeface="Gill Sans MT" charset="0"/>
              </a:rPr>
              <a:t> </a:t>
            </a:r>
          </a:p>
          <a:p>
            <a:pPr marL="0" marR="0" lvl="0" indent="0" algn="ctr" defTabSz="914400" rtl="0" eaLnBrk="0" fontAlgn="base" latinLnBrk="0" hangingPunct="0">
              <a:lnSpc>
                <a:spcPct val="200000"/>
              </a:lnSpc>
              <a:spcBef>
                <a:spcPts val="0"/>
              </a:spcBef>
              <a:spcAft>
                <a:spcPct val="0"/>
              </a:spcAft>
              <a:buClr>
                <a:srgbClr val="328CAF"/>
              </a:buClr>
              <a:buSzPct val="110000"/>
              <a:buFont typeface="Arial" charset="0"/>
              <a:buNone/>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Gill Sans MT" charset="0"/>
                <a:cs typeface="Gill Sans MT" charset="0"/>
              </a:rPr>
              <a:t>DE MANERA INEQUÍVOCA A SUS AFILIACIONES Y CONTRIBUCIONES </a:t>
            </a:r>
          </a:p>
          <a:p>
            <a:pPr marL="0" marR="0" lvl="0" indent="0" algn="ctr" defTabSz="914400" rtl="0" eaLnBrk="0" fontAlgn="base" latinLnBrk="0" hangingPunct="0">
              <a:lnSpc>
                <a:spcPct val="200000"/>
              </a:lnSpc>
              <a:spcBef>
                <a:spcPts val="0"/>
              </a:spcBef>
              <a:spcAft>
                <a:spcPct val="0"/>
              </a:spcAft>
              <a:buClr>
                <a:srgbClr val="328CAF"/>
              </a:buClr>
              <a:buSzPct val="110000"/>
              <a:buFont typeface="Arial" charset="0"/>
              <a:buNone/>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Gill Sans MT" charset="0"/>
                <a:cs typeface="Gill Sans MT" charset="0"/>
              </a:rPr>
              <a:t>A TRAVÉS DEL TIEMPO, DISCIPLINAS, Y FRONTERAS</a:t>
            </a:r>
          </a:p>
        </p:txBody>
      </p:sp>
    </p:spTree>
    <p:extLst>
      <p:ext uri="{BB962C8B-B14F-4D97-AF65-F5344CB8AC3E}">
        <p14:creationId xmlns:p14="http://schemas.microsoft.com/office/powerpoint/2010/main" val="3570422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28616"/>
          <a:stretch/>
        </p:blipFill>
        <p:spPr>
          <a:xfrm>
            <a:off x="2346783" y="1529630"/>
            <a:ext cx="6275858" cy="3182303"/>
          </a:xfrm>
          <a:prstGeom prst="rect">
            <a:avLst/>
          </a:prstGeom>
        </p:spPr>
      </p:pic>
      <p:sp>
        <p:nvSpPr>
          <p:cNvPr id="6" name="Rectangle 5"/>
          <p:cNvSpPr/>
          <p:nvPr/>
        </p:nvSpPr>
        <p:spPr>
          <a:xfrm>
            <a:off x="2788122" y="2877404"/>
            <a:ext cx="612475" cy="1984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788123" y="4393605"/>
            <a:ext cx="612475" cy="1984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0422">
            <a:off x="5819142" y="1829925"/>
            <a:ext cx="4170531" cy="3396199"/>
          </a:xfrm>
          <a:prstGeom prst="rect">
            <a:avLst/>
          </a:prstGeom>
          <a:ln>
            <a:solidFill>
              <a:schemeClr val="accent1"/>
            </a:solidFill>
          </a:ln>
        </p:spPr>
      </p:pic>
      <p:sp>
        <p:nvSpPr>
          <p:cNvPr id="10" name="Title 1"/>
          <p:cNvSpPr>
            <a:spLocks noGrp="1"/>
          </p:cNvSpPr>
          <p:nvPr>
            <p:ph type="title"/>
          </p:nvPr>
        </p:nvSpPr>
        <p:spPr>
          <a:xfrm>
            <a:off x="685800" y="405302"/>
            <a:ext cx="10820400" cy="984738"/>
          </a:xfrm>
        </p:spPr>
        <p:txBody>
          <a:bodyPr>
            <a:normAutofit fontScale="90000"/>
          </a:bodyPr>
          <a:lstStyle/>
          <a:p>
            <a:r>
              <a:rPr lang="en-US" dirty="0" err="1">
                <a:solidFill>
                  <a:schemeClr val="tx1"/>
                </a:solidFill>
                <a:latin typeface="Gill Sans MT" charset="0"/>
                <a:ea typeface="Gill Sans MT" charset="0"/>
                <a:cs typeface="Gill Sans MT" charset="0"/>
              </a:rPr>
              <a:t>Actualización</a:t>
            </a:r>
            <a:r>
              <a:rPr lang="en-US" dirty="0">
                <a:solidFill>
                  <a:schemeClr val="tx1"/>
                </a:solidFill>
                <a:latin typeface="Gill Sans MT" charset="0"/>
                <a:ea typeface="Gill Sans MT" charset="0"/>
                <a:cs typeface="Gill Sans MT" charset="0"/>
              </a:rPr>
              <a:t> </a:t>
            </a:r>
            <a:r>
              <a:rPr lang="en-US" dirty="0" err="1">
                <a:solidFill>
                  <a:schemeClr val="tx1"/>
                </a:solidFill>
                <a:latin typeface="Gill Sans MT" charset="0"/>
                <a:ea typeface="Gill Sans MT" charset="0"/>
                <a:cs typeface="Gill Sans MT" charset="0"/>
              </a:rPr>
              <a:t>automática</a:t>
            </a:r>
            <a:r>
              <a:rPr lang="en-US" dirty="0">
                <a:solidFill>
                  <a:schemeClr val="tx1"/>
                </a:solidFill>
                <a:latin typeface="Gill Sans MT" charset="0"/>
                <a:ea typeface="Gill Sans MT" charset="0"/>
                <a:cs typeface="Gill Sans MT" charset="0"/>
              </a:rPr>
              <a:t> </a:t>
            </a:r>
            <a:r>
              <a:rPr lang="en-US" dirty="0" err="1">
                <a:solidFill>
                  <a:schemeClr val="tx1"/>
                </a:solidFill>
                <a:latin typeface="Gill Sans MT" charset="0"/>
                <a:ea typeface="Gill Sans MT" charset="0"/>
                <a:cs typeface="Gill Sans MT" charset="0"/>
              </a:rPr>
              <a:t>en</a:t>
            </a:r>
            <a:r>
              <a:rPr lang="en-US" dirty="0">
                <a:solidFill>
                  <a:schemeClr val="tx1"/>
                </a:solidFill>
                <a:latin typeface="Gill Sans MT" charset="0"/>
                <a:ea typeface="Gill Sans MT" charset="0"/>
                <a:cs typeface="Gill Sans MT" charset="0"/>
              </a:rPr>
              <a:t> </a:t>
            </a:r>
            <a:r>
              <a:rPr lang="en-US" dirty="0" err="1">
                <a:solidFill>
                  <a:schemeClr val="tx1"/>
                </a:solidFill>
                <a:latin typeface="Gill Sans MT" charset="0"/>
                <a:ea typeface="Gill Sans MT" charset="0"/>
                <a:cs typeface="Gill Sans MT" charset="0"/>
              </a:rPr>
              <a:t>acción</a:t>
            </a:r>
            <a:endParaRPr lang="en-GB" dirty="0">
              <a:solidFill>
                <a:schemeClr val="tx1"/>
              </a:solidFill>
              <a:latin typeface="Gill Sans MT" charset="0"/>
              <a:ea typeface="Gill Sans MT" charset="0"/>
              <a:cs typeface="Gill Sans MT" charset="0"/>
            </a:endParaRPr>
          </a:p>
        </p:txBody>
      </p:sp>
    </p:spTree>
    <p:extLst>
      <p:ext uri="{BB962C8B-B14F-4D97-AF65-F5344CB8AC3E}">
        <p14:creationId xmlns:p14="http://schemas.microsoft.com/office/powerpoint/2010/main" val="567132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524000" y="395038"/>
            <a:ext cx="9144000" cy="5101753"/>
          </a:xfrm>
          <a:prstGeom prst="rect">
            <a:avLst/>
          </a:prstGeom>
        </p:spPr>
      </p:pic>
      <p:sp>
        <p:nvSpPr>
          <p:cNvPr id="3" name="Content Placeholder 2"/>
          <p:cNvSpPr>
            <a:spLocks noGrp="1"/>
          </p:cNvSpPr>
          <p:nvPr>
            <p:ph sz="quarter" idx="13"/>
          </p:nvPr>
        </p:nvSpPr>
        <p:spPr>
          <a:xfrm>
            <a:off x="2133600" y="806825"/>
            <a:ext cx="7924800" cy="4102060"/>
          </a:xfrm>
        </p:spPr>
        <p:txBody>
          <a:bodyPr>
            <a:noAutofit/>
          </a:bodyPr>
          <a:lstStyle/>
          <a:p>
            <a:pPr>
              <a:lnSpc>
                <a:spcPct val="150000"/>
              </a:lnSpc>
            </a:pPr>
            <a:r>
              <a:rPr lang="en-US" sz="2400" dirty="0">
                <a:solidFill>
                  <a:schemeClr val="accent6"/>
                </a:solidFill>
                <a:latin typeface="Gill Sans MT" charset="0"/>
                <a:ea typeface="Gill Sans MT" charset="0"/>
                <a:cs typeface="Gill Sans MT" charset="0"/>
              </a:rPr>
              <a:t>La </a:t>
            </a:r>
            <a:r>
              <a:rPr lang="en-US" sz="2400" dirty="0" err="1">
                <a:solidFill>
                  <a:schemeClr val="accent6"/>
                </a:solidFill>
                <a:latin typeface="Gill Sans MT" charset="0"/>
                <a:ea typeface="Gill Sans MT" charset="0"/>
                <a:cs typeface="Gill Sans MT" charset="0"/>
              </a:rPr>
              <a:t>actualización</a:t>
            </a:r>
            <a:r>
              <a:rPr lang="en-US" sz="2400" dirty="0">
                <a:solidFill>
                  <a:schemeClr val="accent6"/>
                </a:solidFill>
                <a:latin typeface="Gill Sans MT" charset="0"/>
                <a:ea typeface="Gill Sans MT" charset="0"/>
                <a:cs typeface="Gill Sans MT" charset="0"/>
              </a:rPr>
              <a:t> </a:t>
            </a:r>
            <a:r>
              <a:rPr lang="en-US" sz="2400" dirty="0" err="1">
                <a:solidFill>
                  <a:schemeClr val="accent6"/>
                </a:solidFill>
                <a:latin typeface="Gill Sans MT" charset="0"/>
                <a:ea typeface="Gill Sans MT" charset="0"/>
                <a:cs typeface="Gill Sans MT" charset="0"/>
              </a:rPr>
              <a:t>automática</a:t>
            </a:r>
            <a:r>
              <a:rPr lang="en-US" sz="2400" dirty="0">
                <a:solidFill>
                  <a:schemeClr val="accent6"/>
                </a:solidFill>
                <a:latin typeface="Gill Sans MT" charset="0"/>
                <a:ea typeface="Gill Sans MT" charset="0"/>
                <a:cs typeface="Gill Sans MT" charset="0"/>
              </a:rPr>
              <a:t> de ORCID y </a:t>
            </a:r>
            <a:r>
              <a:rPr lang="en-US" sz="2400" dirty="0" err="1">
                <a:solidFill>
                  <a:schemeClr val="accent6"/>
                </a:solidFill>
                <a:latin typeface="Gill Sans MT" charset="0"/>
                <a:ea typeface="Gill Sans MT" charset="0"/>
                <a:cs typeface="Gill Sans MT" charset="0"/>
              </a:rPr>
              <a:t>cualquier</a:t>
            </a:r>
            <a:r>
              <a:rPr lang="en-US" sz="2400" dirty="0">
                <a:solidFill>
                  <a:schemeClr val="accent6"/>
                </a:solidFill>
                <a:latin typeface="Gill Sans MT" charset="0"/>
                <a:ea typeface="Gill Sans MT" charset="0"/>
                <a:cs typeface="Gill Sans MT" charset="0"/>
              </a:rPr>
              <a:t> </a:t>
            </a:r>
            <a:r>
              <a:rPr lang="en-US" sz="2400" dirty="0" err="1">
                <a:solidFill>
                  <a:schemeClr val="accent6"/>
                </a:solidFill>
                <a:latin typeface="Gill Sans MT" charset="0"/>
                <a:ea typeface="Gill Sans MT" charset="0"/>
                <a:cs typeface="Gill Sans MT" charset="0"/>
              </a:rPr>
              <a:t>sistema</a:t>
            </a:r>
            <a:r>
              <a:rPr lang="en-US" sz="2400" dirty="0">
                <a:solidFill>
                  <a:schemeClr val="accent6"/>
                </a:solidFill>
                <a:latin typeface="Gill Sans MT" charset="0"/>
                <a:ea typeface="Gill Sans MT" charset="0"/>
                <a:cs typeface="Gill Sans MT" charset="0"/>
              </a:rPr>
              <a:t> </a:t>
            </a:r>
            <a:r>
              <a:rPr lang="en-US" sz="2400" dirty="0" err="1">
                <a:solidFill>
                  <a:schemeClr val="accent6"/>
                </a:solidFill>
                <a:latin typeface="Gill Sans MT" charset="0"/>
                <a:ea typeface="Gill Sans MT" charset="0"/>
                <a:cs typeface="Gill Sans MT" charset="0"/>
              </a:rPr>
              <a:t>conectado</a:t>
            </a:r>
            <a:r>
              <a:rPr lang="en-US" sz="2400" dirty="0">
                <a:solidFill>
                  <a:schemeClr val="accent6"/>
                </a:solidFill>
                <a:latin typeface="Gill Sans MT" charset="0"/>
                <a:ea typeface="Gill Sans MT" charset="0"/>
                <a:cs typeface="Gill Sans MT" charset="0"/>
              </a:rPr>
              <a:t> (</a:t>
            </a:r>
            <a:r>
              <a:rPr lang="en-US" sz="2400" dirty="0" err="1">
                <a:solidFill>
                  <a:schemeClr val="accent6"/>
                </a:solidFill>
                <a:latin typeface="Gill Sans MT" charset="0"/>
                <a:ea typeface="Gill Sans MT" charset="0"/>
                <a:cs typeface="Gill Sans MT" charset="0"/>
              </a:rPr>
              <a:t>como</a:t>
            </a:r>
            <a:r>
              <a:rPr lang="en-US" sz="2400" dirty="0">
                <a:solidFill>
                  <a:schemeClr val="accent6"/>
                </a:solidFill>
                <a:latin typeface="Gill Sans MT" charset="0"/>
                <a:ea typeface="Gill Sans MT" charset="0"/>
                <a:cs typeface="Gill Sans MT" charset="0"/>
              </a:rPr>
              <a:t> el </a:t>
            </a:r>
            <a:r>
              <a:rPr lang="en-US" sz="2400" dirty="0" err="1">
                <a:solidFill>
                  <a:schemeClr val="accent6"/>
                </a:solidFill>
                <a:latin typeface="Gill Sans MT" charset="0"/>
                <a:ea typeface="Gill Sans MT" charset="0"/>
                <a:cs typeface="Gill Sans MT" charset="0"/>
              </a:rPr>
              <a:t>repositorio</a:t>
            </a:r>
            <a:r>
              <a:rPr lang="en-US" sz="2400" dirty="0">
                <a:solidFill>
                  <a:schemeClr val="accent6"/>
                </a:solidFill>
                <a:latin typeface="Gill Sans MT" charset="0"/>
                <a:ea typeface="Gill Sans MT" charset="0"/>
                <a:cs typeface="Gill Sans MT" charset="0"/>
              </a:rPr>
              <a:t> de la Universidad) </a:t>
            </a:r>
            <a:r>
              <a:rPr lang="en-US" sz="2400" dirty="0" err="1">
                <a:solidFill>
                  <a:schemeClr val="accent6"/>
                </a:solidFill>
                <a:latin typeface="Gill Sans MT" charset="0"/>
                <a:ea typeface="Gill Sans MT" charset="0"/>
                <a:cs typeface="Gill Sans MT" charset="0"/>
              </a:rPr>
              <a:t>significa</a:t>
            </a:r>
            <a:r>
              <a:rPr lang="en-US" sz="2400" dirty="0">
                <a:solidFill>
                  <a:schemeClr val="accent6"/>
                </a:solidFill>
                <a:latin typeface="Gill Sans MT" charset="0"/>
                <a:ea typeface="Gill Sans MT" charset="0"/>
                <a:cs typeface="Gill Sans MT" charset="0"/>
              </a:rPr>
              <a:t> </a:t>
            </a:r>
            <a:r>
              <a:rPr lang="en-US" sz="2400" dirty="0" err="1">
                <a:solidFill>
                  <a:schemeClr val="accent6"/>
                </a:solidFill>
                <a:latin typeface="Gill Sans MT" charset="0"/>
                <a:ea typeface="Gill Sans MT" charset="0"/>
                <a:cs typeface="Gill Sans MT" charset="0"/>
              </a:rPr>
              <a:t>menos</a:t>
            </a:r>
            <a:r>
              <a:rPr lang="en-US" sz="2400" dirty="0">
                <a:solidFill>
                  <a:schemeClr val="accent6"/>
                </a:solidFill>
                <a:latin typeface="Gill Sans MT" charset="0"/>
                <a:ea typeface="Gill Sans MT" charset="0"/>
                <a:cs typeface="Gill Sans MT" charset="0"/>
              </a:rPr>
              <a:t> </a:t>
            </a:r>
            <a:r>
              <a:rPr lang="en-US" sz="2400" dirty="0" err="1">
                <a:solidFill>
                  <a:schemeClr val="accent6"/>
                </a:solidFill>
                <a:latin typeface="Gill Sans MT" charset="0"/>
                <a:ea typeface="Gill Sans MT" charset="0"/>
                <a:cs typeface="Gill Sans MT" charset="0"/>
              </a:rPr>
              <a:t>tiempo</a:t>
            </a:r>
            <a:r>
              <a:rPr lang="en-US" sz="2400" dirty="0">
                <a:solidFill>
                  <a:schemeClr val="accent6"/>
                </a:solidFill>
                <a:latin typeface="Gill Sans MT" charset="0"/>
                <a:ea typeface="Gill Sans MT" charset="0"/>
                <a:cs typeface="Gill Sans MT" charset="0"/>
              </a:rPr>
              <a:t> </a:t>
            </a:r>
            <a:r>
              <a:rPr lang="en-US" sz="2400" dirty="0" err="1">
                <a:solidFill>
                  <a:schemeClr val="accent6"/>
                </a:solidFill>
                <a:latin typeface="Gill Sans MT" charset="0"/>
                <a:ea typeface="Gill Sans MT" charset="0"/>
                <a:cs typeface="Gill Sans MT" charset="0"/>
              </a:rPr>
              <a:t>haciendo</a:t>
            </a:r>
            <a:r>
              <a:rPr lang="en-US" sz="2400" dirty="0">
                <a:solidFill>
                  <a:schemeClr val="accent6"/>
                </a:solidFill>
                <a:latin typeface="Gill Sans MT" charset="0"/>
                <a:ea typeface="Gill Sans MT" charset="0"/>
                <a:cs typeface="Gill Sans MT" charset="0"/>
              </a:rPr>
              <a:t> </a:t>
            </a:r>
            <a:r>
              <a:rPr lang="en-US" sz="2400" dirty="0" err="1">
                <a:solidFill>
                  <a:schemeClr val="accent6"/>
                </a:solidFill>
                <a:latin typeface="Gill Sans MT" charset="0"/>
                <a:ea typeface="Gill Sans MT" charset="0"/>
                <a:cs typeface="Gill Sans MT" charset="0"/>
              </a:rPr>
              <a:t>reportes</a:t>
            </a:r>
            <a:r>
              <a:rPr lang="en-US" sz="2400" dirty="0">
                <a:solidFill>
                  <a:schemeClr val="accent6"/>
                </a:solidFill>
                <a:latin typeface="Gill Sans MT" charset="0"/>
                <a:ea typeface="Gill Sans MT" charset="0"/>
                <a:cs typeface="Gill Sans MT" charset="0"/>
              </a:rPr>
              <a:t> y </a:t>
            </a:r>
            <a:r>
              <a:rPr lang="en-US" sz="2400" dirty="0" err="1">
                <a:solidFill>
                  <a:schemeClr val="accent6"/>
                </a:solidFill>
                <a:latin typeface="Gill Sans MT" charset="0"/>
                <a:ea typeface="Gill Sans MT" charset="0"/>
                <a:cs typeface="Gill Sans MT" charset="0"/>
              </a:rPr>
              <a:t>más</a:t>
            </a:r>
            <a:r>
              <a:rPr lang="en-US" sz="2400" dirty="0">
                <a:solidFill>
                  <a:schemeClr val="accent6"/>
                </a:solidFill>
                <a:latin typeface="Gill Sans MT" charset="0"/>
                <a:ea typeface="Gill Sans MT" charset="0"/>
                <a:cs typeface="Gill Sans MT" charset="0"/>
              </a:rPr>
              <a:t> </a:t>
            </a:r>
            <a:r>
              <a:rPr lang="en-US" sz="2400" dirty="0" err="1">
                <a:solidFill>
                  <a:schemeClr val="accent6"/>
                </a:solidFill>
                <a:latin typeface="Gill Sans MT" charset="0"/>
                <a:ea typeface="Gill Sans MT" charset="0"/>
                <a:cs typeface="Gill Sans MT" charset="0"/>
              </a:rPr>
              <a:t>tiempo</a:t>
            </a:r>
            <a:r>
              <a:rPr lang="en-US" sz="2400" dirty="0">
                <a:solidFill>
                  <a:schemeClr val="accent6"/>
                </a:solidFill>
                <a:latin typeface="Gill Sans MT" charset="0"/>
                <a:ea typeface="Gill Sans MT" charset="0"/>
                <a:cs typeface="Gill Sans MT" charset="0"/>
              </a:rPr>
              <a:t> para la </a:t>
            </a:r>
            <a:r>
              <a:rPr lang="en-US" sz="2400" dirty="0" err="1">
                <a:solidFill>
                  <a:schemeClr val="accent6"/>
                </a:solidFill>
                <a:latin typeface="Gill Sans MT" charset="0"/>
                <a:ea typeface="Gill Sans MT" charset="0"/>
                <a:cs typeface="Gill Sans MT" charset="0"/>
              </a:rPr>
              <a:t>investigación</a:t>
            </a:r>
            <a:r>
              <a:rPr lang="en-US" sz="2400" dirty="0">
                <a:solidFill>
                  <a:schemeClr val="accent6"/>
                </a:solidFill>
                <a:latin typeface="Gill Sans MT" charset="0"/>
                <a:ea typeface="Gill Sans MT" charset="0"/>
                <a:cs typeface="Gill Sans MT" charset="0"/>
              </a:rPr>
              <a:t> </a:t>
            </a:r>
          </a:p>
          <a:p>
            <a:pPr>
              <a:lnSpc>
                <a:spcPct val="150000"/>
              </a:lnSpc>
            </a:pPr>
            <a:r>
              <a:rPr lang="en-US" sz="2400" dirty="0">
                <a:solidFill>
                  <a:schemeClr val="accent6"/>
                </a:solidFill>
                <a:latin typeface="Gill Sans MT" charset="0"/>
                <a:ea typeface="Gill Sans MT" charset="0"/>
                <a:cs typeface="Gill Sans MT" charset="0"/>
              </a:rPr>
              <a:t>Una </a:t>
            </a:r>
            <a:r>
              <a:rPr lang="en-US" sz="2400" dirty="0" err="1">
                <a:solidFill>
                  <a:schemeClr val="accent6"/>
                </a:solidFill>
                <a:latin typeface="Gill Sans MT" charset="0"/>
                <a:ea typeface="Gill Sans MT" charset="0"/>
                <a:cs typeface="Gill Sans MT" charset="0"/>
              </a:rPr>
              <a:t>atribución</a:t>
            </a:r>
            <a:r>
              <a:rPr lang="en-US" sz="2400" dirty="0">
                <a:solidFill>
                  <a:schemeClr val="accent6"/>
                </a:solidFill>
                <a:latin typeface="Gill Sans MT" charset="0"/>
                <a:ea typeface="Gill Sans MT" charset="0"/>
                <a:cs typeface="Gill Sans MT" charset="0"/>
              </a:rPr>
              <a:t> de </a:t>
            </a:r>
            <a:r>
              <a:rPr lang="en-US" sz="2400" dirty="0" err="1">
                <a:solidFill>
                  <a:schemeClr val="accent6"/>
                </a:solidFill>
                <a:latin typeface="Gill Sans MT" charset="0"/>
                <a:ea typeface="Gill Sans MT" charset="0"/>
                <a:cs typeface="Gill Sans MT" charset="0"/>
              </a:rPr>
              <a:t>autoría</a:t>
            </a:r>
            <a:r>
              <a:rPr lang="en-US" sz="2400" dirty="0">
                <a:solidFill>
                  <a:schemeClr val="accent6"/>
                </a:solidFill>
                <a:latin typeface="Gill Sans MT" charset="0"/>
                <a:ea typeface="Gill Sans MT" charset="0"/>
                <a:cs typeface="Gill Sans MT" charset="0"/>
              </a:rPr>
              <a:t> </a:t>
            </a:r>
            <a:r>
              <a:rPr lang="en-US" sz="2400" dirty="0" err="1">
                <a:solidFill>
                  <a:schemeClr val="accent6"/>
                </a:solidFill>
                <a:latin typeface="Gill Sans MT" charset="0"/>
                <a:ea typeface="Gill Sans MT" charset="0"/>
                <a:cs typeface="Gill Sans MT" charset="0"/>
              </a:rPr>
              <a:t>precisa</a:t>
            </a:r>
            <a:r>
              <a:rPr lang="en-US" sz="2400" dirty="0">
                <a:solidFill>
                  <a:schemeClr val="accent6"/>
                </a:solidFill>
                <a:latin typeface="Gill Sans MT" charset="0"/>
                <a:ea typeface="Gill Sans MT" charset="0"/>
                <a:cs typeface="Gill Sans MT" charset="0"/>
              </a:rPr>
              <a:t> </a:t>
            </a:r>
            <a:r>
              <a:rPr lang="en-US" sz="2400" dirty="0" err="1">
                <a:solidFill>
                  <a:schemeClr val="accent6"/>
                </a:solidFill>
                <a:latin typeface="Gill Sans MT" charset="0"/>
                <a:ea typeface="Gill Sans MT" charset="0"/>
                <a:cs typeface="Gill Sans MT" charset="0"/>
              </a:rPr>
              <a:t>significa</a:t>
            </a:r>
            <a:r>
              <a:rPr lang="en-US" sz="2400" dirty="0">
                <a:solidFill>
                  <a:schemeClr val="accent6"/>
                </a:solidFill>
                <a:latin typeface="Gill Sans MT" charset="0"/>
                <a:ea typeface="Gill Sans MT" charset="0"/>
                <a:cs typeface="Gill Sans MT" charset="0"/>
              </a:rPr>
              <a:t> mayor </a:t>
            </a:r>
            <a:r>
              <a:rPr lang="en-US" sz="2400" dirty="0" err="1">
                <a:solidFill>
                  <a:schemeClr val="accent6"/>
                </a:solidFill>
                <a:latin typeface="Gill Sans MT" charset="0"/>
                <a:ea typeface="Gill Sans MT" charset="0"/>
                <a:cs typeface="Gill Sans MT" charset="0"/>
              </a:rPr>
              <a:t>probabilidad</a:t>
            </a:r>
            <a:r>
              <a:rPr lang="en-US" sz="2400" dirty="0">
                <a:solidFill>
                  <a:schemeClr val="accent6"/>
                </a:solidFill>
                <a:latin typeface="Gill Sans MT" charset="0"/>
                <a:ea typeface="Gill Sans MT" charset="0"/>
                <a:cs typeface="Gill Sans MT" charset="0"/>
              </a:rPr>
              <a:t> de que </a:t>
            </a:r>
            <a:r>
              <a:rPr lang="en-US" sz="2400" dirty="0" err="1">
                <a:solidFill>
                  <a:schemeClr val="accent6"/>
                </a:solidFill>
                <a:latin typeface="Gill Sans MT" charset="0"/>
                <a:ea typeface="Gill Sans MT" charset="0"/>
                <a:cs typeface="Gill Sans MT" charset="0"/>
              </a:rPr>
              <a:t>sus</a:t>
            </a:r>
            <a:r>
              <a:rPr lang="en-US" sz="2400" dirty="0">
                <a:solidFill>
                  <a:schemeClr val="accent6"/>
                </a:solidFill>
                <a:latin typeface="Gill Sans MT" charset="0"/>
                <a:ea typeface="Gill Sans MT" charset="0"/>
                <a:cs typeface="Gill Sans MT" charset="0"/>
              </a:rPr>
              <a:t> </a:t>
            </a:r>
            <a:r>
              <a:rPr lang="en-US" sz="2400" dirty="0" err="1">
                <a:solidFill>
                  <a:schemeClr val="accent6"/>
                </a:solidFill>
                <a:latin typeface="Gill Sans MT" charset="0"/>
                <a:ea typeface="Gill Sans MT" charset="0"/>
                <a:cs typeface="Gill Sans MT" charset="0"/>
              </a:rPr>
              <a:t>publicaciones</a:t>
            </a:r>
            <a:r>
              <a:rPr lang="en-US" sz="2400" dirty="0">
                <a:solidFill>
                  <a:schemeClr val="accent6"/>
                </a:solidFill>
                <a:latin typeface="Gill Sans MT" charset="0"/>
                <a:ea typeface="Gill Sans MT" charset="0"/>
                <a:cs typeface="Gill Sans MT" charset="0"/>
              </a:rPr>
              <a:t> </a:t>
            </a:r>
            <a:r>
              <a:rPr lang="en-US" sz="2400" dirty="0" err="1">
                <a:solidFill>
                  <a:schemeClr val="accent6"/>
                </a:solidFill>
                <a:latin typeface="Gill Sans MT" charset="0"/>
                <a:ea typeface="Gill Sans MT" charset="0"/>
                <a:cs typeface="Gill Sans MT" charset="0"/>
              </a:rPr>
              <a:t>sean</a:t>
            </a:r>
            <a:r>
              <a:rPr lang="en-US" sz="2400" dirty="0">
                <a:solidFill>
                  <a:schemeClr val="accent6"/>
                </a:solidFill>
                <a:latin typeface="Gill Sans MT" charset="0"/>
                <a:ea typeface="Gill Sans MT" charset="0"/>
                <a:cs typeface="Gill Sans MT" charset="0"/>
              </a:rPr>
              <a:t> </a:t>
            </a:r>
            <a:r>
              <a:rPr lang="en-US" sz="2400" dirty="0" err="1">
                <a:solidFill>
                  <a:schemeClr val="accent6"/>
                </a:solidFill>
                <a:latin typeface="Gill Sans MT" charset="0"/>
                <a:ea typeface="Gill Sans MT" charset="0"/>
                <a:cs typeface="Gill Sans MT" charset="0"/>
              </a:rPr>
              <a:t>encontradas</a:t>
            </a:r>
            <a:r>
              <a:rPr lang="en-US" sz="2400" dirty="0">
                <a:solidFill>
                  <a:schemeClr val="accent6"/>
                </a:solidFill>
                <a:latin typeface="Gill Sans MT" charset="0"/>
                <a:ea typeface="Gill Sans MT" charset="0"/>
                <a:cs typeface="Gill Sans MT" charset="0"/>
              </a:rPr>
              <a:t> </a:t>
            </a:r>
            <a:r>
              <a:rPr lang="en-US" sz="2400" dirty="0" err="1">
                <a:solidFill>
                  <a:schemeClr val="accent6"/>
                </a:solidFill>
                <a:latin typeface="Gill Sans MT" charset="0"/>
                <a:ea typeface="Gill Sans MT" charset="0"/>
                <a:cs typeface="Gill Sans MT" charset="0"/>
              </a:rPr>
              <a:t>en</a:t>
            </a:r>
            <a:r>
              <a:rPr lang="en-US" sz="2400" dirty="0">
                <a:solidFill>
                  <a:schemeClr val="accent6"/>
                </a:solidFill>
                <a:latin typeface="Gill Sans MT" charset="0"/>
                <a:ea typeface="Gill Sans MT" charset="0"/>
                <a:cs typeface="Gill Sans MT" charset="0"/>
              </a:rPr>
              <a:t> bases de </a:t>
            </a:r>
            <a:r>
              <a:rPr lang="en-US" sz="2400" dirty="0" err="1">
                <a:solidFill>
                  <a:schemeClr val="accent6"/>
                </a:solidFill>
                <a:latin typeface="Gill Sans MT" charset="0"/>
                <a:ea typeface="Gill Sans MT" charset="0"/>
                <a:cs typeface="Gill Sans MT" charset="0"/>
              </a:rPr>
              <a:t>datos</a:t>
            </a:r>
            <a:r>
              <a:rPr lang="en-US" sz="2400" dirty="0">
                <a:solidFill>
                  <a:schemeClr val="accent6"/>
                </a:solidFill>
                <a:latin typeface="Gill Sans MT" charset="0"/>
                <a:ea typeface="Gill Sans MT" charset="0"/>
                <a:cs typeface="Gill Sans MT" charset="0"/>
              </a:rPr>
              <a:t> y </a:t>
            </a:r>
            <a:r>
              <a:rPr lang="en-US" sz="2400" dirty="0" err="1">
                <a:solidFill>
                  <a:schemeClr val="accent6"/>
                </a:solidFill>
                <a:latin typeface="Gill Sans MT" charset="0"/>
                <a:ea typeface="Gill Sans MT" charset="0"/>
                <a:cs typeface="Gill Sans MT" charset="0"/>
              </a:rPr>
              <a:t>también</a:t>
            </a:r>
            <a:r>
              <a:rPr lang="en-US" sz="2400" dirty="0">
                <a:solidFill>
                  <a:schemeClr val="accent6"/>
                </a:solidFill>
                <a:latin typeface="Gill Sans MT" charset="0"/>
                <a:ea typeface="Gill Sans MT" charset="0"/>
                <a:cs typeface="Gill Sans MT" charset="0"/>
              </a:rPr>
              <a:t> </a:t>
            </a:r>
            <a:r>
              <a:rPr lang="en-US" sz="2400" dirty="0" err="1">
                <a:solidFill>
                  <a:schemeClr val="accent6"/>
                </a:solidFill>
                <a:latin typeface="Gill Sans MT" charset="0"/>
                <a:ea typeface="Gill Sans MT" charset="0"/>
                <a:cs typeface="Gill Sans MT" charset="0"/>
              </a:rPr>
              <a:t>estadísticas</a:t>
            </a:r>
            <a:r>
              <a:rPr lang="en-US" sz="2400" dirty="0">
                <a:solidFill>
                  <a:schemeClr val="accent6"/>
                </a:solidFill>
                <a:latin typeface="Gill Sans MT" charset="0"/>
                <a:ea typeface="Gill Sans MT" charset="0"/>
                <a:cs typeface="Gill Sans MT" charset="0"/>
              </a:rPr>
              <a:t> </a:t>
            </a:r>
            <a:r>
              <a:rPr lang="en-US" sz="2400" dirty="0" err="1">
                <a:solidFill>
                  <a:schemeClr val="accent6"/>
                </a:solidFill>
                <a:latin typeface="Gill Sans MT" charset="0"/>
                <a:ea typeface="Gill Sans MT" charset="0"/>
                <a:cs typeface="Gill Sans MT" charset="0"/>
              </a:rPr>
              <a:t>más</a:t>
            </a:r>
            <a:r>
              <a:rPr lang="en-US" sz="2400" dirty="0">
                <a:solidFill>
                  <a:schemeClr val="accent6"/>
                </a:solidFill>
                <a:latin typeface="Gill Sans MT" charset="0"/>
                <a:ea typeface="Gill Sans MT" charset="0"/>
                <a:cs typeface="Gill Sans MT" charset="0"/>
              </a:rPr>
              <a:t> </a:t>
            </a:r>
            <a:r>
              <a:rPr lang="en-US" sz="2400" dirty="0" err="1">
                <a:solidFill>
                  <a:schemeClr val="accent6"/>
                </a:solidFill>
                <a:latin typeface="Gill Sans MT" charset="0"/>
                <a:ea typeface="Gill Sans MT" charset="0"/>
                <a:cs typeface="Gill Sans MT" charset="0"/>
              </a:rPr>
              <a:t>fiables</a:t>
            </a:r>
            <a:r>
              <a:rPr lang="en-US" sz="2400" dirty="0">
                <a:solidFill>
                  <a:schemeClr val="accent6"/>
                </a:solidFill>
                <a:latin typeface="Gill Sans MT" charset="0"/>
                <a:ea typeface="Gill Sans MT" charset="0"/>
                <a:cs typeface="Gill Sans MT" charset="0"/>
              </a:rPr>
              <a:t> </a:t>
            </a:r>
            <a:r>
              <a:rPr lang="en-US" sz="2400" dirty="0" err="1">
                <a:solidFill>
                  <a:schemeClr val="accent6"/>
                </a:solidFill>
                <a:latin typeface="Gill Sans MT" charset="0"/>
                <a:ea typeface="Gill Sans MT" charset="0"/>
                <a:cs typeface="Gill Sans MT" charset="0"/>
              </a:rPr>
              <a:t>en</a:t>
            </a:r>
            <a:r>
              <a:rPr lang="en-US" sz="2400" dirty="0">
                <a:solidFill>
                  <a:schemeClr val="accent6"/>
                </a:solidFill>
                <a:latin typeface="Gill Sans MT" charset="0"/>
                <a:ea typeface="Gill Sans MT" charset="0"/>
                <a:cs typeface="Gill Sans MT" charset="0"/>
              </a:rPr>
              <a:t> </a:t>
            </a:r>
            <a:r>
              <a:rPr lang="en-US" sz="2400" dirty="0" err="1">
                <a:solidFill>
                  <a:schemeClr val="accent6"/>
                </a:solidFill>
                <a:latin typeface="Gill Sans MT" charset="0"/>
                <a:ea typeface="Gill Sans MT" charset="0"/>
                <a:cs typeface="Gill Sans MT" charset="0"/>
              </a:rPr>
              <a:t>términos</a:t>
            </a:r>
            <a:r>
              <a:rPr lang="en-US" sz="2400" dirty="0">
                <a:solidFill>
                  <a:schemeClr val="accent6"/>
                </a:solidFill>
                <a:latin typeface="Gill Sans MT" charset="0"/>
                <a:ea typeface="Gill Sans MT" charset="0"/>
                <a:cs typeface="Gill Sans MT" charset="0"/>
              </a:rPr>
              <a:t> de </a:t>
            </a:r>
            <a:r>
              <a:rPr lang="en-US" sz="2400" dirty="0" err="1">
                <a:solidFill>
                  <a:schemeClr val="accent6"/>
                </a:solidFill>
                <a:latin typeface="Gill Sans MT" charset="0"/>
                <a:ea typeface="Gill Sans MT" charset="0"/>
                <a:cs typeface="Gill Sans MT" charset="0"/>
              </a:rPr>
              <a:t>citas</a:t>
            </a:r>
            <a:endParaRPr lang="en-US" sz="2400" dirty="0">
              <a:solidFill>
                <a:schemeClr val="accent6"/>
              </a:solidFill>
              <a:latin typeface="Gill Sans MT" charset="0"/>
              <a:ea typeface="Gill Sans MT" charset="0"/>
              <a:cs typeface="Gill Sans MT" charset="0"/>
            </a:endParaRPr>
          </a:p>
        </p:txBody>
      </p:sp>
    </p:spTree>
    <p:extLst>
      <p:ext uri="{BB962C8B-B14F-4D97-AF65-F5344CB8AC3E}">
        <p14:creationId xmlns:p14="http://schemas.microsoft.com/office/powerpoint/2010/main" val="1819836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kumimoji="1" lang="en-US" altLang="ja-JP">
                <a:latin typeface="Open Sans"/>
                <a:cs typeface="Open Sans"/>
              </a:rPr>
              <a:t>La </a:t>
            </a:r>
            <a:r>
              <a:rPr kumimoji="1" lang="en-US" altLang="ja-JP" err="1">
                <a:latin typeface="Open Sans"/>
                <a:cs typeface="Open Sans"/>
              </a:rPr>
              <a:t>comunidad</a:t>
            </a:r>
            <a:r>
              <a:rPr kumimoji="1" lang="en-US" altLang="ja-JP">
                <a:latin typeface="Open Sans"/>
                <a:cs typeface="Open Sans"/>
              </a:rPr>
              <a:t> ORCID</a:t>
            </a:r>
            <a:endParaRPr kumimoji="1" lang="ja-JP" altLang="en-US">
              <a:latin typeface="Open Sans"/>
              <a:cs typeface="Open Sans"/>
            </a:endParaRPr>
          </a:p>
        </p:txBody>
      </p:sp>
      <p:sp>
        <p:nvSpPr>
          <p:cNvPr id="3" name="スライド番号プレースホルダー 2"/>
          <p:cNvSpPr>
            <a:spLocks noGrp="1"/>
          </p:cNvSpPr>
          <p:nvPr>
            <p:ph type="sldNum" sz="quarter" idx="4294967295"/>
          </p:nvPr>
        </p:nvSpPr>
        <p:spPr>
          <a:xfrm>
            <a:off x="8534400" y="6356351"/>
            <a:ext cx="2133600" cy="365125"/>
          </a:xfrm>
          <a:prstGeom prst="rect">
            <a:avLst/>
          </a:prstGeom>
        </p:spPr>
        <p:txBody>
          <a:bodyPr/>
          <a:lstStyle/>
          <a:p>
            <a:pPr algn="r">
              <a:defRPr/>
            </a:pPr>
            <a:fld id="{4CBB45AB-352B-5141-BFA6-8E06FEEA804B}" type="slidenum">
              <a:rPr lang="fr-FR" smtClean="0"/>
              <a:pPr algn="r">
                <a:defRPr/>
              </a:pPr>
              <a:t>22</a:t>
            </a:fld>
            <a:endParaRPr lang="fr-FR"/>
          </a:p>
        </p:txBody>
      </p:sp>
      <p:sp>
        <p:nvSpPr>
          <p:cNvPr id="4" name="Espaço Reservado para Texto 3">
            <a:extLst>
              <a:ext uri="{FF2B5EF4-FFF2-40B4-BE49-F238E27FC236}">
                <a16:creationId xmlns:a16="http://schemas.microsoft.com/office/drawing/2014/main" id="{17CF7D9C-13AB-C04F-BF04-BD0036FBAA6A}"/>
              </a:ext>
            </a:extLst>
          </p:cNvPr>
          <p:cNvSpPr>
            <a:spLocks noGrp="1"/>
          </p:cNvSpPr>
          <p:nvPr>
            <p:ph type="body" idx="1"/>
          </p:nvPr>
        </p:nvSpPr>
        <p:spPr/>
        <p:txBody>
          <a:bodyPr/>
          <a:lstStyle/>
          <a:p>
            <a:endParaRPr lang="es-ES_tradnl"/>
          </a:p>
        </p:txBody>
      </p:sp>
    </p:spTree>
    <p:extLst>
      <p:ext uri="{BB962C8B-B14F-4D97-AF65-F5344CB8AC3E}">
        <p14:creationId xmlns:p14="http://schemas.microsoft.com/office/powerpoint/2010/main" val="268908376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222">
            <a:extLst>
              <a:ext uri="{FF2B5EF4-FFF2-40B4-BE49-F238E27FC236}">
                <a16:creationId xmlns:a16="http://schemas.microsoft.com/office/drawing/2014/main" id="{BC516780-FC60-5241-B87D-BD06C5851162}"/>
              </a:ext>
            </a:extLst>
          </p:cNvPr>
          <p:cNvPicPr preferRelativeResize="0"/>
          <p:nvPr/>
        </p:nvPicPr>
        <p:blipFill>
          <a:blip r:embed="rId2">
            <a:alphaModFix amt="64000"/>
          </a:blip>
          <a:stretch>
            <a:fillRect/>
          </a:stretch>
        </p:blipFill>
        <p:spPr>
          <a:xfrm>
            <a:off x="685801" y="1085851"/>
            <a:ext cx="8158162" cy="4977556"/>
          </a:xfrm>
          <a:prstGeom prst="rect">
            <a:avLst/>
          </a:prstGeom>
          <a:noFill/>
          <a:ln>
            <a:noFill/>
          </a:ln>
        </p:spPr>
      </p:pic>
      <p:sp>
        <p:nvSpPr>
          <p:cNvPr id="2" name="Title 1">
            <a:extLst>
              <a:ext uri="{FF2B5EF4-FFF2-40B4-BE49-F238E27FC236}">
                <a16:creationId xmlns:a16="http://schemas.microsoft.com/office/drawing/2014/main" id="{49A5A1E6-BF5B-4032-A9C5-088A0479E439}"/>
              </a:ext>
            </a:extLst>
          </p:cNvPr>
          <p:cNvSpPr>
            <a:spLocks noGrp="1"/>
          </p:cNvSpPr>
          <p:nvPr>
            <p:ph type="title"/>
          </p:nvPr>
        </p:nvSpPr>
        <p:spPr/>
        <p:txBody>
          <a:bodyPr/>
          <a:lstStyle/>
          <a:p>
            <a:r>
              <a:rPr lang="en-GB" dirty="0">
                <a:solidFill>
                  <a:schemeClr val="tx1"/>
                </a:solidFill>
                <a:latin typeface="Gill Sans" charset="0"/>
                <a:ea typeface="Gill Sans" charset="0"/>
                <a:cs typeface="Gill Sans" charset="0"/>
              </a:rPr>
              <a:t>LA COMUNIDAD ORCID</a:t>
            </a:r>
          </a:p>
        </p:txBody>
      </p:sp>
      <p:sp>
        <p:nvSpPr>
          <p:cNvPr id="3" name="Text Placeholder 2">
            <a:extLst>
              <a:ext uri="{FF2B5EF4-FFF2-40B4-BE49-F238E27FC236}">
                <a16:creationId xmlns:a16="http://schemas.microsoft.com/office/drawing/2014/main" id="{2585536B-31BA-4FF3-ADDD-8FDB4D381D29}"/>
              </a:ext>
            </a:extLst>
          </p:cNvPr>
          <p:cNvSpPr>
            <a:spLocks noGrp="1"/>
          </p:cNvSpPr>
          <p:nvPr>
            <p:ph type="body" sz="quarter" idx="10"/>
          </p:nvPr>
        </p:nvSpPr>
        <p:spPr>
          <a:xfrm>
            <a:off x="2095765" y="1457739"/>
            <a:ext cx="5338233" cy="3654425"/>
          </a:xfrm>
        </p:spPr>
        <p:txBody>
          <a:bodyPr>
            <a:normAutofit/>
          </a:bodyPr>
          <a:lstStyle/>
          <a:p>
            <a:pPr>
              <a:lnSpc>
                <a:spcPct val="100000"/>
              </a:lnSpc>
              <a:spcBef>
                <a:spcPts val="0"/>
              </a:spcBef>
              <a:buClr>
                <a:srgbClr val="58595B"/>
              </a:buClr>
              <a:buSzPct val="100000"/>
            </a:pPr>
            <a:r>
              <a:rPr lang="pt-BR" dirty="0">
                <a:latin typeface="Gill Sans" charset="0"/>
                <a:ea typeface="Gill Sans" charset="0"/>
                <a:cs typeface="Gill Sans" charset="0"/>
              </a:rPr>
              <a:t>5m de investigadores</a:t>
            </a:r>
          </a:p>
          <a:p>
            <a:pPr marL="0" indent="0">
              <a:lnSpc>
                <a:spcPct val="100000"/>
              </a:lnSpc>
              <a:spcBef>
                <a:spcPts val="0"/>
              </a:spcBef>
              <a:buClr>
                <a:srgbClr val="58595B"/>
              </a:buClr>
              <a:buSzPct val="100000"/>
              <a:buNone/>
            </a:pPr>
            <a:endParaRPr lang="pt-BR" dirty="0">
              <a:latin typeface="Gill Sans" charset="0"/>
              <a:ea typeface="Gill Sans" charset="0"/>
              <a:cs typeface="Gill Sans" charset="0"/>
            </a:endParaRPr>
          </a:p>
          <a:p>
            <a:pPr lvl="0">
              <a:lnSpc>
                <a:spcPct val="100000"/>
              </a:lnSpc>
              <a:spcBef>
                <a:spcPts val="0"/>
              </a:spcBef>
              <a:buClr>
                <a:srgbClr val="58595B"/>
              </a:buClr>
              <a:buSzPct val="100000"/>
              <a:buFont typeface="Cabin"/>
              <a:buChar char="•"/>
            </a:pPr>
            <a:r>
              <a:rPr lang="en-GB" dirty="0">
                <a:latin typeface="Gill Sans" charset="0"/>
                <a:ea typeface="Gill Sans" charset="0"/>
                <a:cs typeface="Gill Sans" charset="0"/>
                <a:sym typeface="Cabin"/>
              </a:rPr>
              <a:t>900 </a:t>
            </a:r>
            <a:r>
              <a:rPr lang="en-GB" dirty="0" err="1">
                <a:latin typeface="Gill Sans" charset="0"/>
                <a:ea typeface="Gill Sans" charset="0"/>
                <a:cs typeface="Gill Sans" charset="0"/>
                <a:sym typeface="Cabin"/>
              </a:rPr>
              <a:t>miembros</a:t>
            </a:r>
            <a:r>
              <a:rPr lang="en-GB" dirty="0">
                <a:latin typeface="Gill Sans" charset="0"/>
                <a:ea typeface="Gill Sans" charset="0"/>
                <a:cs typeface="Gill Sans" charset="0"/>
                <a:sym typeface="Cabin"/>
              </a:rPr>
              <a:t> </a:t>
            </a:r>
            <a:r>
              <a:rPr lang="en-GB" dirty="0" err="1">
                <a:latin typeface="Gill Sans" charset="0"/>
                <a:ea typeface="Gill Sans" charset="0"/>
                <a:cs typeface="Gill Sans" charset="0"/>
                <a:sym typeface="Cabin"/>
              </a:rPr>
              <a:t>en</a:t>
            </a:r>
            <a:r>
              <a:rPr lang="en-GB" dirty="0">
                <a:latin typeface="Gill Sans" charset="0"/>
                <a:ea typeface="Gill Sans" charset="0"/>
                <a:cs typeface="Gill Sans" charset="0"/>
                <a:sym typeface="Cabin"/>
              </a:rPr>
              <a:t> 45 </a:t>
            </a:r>
            <a:r>
              <a:rPr lang="en-GB" dirty="0" err="1">
                <a:latin typeface="Gill Sans" charset="0"/>
                <a:ea typeface="Gill Sans" charset="0"/>
                <a:cs typeface="Gill Sans" charset="0"/>
                <a:sym typeface="Cabin"/>
              </a:rPr>
              <a:t>países</a:t>
            </a:r>
            <a:endParaRPr lang="en-GB" dirty="0">
              <a:latin typeface="Gill Sans" charset="0"/>
              <a:ea typeface="Gill Sans" charset="0"/>
              <a:cs typeface="Gill Sans" charset="0"/>
              <a:sym typeface="Cabin"/>
            </a:endParaRPr>
          </a:p>
          <a:p>
            <a:pPr marL="0" lvl="0" indent="0">
              <a:lnSpc>
                <a:spcPct val="100000"/>
              </a:lnSpc>
              <a:spcBef>
                <a:spcPts val="0"/>
              </a:spcBef>
              <a:buClr>
                <a:srgbClr val="58595B"/>
              </a:buClr>
              <a:buSzPct val="100000"/>
              <a:buNone/>
            </a:pPr>
            <a:endParaRPr lang="en-GB" dirty="0">
              <a:latin typeface="Gill Sans" charset="0"/>
              <a:ea typeface="Gill Sans" charset="0"/>
              <a:cs typeface="Gill Sans" charset="0"/>
              <a:sym typeface="Cabin"/>
            </a:endParaRPr>
          </a:p>
          <a:p>
            <a:pPr lvl="0">
              <a:lnSpc>
                <a:spcPct val="100000"/>
              </a:lnSpc>
              <a:spcBef>
                <a:spcPts val="0"/>
              </a:spcBef>
              <a:buClr>
                <a:srgbClr val="58595B"/>
              </a:buClr>
              <a:buSzPct val="100000"/>
              <a:buFont typeface="Cabin"/>
              <a:buChar char="•"/>
            </a:pPr>
            <a:r>
              <a:rPr lang="en-GB" dirty="0">
                <a:latin typeface="Gill Sans" charset="0"/>
                <a:ea typeface="Gill Sans" charset="0"/>
                <a:cs typeface="Gill Sans" charset="0"/>
                <a:sym typeface="Cabin"/>
              </a:rPr>
              <a:t>Más de 560 </a:t>
            </a:r>
            <a:r>
              <a:rPr lang="en-GB" dirty="0" err="1">
                <a:latin typeface="Gill Sans" charset="0"/>
                <a:ea typeface="Gill Sans" charset="0"/>
                <a:cs typeface="Gill Sans" charset="0"/>
                <a:sym typeface="Cabin"/>
              </a:rPr>
              <a:t>integraciones</a:t>
            </a:r>
            <a:r>
              <a:rPr lang="en-GB" dirty="0">
                <a:latin typeface="Gill Sans" charset="0"/>
                <a:ea typeface="Gill Sans" charset="0"/>
                <a:cs typeface="Gill Sans" charset="0"/>
                <a:sym typeface="Cabin"/>
              </a:rPr>
              <a:t> </a:t>
            </a:r>
            <a:r>
              <a:rPr lang="en-GB" dirty="0" err="1">
                <a:latin typeface="Gill Sans" charset="0"/>
                <a:ea typeface="Gill Sans" charset="0"/>
                <a:cs typeface="Gill Sans" charset="0"/>
                <a:sym typeface="Cabin"/>
              </a:rPr>
              <a:t>en</a:t>
            </a:r>
            <a:r>
              <a:rPr lang="en-GB" dirty="0">
                <a:latin typeface="Gill Sans" charset="0"/>
                <a:ea typeface="Gill Sans" charset="0"/>
                <a:cs typeface="Gill Sans" charset="0"/>
                <a:sym typeface="Cabin"/>
              </a:rPr>
              <a:t> </a:t>
            </a:r>
            <a:r>
              <a:rPr lang="en-GB" dirty="0" err="1">
                <a:latin typeface="Gill Sans" charset="0"/>
                <a:ea typeface="Gill Sans" charset="0"/>
                <a:cs typeface="Gill Sans" charset="0"/>
                <a:sym typeface="Cabin"/>
              </a:rPr>
              <a:t>todos</a:t>
            </a:r>
            <a:r>
              <a:rPr lang="en-GB" dirty="0">
                <a:latin typeface="Gill Sans" charset="0"/>
                <a:ea typeface="Gill Sans" charset="0"/>
                <a:cs typeface="Gill Sans" charset="0"/>
                <a:sym typeface="Cabin"/>
              </a:rPr>
              <a:t> </a:t>
            </a:r>
            <a:r>
              <a:rPr lang="en-GB" dirty="0" err="1">
                <a:latin typeface="Gill Sans" charset="0"/>
                <a:ea typeface="Gill Sans" charset="0"/>
                <a:cs typeface="Gill Sans" charset="0"/>
                <a:sym typeface="Cabin"/>
              </a:rPr>
              <a:t>los</a:t>
            </a:r>
            <a:r>
              <a:rPr lang="en-GB" dirty="0">
                <a:latin typeface="Gill Sans" charset="0"/>
                <a:ea typeface="Gill Sans" charset="0"/>
                <a:cs typeface="Gill Sans" charset="0"/>
                <a:sym typeface="Cabin"/>
              </a:rPr>
              <a:t> </a:t>
            </a:r>
            <a:r>
              <a:rPr lang="en-GB" dirty="0" err="1">
                <a:latin typeface="Gill Sans" charset="0"/>
                <a:ea typeface="Gill Sans" charset="0"/>
                <a:cs typeface="Gill Sans" charset="0"/>
                <a:sym typeface="Cabin"/>
              </a:rPr>
              <a:t>sectores</a:t>
            </a:r>
            <a:r>
              <a:rPr lang="en-GB" dirty="0">
                <a:latin typeface="Gill Sans" charset="0"/>
                <a:ea typeface="Gill Sans" charset="0"/>
                <a:cs typeface="Gill Sans" charset="0"/>
                <a:sym typeface="Cabin"/>
              </a:rPr>
              <a:t> de la </a:t>
            </a:r>
            <a:r>
              <a:rPr lang="en-GB" dirty="0" err="1">
                <a:latin typeface="Gill Sans" charset="0"/>
                <a:ea typeface="Gill Sans" charset="0"/>
                <a:cs typeface="Gill Sans" charset="0"/>
                <a:sym typeface="Cabin"/>
              </a:rPr>
              <a:t>comunidad</a:t>
            </a:r>
            <a:endParaRPr lang="en-GB" dirty="0">
              <a:latin typeface="Gill Sans" charset="0"/>
              <a:ea typeface="Gill Sans" charset="0"/>
              <a:cs typeface="Gill Sans" charset="0"/>
            </a:endParaRPr>
          </a:p>
        </p:txBody>
      </p:sp>
      <p:sp>
        <p:nvSpPr>
          <p:cNvPr id="5" name="CaixaDeTexto 4">
            <a:extLst>
              <a:ext uri="{FF2B5EF4-FFF2-40B4-BE49-F238E27FC236}">
                <a16:creationId xmlns:a16="http://schemas.microsoft.com/office/drawing/2014/main" id="{EA774714-7E6D-4145-A5D7-24644FA520D1}"/>
              </a:ext>
            </a:extLst>
          </p:cNvPr>
          <p:cNvSpPr txBox="1"/>
          <p:nvPr/>
        </p:nvSpPr>
        <p:spPr>
          <a:xfrm>
            <a:off x="1742112" y="6304978"/>
            <a:ext cx="4281921" cy="410882"/>
          </a:xfrm>
          <a:prstGeom prst="rect">
            <a:avLst/>
          </a:prstGeom>
          <a:noFill/>
        </p:spPr>
        <p:txBody>
          <a:bodyPr wrap="square" rtlCol="0">
            <a:spAutoFit/>
          </a:bodyPr>
          <a:lstStyle/>
          <a:p>
            <a:pPr marL="228600" marR="0" lvl="0" indent="-222250" algn="l" defTabSz="914400" rtl="0" eaLnBrk="1" fontAlgn="auto" latinLnBrk="0" hangingPunct="1">
              <a:lnSpc>
                <a:spcPct val="90000"/>
              </a:lnSpc>
              <a:spcBef>
                <a:spcPts val="1600"/>
              </a:spcBef>
              <a:spcAft>
                <a:spcPts val="0"/>
              </a:spcAft>
              <a:buClrTx/>
              <a:buSzPts val="2300"/>
              <a:buFontTx/>
              <a:buNone/>
              <a:tabLst/>
              <a:defRPr/>
            </a:pPr>
            <a:r>
              <a:rPr kumimoji="0" lang="pt-BR" sz="2300" b="1" i="0" u="none" strike="noStrike" kern="1200" cap="none" spc="0" normalizeH="0" baseline="0" noProof="0" dirty="0" err="1">
                <a:ln>
                  <a:noFill/>
                </a:ln>
                <a:solidFill>
                  <a:srgbClr val="A6CE38"/>
                </a:solidFill>
                <a:effectLst/>
                <a:uLnTx/>
                <a:uFillTx/>
                <a:latin typeface="Calibri" panose="020F0502020204030204"/>
                <a:ea typeface="+mn-ea"/>
                <a:cs typeface="+mn-cs"/>
              </a:rPr>
              <a:t>orcid.org</a:t>
            </a:r>
            <a:r>
              <a:rPr kumimoji="0" lang="pt-BR" sz="2300" b="1" i="0" u="none" strike="noStrike" kern="1200" cap="none" spc="0" normalizeH="0" baseline="0" noProof="0" dirty="0">
                <a:ln>
                  <a:noFill/>
                </a:ln>
                <a:solidFill>
                  <a:srgbClr val="A6CE38"/>
                </a:solidFill>
                <a:effectLst/>
                <a:uLnTx/>
                <a:uFillTx/>
                <a:latin typeface="Calibri" panose="020F0502020204030204"/>
                <a:ea typeface="+mn-ea"/>
                <a:cs typeface="+mn-cs"/>
              </a:rPr>
              <a:t>/</a:t>
            </a:r>
            <a:r>
              <a:rPr kumimoji="0" lang="pt-BR" sz="2300" b="1" i="0" u="none" strike="noStrike" kern="1200" cap="none" spc="0" normalizeH="0" baseline="0" noProof="0" dirty="0" err="1">
                <a:ln>
                  <a:noFill/>
                </a:ln>
                <a:solidFill>
                  <a:srgbClr val="A6CE38"/>
                </a:solidFill>
                <a:effectLst/>
                <a:uLnTx/>
                <a:uFillTx/>
                <a:latin typeface="Calibri" panose="020F0502020204030204"/>
                <a:ea typeface="+mn-ea"/>
                <a:cs typeface="+mn-cs"/>
              </a:rPr>
              <a:t>statistics</a:t>
            </a:r>
            <a:endParaRPr kumimoji="0" lang="es-ES_tradnl" sz="1800" b="1" i="0" u="none" strike="noStrike" kern="1200" cap="none" spc="0" normalizeH="0" baseline="0" noProof="0" dirty="0">
              <a:ln>
                <a:noFill/>
              </a:ln>
              <a:solidFill>
                <a:srgbClr val="A6CE38"/>
              </a:solidFill>
              <a:effectLst/>
              <a:uLnTx/>
              <a:uFillTx/>
              <a:latin typeface="Calibri" panose="020F0502020204030204"/>
              <a:ea typeface="+mn-ea"/>
              <a:cs typeface="+mn-cs"/>
            </a:endParaRPr>
          </a:p>
        </p:txBody>
      </p:sp>
      <p:sp>
        <p:nvSpPr>
          <p:cNvPr id="6" name="Retângulo 5">
            <a:extLst>
              <a:ext uri="{FF2B5EF4-FFF2-40B4-BE49-F238E27FC236}">
                <a16:creationId xmlns:a16="http://schemas.microsoft.com/office/drawing/2014/main" id="{B3CBBC33-0151-4448-8119-31263E2272CC}"/>
              </a:ext>
            </a:extLst>
          </p:cNvPr>
          <p:cNvSpPr/>
          <p:nvPr/>
        </p:nvSpPr>
        <p:spPr>
          <a:xfrm>
            <a:off x="7607116" y="6304978"/>
            <a:ext cx="26682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dirty="0" err="1">
                <a:ln>
                  <a:noFill/>
                </a:ln>
                <a:solidFill>
                  <a:srgbClr val="A6CE38"/>
                </a:solidFill>
                <a:effectLst/>
                <a:uLnTx/>
                <a:uFillTx/>
                <a:latin typeface="Calibri" panose="020F0502020204030204"/>
                <a:ea typeface="+mn-ea"/>
                <a:cs typeface="+mn-cs"/>
              </a:rPr>
              <a:t>orcid.org</a:t>
            </a:r>
            <a:r>
              <a:rPr kumimoji="0" lang="es-ES_tradnl" sz="2400" b="1" i="0" u="none" strike="noStrike" kern="1200" cap="none" spc="0" normalizeH="0" baseline="0" noProof="0" dirty="0">
                <a:ln>
                  <a:noFill/>
                </a:ln>
                <a:solidFill>
                  <a:srgbClr val="A6CE38"/>
                </a:solidFill>
                <a:effectLst/>
                <a:uLnTx/>
                <a:uFillTx/>
                <a:latin typeface="Calibri" panose="020F0502020204030204"/>
                <a:ea typeface="+mn-ea"/>
                <a:cs typeface="+mn-cs"/>
              </a:rPr>
              <a:t>/</a:t>
            </a:r>
            <a:r>
              <a:rPr kumimoji="0" lang="es-ES_tradnl" sz="2400" b="1" i="0" u="none" strike="noStrike" kern="1200" cap="none" spc="0" normalizeH="0" baseline="0" noProof="0" dirty="0" err="1">
                <a:ln>
                  <a:noFill/>
                </a:ln>
                <a:solidFill>
                  <a:srgbClr val="A6CE38"/>
                </a:solidFill>
                <a:effectLst/>
                <a:uLnTx/>
                <a:uFillTx/>
                <a:latin typeface="Calibri" panose="020F0502020204030204"/>
                <a:ea typeface="+mn-ea"/>
                <a:cs typeface="+mn-cs"/>
              </a:rPr>
              <a:t>members</a:t>
            </a:r>
            <a:endParaRPr kumimoji="0" lang="es-ES_tradnl" sz="2400" b="1" i="0" u="none" strike="noStrike" kern="1200" cap="none" spc="0" normalizeH="0" baseline="0" noProof="0" dirty="0">
              <a:ln>
                <a:noFill/>
              </a:ln>
              <a:solidFill>
                <a:srgbClr val="A6CE38"/>
              </a:solidFill>
              <a:effectLst/>
              <a:uLnTx/>
              <a:uFillTx/>
              <a:latin typeface="Calibri" panose="020F0502020204030204"/>
              <a:ea typeface="+mn-ea"/>
              <a:cs typeface="+mn-cs"/>
            </a:endParaRPr>
          </a:p>
        </p:txBody>
      </p:sp>
      <p:pic>
        <p:nvPicPr>
          <p:cNvPr id="8" name="Imagem 7">
            <a:extLst>
              <a:ext uri="{FF2B5EF4-FFF2-40B4-BE49-F238E27FC236}">
                <a16:creationId xmlns:a16="http://schemas.microsoft.com/office/drawing/2014/main" id="{AE9C8D41-9442-0E43-966B-E7F607068AB0}"/>
              </a:ext>
            </a:extLst>
          </p:cNvPr>
          <p:cNvPicPr>
            <a:picLocks noChangeAspect="1"/>
          </p:cNvPicPr>
          <p:nvPr/>
        </p:nvPicPr>
        <p:blipFill rotWithShape="1">
          <a:blip r:embed="rId3"/>
          <a:srcRect l="55462" t="29630" r="4784" b="22716"/>
          <a:stretch/>
        </p:blipFill>
        <p:spPr>
          <a:xfrm>
            <a:off x="7590250" y="163855"/>
            <a:ext cx="4601750" cy="3447708"/>
          </a:xfrm>
          <a:prstGeom prst="rect">
            <a:avLst/>
          </a:prstGeom>
        </p:spPr>
      </p:pic>
    </p:spTree>
    <p:extLst>
      <p:ext uri="{BB962C8B-B14F-4D97-AF65-F5344CB8AC3E}">
        <p14:creationId xmlns:p14="http://schemas.microsoft.com/office/powerpoint/2010/main" val="2660951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E17157-EFF6-194A-A176-1465713C16FF}"/>
              </a:ext>
            </a:extLst>
          </p:cNvPr>
          <p:cNvSpPr>
            <a:spLocks noGrp="1"/>
          </p:cNvSpPr>
          <p:nvPr>
            <p:ph type="title"/>
          </p:nvPr>
        </p:nvSpPr>
        <p:spPr/>
        <p:txBody>
          <a:bodyPr>
            <a:normAutofit/>
          </a:bodyPr>
          <a:lstStyle/>
          <a:p>
            <a:r>
              <a:rPr lang="es-ES_tradnl" dirty="0"/>
              <a:t>LA COMUNIDAD ORCID EN EL MUNDO</a:t>
            </a:r>
          </a:p>
        </p:txBody>
      </p:sp>
      <p:sp>
        <p:nvSpPr>
          <p:cNvPr id="3" name="Espaço Reservado para Conteúdo 2">
            <a:extLst>
              <a:ext uri="{FF2B5EF4-FFF2-40B4-BE49-F238E27FC236}">
                <a16:creationId xmlns:a16="http://schemas.microsoft.com/office/drawing/2014/main" id="{F3A92E59-87F2-0342-AE82-DC69AD70707B}"/>
              </a:ext>
            </a:extLst>
          </p:cNvPr>
          <p:cNvSpPr>
            <a:spLocks noGrp="1"/>
          </p:cNvSpPr>
          <p:nvPr>
            <p:ph sz="quarter" idx="13"/>
          </p:nvPr>
        </p:nvSpPr>
        <p:spPr/>
        <p:txBody>
          <a:bodyPr/>
          <a:lstStyle/>
          <a:p>
            <a:endParaRPr lang="es-ES_tradnl" dirty="0"/>
          </a:p>
        </p:txBody>
      </p:sp>
      <p:pic>
        <p:nvPicPr>
          <p:cNvPr id="4" name="Imagem 3">
            <a:extLst>
              <a:ext uri="{FF2B5EF4-FFF2-40B4-BE49-F238E27FC236}">
                <a16:creationId xmlns:a16="http://schemas.microsoft.com/office/drawing/2014/main" id="{C152E5D3-4B57-8941-AE53-1E8754BADE70}"/>
              </a:ext>
            </a:extLst>
          </p:cNvPr>
          <p:cNvPicPr>
            <a:picLocks noChangeAspect="1"/>
          </p:cNvPicPr>
          <p:nvPr/>
        </p:nvPicPr>
        <p:blipFill rotWithShape="1">
          <a:blip r:embed="rId2"/>
          <a:srcRect l="24606" t="25399" r="28825" b="39847"/>
          <a:stretch/>
        </p:blipFill>
        <p:spPr>
          <a:xfrm>
            <a:off x="812800" y="2353973"/>
            <a:ext cx="7945438" cy="3584466"/>
          </a:xfrm>
          <a:prstGeom prst="rect">
            <a:avLst/>
          </a:prstGeom>
        </p:spPr>
      </p:pic>
      <p:pic>
        <p:nvPicPr>
          <p:cNvPr id="5" name="Imagem 4">
            <a:extLst>
              <a:ext uri="{FF2B5EF4-FFF2-40B4-BE49-F238E27FC236}">
                <a16:creationId xmlns:a16="http://schemas.microsoft.com/office/drawing/2014/main" id="{AB242FEE-C27F-D543-9BC6-6E684090160F}"/>
              </a:ext>
            </a:extLst>
          </p:cNvPr>
          <p:cNvPicPr>
            <a:picLocks noChangeAspect="1"/>
          </p:cNvPicPr>
          <p:nvPr/>
        </p:nvPicPr>
        <p:blipFill rotWithShape="1">
          <a:blip r:embed="rId3"/>
          <a:srcRect l="29282" t="29529" r="57158" b="35637"/>
          <a:stretch/>
        </p:blipFill>
        <p:spPr>
          <a:xfrm>
            <a:off x="8758238" y="1562100"/>
            <a:ext cx="2620962" cy="4207966"/>
          </a:xfrm>
          <a:prstGeom prst="rect">
            <a:avLst/>
          </a:prstGeom>
        </p:spPr>
      </p:pic>
    </p:spTree>
    <p:extLst>
      <p:ext uri="{BB962C8B-B14F-4D97-AF65-F5344CB8AC3E}">
        <p14:creationId xmlns:p14="http://schemas.microsoft.com/office/powerpoint/2010/main" val="2001635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3" name="Retângulo 2"/>
          <p:cNvSpPr/>
          <p:nvPr/>
        </p:nvSpPr>
        <p:spPr>
          <a:xfrm>
            <a:off x="2795592" y="6396335"/>
            <a:ext cx="66008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srgbClr val="A6CE38"/>
                </a:solidFill>
                <a:effectLst/>
                <a:uLnTx/>
                <a:uFillTx/>
                <a:latin typeface="Calibri" panose="020F0502020204030204"/>
                <a:ea typeface="+mn-ea"/>
                <a:cs typeface="+mn-cs"/>
              </a:rPr>
              <a:t>Estatísticas ORCID: </a:t>
            </a:r>
            <a:r>
              <a:rPr kumimoji="0" lang="pt-BR" sz="1800" b="0" i="0" u="sng" strike="noStrike" kern="1200" cap="none" spc="0" normalizeH="0" baseline="0" noProof="0">
                <a:ln>
                  <a:noFill/>
                </a:ln>
                <a:solidFill>
                  <a:srgbClr val="A6CE38"/>
                </a:solidFill>
                <a:effectLst/>
                <a:uLnTx/>
                <a:uFillTx/>
                <a:latin typeface="Calibri" panose="020F0502020204030204"/>
                <a:ea typeface="+mn-ea"/>
                <a:cs typeface="+mn-cs"/>
                <a:hlinkClick r:id="rId3"/>
              </a:rPr>
              <a:t>https://orcid.org/statistics</a:t>
            </a:r>
            <a:r>
              <a:rPr kumimoji="0" lang="pt-BR" sz="1800" b="0" i="0" u="none" strike="noStrike" kern="1200" cap="none" spc="0" normalizeH="0" baseline="0" noProof="0">
                <a:ln>
                  <a:noFill/>
                </a:ln>
                <a:solidFill>
                  <a:srgbClr val="A6CE38"/>
                </a:solidFill>
                <a:effectLst/>
                <a:uLnTx/>
                <a:uFillTx/>
                <a:latin typeface="Calibri" panose="020F0502020204030204"/>
                <a:ea typeface="+mn-ea"/>
                <a:cs typeface="+mn-cs"/>
              </a:rPr>
              <a:t> </a:t>
            </a:r>
            <a:endParaRPr kumimoji="0" lang="en-US" sz="1800" b="0" i="0" u="none" strike="noStrike" kern="1200" cap="none" spc="0" normalizeH="0" baseline="0" noProof="0">
              <a:ln>
                <a:noFill/>
              </a:ln>
              <a:solidFill>
                <a:srgbClr val="6D6E71"/>
              </a:solidFill>
              <a:effectLst/>
              <a:uLnTx/>
              <a:uFillTx/>
              <a:latin typeface="Cabin"/>
              <a:ea typeface="Cabin"/>
              <a:cs typeface="Cabin"/>
              <a:sym typeface="Cabin"/>
            </a:endParaRPr>
          </a:p>
        </p:txBody>
      </p:sp>
      <p:pic>
        <p:nvPicPr>
          <p:cNvPr id="8" name="Shape 222">
            <a:extLst>
              <a:ext uri="{FF2B5EF4-FFF2-40B4-BE49-F238E27FC236}">
                <a16:creationId xmlns:a16="http://schemas.microsoft.com/office/drawing/2014/main" id="{76204001-6CC4-C748-BF1C-2A0674DAE799}"/>
              </a:ext>
            </a:extLst>
          </p:cNvPr>
          <p:cNvPicPr preferRelativeResize="0"/>
          <p:nvPr/>
        </p:nvPicPr>
        <p:blipFill>
          <a:blip r:embed="rId4">
            <a:alphaModFix amt="64000"/>
          </a:blip>
          <a:stretch>
            <a:fillRect/>
          </a:stretch>
        </p:blipFill>
        <p:spPr>
          <a:xfrm>
            <a:off x="1032933" y="1388533"/>
            <a:ext cx="10295466" cy="4674873"/>
          </a:xfrm>
          <a:prstGeom prst="rect">
            <a:avLst/>
          </a:prstGeom>
          <a:noFill/>
          <a:ln>
            <a:noFill/>
          </a:ln>
        </p:spPr>
      </p:pic>
      <p:sp>
        <p:nvSpPr>
          <p:cNvPr id="175" name="Shape 175"/>
          <p:cNvSpPr txBox="1">
            <a:spLocks noGrp="1"/>
          </p:cNvSpPr>
          <p:nvPr>
            <p:ph type="body" idx="1"/>
          </p:nvPr>
        </p:nvSpPr>
        <p:spPr>
          <a:xfrm>
            <a:off x="5967643" y="1468970"/>
            <a:ext cx="4142913" cy="3289300"/>
          </a:xfrm>
          <a:prstGeom prst="rect">
            <a:avLst/>
          </a:prstGeom>
          <a:noFill/>
          <a:ln>
            <a:noFill/>
          </a:ln>
        </p:spPr>
        <p:txBody>
          <a:bodyPr spcFirstLastPara="1" vert="horz" wrap="square" lIns="91425" tIns="45700" rIns="91425" bIns="45700" rtlCol="0" anchor="t" anchorCtr="0">
            <a:noAutofit/>
          </a:bodyPr>
          <a:lstStyle/>
          <a:p>
            <a:r>
              <a:rPr lang="it-IT" sz="2400" b="1" dirty="0" err="1">
                <a:latin typeface="Gill Sans MT" charset="0"/>
              </a:rPr>
              <a:t>Brasil</a:t>
            </a:r>
            <a:r>
              <a:rPr lang="it-IT" sz="2400" b="1" dirty="0">
                <a:latin typeface="Gill Sans MT" charset="0"/>
              </a:rPr>
              <a:t> 123.000 (9)</a:t>
            </a:r>
          </a:p>
          <a:p>
            <a:r>
              <a:rPr lang="it-IT" sz="2400" b="1" dirty="0">
                <a:latin typeface="Gill Sans MT" charset="0"/>
                <a:ea typeface="Gill Sans MT" charset="0"/>
                <a:cs typeface="Gill Sans MT" charset="0"/>
              </a:rPr>
              <a:t>Colombia 29.000 (7)</a:t>
            </a:r>
          </a:p>
          <a:p>
            <a:r>
              <a:rPr lang="it-IT" sz="2400" b="1" dirty="0">
                <a:latin typeface="Gill Sans MT" charset="0"/>
                <a:ea typeface="Gill Sans MT" charset="0"/>
                <a:cs typeface="Gill Sans MT" charset="0"/>
              </a:rPr>
              <a:t>México 32.200 (3)</a:t>
            </a:r>
          </a:p>
          <a:p>
            <a:r>
              <a:rPr lang="it-IT" sz="2400" b="1" dirty="0">
                <a:latin typeface="Gill Sans MT" charset="0"/>
                <a:ea typeface="Gill Sans MT" charset="0"/>
                <a:cs typeface="Gill Sans MT" charset="0"/>
              </a:rPr>
              <a:t>Chile 11.500 (2)</a:t>
            </a:r>
          </a:p>
          <a:p>
            <a:r>
              <a:rPr lang="it-IT" sz="2400" b="1" dirty="0" err="1">
                <a:latin typeface="Gill Sans MT" charset="0"/>
                <a:ea typeface="Gill Sans MT" charset="0"/>
                <a:cs typeface="Gill Sans MT" charset="0"/>
              </a:rPr>
              <a:t>Perú</a:t>
            </a:r>
            <a:r>
              <a:rPr lang="it-IT" sz="2400" b="1" dirty="0">
                <a:latin typeface="Gill Sans MT" charset="0"/>
                <a:ea typeface="Gill Sans MT" charset="0"/>
                <a:cs typeface="Gill Sans MT" charset="0"/>
              </a:rPr>
              <a:t> 12.000 (2)</a:t>
            </a:r>
          </a:p>
          <a:p>
            <a:r>
              <a:rPr lang="it-IT" sz="2400" b="1" dirty="0">
                <a:latin typeface="Gill Sans MT" charset="0"/>
                <a:ea typeface="Gill Sans MT" charset="0"/>
                <a:cs typeface="Gill Sans MT" charset="0"/>
              </a:rPr>
              <a:t>Argentina 15.100 (0) </a:t>
            </a:r>
            <a:br>
              <a:rPr lang="pt-BR" sz="2400" b="1" dirty="0">
                <a:latin typeface="Gill Sans MT" charset="0"/>
                <a:ea typeface="Gill Sans MT" charset="0"/>
                <a:cs typeface="Gill Sans MT" charset="0"/>
              </a:rPr>
            </a:br>
            <a:endParaRPr lang="en-US" sz="2400" b="1" dirty="0">
              <a:latin typeface="Gill Sans MT" charset="0"/>
              <a:ea typeface="Gill Sans MT" charset="0"/>
              <a:cs typeface="Gill Sans MT" charset="0"/>
              <a:sym typeface="Cabin"/>
            </a:endParaRPr>
          </a:p>
        </p:txBody>
      </p:sp>
      <p:sp>
        <p:nvSpPr>
          <p:cNvPr id="2" name="Retângulo 1"/>
          <p:cNvSpPr/>
          <p:nvPr/>
        </p:nvSpPr>
        <p:spPr>
          <a:xfrm>
            <a:off x="5939370" y="5260374"/>
            <a:ext cx="570077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6D6E71"/>
                </a:solidFill>
                <a:effectLst/>
                <a:uLnTx/>
                <a:uFillTx/>
                <a:latin typeface="Gill Sans MT" charset="0"/>
                <a:ea typeface="Gill Sans MT" charset="0"/>
                <a:cs typeface="Gill Sans MT" charset="0"/>
              </a:rPr>
              <a:t>Número de investigadores com una </a:t>
            </a:r>
            <a:r>
              <a:rPr kumimoji="0" lang="pt-BR" sz="1800" b="0" i="0" u="none" strike="noStrike" kern="1200" cap="none" spc="0" normalizeH="0" baseline="0" noProof="0" dirty="0" err="1">
                <a:ln>
                  <a:noFill/>
                </a:ln>
                <a:solidFill>
                  <a:srgbClr val="6D6E71"/>
                </a:solidFill>
                <a:effectLst/>
                <a:uLnTx/>
                <a:uFillTx/>
                <a:latin typeface="Gill Sans MT" charset="0"/>
                <a:ea typeface="Gill Sans MT" charset="0"/>
                <a:cs typeface="Gill Sans MT" charset="0"/>
              </a:rPr>
              <a:t>iD</a:t>
            </a:r>
            <a:r>
              <a:rPr kumimoji="0" lang="pt-BR" sz="1800" b="0" i="0" u="none" strike="noStrike" kern="1200" cap="none" spc="0" normalizeH="0" baseline="0" noProof="0" dirty="0">
                <a:ln>
                  <a:noFill/>
                </a:ln>
                <a:solidFill>
                  <a:srgbClr val="6D6E71"/>
                </a:solidFill>
                <a:effectLst/>
                <a:uLnTx/>
                <a:uFillTx/>
                <a:latin typeface="Gill Sans MT" charset="0"/>
                <a:ea typeface="Gill Sans MT" charset="0"/>
                <a:cs typeface="Gill Sans MT" charset="0"/>
              </a:rPr>
              <a:t> ORCID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6D6E71"/>
                </a:solidFill>
                <a:effectLst/>
                <a:uLnTx/>
                <a:uFillTx/>
                <a:latin typeface="Gill Sans MT" charset="0"/>
                <a:ea typeface="Gill Sans MT" charset="0"/>
                <a:cs typeface="Gill Sans MT" charset="0"/>
              </a:rPr>
              <a:t>(</a:t>
            </a:r>
            <a:r>
              <a:rPr kumimoji="0" lang="pt-BR" sz="1800" b="0" i="0" u="none" strike="noStrike" kern="1200" cap="none" spc="0" normalizeH="0" baseline="0" noProof="0" dirty="0" err="1">
                <a:ln>
                  <a:noFill/>
                </a:ln>
                <a:solidFill>
                  <a:srgbClr val="6D6E71"/>
                </a:solidFill>
                <a:effectLst/>
                <a:uLnTx/>
                <a:uFillTx/>
                <a:latin typeface="Gill Sans MT" charset="0"/>
                <a:ea typeface="Gill Sans MT" charset="0"/>
                <a:cs typeface="Gill Sans MT" charset="0"/>
              </a:rPr>
              <a:t>y</a:t>
            </a:r>
            <a:r>
              <a:rPr kumimoji="0" lang="pt-BR" sz="1800" b="0" i="0" u="none" strike="noStrike" kern="1200" cap="none" spc="0" normalizeH="0" baseline="0" noProof="0" dirty="0">
                <a:ln>
                  <a:noFill/>
                </a:ln>
                <a:solidFill>
                  <a:srgbClr val="6D6E71"/>
                </a:solidFill>
                <a:effectLst/>
                <a:uLnTx/>
                <a:uFillTx/>
                <a:latin typeface="Gill Sans MT" charset="0"/>
                <a:ea typeface="Gill Sans MT" charset="0"/>
                <a:cs typeface="Gill Sans MT" charset="0"/>
              </a:rPr>
              <a:t> número de </a:t>
            </a:r>
            <a:r>
              <a:rPr kumimoji="0" lang="pt-BR" sz="1800" b="0" i="0" u="none" strike="noStrike" kern="1200" cap="none" spc="0" normalizeH="0" baseline="0" noProof="0" dirty="0" err="1">
                <a:ln>
                  <a:noFill/>
                </a:ln>
                <a:solidFill>
                  <a:srgbClr val="6D6E71"/>
                </a:solidFill>
                <a:effectLst/>
                <a:uLnTx/>
                <a:uFillTx/>
                <a:latin typeface="Gill Sans MT" charset="0"/>
                <a:ea typeface="Gill Sans MT" charset="0"/>
                <a:cs typeface="Gill Sans MT" charset="0"/>
              </a:rPr>
              <a:t>organizaciones</a:t>
            </a:r>
            <a:r>
              <a:rPr kumimoji="0" lang="pt-BR" sz="1800" b="0" i="0" u="none" strike="noStrike" kern="1200" cap="none" spc="0" normalizeH="0" baseline="0" noProof="0" dirty="0">
                <a:ln>
                  <a:noFill/>
                </a:ln>
                <a:solidFill>
                  <a:srgbClr val="6D6E71"/>
                </a:solidFill>
                <a:effectLst/>
                <a:uLnTx/>
                <a:uFillTx/>
                <a:latin typeface="Gill Sans MT" charset="0"/>
                <a:ea typeface="Gill Sans MT" charset="0"/>
                <a:cs typeface="Gill Sans MT" charset="0"/>
              </a:rPr>
              <a:t> </a:t>
            </a:r>
            <a:r>
              <a:rPr kumimoji="0" lang="pt-BR" sz="1800" b="0" i="0" u="none" strike="noStrike" kern="1200" cap="none" spc="0" normalizeH="0" baseline="0" noProof="0" dirty="0" err="1">
                <a:ln>
                  <a:noFill/>
                </a:ln>
                <a:solidFill>
                  <a:srgbClr val="6D6E71"/>
                </a:solidFill>
                <a:effectLst/>
                <a:uLnTx/>
                <a:uFillTx/>
                <a:latin typeface="Gill Sans MT" charset="0"/>
                <a:ea typeface="Gill Sans MT" charset="0"/>
                <a:cs typeface="Gill Sans MT" charset="0"/>
              </a:rPr>
              <a:t>miembro</a:t>
            </a:r>
            <a:r>
              <a:rPr kumimoji="0" lang="pt-BR" sz="1800" b="0" i="0" u="none" strike="noStrike" kern="1200" cap="none" spc="0" normalizeH="0" baseline="0" noProof="0" dirty="0">
                <a:ln>
                  <a:noFill/>
                </a:ln>
                <a:solidFill>
                  <a:srgbClr val="6D6E71"/>
                </a:solidFill>
                <a:effectLst/>
                <a:uLnTx/>
                <a:uFillTx/>
                <a:latin typeface="Gill Sans MT" charset="0"/>
                <a:ea typeface="Gill Sans MT" charset="0"/>
                <a:cs typeface="Gill Sans MT" charset="0"/>
              </a:rPr>
              <a:t>)</a:t>
            </a:r>
          </a:p>
        </p:txBody>
      </p:sp>
      <p:sp>
        <p:nvSpPr>
          <p:cNvPr id="6" name="Shape 174">
            <a:extLst>
              <a:ext uri="{FF2B5EF4-FFF2-40B4-BE49-F238E27FC236}">
                <a16:creationId xmlns:a16="http://schemas.microsoft.com/office/drawing/2014/main" id="{18F2B171-D403-754C-AD10-256D80337E63}"/>
              </a:ext>
            </a:extLst>
          </p:cNvPr>
          <p:cNvSpPr txBox="1">
            <a:spLocks noGrp="1"/>
          </p:cNvSpPr>
          <p:nvPr>
            <p:ph type="title"/>
          </p:nvPr>
        </p:nvSpPr>
        <p:spPr>
          <a:xfrm>
            <a:off x="685800" y="151304"/>
            <a:ext cx="9372598" cy="984737"/>
          </a:xfrm>
          <a:prstGeom prst="rect">
            <a:avLst/>
          </a:prstGeom>
          <a:noFill/>
          <a:ln>
            <a:noFill/>
          </a:ln>
        </p:spPr>
        <p:txBody>
          <a:bodyPr vert="horz" lIns="91425" tIns="45700" rIns="91425" bIns="45700" rtlCol="0" anchor="b" anchorCtr="0">
            <a:noAutofit/>
          </a:bodyPr>
          <a:lstStyle/>
          <a:p>
            <a:pPr>
              <a:lnSpc>
                <a:spcPct val="100000"/>
              </a:lnSpc>
              <a:spcBef>
                <a:spcPts val="0"/>
              </a:spcBef>
              <a:buClr>
                <a:schemeClr val="dk1"/>
              </a:buClr>
              <a:buSzPct val="25000"/>
            </a:pPr>
            <a:r>
              <a:rPr lang="en-US" cap="none" dirty="0">
                <a:solidFill>
                  <a:srgbClr val="A6CE38"/>
                </a:solidFill>
                <a:latin typeface="Gill Sans MT" charset="0"/>
                <a:ea typeface="Gill Sans MT" charset="0"/>
                <a:cs typeface="Gill Sans MT" charset="0"/>
                <a:sym typeface="Cabin"/>
              </a:rPr>
              <a:t>EN LATINOAMÉRICA</a:t>
            </a:r>
          </a:p>
        </p:txBody>
      </p:sp>
    </p:spTree>
    <p:extLst>
      <p:ext uri="{BB962C8B-B14F-4D97-AF65-F5344CB8AC3E}">
        <p14:creationId xmlns:p14="http://schemas.microsoft.com/office/powerpoint/2010/main" val="3607819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kumimoji="1" lang="en-US" altLang="ja-JP">
                <a:latin typeface="Open Sans"/>
                <a:cs typeface="Open Sans"/>
              </a:rPr>
              <a:t>Como y </a:t>
            </a:r>
            <a:r>
              <a:rPr kumimoji="1" lang="en-US" altLang="ja-JP" err="1">
                <a:latin typeface="Open Sans"/>
                <a:cs typeface="Open Sans"/>
              </a:rPr>
              <a:t>por</a:t>
            </a:r>
            <a:r>
              <a:rPr kumimoji="1" lang="en-US" altLang="ja-JP">
                <a:latin typeface="Open Sans"/>
                <a:cs typeface="Open Sans"/>
              </a:rPr>
              <a:t> </a:t>
            </a:r>
            <a:r>
              <a:rPr kumimoji="1" lang="en-US" altLang="ja-JP" err="1">
                <a:latin typeface="Open Sans"/>
                <a:cs typeface="Open Sans"/>
              </a:rPr>
              <a:t>qué</a:t>
            </a:r>
            <a:r>
              <a:rPr kumimoji="1" lang="en-US" altLang="ja-JP">
                <a:latin typeface="Open Sans"/>
                <a:cs typeface="Open Sans"/>
              </a:rPr>
              <a:t> </a:t>
            </a:r>
            <a:r>
              <a:rPr kumimoji="1" lang="en-US" altLang="ja-JP" err="1">
                <a:latin typeface="Open Sans"/>
                <a:cs typeface="Open Sans"/>
              </a:rPr>
              <a:t>nació</a:t>
            </a:r>
            <a:r>
              <a:rPr kumimoji="1" lang="en-US" altLang="ja-JP">
                <a:latin typeface="Open Sans"/>
                <a:cs typeface="Open Sans"/>
              </a:rPr>
              <a:t> ORCID?</a:t>
            </a:r>
            <a:endParaRPr kumimoji="1" lang="ja-JP" altLang="en-US">
              <a:latin typeface="Open Sans"/>
              <a:cs typeface="Open Sans"/>
            </a:endParaRPr>
          </a:p>
        </p:txBody>
      </p:sp>
      <p:sp>
        <p:nvSpPr>
          <p:cNvPr id="3" name="スライド番号プレースホルダー 2"/>
          <p:cNvSpPr>
            <a:spLocks noGrp="1"/>
          </p:cNvSpPr>
          <p:nvPr>
            <p:ph type="sldNum" sz="quarter" idx="4294967295"/>
          </p:nvPr>
        </p:nvSpPr>
        <p:spPr>
          <a:xfrm>
            <a:off x="8534400" y="6356351"/>
            <a:ext cx="2133600" cy="365125"/>
          </a:xfrm>
          <a:prstGeom prst="rect">
            <a:avLst/>
          </a:prstGeom>
        </p:spPr>
        <p:txBody>
          <a:bodyPr/>
          <a:lstStyle/>
          <a:p>
            <a:pPr algn="r">
              <a:defRPr/>
            </a:pPr>
            <a:fld id="{4CBB45AB-352B-5141-BFA6-8E06FEEA804B}" type="slidenum">
              <a:rPr lang="fr-FR" smtClean="0"/>
              <a:pPr algn="r">
                <a:defRPr/>
              </a:pPr>
              <a:t>26</a:t>
            </a:fld>
            <a:endParaRPr lang="fr-FR"/>
          </a:p>
        </p:txBody>
      </p:sp>
      <p:sp>
        <p:nvSpPr>
          <p:cNvPr id="4" name="Espaço Reservado para Texto 3">
            <a:extLst>
              <a:ext uri="{FF2B5EF4-FFF2-40B4-BE49-F238E27FC236}">
                <a16:creationId xmlns:a16="http://schemas.microsoft.com/office/drawing/2014/main" id="{17CF7D9C-13AB-C04F-BF04-BD0036FBAA6A}"/>
              </a:ext>
            </a:extLst>
          </p:cNvPr>
          <p:cNvSpPr>
            <a:spLocks noGrp="1"/>
          </p:cNvSpPr>
          <p:nvPr>
            <p:ph type="body" idx="1"/>
          </p:nvPr>
        </p:nvSpPr>
        <p:spPr/>
        <p:txBody>
          <a:bodyPr/>
          <a:lstStyle/>
          <a:p>
            <a:endParaRPr lang="es-ES_tradnl"/>
          </a:p>
        </p:txBody>
      </p:sp>
    </p:spTree>
    <p:extLst>
      <p:ext uri="{BB962C8B-B14F-4D97-AF65-F5344CB8AC3E}">
        <p14:creationId xmlns:p14="http://schemas.microsoft.com/office/powerpoint/2010/main" val="316200239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800" y="762489"/>
            <a:ext cx="10566400" cy="984738"/>
          </a:xfrm>
        </p:spPr>
        <p:txBody>
          <a:bodyPr>
            <a:normAutofit fontScale="90000"/>
          </a:bodyPr>
          <a:lstStyle/>
          <a:p>
            <a:r>
              <a:rPr lang="en-US" dirty="0">
                <a:solidFill>
                  <a:schemeClr val="tx1"/>
                </a:solidFill>
                <a:latin typeface="Gill Sans MT" charset="0"/>
                <a:ea typeface="Gill Sans MT" charset="0"/>
                <a:cs typeface="Gill Sans MT" charset="0"/>
              </a:rPr>
              <a:t>Por </a:t>
            </a:r>
            <a:r>
              <a:rPr lang="en-US" dirty="0" err="1">
                <a:solidFill>
                  <a:schemeClr val="tx1"/>
                </a:solidFill>
                <a:latin typeface="Gill Sans MT" charset="0"/>
                <a:ea typeface="Gill Sans MT" charset="0"/>
                <a:cs typeface="Gill Sans MT" charset="0"/>
              </a:rPr>
              <a:t>es</a:t>
            </a:r>
            <a:r>
              <a:rPr lang="en-US" dirty="0">
                <a:solidFill>
                  <a:schemeClr val="tx1"/>
                </a:solidFill>
                <a:latin typeface="Gill Sans MT" charset="0"/>
                <a:ea typeface="Gill Sans MT" charset="0"/>
                <a:cs typeface="Gill Sans MT" charset="0"/>
              </a:rPr>
              <a:t> </a:t>
            </a:r>
            <a:r>
              <a:rPr lang="en-US" dirty="0" err="1">
                <a:solidFill>
                  <a:schemeClr val="tx1"/>
                </a:solidFill>
                <a:latin typeface="Gill Sans MT" charset="0"/>
                <a:ea typeface="Gill Sans MT" charset="0"/>
                <a:cs typeface="Gill Sans MT" charset="0"/>
              </a:rPr>
              <a:t>importante</a:t>
            </a:r>
            <a:r>
              <a:rPr lang="en-US" dirty="0">
                <a:solidFill>
                  <a:schemeClr val="tx1"/>
                </a:solidFill>
                <a:latin typeface="Gill Sans MT" charset="0"/>
                <a:ea typeface="Gill Sans MT" charset="0"/>
                <a:cs typeface="Gill Sans MT" charset="0"/>
              </a:rPr>
              <a:t> para </a:t>
            </a:r>
            <a:r>
              <a:rPr lang="en-US" dirty="0" err="1">
                <a:solidFill>
                  <a:schemeClr val="tx1"/>
                </a:solidFill>
                <a:latin typeface="Gill Sans MT" charset="0"/>
                <a:ea typeface="Gill Sans MT" charset="0"/>
                <a:cs typeface="Gill Sans MT" charset="0"/>
              </a:rPr>
              <a:t>los</a:t>
            </a:r>
            <a:r>
              <a:rPr lang="en-US" dirty="0">
                <a:solidFill>
                  <a:schemeClr val="tx1"/>
                </a:solidFill>
                <a:latin typeface="Gill Sans MT" charset="0"/>
                <a:ea typeface="Gill Sans MT" charset="0"/>
                <a:cs typeface="Gill Sans MT" charset="0"/>
              </a:rPr>
              <a:t> </a:t>
            </a:r>
            <a:r>
              <a:rPr lang="en-US" dirty="0" err="1">
                <a:solidFill>
                  <a:schemeClr val="tx1"/>
                </a:solidFill>
                <a:latin typeface="Gill Sans MT" charset="0"/>
                <a:ea typeface="Gill Sans MT" charset="0"/>
                <a:cs typeface="Gill Sans MT" charset="0"/>
              </a:rPr>
              <a:t>investigadores</a:t>
            </a:r>
            <a:endParaRPr lang="en-US" dirty="0">
              <a:solidFill>
                <a:schemeClr val="tx1"/>
              </a:solidFill>
              <a:latin typeface="Gill Sans MT" charset="0"/>
              <a:ea typeface="Gill Sans MT" charset="0"/>
              <a:cs typeface="Gill Sans MT" charset="0"/>
            </a:endParaRPr>
          </a:p>
        </p:txBody>
      </p:sp>
      <p:sp>
        <p:nvSpPr>
          <p:cNvPr id="3" name="Content Placeholder 2"/>
          <p:cNvSpPr>
            <a:spLocks noGrp="1"/>
          </p:cNvSpPr>
          <p:nvPr>
            <p:ph sz="quarter" idx="13"/>
          </p:nvPr>
        </p:nvSpPr>
        <p:spPr>
          <a:xfrm>
            <a:off x="812799" y="2207557"/>
            <a:ext cx="10884395" cy="3627417"/>
          </a:xfrm>
        </p:spPr>
        <p:txBody>
          <a:bodyPr>
            <a:normAutofit/>
          </a:bodyPr>
          <a:lstStyle/>
          <a:p>
            <a:r>
              <a:rPr lang="en-US" dirty="0">
                <a:latin typeface="Gill Sans MT" charset="0"/>
                <a:ea typeface="Gill Sans MT" charset="0"/>
                <a:cs typeface="Gill Sans MT" charset="0"/>
              </a:rPr>
              <a:t>Su </a:t>
            </a:r>
            <a:r>
              <a:rPr lang="en-US" dirty="0" err="1">
                <a:latin typeface="Gill Sans MT" charset="0"/>
                <a:ea typeface="Gill Sans MT" charset="0"/>
                <a:cs typeface="Gill Sans MT" charset="0"/>
              </a:rPr>
              <a:t>nombre</a:t>
            </a:r>
            <a:r>
              <a:rPr lang="en-US" dirty="0">
                <a:latin typeface="Gill Sans MT" charset="0"/>
                <a:ea typeface="Gill Sans MT" charset="0"/>
                <a:cs typeface="Gill Sans MT" charset="0"/>
              </a:rPr>
              <a:t> no </a:t>
            </a:r>
            <a:r>
              <a:rPr lang="en-US" dirty="0" err="1">
                <a:latin typeface="Gill Sans MT" charset="0"/>
                <a:ea typeface="Gill Sans MT" charset="0"/>
                <a:cs typeface="Gill Sans MT" charset="0"/>
              </a:rPr>
              <a:t>es</a:t>
            </a:r>
            <a:r>
              <a:rPr lang="en-US" dirty="0">
                <a:latin typeface="Gill Sans MT" charset="0"/>
                <a:ea typeface="Gill Sans MT" charset="0"/>
                <a:cs typeface="Gill Sans MT" charset="0"/>
              </a:rPr>
              <a:t> </a:t>
            </a:r>
            <a:r>
              <a:rPr lang="en-US" dirty="0" err="1">
                <a:latin typeface="Gill Sans MT" charset="0"/>
                <a:ea typeface="Gill Sans MT" charset="0"/>
                <a:cs typeface="Gill Sans MT" charset="0"/>
              </a:rPr>
              <a:t>suficiente</a:t>
            </a:r>
            <a:r>
              <a:rPr lang="en-US" dirty="0">
                <a:latin typeface="Gill Sans MT" charset="0"/>
                <a:ea typeface="Gill Sans MT" charset="0"/>
                <a:cs typeface="Gill Sans MT" charset="0"/>
              </a:rPr>
              <a:t> para </a:t>
            </a:r>
            <a:r>
              <a:rPr lang="en-US" dirty="0" err="1">
                <a:latin typeface="Gill Sans MT" charset="0"/>
                <a:ea typeface="Gill Sans MT" charset="0"/>
                <a:cs typeface="Gill Sans MT" charset="0"/>
              </a:rPr>
              <a:t>distinguirlo</a:t>
            </a:r>
            <a:r>
              <a:rPr lang="en-US" dirty="0">
                <a:latin typeface="Gill Sans MT" charset="0"/>
                <a:ea typeface="Gill Sans MT" charset="0"/>
                <a:cs typeface="Gill Sans MT" charset="0"/>
              </a:rPr>
              <a:t> </a:t>
            </a:r>
            <a:r>
              <a:rPr lang="en-US" dirty="0" err="1">
                <a:latin typeface="Gill Sans MT" charset="0"/>
                <a:ea typeface="Gill Sans MT" charset="0"/>
                <a:cs typeface="Gill Sans MT" charset="0"/>
              </a:rPr>
              <a:t>en</a:t>
            </a:r>
            <a:r>
              <a:rPr lang="en-US" dirty="0">
                <a:latin typeface="Gill Sans MT" charset="0"/>
                <a:ea typeface="Gill Sans MT" charset="0"/>
                <a:cs typeface="Gill Sans MT" charset="0"/>
              </a:rPr>
              <a:t> </a:t>
            </a:r>
            <a:r>
              <a:rPr lang="en-US" dirty="0" err="1">
                <a:latin typeface="Gill Sans MT" charset="0"/>
                <a:ea typeface="Gill Sans MT" charset="0"/>
                <a:cs typeface="Gill Sans MT" charset="0"/>
              </a:rPr>
              <a:t>ambientes</a:t>
            </a:r>
            <a:r>
              <a:rPr lang="en-US" dirty="0">
                <a:latin typeface="Gill Sans MT" charset="0"/>
                <a:ea typeface="Gill Sans MT" charset="0"/>
                <a:cs typeface="Gill Sans MT" charset="0"/>
              </a:rPr>
              <a:t> </a:t>
            </a:r>
            <a:r>
              <a:rPr lang="en-US" dirty="0" err="1">
                <a:latin typeface="Gill Sans MT" charset="0"/>
                <a:ea typeface="Gill Sans MT" charset="0"/>
                <a:cs typeface="Gill Sans MT" charset="0"/>
              </a:rPr>
              <a:t>digitales</a:t>
            </a:r>
            <a:endParaRPr lang="en-US" dirty="0">
              <a:latin typeface="Gill Sans MT" charset="0"/>
              <a:ea typeface="Gill Sans MT" charset="0"/>
              <a:cs typeface="Gill Sans MT" charset="0"/>
            </a:endParaRPr>
          </a:p>
          <a:p>
            <a:r>
              <a:rPr lang="en-US" dirty="0">
                <a:latin typeface="Gill Sans MT" charset="0"/>
                <a:ea typeface="Gill Sans MT" charset="0"/>
                <a:cs typeface="Gill Sans MT" charset="0"/>
              </a:rPr>
              <a:t>Tiene que </a:t>
            </a:r>
            <a:r>
              <a:rPr lang="en-US" dirty="0" err="1">
                <a:latin typeface="Gill Sans MT" charset="0"/>
                <a:ea typeface="Gill Sans MT" charset="0"/>
                <a:cs typeface="Gill Sans MT" charset="0"/>
              </a:rPr>
              <a:t>llenar</a:t>
            </a:r>
            <a:r>
              <a:rPr lang="en-US" dirty="0">
                <a:latin typeface="Gill Sans MT" charset="0"/>
                <a:ea typeface="Gill Sans MT" charset="0"/>
                <a:cs typeface="Gill Sans MT" charset="0"/>
              </a:rPr>
              <a:t> </a:t>
            </a:r>
            <a:r>
              <a:rPr lang="en-US" dirty="0" err="1">
                <a:latin typeface="Gill Sans MT" charset="0"/>
                <a:ea typeface="Gill Sans MT" charset="0"/>
                <a:cs typeface="Gill Sans MT" charset="0"/>
              </a:rPr>
              <a:t>diversos</a:t>
            </a:r>
            <a:r>
              <a:rPr lang="en-US" dirty="0">
                <a:latin typeface="Gill Sans MT" charset="0"/>
                <a:ea typeface="Gill Sans MT" charset="0"/>
                <a:cs typeface="Gill Sans MT" charset="0"/>
              </a:rPr>
              <a:t> </a:t>
            </a:r>
            <a:r>
              <a:rPr lang="en-US" dirty="0" err="1">
                <a:latin typeface="Gill Sans MT" charset="0"/>
                <a:ea typeface="Gill Sans MT" charset="0"/>
                <a:cs typeface="Gill Sans MT" charset="0"/>
              </a:rPr>
              <a:t>formularios</a:t>
            </a:r>
            <a:r>
              <a:rPr lang="en-US" dirty="0">
                <a:latin typeface="Gill Sans MT" charset="0"/>
                <a:ea typeface="Gill Sans MT" charset="0"/>
                <a:cs typeface="Gill Sans MT" charset="0"/>
              </a:rPr>
              <a:t> con la </a:t>
            </a:r>
            <a:r>
              <a:rPr lang="en-US" dirty="0" err="1">
                <a:latin typeface="Gill Sans MT" charset="0"/>
                <a:ea typeface="Gill Sans MT" charset="0"/>
                <a:cs typeface="Gill Sans MT" charset="0"/>
              </a:rPr>
              <a:t>misma</a:t>
            </a:r>
            <a:r>
              <a:rPr lang="en-US" dirty="0">
                <a:latin typeface="Gill Sans MT" charset="0"/>
                <a:ea typeface="Gill Sans MT" charset="0"/>
                <a:cs typeface="Gill Sans MT" charset="0"/>
              </a:rPr>
              <a:t> </a:t>
            </a:r>
            <a:r>
              <a:rPr lang="en-US" dirty="0" err="1">
                <a:latin typeface="Gill Sans MT" charset="0"/>
                <a:ea typeface="Gill Sans MT" charset="0"/>
                <a:cs typeface="Gill Sans MT" charset="0"/>
              </a:rPr>
              <a:t>información</a:t>
            </a:r>
            <a:endParaRPr lang="en-US" dirty="0">
              <a:latin typeface="Gill Sans MT" charset="0"/>
              <a:ea typeface="Gill Sans MT" charset="0"/>
              <a:cs typeface="Gill Sans MT" charset="0"/>
            </a:endParaRPr>
          </a:p>
          <a:p>
            <a:r>
              <a:rPr lang="en-US" dirty="0" err="1">
                <a:latin typeface="Gill Sans MT" charset="0"/>
                <a:ea typeface="Gill Sans MT" charset="0"/>
                <a:cs typeface="Gill Sans MT" charset="0"/>
              </a:rPr>
              <a:t>Gasta</a:t>
            </a:r>
            <a:r>
              <a:rPr lang="en-US" dirty="0">
                <a:latin typeface="Gill Sans MT" charset="0"/>
                <a:ea typeface="Gill Sans MT" charset="0"/>
                <a:cs typeface="Gill Sans MT" charset="0"/>
              </a:rPr>
              <a:t> </a:t>
            </a:r>
            <a:r>
              <a:rPr lang="en-US" dirty="0" err="1">
                <a:latin typeface="Gill Sans MT" charset="0"/>
                <a:ea typeface="Gill Sans MT" charset="0"/>
                <a:cs typeface="Gill Sans MT" charset="0"/>
              </a:rPr>
              <a:t>demasiado</a:t>
            </a:r>
            <a:r>
              <a:rPr lang="en-US" dirty="0">
                <a:latin typeface="Gill Sans MT" charset="0"/>
                <a:ea typeface="Gill Sans MT" charset="0"/>
                <a:cs typeface="Gill Sans MT" charset="0"/>
              </a:rPr>
              <a:t> </a:t>
            </a:r>
            <a:r>
              <a:rPr lang="en-US" dirty="0" err="1">
                <a:latin typeface="Gill Sans MT" charset="0"/>
                <a:ea typeface="Gill Sans MT" charset="0"/>
                <a:cs typeface="Gill Sans MT" charset="0"/>
              </a:rPr>
              <a:t>tiempo</a:t>
            </a:r>
            <a:r>
              <a:rPr lang="en-US" dirty="0">
                <a:latin typeface="Gill Sans MT" charset="0"/>
                <a:ea typeface="Gill Sans MT" charset="0"/>
                <a:cs typeface="Gill Sans MT" charset="0"/>
              </a:rPr>
              <a:t> </a:t>
            </a:r>
            <a:r>
              <a:rPr lang="en-US" dirty="0" err="1">
                <a:latin typeface="Gill Sans MT" charset="0"/>
                <a:ea typeface="Gill Sans MT" charset="0"/>
                <a:cs typeface="Gill Sans MT" charset="0"/>
              </a:rPr>
              <a:t>reportando</a:t>
            </a:r>
            <a:r>
              <a:rPr lang="en-US" dirty="0">
                <a:latin typeface="Gill Sans MT" charset="0"/>
                <a:ea typeface="Gill Sans MT" charset="0"/>
                <a:cs typeface="Gill Sans MT" charset="0"/>
              </a:rPr>
              <a:t> </a:t>
            </a:r>
            <a:r>
              <a:rPr lang="en-US" dirty="0" err="1">
                <a:latin typeface="Gill Sans MT" charset="0"/>
                <a:ea typeface="Gill Sans MT" charset="0"/>
                <a:cs typeface="Gill Sans MT" charset="0"/>
              </a:rPr>
              <a:t>sus</a:t>
            </a:r>
            <a:r>
              <a:rPr lang="en-US" dirty="0">
                <a:latin typeface="Gill Sans MT" charset="0"/>
                <a:ea typeface="Gill Sans MT" charset="0"/>
                <a:cs typeface="Gill Sans MT" charset="0"/>
              </a:rPr>
              <a:t> </a:t>
            </a:r>
            <a:r>
              <a:rPr lang="en-US" dirty="0" err="1">
                <a:latin typeface="Gill Sans MT" charset="0"/>
                <a:ea typeface="Gill Sans MT" charset="0"/>
                <a:cs typeface="Gill Sans MT" charset="0"/>
              </a:rPr>
              <a:t>actividades</a:t>
            </a:r>
            <a:endParaRPr lang="en-US" dirty="0">
              <a:latin typeface="Gill Sans MT" charset="0"/>
              <a:ea typeface="Gill Sans MT" charset="0"/>
              <a:cs typeface="Gill Sans MT" charset="0"/>
            </a:endParaRPr>
          </a:p>
          <a:p>
            <a:r>
              <a:rPr lang="en-US" dirty="0">
                <a:latin typeface="Gill Sans MT" charset="0"/>
                <a:ea typeface="Gill Sans MT" charset="0"/>
                <a:cs typeface="Gill Sans MT" charset="0"/>
              </a:rPr>
              <a:t>Le </a:t>
            </a:r>
            <a:r>
              <a:rPr lang="en-US" dirty="0" err="1">
                <a:latin typeface="Gill Sans MT" charset="0"/>
                <a:ea typeface="Gill Sans MT" charset="0"/>
                <a:cs typeface="Gill Sans MT" charset="0"/>
              </a:rPr>
              <a:t>gustaría</a:t>
            </a:r>
            <a:r>
              <a:rPr lang="en-US" dirty="0">
                <a:latin typeface="Gill Sans MT" charset="0"/>
                <a:ea typeface="Gill Sans MT" charset="0"/>
                <a:cs typeface="Gill Sans MT" charset="0"/>
              </a:rPr>
              <a:t> que </a:t>
            </a:r>
            <a:r>
              <a:rPr lang="en-US" dirty="0" err="1">
                <a:latin typeface="Gill Sans MT" charset="0"/>
                <a:ea typeface="Gill Sans MT" charset="0"/>
                <a:cs typeface="Gill Sans MT" charset="0"/>
              </a:rPr>
              <a:t>su</a:t>
            </a:r>
            <a:r>
              <a:rPr lang="en-US" dirty="0">
                <a:latin typeface="Gill Sans MT" charset="0"/>
                <a:ea typeface="Gill Sans MT" charset="0"/>
                <a:cs typeface="Gill Sans MT" charset="0"/>
              </a:rPr>
              <a:t> </a:t>
            </a:r>
            <a:r>
              <a:rPr lang="en-US" dirty="0" err="1">
                <a:latin typeface="Gill Sans MT" charset="0"/>
                <a:ea typeface="Gill Sans MT" charset="0"/>
                <a:cs typeface="Gill Sans MT" charset="0"/>
              </a:rPr>
              <a:t>trabajo</a:t>
            </a:r>
            <a:r>
              <a:rPr lang="en-US" dirty="0">
                <a:latin typeface="Gill Sans MT" charset="0"/>
                <a:ea typeface="Gill Sans MT" charset="0"/>
                <a:cs typeface="Gill Sans MT" charset="0"/>
              </a:rPr>
              <a:t> </a:t>
            </a:r>
            <a:r>
              <a:rPr lang="en-US" dirty="0" err="1">
                <a:latin typeface="Gill Sans MT" charset="0"/>
                <a:ea typeface="Gill Sans MT" charset="0"/>
                <a:cs typeface="Gill Sans MT" charset="0"/>
              </a:rPr>
              <a:t>fuera</a:t>
            </a:r>
            <a:r>
              <a:rPr lang="en-US" dirty="0">
                <a:latin typeface="Gill Sans MT" charset="0"/>
                <a:ea typeface="Gill Sans MT" charset="0"/>
                <a:cs typeface="Gill Sans MT" charset="0"/>
              </a:rPr>
              <a:t> </a:t>
            </a:r>
            <a:r>
              <a:rPr lang="en-US" dirty="0" err="1">
                <a:latin typeface="Gill Sans MT" charset="0"/>
                <a:ea typeface="Gill Sans MT" charset="0"/>
                <a:cs typeface="Gill Sans MT" charset="0"/>
              </a:rPr>
              <a:t>encontrado</a:t>
            </a:r>
            <a:r>
              <a:rPr lang="en-US" dirty="0">
                <a:latin typeface="Gill Sans MT" charset="0"/>
                <a:ea typeface="Gill Sans MT" charset="0"/>
                <a:cs typeface="Gill Sans MT" charset="0"/>
              </a:rPr>
              <a:t> y </a:t>
            </a:r>
            <a:r>
              <a:rPr lang="en-US" dirty="0" err="1">
                <a:latin typeface="Gill Sans MT" charset="0"/>
                <a:ea typeface="Gill Sans MT" charset="0"/>
                <a:cs typeface="Gill Sans MT" charset="0"/>
              </a:rPr>
              <a:t>citado</a:t>
            </a:r>
            <a:endParaRPr lang="en-US" dirty="0">
              <a:latin typeface="Gill Sans MT" charset="0"/>
              <a:ea typeface="Gill Sans MT" charset="0"/>
              <a:cs typeface="Gill Sans MT" charset="0"/>
            </a:endParaRPr>
          </a:p>
          <a:p>
            <a:r>
              <a:rPr lang="en-US" dirty="0">
                <a:latin typeface="Gill Sans MT" charset="0"/>
                <a:ea typeface="Gill Sans MT" charset="0"/>
                <a:cs typeface="Gill Sans MT" charset="0"/>
              </a:rPr>
              <a:t>Le </a:t>
            </a:r>
            <a:r>
              <a:rPr lang="en-US" dirty="0" err="1">
                <a:latin typeface="Gill Sans MT" charset="0"/>
                <a:ea typeface="Gill Sans MT" charset="0"/>
                <a:cs typeface="Gill Sans MT" charset="0"/>
              </a:rPr>
              <a:t>gustaría</a:t>
            </a:r>
            <a:r>
              <a:rPr lang="en-US" dirty="0">
                <a:latin typeface="Gill Sans MT" charset="0"/>
                <a:ea typeface="Gill Sans MT" charset="0"/>
                <a:cs typeface="Gill Sans MT" charset="0"/>
              </a:rPr>
              <a:t> </a:t>
            </a:r>
            <a:r>
              <a:rPr lang="en-US" dirty="0" err="1">
                <a:latin typeface="Gill Sans MT" charset="0"/>
                <a:ea typeface="Gill Sans MT" charset="0"/>
                <a:cs typeface="Gill Sans MT" charset="0"/>
              </a:rPr>
              <a:t>controlar</a:t>
            </a:r>
            <a:r>
              <a:rPr lang="en-US" dirty="0">
                <a:latin typeface="Gill Sans MT" charset="0"/>
                <a:ea typeface="Gill Sans MT" charset="0"/>
                <a:cs typeface="Gill Sans MT" charset="0"/>
              </a:rPr>
              <a:t> con </a:t>
            </a:r>
            <a:r>
              <a:rPr lang="en-US" dirty="0" err="1">
                <a:latin typeface="Gill Sans MT" charset="0"/>
                <a:ea typeface="Gill Sans MT" charset="0"/>
                <a:cs typeface="Gill Sans MT" charset="0"/>
              </a:rPr>
              <a:t>quién</a:t>
            </a:r>
            <a:r>
              <a:rPr lang="en-US" dirty="0">
                <a:latin typeface="Gill Sans MT" charset="0"/>
                <a:ea typeface="Gill Sans MT" charset="0"/>
                <a:cs typeface="Gill Sans MT" charset="0"/>
              </a:rPr>
              <a:t> </a:t>
            </a:r>
            <a:r>
              <a:rPr lang="en-US" dirty="0" err="1">
                <a:latin typeface="Gill Sans MT" charset="0"/>
                <a:ea typeface="Gill Sans MT" charset="0"/>
                <a:cs typeface="Gill Sans MT" charset="0"/>
              </a:rPr>
              <a:t>su</a:t>
            </a:r>
            <a:r>
              <a:rPr lang="en-US" dirty="0">
                <a:latin typeface="Gill Sans MT" charset="0"/>
                <a:ea typeface="Gill Sans MT" charset="0"/>
                <a:cs typeface="Gill Sans MT" charset="0"/>
              </a:rPr>
              <a:t> </a:t>
            </a:r>
            <a:r>
              <a:rPr lang="en-US" dirty="0" err="1">
                <a:latin typeface="Gill Sans MT" charset="0"/>
                <a:ea typeface="Gill Sans MT" charset="0"/>
                <a:cs typeface="Gill Sans MT" charset="0"/>
              </a:rPr>
              <a:t>información</a:t>
            </a:r>
            <a:r>
              <a:rPr lang="en-US" dirty="0">
                <a:latin typeface="Gill Sans MT" charset="0"/>
                <a:ea typeface="Gill Sans MT" charset="0"/>
                <a:cs typeface="Gill Sans MT" charset="0"/>
              </a:rPr>
              <a:t> </a:t>
            </a:r>
            <a:r>
              <a:rPr lang="en-US" dirty="0" err="1">
                <a:latin typeface="Gill Sans MT" charset="0"/>
                <a:ea typeface="Gill Sans MT" charset="0"/>
                <a:cs typeface="Gill Sans MT" charset="0"/>
              </a:rPr>
              <a:t>es</a:t>
            </a:r>
            <a:r>
              <a:rPr lang="en-US" dirty="0">
                <a:latin typeface="Gill Sans MT" charset="0"/>
                <a:ea typeface="Gill Sans MT" charset="0"/>
                <a:cs typeface="Gill Sans MT" charset="0"/>
              </a:rPr>
              <a:t> </a:t>
            </a:r>
            <a:r>
              <a:rPr lang="en-US" dirty="0" err="1">
                <a:latin typeface="Gill Sans MT" charset="0"/>
                <a:ea typeface="Gill Sans MT" charset="0"/>
                <a:cs typeface="Gill Sans MT" charset="0"/>
              </a:rPr>
              <a:t>compartida</a:t>
            </a:r>
            <a:endParaRPr lang="en-US" dirty="0">
              <a:latin typeface="Gill Sans MT" charset="0"/>
              <a:ea typeface="Gill Sans MT" charset="0"/>
              <a:cs typeface="Gill Sans MT" charset="0"/>
            </a:endParaRPr>
          </a:p>
        </p:txBody>
      </p:sp>
    </p:spTree>
    <p:extLst>
      <p:ext uri="{BB962C8B-B14F-4D97-AF65-F5344CB8AC3E}">
        <p14:creationId xmlns:p14="http://schemas.microsoft.com/office/powerpoint/2010/main" val="2284147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925" y="1996595"/>
            <a:ext cx="10566400" cy="984738"/>
          </a:xfrm>
        </p:spPr>
        <p:txBody>
          <a:bodyPr/>
          <a:lstStyle/>
          <a:p>
            <a:pPr algn="ctr"/>
            <a:r>
              <a:rPr lang="en-GB" dirty="0">
                <a:solidFill>
                  <a:schemeClr val="tx1"/>
                </a:solidFill>
                <a:latin typeface="Gill Sans" charset="0"/>
                <a:ea typeface="Gill Sans" charset="0"/>
                <a:cs typeface="Gill Sans" charset="0"/>
              </a:rPr>
              <a:t>Un </a:t>
            </a:r>
            <a:r>
              <a:rPr lang="en-GB" dirty="0" err="1">
                <a:solidFill>
                  <a:schemeClr val="tx1"/>
                </a:solidFill>
                <a:latin typeface="Gill Sans" charset="0"/>
                <a:ea typeface="Gill Sans" charset="0"/>
                <a:cs typeface="Gill Sans" charset="0"/>
              </a:rPr>
              <a:t>nombre</a:t>
            </a:r>
            <a:r>
              <a:rPr lang="en-GB" dirty="0">
                <a:solidFill>
                  <a:schemeClr val="tx1"/>
                </a:solidFill>
                <a:latin typeface="Gill Sans" charset="0"/>
                <a:ea typeface="Gill Sans" charset="0"/>
                <a:cs typeface="Gill Sans" charset="0"/>
              </a:rPr>
              <a:t> no </a:t>
            </a:r>
            <a:r>
              <a:rPr lang="en-GB" dirty="0" err="1">
                <a:solidFill>
                  <a:schemeClr val="tx1"/>
                </a:solidFill>
                <a:latin typeface="Gill Sans" charset="0"/>
                <a:ea typeface="Gill Sans" charset="0"/>
                <a:cs typeface="Gill Sans" charset="0"/>
              </a:rPr>
              <a:t>es</a:t>
            </a:r>
            <a:r>
              <a:rPr lang="en-GB" dirty="0">
                <a:solidFill>
                  <a:schemeClr val="tx1"/>
                </a:solidFill>
                <a:latin typeface="Gill Sans" charset="0"/>
                <a:ea typeface="Gill Sans" charset="0"/>
                <a:cs typeface="Gill Sans" charset="0"/>
              </a:rPr>
              <a:t> </a:t>
            </a:r>
            <a:r>
              <a:rPr lang="en-GB" dirty="0" err="1">
                <a:solidFill>
                  <a:schemeClr val="tx1"/>
                </a:solidFill>
                <a:latin typeface="Gill Sans" charset="0"/>
                <a:ea typeface="Gill Sans" charset="0"/>
                <a:cs typeface="Gill Sans" charset="0"/>
              </a:rPr>
              <a:t>suficiente</a:t>
            </a:r>
            <a:endParaRPr lang="en-US" dirty="0"/>
          </a:p>
        </p:txBody>
      </p:sp>
    </p:spTree>
    <p:extLst>
      <p:ext uri="{BB962C8B-B14F-4D97-AF65-F5344CB8AC3E}">
        <p14:creationId xmlns:p14="http://schemas.microsoft.com/office/powerpoint/2010/main" val="599973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59C8B-26F7-4FEC-AEA2-B7D554C1E5F9}"/>
              </a:ext>
            </a:extLst>
          </p:cNvPr>
          <p:cNvSpPr>
            <a:spLocks noGrp="1"/>
          </p:cNvSpPr>
          <p:nvPr>
            <p:ph type="title"/>
          </p:nvPr>
        </p:nvSpPr>
        <p:spPr/>
        <p:txBody>
          <a:bodyPr>
            <a:normAutofit/>
          </a:bodyPr>
          <a:lstStyle/>
          <a:p>
            <a:r>
              <a:rPr lang="en-GB">
                <a:solidFill>
                  <a:schemeClr val="tx1"/>
                </a:solidFill>
                <a:latin typeface="Gill Sans" charset="0"/>
                <a:ea typeface="Gill Sans" charset="0"/>
                <a:cs typeface="Gill Sans" charset="0"/>
              </a:rPr>
              <a:t>Un </a:t>
            </a:r>
            <a:r>
              <a:rPr lang="en-GB" err="1">
                <a:solidFill>
                  <a:schemeClr val="tx1"/>
                </a:solidFill>
                <a:latin typeface="Gill Sans" charset="0"/>
                <a:ea typeface="Gill Sans" charset="0"/>
                <a:cs typeface="Gill Sans" charset="0"/>
              </a:rPr>
              <a:t>nombre</a:t>
            </a:r>
            <a:r>
              <a:rPr lang="en-GB">
                <a:solidFill>
                  <a:schemeClr val="tx1"/>
                </a:solidFill>
                <a:latin typeface="Gill Sans" charset="0"/>
                <a:ea typeface="Gill Sans" charset="0"/>
                <a:cs typeface="Gill Sans" charset="0"/>
              </a:rPr>
              <a:t> no </a:t>
            </a:r>
            <a:r>
              <a:rPr lang="en-GB" err="1">
                <a:solidFill>
                  <a:schemeClr val="tx1"/>
                </a:solidFill>
                <a:latin typeface="Gill Sans" charset="0"/>
                <a:ea typeface="Gill Sans" charset="0"/>
                <a:cs typeface="Gill Sans" charset="0"/>
              </a:rPr>
              <a:t>es</a:t>
            </a:r>
            <a:r>
              <a:rPr lang="en-GB">
                <a:solidFill>
                  <a:schemeClr val="tx1"/>
                </a:solidFill>
                <a:latin typeface="Gill Sans" charset="0"/>
                <a:ea typeface="Gill Sans" charset="0"/>
                <a:cs typeface="Gill Sans" charset="0"/>
              </a:rPr>
              <a:t> </a:t>
            </a:r>
            <a:r>
              <a:rPr lang="en-GB" err="1">
                <a:solidFill>
                  <a:schemeClr val="tx1"/>
                </a:solidFill>
                <a:latin typeface="Gill Sans" charset="0"/>
                <a:ea typeface="Gill Sans" charset="0"/>
                <a:cs typeface="Gill Sans" charset="0"/>
              </a:rPr>
              <a:t>suficiente</a:t>
            </a:r>
            <a:br>
              <a:rPr lang="en-GB">
                <a:solidFill>
                  <a:schemeClr val="tx1"/>
                </a:solidFill>
                <a:latin typeface="Gill Sans" charset="0"/>
                <a:ea typeface="Gill Sans" charset="0"/>
                <a:cs typeface="Gill Sans" charset="0"/>
              </a:rPr>
            </a:br>
            <a:r>
              <a:rPr lang="en-GB" sz="2700">
                <a:solidFill>
                  <a:schemeClr val="tx1"/>
                </a:solidFill>
                <a:latin typeface="Gill Sans" charset="0"/>
                <a:ea typeface="Gill Sans" charset="0"/>
                <a:cs typeface="Gill Sans" charset="0"/>
              </a:rPr>
              <a:t>La </a:t>
            </a:r>
            <a:r>
              <a:rPr lang="en-GB" sz="2700" err="1">
                <a:solidFill>
                  <a:schemeClr val="tx1"/>
                </a:solidFill>
                <a:latin typeface="Gill Sans" charset="0"/>
                <a:ea typeface="Gill Sans" charset="0"/>
                <a:cs typeface="Gill Sans" charset="0"/>
              </a:rPr>
              <a:t>cuestión</a:t>
            </a:r>
            <a:r>
              <a:rPr lang="en-GB" sz="2700">
                <a:solidFill>
                  <a:schemeClr val="tx1"/>
                </a:solidFill>
                <a:latin typeface="Gill Sans" charset="0"/>
                <a:ea typeface="Gill Sans" charset="0"/>
                <a:cs typeface="Gill Sans" charset="0"/>
              </a:rPr>
              <a:t> de la </a:t>
            </a:r>
            <a:r>
              <a:rPr lang="en-GB" sz="2700" err="1">
                <a:solidFill>
                  <a:schemeClr val="tx1"/>
                </a:solidFill>
                <a:latin typeface="Gill Sans" charset="0"/>
                <a:ea typeface="Gill Sans" charset="0"/>
                <a:cs typeface="Gill Sans" charset="0"/>
              </a:rPr>
              <a:t>ambiguedad</a:t>
            </a:r>
            <a:endParaRPr lang="en-GB" sz="2700">
              <a:solidFill>
                <a:schemeClr val="tx1"/>
              </a:solidFill>
              <a:latin typeface="Gill Sans" charset="0"/>
              <a:ea typeface="Gill Sans" charset="0"/>
              <a:cs typeface="Gill Sans" charset="0"/>
            </a:endParaRPr>
          </a:p>
        </p:txBody>
      </p:sp>
      <p:sp>
        <p:nvSpPr>
          <p:cNvPr id="3" name="Text Placeholder 2">
            <a:extLst>
              <a:ext uri="{FF2B5EF4-FFF2-40B4-BE49-F238E27FC236}">
                <a16:creationId xmlns:a16="http://schemas.microsoft.com/office/drawing/2014/main" id="{6728F452-2B4E-40B5-95C2-1FC41102F8CD}"/>
              </a:ext>
            </a:extLst>
          </p:cNvPr>
          <p:cNvSpPr>
            <a:spLocks noGrp="1"/>
          </p:cNvSpPr>
          <p:nvPr>
            <p:ph type="body" sz="quarter" idx="10"/>
          </p:nvPr>
        </p:nvSpPr>
        <p:spPr>
          <a:xfrm>
            <a:off x="685799" y="3240911"/>
            <a:ext cx="5410201" cy="2281850"/>
          </a:xfrm>
        </p:spPr>
        <p:txBody>
          <a:bodyPr>
            <a:normAutofit/>
          </a:bodyPr>
          <a:lstStyle/>
          <a:p>
            <a:r>
              <a:rPr lang="en-GB" sz="2800" err="1">
                <a:latin typeface="Gill Sans" charset="0"/>
                <a:ea typeface="Gill Sans" charset="0"/>
                <a:cs typeface="Gill Sans" charset="0"/>
              </a:rPr>
              <a:t>Varios</a:t>
            </a:r>
            <a:r>
              <a:rPr lang="en-GB" sz="2800">
                <a:latin typeface="Gill Sans" charset="0"/>
                <a:ea typeface="Gill Sans" charset="0"/>
                <a:cs typeface="Gill Sans" charset="0"/>
              </a:rPr>
              <a:t> </a:t>
            </a:r>
            <a:r>
              <a:rPr lang="en-GB" sz="2800" err="1">
                <a:latin typeface="Gill Sans" charset="0"/>
                <a:ea typeface="Gill Sans" charset="0"/>
                <a:cs typeface="Gill Sans" charset="0"/>
              </a:rPr>
              <a:t>apellidos</a:t>
            </a:r>
            <a:endParaRPr lang="en-GB" sz="2800">
              <a:latin typeface="Gill Sans" charset="0"/>
              <a:ea typeface="Gill Sans" charset="0"/>
              <a:cs typeface="Gill Sans" charset="0"/>
            </a:endParaRPr>
          </a:p>
          <a:p>
            <a:r>
              <a:rPr lang="en-GB" sz="2800" err="1">
                <a:latin typeface="Gill Sans" charset="0"/>
                <a:ea typeface="Gill Sans" charset="0"/>
                <a:cs typeface="Gill Sans" charset="0"/>
              </a:rPr>
              <a:t>Acentos</a:t>
            </a:r>
            <a:r>
              <a:rPr lang="en-GB" sz="2800">
                <a:latin typeface="Gill Sans" charset="0"/>
                <a:ea typeface="Gill Sans" charset="0"/>
                <a:cs typeface="Gill Sans" charset="0"/>
              </a:rPr>
              <a:t> y </a:t>
            </a:r>
            <a:r>
              <a:rPr lang="en-GB" sz="2800" err="1">
                <a:latin typeface="Gill Sans" charset="0"/>
                <a:ea typeface="Gill Sans" charset="0"/>
                <a:cs typeface="Gill Sans" charset="0"/>
              </a:rPr>
              <a:t>otros</a:t>
            </a:r>
            <a:r>
              <a:rPr lang="en-GB" sz="2800">
                <a:latin typeface="Gill Sans" charset="0"/>
                <a:ea typeface="Gill Sans" charset="0"/>
                <a:cs typeface="Gill Sans" charset="0"/>
              </a:rPr>
              <a:t> </a:t>
            </a:r>
            <a:r>
              <a:rPr lang="en-GB" sz="2800" err="1">
                <a:latin typeface="Gill Sans" charset="0"/>
                <a:ea typeface="Gill Sans" charset="0"/>
                <a:cs typeface="Gill Sans" charset="0"/>
              </a:rPr>
              <a:t>caracteres</a:t>
            </a:r>
            <a:endParaRPr lang="en-GB" sz="2800">
              <a:latin typeface="Gill Sans" charset="0"/>
              <a:ea typeface="Gill Sans" charset="0"/>
              <a:cs typeface="Gill Sans" charset="0"/>
            </a:endParaRPr>
          </a:p>
          <a:p>
            <a:r>
              <a:rPr lang="en-GB" sz="2800" err="1">
                <a:latin typeface="Gill Sans" charset="0"/>
                <a:ea typeface="Gill Sans" charset="0"/>
                <a:cs typeface="Gill Sans" charset="0"/>
              </a:rPr>
              <a:t>Transliteración</a:t>
            </a:r>
            <a:endParaRPr lang="en-GB" sz="2800">
              <a:latin typeface="Gill Sans" charset="0"/>
              <a:ea typeface="Gill Sans" charset="0"/>
              <a:cs typeface="Gill Sans" charset="0"/>
            </a:endParaRPr>
          </a:p>
        </p:txBody>
      </p:sp>
      <p:pic>
        <p:nvPicPr>
          <p:cNvPr id="10" name="Imagem 9">
            <a:hlinkClick r:id="rId2"/>
            <a:extLst>
              <a:ext uri="{FF2B5EF4-FFF2-40B4-BE49-F238E27FC236}">
                <a16:creationId xmlns:a16="http://schemas.microsoft.com/office/drawing/2014/main" id="{E74A287F-C7D3-C64B-8B35-3CD5039477B8}"/>
              </a:ext>
            </a:extLst>
          </p:cNvPr>
          <p:cNvPicPr>
            <a:picLocks noChangeAspect="1"/>
          </p:cNvPicPr>
          <p:nvPr/>
        </p:nvPicPr>
        <p:blipFill rotWithShape="1">
          <a:blip r:embed="rId3"/>
          <a:srcRect l="23212" t="41836" r="24513" b="19462"/>
          <a:stretch/>
        </p:blipFill>
        <p:spPr>
          <a:xfrm>
            <a:off x="5137491" y="3391382"/>
            <a:ext cx="6350867" cy="2717019"/>
          </a:xfrm>
          <a:prstGeom prst="rect">
            <a:avLst/>
          </a:prstGeom>
        </p:spPr>
      </p:pic>
      <p:sp>
        <p:nvSpPr>
          <p:cNvPr id="5" name="Retângulo 4">
            <a:extLst>
              <a:ext uri="{FF2B5EF4-FFF2-40B4-BE49-F238E27FC236}">
                <a16:creationId xmlns:a16="http://schemas.microsoft.com/office/drawing/2014/main" id="{D9A2A83A-C3D9-6B43-9446-5B9183A20235}"/>
              </a:ext>
            </a:extLst>
          </p:cNvPr>
          <p:cNvSpPr/>
          <p:nvPr/>
        </p:nvSpPr>
        <p:spPr>
          <a:xfrm>
            <a:off x="703641" y="1763568"/>
            <a:ext cx="10802559" cy="1477343"/>
          </a:xfrm>
          <a:prstGeom prst="rect">
            <a:avLst/>
          </a:prstGeom>
        </p:spPr>
        <p:txBody>
          <a:bodyPr vert="horz" lIns="91440" tIns="45720" rIns="91440" bIns="45720" rtlCol="0">
            <a:normAutofit lnSpcReduction="10000"/>
          </a:bodyPr>
          <a:lstStyle/>
          <a:p>
            <a:pPr marL="228600" indent="-228600">
              <a:lnSpc>
                <a:spcPct val="90000"/>
              </a:lnSpc>
              <a:spcBef>
                <a:spcPts val="1000"/>
              </a:spcBef>
              <a:buFont typeface="Arial"/>
              <a:buChar char="•"/>
            </a:pPr>
            <a:r>
              <a:rPr lang="en-GB" sz="2800" err="1">
                <a:solidFill>
                  <a:schemeClr val="tx2"/>
                </a:solidFill>
                <a:latin typeface="Gill Sans" charset="0"/>
                <a:cs typeface="Gill Sans" charset="0"/>
              </a:rPr>
              <a:t>Homonimos</a:t>
            </a:r>
            <a:endParaRPr lang="en-GB" sz="2800">
              <a:solidFill>
                <a:schemeClr val="tx2"/>
              </a:solidFill>
              <a:latin typeface="Gill Sans" charset="0"/>
              <a:cs typeface="Gill Sans" charset="0"/>
            </a:endParaRPr>
          </a:p>
          <a:p>
            <a:pPr marL="228600" indent="-228600">
              <a:lnSpc>
                <a:spcPct val="90000"/>
              </a:lnSpc>
              <a:spcBef>
                <a:spcPts val="1000"/>
              </a:spcBef>
              <a:buFont typeface="Arial"/>
              <a:buChar char="•"/>
            </a:pPr>
            <a:r>
              <a:rPr lang="en-GB" sz="2800" err="1">
                <a:solidFill>
                  <a:schemeClr val="tx2"/>
                </a:solidFill>
                <a:latin typeface="Gill Sans" charset="0"/>
                <a:cs typeface="Gill Sans" charset="0"/>
              </a:rPr>
              <a:t>Diferentes</a:t>
            </a:r>
            <a:r>
              <a:rPr lang="en-GB" sz="2800">
                <a:solidFill>
                  <a:schemeClr val="tx2"/>
                </a:solidFill>
                <a:latin typeface="Gill Sans" charset="0"/>
                <a:cs typeface="Gill Sans" charset="0"/>
              </a:rPr>
              <a:t> </a:t>
            </a:r>
            <a:r>
              <a:rPr lang="en-GB" sz="2800" err="1">
                <a:solidFill>
                  <a:schemeClr val="tx2"/>
                </a:solidFill>
                <a:latin typeface="Gill Sans" charset="0"/>
                <a:cs typeface="Gill Sans" charset="0"/>
              </a:rPr>
              <a:t>versiones</a:t>
            </a:r>
            <a:r>
              <a:rPr lang="en-GB" sz="2800">
                <a:solidFill>
                  <a:schemeClr val="tx2"/>
                </a:solidFill>
                <a:latin typeface="Gill Sans" charset="0"/>
                <a:cs typeface="Gill Sans" charset="0"/>
              </a:rPr>
              <a:t> – </a:t>
            </a:r>
            <a:r>
              <a:rPr lang="en-GB" sz="2800" err="1">
                <a:solidFill>
                  <a:schemeClr val="tx2"/>
                </a:solidFill>
                <a:latin typeface="Gill Sans" charset="0"/>
                <a:cs typeface="Gill Sans" charset="0"/>
              </a:rPr>
              <a:t>nombre</a:t>
            </a:r>
            <a:r>
              <a:rPr lang="en-GB" sz="2800">
                <a:solidFill>
                  <a:schemeClr val="tx2"/>
                </a:solidFill>
                <a:latin typeface="Gill Sans" charset="0"/>
                <a:cs typeface="Gill Sans" charset="0"/>
              </a:rPr>
              <a:t> </a:t>
            </a:r>
            <a:r>
              <a:rPr lang="en-GB" sz="2800" err="1">
                <a:solidFill>
                  <a:schemeClr val="tx2"/>
                </a:solidFill>
                <a:latin typeface="Gill Sans" charset="0"/>
                <a:cs typeface="Gill Sans" charset="0"/>
              </a:rPr>
              <a:t>completo</a:t>
            </a:r>
            <a:r>
              <a:rPr lang="en-GB" sz="2800">
                <a:solidFill>
                  <a:schemeClr val="tx2"/>
                </a:solidFill>
                <a:latin typeface="Gill Sans" charset="0"/>
                <a:cs typeface="Gill Sans" charset="0"/>
              </a:rPr>
              <a:t> vs. </a:t>
            </a:r>
            <a:r>
              <a:rPr lang="en-GB" sz="2800" err="1">
                <a:solidFill>
                  <a:schemeClr val="tx2"/>
                </a:solidFill>
                <a:latin typeface="Gill Sans" charset="0"/>
                <a:cs typeface="Gill Sans" charset="0"/>
              </a:rPr>
              <a:t>iniciales</a:t>
            </a:r>
            <a:endParaRPr lang="en-GB" sz="2800">
              <a:solidFill>
                <a:schemeClr val="tx2"/>
              </a:solidFill>
              <a:latin typeface="Gill Sans" charset="0"/>
              <a:cs typeface="Gill Sans" charset="0"/>
            </a:endParaRPr>
          </a:p>
          <a:p>
            <a:pPr marL="228600" indent="-228600">
              <a:lnSpc>
                <a:spcPct val="90000"/>
              </a:lnSpc>
              <a:spcBef>
                <a:spcPts val="1000"/>
              </a:spcBef>
              <a:buFont typeface="Arial"/>
              <a:buChar char="•"/>
            </a:pPr>
            <a:r>
              <a:rPr lang="en-GB" sz="2800" err="1">
                <a:solidFill>
                  <a:schemeClr val="tx2"/>
                </a:solidFill>
                <a:latin typeface="Gill Sans" charset="0"/>
                <a:cs typeface="Gill Sans" charset="0"/>
              </a:rPr>
              <a:t>Cambios</a:t>
            </a:r>
            <a:r>
              <a:rPr lang="en-GB" sz="2800">
                <a:solidFill>
                  <a:schemeClr val="tx2"/>
                </a:solidFill>
                <a:latin typeface="Gill Sans" charset="0"/>
                <a:cs typeface="Gill Sans" charset="0"/>
              </a:rPr>
              <a:t> de </a:t>
            </a:r>
            <a:r>
              <a:rPr lang="en-GB" sz="2800" err="1">
                <a:solidFill>
                  <a:schemeClr val="tx2"/>
                </a:solidFill>
                <a:latin typeface="Gill Sans" charset="0"/>
                <a:cs typeface="Gill Sans" charset="0"/>
              </a:rPr>
              <a:t>nombre</a:t>
            </a:r>
            <a:r>
              <a:rPr lang="en-GB" sz="2800">
                <a:solidFill>
                  <a:schemeClr val="tx2"/>
                </a:solidFill>
                <a:latin typeface="Gill Sans" charset="0"/>
                <a:cs typeface="Gill Sans" charset="0"/>
              </a:rPr>
              <a:t> – </a:t>
            </a:r>
            <a:r>
              <a:rPr lang="en-GB" sz="2800" err="1">
                <a:solidFill>
                  <a:schemeClr val="tx2"/>
                </a:solidFill>
                <a:latin typeface="Gill Sans" charset="0"/>
                <a:cs typeface="Gill Sans" charset="0"/>
              </a:rPr>
              <a:t>apellido</a:t>
            </a:r>
            <a:r>
              <a:rPr lang="en-GB" sz="2800">
                <a:solidFill>
                  <a:schemeClr val="tx2"/>
                </a:solidFill>
                <a:latin typeface="Gill Sans" charset="0"/>
                <a:cs typeface="Gill Sans" charset="0"/>
              </a:rPr>
              <a:t> de </a:t>
            </a:r>
            <a:r>
              <a:rPr lang="en-GB" sz="2800" err="1">
                <a:solidFill>
                  <a:schemeClr val="tx2"/>
                </a:solidFill>
                <a:latin typeface="Gill Sans" charset="0"/>
                <a:cs typeface="Gill Sans" charset="0"/>
              </a:rPr>
              <a:t>casada</a:t>
            </a:r>
            <a:r>
              <a:rPr lang="en-GB" sz="2800">
                <a:solidFill>
                  <a:schemeClr val="tx2"/>
                </a:solidFill>
                <a:latin typeface="Gill Sans" charset="0"/>
                <a:cs typeface="Gill Sans" charset="0"/>
              </a:rPr>
              <a:t> vs. </a:t>
            </a:r>
            <a:r>
              <a:rPr lang="en-GB" sz="2800" err="1">
                <a:solidFill>
                  <a:schemeClr val="tx2"/>
                </a:solidFill>
                <a:latin typeface="Gill Sans" charset="0"/>
                <a:cs typeface="Gill Sans" charset="0"/>
              </a:rPr>
              <a:t>apellido</a:t>
            </a:r>
            <a:r>
              <a:rPr lang="en-GB" sz="2800">
                <a:solidFill>
                  <a:schemeClr val="tx2"/>
                </a:solidFill>
                <a:latin typeface="Gill Sans" charset="0"/>
                <a:cs typeface="Gill Sans" charset="0"/>
              </a:rPr>
              <a:t> de </a:t>
            </a:r>
            <a:r>
              <a:rPr lang="en-GB" sz="2800" err="1">
                <a:solidFill>
                  <a:schemeClr val="tx2"/>
                </a:solidFill>
                <a:latin typeface="Gill Sans" charset="0"/>
                <a:cs typeface="Gill Sans" charset="0"/>
              </a:rPr>
              <a:t>soltera</a:t>
            </a:r>
            <a:endParaRPr lang="en-GB" sz="2800">
              <a:solidFill>
                <a:schemeClr val="tx2"/>
              </a:solidFill>
              <a:latin typeface="Gill Sans" charset="0"/>
              <a:cs typeface="Gill Sans" charset="0"/>
            </a:endParaRPr>
          </a:p>
        </p:txBody>
      </p:sp>
    </p:spTree>
    <p:extLst>
      <p:ext uri="{BB962C8B-B14F-4D97-AF65-F5344CB8AC3E}">
        <p14:creationId xmlns:p14="http://schemas.microsoft.com/office/powerpoint/2010/main" val="2920795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p:cNvSpPr txBox="1">
            <a:spLocks/>
          </p:cNvSpPr>
          <p:nvPr/>
        </p:nvSpPr>
        <p:spPr>
          <a:xfrm>
            <a:off x="1991430" y="1261379"/>
            <a:ext cx="8185682" cy="2304320"/>
          </a:xfrm>
          <a:prstGeom prst="rect">
            <a:avLst/>
          </a:prstGeom>
        </p:spPr>
        <p:txBody>
          <a:bodyPr/>
          <a:lstStyle>
            <a:lvl1pPr marL="342900" indent="-342900" algn="l" rtl="0" eaLnBrk="0" fontAlgn="base" hangingPunct="0">
              <a:spcBef>
                <a:spcPct val="20000"/>
              </a:spcBef>
              <a:spcAft>
                <a:spcPct val="0"/>
              </a:spcAft>
              <a:buClr>
                <a:schemeClr val="accent1"/>
              </a:buClr>
              <a:buSzPct val="110000"/>
              <a:buFont typeface="Arial" charset="0"/>
              <a:buChar char="•"/>
              <a:defRPr sz="3200" kern="1200">
                <a:solidFill>
                  <a:schemeClr val="bg2"/>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3"/>
              </a:buClr>
              <a:buSzPct val="105000"/>
              <a:buFont typeface="Arial"/>
              <a:buChar char="•"/>
              <a:defRPr sz="2800" kern="1200">
                <a:solidFill>
                  <a:schemeClr val="bg2"/>
                </a:solidFill>
                <a:latin typeface="+mn-lt"/>
                <a:ea typeface="ＭＳ Ｐゴシック" charset="0"/>
                <a:cs typeface="+mn-cs"/>
              </a:defRPr>
            </a:lvl2pPr>
            <a:lvl3pPr marL="1143000" indent="-228600" algn="l" rtl="0" eaLnBrk="0" fontAlgn="base" hangingPunct="0">
              <a:spcBef>
                <a:spcPct val="20000"/>
              </a:spcBef>
              <a:spcAft>
                <a:spcPct val="0"/>
              </a:spcAft>
              <a:buClr>
                <a:schemeClr val="accent2"/>
              </a:buClr>
              <a:buSzPct val="100000"/>
              <a:buFont typeface="Wingdings" charset="2"/>
              <a:buChar char="§"/>
              <a:defRPr sz="2400" kern="1200">
                <a:solidFill>
                  <a:schemeClr val="bg2"/>
                </a:solidFill>
                <a:latin typeface="+mn-lt"/>
                <a:ea typeface="ＭＳ Ｐゴシック" charset="0"/>
                <a:cs typeface="+mn-cs"/>
              </a:defRPr>
            </a:lvl3pPr>
            <a:lvl4pPr marL="1600200" indent="-228600" algn="l" rtl="0" eaLnBrk="0" fontAlgn="base" hangingPunct="0">
              <a:spcBef>
                <a:spcPct val="20000"/>
              </a:spcBef>
              <a:spcAft>
                <a:spcPct val="0"/>
              </a:spcAft>
              <a:buClr>
                <a:schemeClr val="accent1"/>
              </a:buClr>
              <a:buFont typeface="Arial" charset="0"/>
              <a:buChar char="–"/>
              <a:defRPr sz="2000" kern="1200">
                <a:solidFill>
                  <a:schemeClr val="bg2"/>
                </a:solidFill>
                <a:latin typeface="+mn-lt"/>
                <a:ea typeface="ＭＳ Ｐゴシック" charset="0"/>
                <a:cs typeface="+mn-cs"/>
              </a:defRPr>
            </a:lvl4pPr>
            <a:lvl5pPr marL="2057400" indent="-228600" algn="l" rtl="0" eaLnBrk="0" fontAlgn="base" hangingPunct="0">
              <a:spcBef>
                <a:spcPct val="20000"/>
              </a:spcBef>
              <a:spcAft>
                <a:spcPct val="0"/>
              </a:spcAft>
              <a:buClr>
                <a:schemeClr val="accent1"/>
              </a:buClr>
              <a:buFont typeface="Arial" charset="0"/>
              <a:buChar char="»"/>
              <a:defRPr sz="2000" kern="1200">
                <a:solidFill>
                  <a:schemeClr val="bg2"/>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3600" b="1" dirty="0" err="1">
                <a:solidFill>
                  <a:schemeClr val="tx1"/>
                </a:solidFill>
                <a:latin typeface="Gill Sans MT" charset="0"/>
                <a:ea typeface="Gill Sans MT" charset="0"/>
                <a:cs typeface="Gill Sans MT" charset="0"/>
              </a:rPr>
              <a:t>Esas</a:t>
            </a:r>
            <a:r>
              <a:rPr lang="en-US" sz="3600" b="1" dirty="0">
                <a:solidFill>
                  <a:schemeClr val="tx1"/>
                </a:solidFill>
                <a:latin typeface="Gill Sans MT" charset="0"/>
                <a:ea typeface="Gill Sans MT" charset="0"/>
                <a:cs typeface="Gill Sans MT" charset="0"/>
              </a:rPr>
              <a:t> </a:t>
            </a:r>
            <a:r>
              <a:rPr lang="en-US" sz="3600" b="1" dirty="0" err="1">
                <a:solidFill>
                  <a:schemeClr val="tx1"/>
                </a:solidFill>
                <a:latin typeface="Gill Sans MT" charset="0"/>
                <a:ea typeface="Gill Sans MT" charset="0"/>
                <a:cs typeface="Gill Sans MT" charset="0"/>
              </a:rPr>
              <a:t>conexiones</a:t>
            </a:r>
            <a:r>
              <a:rPr lang="en-US" sz="3600" b="1" dirty="0">
                <a:solidFill>
                  <a:schemeClr val="tx1"/>
                </a:solidFill>
                <a:latin typeface="Gill Sans MT" charset="0"/>
                <a:ea typeface="Gill Sans MT" charset="0"/>
                <a:cs typeface="Gill Sans MT" charset="0"/>
              </a:rPr>
              <a:t> son </a:t>
            </a:r>
            <a:r>
              <a:rPr lang="en-US" sz="3600" b="1" dirty="0" err="1">
                <a:solidFill>
                  <a:schemeClr val="tx1"/>
                </a:solidFill>
                <a:latin typeface="Gill Sans MT" charset="0"/>
                <a:ea typeface="Gill Sans MT" charset="0"/>
                <a:cs typeface="Gill Sans MT" charset="0"/>
              </a:rPr>
              <a:t>importantes</a:t>
            </a:r>
            <a:r>
              <a:rPr lang="en-US" sz="3600" b="1" dirty="0">
                <a:solidFill>
                  <a:schemeClr val="tx1"/>
                </a:solidFill>
                <a:latin typeface="Gill Sans MT" charset="0"/>
                <a:ea typeface="Gill Sans MT" charset="0"/>
                <a:cs typeface="Gill Sans MT" charset="0"/>
              </a:rPr>
              <a:t> </a:t>
            </a:r>
            <a:r>
              <a:rPr lang="en-US" sz="3600" dirty="0" err="1">
                <a:solidFill>
                  <a:schemeClr val="bg1"/>
                </a:solidFill>
                <a:latin typeface="Gill Sans MT" charset="0"/>
                <a:ea typeface="Gill Sans MT" charset="0"/>
                <a:cs typeface="Gill Sans MT" charset="0"/>
              </a:rPr>
              <a:t>porque</a:t>
            </a:r>
            <a:r>
              <a:rPr lang="en-US" sz="3600" dirty="0">
                <a:solidFill>
                  <a:schemeClr val="bg1"/>
                </a:solidFill>
                <a:latin typeface="Gill Sans MT" charset="0"/>
                <a:ea typeface="Gill Sans MT" charset="0"/>
                <a:cs typeface="Gill Sans MT" charset="0"/>
              </a:rPr>
              <a:t> el </a:t>
            </a:r>
            <a:r>
              <a:rPr lang="en-US" sz="3600" dirty="0" err="1">
                <a:solidFill>
                  <a:schemeClr val="bg1"/>
                </a:solidFill>
                <a:latin typeface="Gill Sans MT" charset="0"/>
                <a:ea typeface="Gill Sans MT" charset="0"/>
                <a:cs typeface="Gill Sans MT" charset="0"/>
              </a:rPr>
              <a:t>progreso</a:t>
            </a:r>
            <a:r>
              <a:rPr lang="en-US" sz="3600" dirty="0">
                <a:solidFill>
                  <a:schemeClr val="bg1"/>
                </a:solidFill>
                <a:latin typeface="Gill Sans MT" charset="0"/>
                <a:ea typeface="Gill Sans MT" charset="0"/>
                <a:cs typeface="Gill Sans MT" charset="0"/>
              </a:rPr>
              <a:t> </a:t>
            </a:r>
            <a:r>
              <a:rPr lang="en-US" sz="3600" dirty="0" err="1">
                <a:solidFill>
                  <a:schemeClr val="bg1"/>
                </a:solidFill>
                <a:latin typeface="Gill Sans MT" charset="0"/>
                <a:ea typeface="Gill Sans MT" charset="0"/>
                <a:cs typeface="Gill Sans MT" charset="0"/>
              </a:rPr>
              <a:t>científico</a:t>
            </a:r>
            <a:r>
              <a:rPr lang="en-US" sz="3600" dirty="0">
                <a:solidFill>
                  <a:schemeClr val="bg1"/>
                </a:solidFill>
                <a:latin typeface="Gill Sans MT" charset="0"/>
                <a:ea typeface="Gill Sans MT" charset="0"/>
                <a:cs typeface="Gill Sans MT" charset="0"/>
              </a:rPr>
              <a:t> se </a:t>
            </a:r>
            <a:r>
              <a:rPr lang="en-US" sz="3600" dirty="0" err="1">
                <a:solidFill>
                  <a:schemeClr val="bg1"/>
                </a:solidFill>
                <a:latin typeface="Gill Sans MT" charset="0"/>
                <a:ea typeface="Gill Sans MT" charset="0"/>
                <a:cs typeface="Gill Sans MT" charset="0"/>
              </a:rPr>
              <a:t>basa</a:t>
            </a:r>
            <a:r>
              <a:rPr lang="en-US" sz="3600" dirty="0">
                <a:solidFill>
                  <a:schemeClr val="bg1"/>
                </a:solidFill>
                <a:latin typeface="Gill Sans MT" charset="0"/>
                <a:ea typeface="Gill Sans MT" charset="0"/>
                <a:cs typeface="Gill Sans MT" charset="0"/>
              </a:rPr>
              <a:t> </a:t>
            </a:r>
            <a:r>
              <a:rPr lang="en-US" sz="3600" dirty="0" err="1">
                <a:solidFill>
                  <a:schemeClr val="bg1"/>
                </a:solidFill>
                <a:latin typeface="Gill Sans MT" charset="0"/>
                <a:ea typeface="Gill Sans MT" charset="0"/>
                <a:cs typeface="Gill Sans MT" charset="0"/>
              </a:rPr>
              <a:t>en</a:t>
            </a:r>
            <a:r>
              <a:rPr lang="en-US" sz="3600" dirty="0">
                <a:solidFill>
                  <a:schemeClr val="bg1"/>
                </a:solidFill>
                <a:latin typeface="Gill Sans MT" charset="0"/>
                <a:ea typeface="Gill Sans MT" charset="0"/>
                <a:cs typeface="Gill Sans MT" charset="0"/>
              </a:rPr>
              <a:t> la </a:t>
            </a:r>
            <a:r>
              <a:rPr lang="en-US" sz="3600" dirty="0" err="1">
                <a:solidFill>
                  <a:schemeClr val="bg1"/>
                </a:solidFill>
                <a:latin typeface="Gill Sans MT" charset="0"/>
                <a:ea typeface="Gill Sans MT" charset="0"/>
                <a:cs typeface="Gill Sans MT" charset="0"/>
              </a:rPr>
              <a:t>comunicación</a:t>
            </a:r>
            <a:r>
              <a:rPr lang="en-US" sz="3600" dirty="0">
                <a:solidFill>
                  <a:schemeClr val="bg1"/>
                </a:solidFill>
                <a:latin typeface="Gill Sans MT" charset="0"/>
                <a:ea typeface="Gill Sans MT" charset="0"/>
                <a:cs typeface="Gill Sans MT" charset="0"/>
              </a:rPr>
              <a:t> de ideas </a:t>
            </a:r>
            <a:r>
              <a:rPr lang="mr-IN" sz="3600" dirty="0">
                <a:solidFill>
                  <a:schemeClr val="bg1"/>
                </a:solidFill>
                <a:latin typeface="Gill Sans MT" charset="0"/>
                <a:ea typeface="Gill Sans MT" charset="0"/>
                <a:cs typeface="Gill Sans MT" charset="0"/>
              </a:rPr>
              <a:t>–</a:t>
            </a:r>
            <a:r>
              <a:rPr lang="en-US" sz="3600" dirty="0">
                <a:solidFill>
                  <a:schemeClr val="bg1"/>
                </a:solidFill>
                <a:latin typeface="Gill Sans MT" charset="0"/>
                <a:ea typeface="Gill Sans MT" charset="0"/>
                <a:cs typeface="Gill Sans MT" charset="0"/>
              </a:rPr>
              <a:t> entre </a:t>
            </a:r>
            <a:r>
              <a:rPr lang="en-US" sz="3600" dirty="0" err="1">
                <a:solidFill>
                  <a:schemeClr val="bg1"/>
                </a:solidFill>
                <a:latin typeface="Gill Sans MT" charset="0"/>
                <a:ea typeface="Gill Sans MT" charset="0"/>
                <a:cs typeface="Gill Sans MT" charset="0"/>
              </a:rPr>
              <a:t>indivíduos</a:t>
            </a:r>
            <a:r>
              <a:rPr lang="en-US" sz="3600" dirty="0">
                <a:solidFill>
                  <a:schemeClr val="bg1"/>
                </a:solidFill>
                <a:latin typeface="Gill Sans MT" charset="0"/>
                <a:ea typeface="Gill Sans MT" charset="0"/>
                <a:cs typeface="Gill Sans MT" charset="0"/>
              </a:rPr>
              <a:t> y </a:t>
            </a:r>
            <a:r>
              <a:rPr lang="en-US" sz="3600" dirty="0" err="1">
                <a:solidFill>
                  <a:schemeClr val="bg1"/>
                </a:solidFill>
                <a:latin typeface="Gill Sans MT" charset="0"/>
                <a:ea typeface="Gill Sans MT" charset="0"/>
                <a:cs typeface="Gill Sans MT" charset="0"/>
              </a:rPr>
              <a:t>organizaciones</a:t>
            </a:r>
            <a:r>
              <a:rPr lang="en-US" sz="3600" dirty="0">
                <a:solidFill>
                  <a:schemeClr val="bg1"/>
                </a:solidFill>
                <a:latin typeface="Gill Sans MT" charset="0"/>
                <a:ea typeface="Gill Sans MT" charset="0"/>
                <a:cs typeface="Gill Sans MT" charset="0"/>
              </a:rPr>
              <a:t> </a:t>
            </a:r>
            <a:r>
              <a:rPr lang="mr-IN" sz="3600" dirty="0">
                <a:solidFill>
                  <a:schemeClr val="bg1"/>
                </a:solidFill>
                <a:latin typeface="Gill Sans MT" charset="0"/>
                <a:ea typeface="Gill Sans MT" charset="0"/>
                <a:cs typeface="Gill Sans MT" charset="0"/>
              </a:rPr>
              <a:t>–</a:t>
            </a:r>
            <a:r>
              <a:rPr lang="en-US" sz="3600" dirty="0">
                <a:solidFill>
                  <a:schemeClr val="bg1"/>
                </a:solidFill>
                <a:latin typeface="Gill Sans MT" charset="0"/>
                <a:ea typeface="Gill Sans MT" charset="0"/>
                <a:cs typeface="Gill Sans MT" charset="0"/>
              </a:rPr>
              <a:t> y el </a:t>
            </a:r>
            <a:r>
              <a:rPr lang="en-US" sz="3600" dirty="0" err="1">
                <a:solidFill>
                  <a:schemeClr val="bg1"/>
                </a:solidFill>
                <a:latin typeface="Gill Sans MT" charset="0"/>
                <a:ea typeface="Gill Sans MT" charset="0"/>
                <a:cs typeface="Gill Sans MT" charset="0"/>
              </a:rPr>
              <a:t>crédito</a:t>
            </a:r>
            <a:r>
              <a:rPr lang="en-US" sz="3600" dirty="0">
                <a:solidFill>
                  <a:schemeClr val="bg1"/>
                </a:solidFill>
                <a:latin typeface="Gill Sans MT" charset="0"/>
                <a:ea typeface="Gill Sans MT" charset="0"/>
                <a:cs typeface="Gill Sans MT" charset="0"/>
              </a:rPr>
              <a:t> y las </a:t>
            </a:r>
            <a:r>
              <a:rPr lang="en-US" sz="3600" dirty="0" err="1">
                <a:solidFill>
                  <a:schemeClr val="bg1"/>
                </a:solidFill>
                <a:latin typeface="Gill Sans MT" charset="0"/>
                <a:ea typeface="Gill Sans MT" charset="0"/>
                <a:cs typeface="Gill Sans MT" charset="0"/>
              </a:rPr>
              <a:t>carreras</a:t>
            </a:r>
            <a:r>
              <a:rPr lang="en-US" sz="3600" dirty="0">
                <a:solidFill>
                  <a:schemeClr val="bg1"/>
                </a:solidFill>
                <a:latin typeface="Gill Sans MT" charset="0"/>
                <a:ea typeface="Gill Sans MT" charset="0"/>
                <a:cs typeface="Gill Sans MT" charset="0"/>
              </a:rPr>
              <a:t> </a:t>
            </a:r>
            <a:r>
              <a:rPr lang="en-US" sz="3600" dirty="0" err="1">
                <a:solidFill>
                  <a:schemeClr val="bg1"/>
                </a:solidFill>
                <a:latin typeface="Gill Sans MT" charset="0"/>
                <a:ea typeface="Gill Sans MT" charset="0"/>
                <a:cs typeface="Gill Sans MT" charset="0"/>
              </a:rPr>
              <a:t>en</a:t>
            </a:r>
            <a:r>
              <a:rPr lang="en-US" sz="3600" dirty="0">
                <a:solidFill>
                  <a:schemeClr val="bg1"/>
                </a:solidFill>
                <a:latin typeface="Gill Sans MT" charset="0"/>
                <a:ea typeface="Gill Sans MT" charset="0"/>
                <a:cs typeface="Gill Sans MT" charset="0"/>
              </a:rPr>
              <a:t> </a:t>
            </a:r>
            <a:r>
              <a:rPr lang="en-US" sz="3600" dirty="0" err="1">
                <a:solidFill>
                  <a:schemeClr val="bg1"/>
                </a:solidFill>
                <a:latin typeface="Gill Sans MT" charset="0"/>
                <a:ea typeface="Gill Sans MT" charset="0"/>
                <a:cs typeface="Gill Sans MT" charset="0"/>
              </a:rPr>
              <a:t>investigación</a:t>
            </a:r>
            <a:r>
              <a:rPr lang="en-US" sz="3600" dirty="0">
                <a:solidFill>
                  <a:schemeClr val="bg1"/>
                </a:solidFill>
                <a:latin typeface="Gill Sans MT" charset="0"/>
                <a:ea typeface="Gill Sans MT" charset="0"/>
                <a:cs typeface="Gill Sans MT" charset="0"/>
              </a:rPr>
              <a:t> se </a:t>
            </a:r>
            <a:r>
              <a:rPr lang="en-US" sz="3600" dirty="0" err="1">
                <a:solidFill>
                  <a:schemeClr val="bg1"/>
                </a:solidFill>
                <a:latin typeface="Gill Sans MT" charset="0"/>
                <a:ea typeface="Gill Sans MT" charset="0"/>
                <a:cs typeface="Gill Sans MT" charset="0"/>
              </a:rPr>
              <a:t>construyen</a:t>
            </a:r>
            <a:r>
              <a:rPr lang="en-US" sz="3600" dirty="0">
                <a:solidFill>
                  <a:schemeClr val="bg1"/>
                </a:solidFill>
                <a:latin typeface="Gill Sans MT" charset="0"/>
                <a:ea typeface="Gill Sans MT" charset="0"/>
                <a:cs typeface="Gill Sans MT" charset="0"/>
              </a:rPr>
              <a:t> </a:t>
            </a:r>
            <a:r>
              <a:rPr lang="en-US" sz="3600" dirty="0" err="1">
                <a:solidFill>
                  <a:schemeClr val="bg1"/>
                </a:solidFill>
                <a:latin typeface="Gill Sans MT" charset="0"/>
                <a:ea typeface="Gill Sans MT" charset="0"/>
                <a:cs typeface="Gill Sans MT" charset="0"/>
              </a:rPr>
              <a:t>sobre</a:t>
            </a:r>
            <a:r>
              <a:rPr lang="en-US" sz="3600" dirty="0">
                <a:solidFill>
                  <a:schemeClr val="bg1"/>
                </a:solidFill>
                <a:latin typeface="Gill Sans MT" charset="0"/>
                <a:ea typeface="Gill Sans MT" charset="0"/>
                <a:cs typeface="Gill Sans MT" charset="0"/>
              </a:rPr>
              <a:t> la </a:t>
            </a:r>
            <a:r>
              <a:rPr lang="en-US" sz="3600" dirty="0" err="1">
                <a:solidFill>
                  <a:schemeClr val="bg1"/>
                </a:solidFill>
                <a:latin typeface="Gill Sans MT" charset="0"/>
                <a:ea typeface="Gill Sans MT" charset="0"/>
                <a:cs typeface="Gill Sans MT" charset="0"/>
              </a:rPr>
              <a:t>calidad</a:t>
            </a:r>
            <a:r>
              <a:rPr lang="en-US" sz="3600" dirty="0">
                <a:solidFill>
                  <a:schemeClr val="bg1"/>
                </a:solidFill>
                <a:latin typeface="Gill Sans MT" charset="0"/>
                <a:ea typeface="Gill Sans MT" charset="0"/>
                <a:cs typeface="Gill Sans MT" charset="0"/>
              </a:rPr>
              <a:t> y el </a:t>
            </a:r>
            <a:r>
              <a:rPr lang="en-US" sz="3600" dirty="0" err="1">
                <a:solidFill>
                  <a:schemeClr val="bg1"/>
                </a:solidFill>
                <a:latin typeface="Gill Sans MT" charset="0"/>
                <a:ea typeface="Gill Sans MT" charset="0"/>
                <a:cs typeface="Gill Sans MT" charset="0"/>
              </a:rPr>
              <a:t>éxito</a:t>
            </a:r>
            <a:r>
              <a:rPr lang="en-US" sz="3600" dirty="0">
                <a:solidFill>
                  <a:schemeClr val="bg1"/>
                </a:solidFill>
                <a:latin typeface="Gill Sans MT" charset="0"/>
                <a:ea typeface="Gill Sans MT" charset="0"/>
                <a:cs typeface="Gill Sans MT" charset="0"/>
              </a:rPr>
              <a:t> de </a:t>
            </a:r>
            <a:r>
              <a:rPr lang="en-US" sz="3600" dirty="0" err="1">
                <a:solidFill>
                  <a:schemeClr val="bg1"/>
                </a:solidFill>
                <a:latin typeface="Gill Sans MT" charset="0"/>
                <a:ea typeface="Gill Sans MT" charset="0"/>
                <a:cs typeface="Gill Sans MT" charset="0"/>
              </a:rPr>
              <a:t>esas</a:t>
            </a:r>
            <a:r>
              <a:rPr lang="en-US" sz="3600" dirty="0">
                <a:solidFill>
                  <a:schemeClr val="bg1"/>
                </a:solidFill>
                <a:latin typeface="Gill Sans MT" charset="0"/>
                <a:ea typeface="Gill Sans MT" charset="0"/>
                <a:cs typeface="Gill Sans MT" charset="0"/>
              </a:rPr>
              <a:t> </a:t>
            </a:r>
            <a:r>
              <a:rPr lang="en-US" sz="3600" dirty="0" err="1">
                <a:solidFill>
                  <a:schemeClr val="bg1"/>
                </a:solidFill>
                <a:latin typeface="Gill Sans MT" charset="0"/>
                <a:ea typeface="Gill Sans MT" charset="0"/>
                <a:cs typeface="Gill Sans MT" charset="0"/>
              </a:rPr>
              <a:t>comunicaciones</a:t>
            </a:r>
            <a:r>
              <a:rPr lang="en-US" sz="3600" dirty="0">
                <a:solidFill>
                  <a:schemeClr val="bg1"/>
                </a:solidFill>
                <a:latin typeface="Gill Sans MT" charset="0"/>
                <a:ea typeface="Gill Sans MT" charset="0"/>
                <a:cs typeface="Gill Sans MT" charset="0"/>
              </a:rPr>
              <a:t>. </a:t>
            </a:r>
          </a:p>
        </p:txBody>
      </p:sp>
    </p:spTree>
    <p:extLst>
      <p:ext uri="{BB962C8B-B14F-4D97-AF65-F5344CB8AC3E}">
        <p14:creationId xmlns:p14="http://schemas.microsoft.com/office/powerpoint/2010/main" val="1583983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820">
            <a:extLst>
              <a:ext uri="{FF2B5EF4-FFF2-40B4-BE49-F238E27FC236}">
                <a16:creationId xmlns:a16="http://schemas.microsoft.com/office/drawing/2014/main" id="{2A074379-B799-4383-A2E5-4D93FF467962}"/>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12723" y="668593"/>
            <a:ext cx="10129226" cy="3921610"/>
          </a:xfrm>
          <a:prstGeom prst="rect">
            <a:avLst/>
          </a:prstGeom>
          <a:noFill/>
          <a:ln>
            <a:noFill/>
          </a:ln>
        </p:spPr>
      </p:pic>
      <p:pic>
        <p:nvPicPr>
          <p:cNvPr id="5" name="Shape 821">
            <a:extLst>
              <a:ext uri="{FF2B5EF4-FFF2-40B4-BE49-F238E27FC236}">
                <a16:creationId xmlns:a16="http://schemas.microsoft.com/office/drawing/2014/main" id="{2DDBDF60-915A-4729-9183-FA85DBB522AF}"/>
              </a:ext>
            </a:extLst>
          </p:cNvPr>
          <p:cNvPicPr preferRelativeResize="0"/>
          <p:nvPr/>
        </p:nvPicPr>
        <p:blipFill rotWithShape="1">
          <a:blip r:embed="rId3">
            <a:alphaModFix/>
          </a:blip>
          <a:srcRect/>
          <a:stretch/>
        </p:blipFill>
        <p:spPr>
          <a:xfrm>
            <a:off x="1012723" y="4674456"/>
            <a:ext cx="10129226" cy="1106912"/>
          </a:xfrm>
          <a:prstGeom prst="rect">
            <a:avLst/>
          </a:prstGeom>
          <a:noFill/>
          <a:ln>
            <a:noFill/>
          </a:ln>
        </p:spPr>
      </p:pic>
    </p:spTree>
    <p:extLst>
      <p:ext uri="{BB962C8B-B14F-4D97-AF65-F5344CB8AC3E}">
        <p14:creationId xmlns:p14="http://schemas.microsoft.com/office/powerpoint/2010/main" val="4248240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Shape 710"/>
          <p:cNvSpPr txBox="1">
            <a:spLocks noGrp="1"/>
          </p:cNvSpPr>
          <p:nvPr>
            <p:ph type="title"/>
          </p:nvPr>
        </p:nvSpPr>
        <p:spPr>
          <a:xfrm>
            <a:off x="685800" y="405303"/>
            <a:ext cx="10820400" cy="984737"/>
          </a:xfrm>
          <a:prstGeom prst="rect">
            <a:avLst/>
          </a:prstGeom>
          <a:noFill/>
          <a:ln>
            <a:noFill/>
          </a:ln>
        </p:spPr>
        <p:txBody>
          <a:bodyPr spcFirstLastPara="1" vert="horz" wrap="square" lIns="91425" tIns="45700" rIns="91425" bIns="45700" rtlCol="0" anchor="b" anchorCtr="0">
            <a:noAutofit/>
          </a:bodyPr>
          <a:lstStyle/>
          <a:p>
            <a:pPr>
              <a:buSzPct val="25000"/>
            </a:pPr>
            <a:r>
              <a:rPr lang="en-US" sz="3600" dirty="0">
                <a:latin typeface="Gill Sans" charset="0"/>
                <a:ea typeface="Gill Sans" charset="0"/>
                <a:cs typeface="Gill Sans" charset="0"/>
                <a:sym typeface="Open Sans"/>
              </a:rPr>
              <a:t>COMO EMPEZAR A RESOLVERLO?</a:t>
            </a:r>
          </a:p>
        </p:txBody>
      </p:sp>
      <p:sp>
        <p:nvSpPr>
          <p:cNvPr id="711" name="Shape 711"/>
          <p:cNvSpPr txBox="1">
            <a:spLocks noGrp="1"/>
          </p:cNvSpPr>
          <p:nvPr>
            <p:ph type="body" idx="1"/>
          </p:nvPr>
        </p:nvSpPr>
        <p:spPr>
          <a:xfrm>
            <a:off x="1622475" y="1890165"/>
            <a:ext cx="8919884" cy="4258003"/>
          </a:xfrm>
          <a:prstGeom prst="rect">
            <a:avLst/>
          </a:prstGeom>
          <a:noFill/>
          <a:ln>
            <a:noFill/>
          </a:ln>
        </p:spPr>
        <p:txBody>
          <a:bodyPr spcFirstLastPara="1" vert="horz" wrap="square" lIns="91425" tIns="45700" rIns="91425" bIns="45700" rtlCol="0" anchor="t" anchorCtr="0">
            <a:noAutofit/>
          </a:bodyPr>
          <a:lstStyle/>
          <a:p>
            <a:pPr marL="228600" indent="-228600" algn="ctr">
              <a:spcBef>
                <a:spcPts val="1600"/>
              </a:spcBef>
              <a:buClr>
                <a:srgbClr val="A7A9AC"/>
              </a:buClr>
              <a:buSzPct val="25000"/>
              <a:buNone/>
            </a:pPr>
            <a:r>
              <a:rPr lang="pt-BR" sz="3600" i="1" dirty="0">
                <a:solidFill>
                  <a:srgbClr val="A7A9AC"/>
                </a:solidFill>
                <a:latin typeface="Gill Sans" charset="0"/>
                <a:ea typeface="Gill Sans" charset="0"/>
                <a:cs typeface="Gill Sans" charset="0"/>
              </a:rPr>
              <a:t>Es </a:t>
            </a:r>
            <a:r>
              <a:rPr lang="pt-BR" sz="3600" i="1" dirty="0" err="1">
                <a:solidFill>
                  <a:srgbClr val="A7A9AC"/>
                </a:solidFill>
                <a:latin typeface="Gill Sans" charset="0"/>
                <a:ea typeface="Gill Sans" charset="0"/>
                <a:cs typeface="Gill Sans" charset="0"/>
              </a:rPr>
              <a:t>necesario</a:t>
            </a:r>
            <a:r>
              <a:rPr lang="en-US" sz="3600" i="1" dirty="0">
                <a:solidFill>
                  <a:srgbClr val="A7A9AC"/>
                </a:solidFill>
                <a:latin typeface="Gill Sans" charset="0"/>
                <a:ea typeface="Gill Sans" charset="0"/>
                <a:cs typeface="Gill Sans" charset="0"/>
              </a:rPr>
              <a:t> </a:t>
            </a:r>
            <a:r>
              <a:rPr lang="en-US" sz="3600" i="1" dirty="0" err="1">
                <a:solidFill>
                  <a:srgbClr val="A7A9AC"/>
                </a:solidFill>
                <a:latin typeface="Gill Sans" charset="0"/>
                <a:ea typeface="Gill Sans" charset="0"/>
                <a:cs typeface="Gill Sans" charset="0"/>
              </a:rPr>
              <a:t>usar</a:t>
            </a:r>
            <a:r>
              <a:rPr lang="en-US" sz="3600" i="1" dirty="0">
                <a:solidFill>
                  <a:srgbClr val="A7A9AC"/>
                </a:solidFill>
                <a:latin typeface="Gill Sans" charset="0"/>
                <a:ea typeface="Gill Sans" charset="0"/>
                <a:cs typeface="Gill Sans" charset="0"/>
              </a:rPr>
              <a:t> </a:t>
            </a:r>
            <a:r>
              <a:rPr lang="en-US" sz="3600" b="1" i="1" dirty="0" err="1">
                <a:solidFill>
                  <a:schemeClr val="dk1"/>
                </a:solidFill>
                <a:latin typeface="Gill Sans" charset="0"/>
                <a:ea typeface="Gill Sans" charset="0"/>
                <a:cs typeface="Gill Sans" charset="0"/>
              </a:rPr>
              <a:t>nombres</a:t>
            </a:r>
            <a:r>
              <a:rPr lang="en-US" sz="3600" b="1" i="1" dirty="0">
                <a:solidFill>
                  <a:schemeClr val="dk1"/>
                </a:solidFill>
                <a:latin typeface="Gill Sans" charset="0"/>
                <a:ea typeface="Gill Sans" charset="0"/>
                <a:cs typeface="Gill Sans" charset="0"/>
              </a:rPr>
              <a:t> </a:t>
            </a:r>
            <a:r>
              <a:rPr lang="en-US" sz="3600" b="1" i="1" dirty="0" err="1">
                <a:solidFill>
                  <a:schemeClr val="dk1"/>
                </a:solidFill>
                <a:latin typeface="Gill Sans" charset="0"/>
                <a:ea typeface="Gill Sans" charset="0"/>
                <a:cs typeface="Gill Sans" charset="0"/>
              </a:rPr>
              <a:t>digitales</a:t>
            </a:r>
            <a:r>
              <a:rPr lang="en-US" sz="3600" i="1" dirty="0">
                <a:solidFill>
                  <a:schemeClr val="dk1"/>
                </a:solidFill>
                <a:latin typeface="Gill Sans" charset="0"/>
                <a:ea typeface="Gill Sans" charset="0"/>
                <a:cs typeface="Gill Sans" charset="0"/>
              </a:rPr>
              <a:t>: </a:t>
            </a:r>
          </a:p>
          <a:p>
            <a:pPr marL="0" indent="0" algn="ctr">
              <a:spcBef>
                <a:spcPts val="1600"/>
              </a:spcBef>
              <a:buClr>
                <a:srgbClr val="A7A9AC"/>
              </a:buClr>
              <a:buSzPct val="25000"/>
              <a:buNone/>
            </a:pPr>
            <a:r>
              <a:rPr lang="en-US" sz="3600" i="1" dirty="0" err="1">
                <a:solidFill>
                  <a:srgbClr val="A7A9AC"/>
                </a:solidFill>
                <a:latin typeface="Gill Sans" charset="0"/>
                <a:ea typeface="Gill Sans" charset="0"/>
                <a:cs typeface="Gill Sans" charset="0"/>
              </a:rPr>
              <a:t>Identificadores</a:t>
            </a:r>
            <a:r>
              <a:rPr lang="en-US" sz="3600" i="1" dirty="0">
                <a:solidFill>
                  <a:srgbClr val="A7A9AC"/>
                </a:solidFill>
                <a:latin typeface="Gill Sans" charset="0"/>
                <a:ea typeface="Gill Sans" charset="0"/>
                <a:cs typeface="Gill Sans" charset="0"/>
              </a:rPr>
              <a:t> </a:t>
            </a:r>
            <a:r>
              <a:rPr lang="en-US" sz="3600" i="1" dirty="0" err="1">
                <a:solidFill>
                  <a:srgbClr val="A7A9AC"/>
                </a:solidFill>
                <a:latin typeface="Gill Sans" charset="0"/>
                <a:ea typeface="Gill Sans" charset="0"/>
                <a:cs typeface="Gill Sans" charset="0"/>
              </a:rPr>
              <a:t>digitales</a:t>
            </a:r>
            <a:r>
              <a:rPr lang="en-US" sz="3600" i="1" dirty="0">
                <a:solidFill>
                  <a:srgbClr val="A7A9AC"/>
                </a:solidFill>
                <a:latin typeface="Gill Sans" charset="0"/>
                <a:ea typeface="Gill Sans" charset="0"/>
                <a:cs typeface="Gill Sans" charset="0"/>
              </a:rPr>
              <a:t> </a:t>
            </a:r>
            <a:r>
              <a:rPr lang="en-US" sz="3600" i="1" dirty="0" err="1">
                <a:solidFill>
                  <a:srgbClr val="A7A9AC"/>
                </a:solidFill>
                <a:latin typeface="Gill Sans" charset="0"/>
                <a:ea typeface="Gill Sans" charset="0"/>
                <a:cs typeface="Gill Sans" charset="0"/>
              </a:rPr>
              <a:t>persistentes</a:t>
            </a:r>
            <a:r>
              <a:rPr lang="en-US" sz="3600" i="1" dirty="0">
                <a:solidFill>
                  <a:srgbClr val="A7A9AC"/>
                </a:solidFill>
                <a:latin typeface="Gill Sans" charset="0"/>
                <a:ea typeface="Gill Sans" charset="0"/>
                <a:cs typeface="Gill Sans" charset="0"/>
              </a:rPr>
              <a:t> que </a:t>
            </a:r>
            <a:r>
              <a:rPr lang="en-US" sz="3600" i="1" dirty="0" err="1">
                <a:solidFill>
                  <a:srgbClr val="A7A9AC"/>
                </a:solidFill>
                <a:latin typeface="Gill Sans" charset="0"/>
                <a:ea typeface="Gill Sans" charset="0"/>
                <a:cs typeface="Gill Sans" charset="0"/>
              </a:rPr>
              <a:t>especifiquen</a:t>
            </a:r>
            <a:r>
              <a:rPr lang="en-US" sz="3600" i="1" dirty="0">
                <a:solidFill>
                  <a:srgbClr val="A7A9AC"/>
                </a:solidFill>
                <a:latin typeface="Gill Sans" charset="0"/>
                <a:ea typeface="Gill Sans" charset="0"/>
                <a:cs typeface="Gill Sans" charset="0"/>
              </a:rPr>
              <a:t> de forma </a:t>
            </a:r>
            <a:r>
              <a:rPr lang="en-US" sz="3600" i="1" dirty="0" err="1">
                <a:solidFill>
                  <a:srgbClr val="A7A9AC"/>
                </a:solidFill>
                <a:latin typeface="Gill Sans" charset="0"/>
                <a:ea typeface="Gill Sans" charset="0"/>
                <a:cs typeface="Gill Sans" charset="0"/>
              </a:rPr>
              <a:t>inequívoca</a:t>
            </a:r>
            <a:r>
              <a:rPr lang="en-US" sz="3600" i="1" dirty="0">
                <a:solidFill>
                  <a:srgbClr val="A7A9AC"/>
                </a:solidFill>
                <a:latin typeface="Gill Sans" charset="0"/>
                <a:ea typeface="Gill Sans" charset="0"/>
                <a:cs typeface="Gill Sans" charset="0"/>
              </a:rPr>
              <a:t> la persona, </a:t>
            </a:r>
            <a:r>
              <a:rPr lang="en-US" sz="3600" i="1" dirty="0" err="1">
                <a:solidFill>
                  <a:srgbClr val="A7A9AC"/>
                </a:solidFill>
                <a:latin typeface="Gill Sans" charset="0"/>
                <a:ea typeface="Gill Sans" charset="0"/>
                <a:cs typeface="Gill Sans" charset="0"/>
              </a:rPr>
              <a:t>organiza</a:t>
            </a:r>
            <a:r>
              <a:rPr lang="pt-BR" sz="3600" i="1" dirty="0" err="1">
                <a:solidFill>
                  <a:srgbClr val="A7A9AC"/>
                </a:solidFill>
                <a:latin typeface="Gill Sans" charset="0"/>
                <a:ea typeface="Gill Sans" charset="0"/>
                <a:cs typeface="Gill Sans" charset="0"/>
              </a:rPr>
              <a:t>ción</a:t>
            </a:r>
            <a:r>
              <a:rPr lang="pt-BR" sz="3600" i="1" dirty="0">
                <a:solidFill>
                  <a:srgbClr val="A7A9AC"/>
                </a:solidFill>
                <a:latin typeface="Gill Sans" charset="0"/>
                <a:ea typeface="Gill Sans" charset="0"/>
                <a:cs typeface="Gill Sans" charset="0"/>
              </a:rPr>
              <a:t>, objeto al </a:t>
            </a:r>
            <a:r>
              <a:rPr lang="pt-BR" sz="3600" i="1" dirty="0" err="1">
                <a:solidFill>
                  <a:srgbClr val="A7A9AC"/>
                </a:solidFill>
                <a:latin typeface="Gill Sans" charset="0"/>
                <a:ea typeface="Gill Sans" charset="0"/>
                <a:cs typeface="Gill Sans" charset="0"/>
              </a:rPr>
              <a:t>cual</a:t>
            </a:r>
            <a:r>
              <a:rPr lang="pt-BR" sz="3600" i="1" dirty="0">
                <a:solidFill>
                  <a:srgbClr val="A7A9AC"/>
                </a:solidFill>
                <a:latin typeface="Gill Sans" charset="0"/>
                <a:ea typeface="Gill Sans" charset="0"/>
                <a:cs typeface="Gill Sans" charset="0"/>
              </a:rPr>
              <a:t> </a:t>
            </a:r>
            <a:r>
              <a:rPr lang="pt-BR" sz="3600" i="1" dirty="0" err="1">
                <a:solidFill>
                  <a:srgbClr val="A7A9AC"/>
                </a:solidFill>
                <a:latin typeface="Gill Sans" charset="0"/>
                <a:ea typeface="Gill Sans" charset="0"/>
                <a:cs typeface="Gill Sans" charset="0"/>
              </a:rPr>
              <a:t>el</a:t>
            </a:r>
            <a:r>
              <a:rPr lang="pt-BR" sz="3600" i="1" dirty="0">
                <a:solidFill>
                  <a:srgbClr val="A7A9AC"/>
                </a:solidFill>
                <a:latin typeface="Gill Sans" charset="0"/>
                <a:ea typeface="Gill Sans" charset="0"/>
                <a:cs typeface="Gill Sans" charset="0"/>
              </a:rPr>
              <a:t> </a:t>
            </a:r>
            <a:r>
              <a:rPr lang="pt-BR" sz="3600" i="1" dirty="0" err="1">
                <a:solidFill>
                  <a:srgbClr val="A7A9AC"/>
                </a:solidFill>
                <a:latin typeface="Gill Sans" charset="0"/>
                <a:ea typeface="Gill Sans" charset="0"/>
                <a:cs typeface="Gill Sans" charset="0"/>
              </a:rPr>
              <a:t>nombre</a:t>
            </a:r>
            <a:r>
              <a:rPr lang="pt-BR" sz="3600" i="1" dirty="0">
                <a:solidFill>
                  <a:srgbClr val="A7A9AC"/>
                </a:solidFill>
                <a:latin typeface="Gill Sans" charset="0"/>
                <a:ea typeface="Gill Sans" charset="0"/>
                <a:cs typeface="Gill Sans" charset="0"/>
              </a:rPr>
              <a:t> se </a:t>
            </a:r>
            <a:r>
              <a:rPr lang="pt-BR" sz="3600" i="1" dirty="0" err="1">
                <a:solidFill>
                  <a:srgbClr val="A7A9AC"/>
                </a:solidFill>
                <a:latin typeface="Gill Sans" charset="0"/>
                <a:ea typeface="Gill Sans" charset="0"/>
                <a:cs typeface="Gill Sans" charset="0"/>
              </a:rPr>
              <a:t>refiere</a:t>
            </a:r>
            <a:endParaRPr lang="en-US" sz="3600" i="1" dirty="0">
              <a:solidFill>
                <a:srgbClr val="A7A9AC"/>
              </a:solidFill>
              <a:latin typeface="Gill Sans" charset="0"/>
              <a:ea typeface="Gill Sans" charset="0"/>
              <a:cs typeface="Gill Sans" charset="0"/>
            </a:endParaRPr>
          </a:p>
        </p:txBody>
      </p:sp>
    </p:spTree>
    <p:extLst>
      <p:ext uri="{BB962C8B-B14F-4D97-AF65-F5344CB8AC3E}">
        <p14:creationId xmlns:p14="http://schemas.microsoft.com/office/powerpoint/2010/main" val="29177933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kumimoji="1" lang="en-US" altLang="ja-JP">
                <a:latin typeface="Open Sans"/>
                <a:cs typeface="Open Sans"/>
              </a:rPr>
              <a:t>Los </a:t>
            </a:r>
            <a:r>
              <a:rPr kumimoji="1" lang="en-US" altLang="ja-JP" err="1">
                <a:latin typeface="Open Sans"/>
                <a:cs typeface="Open Sans"/>
              </a:rPr>
              <a:t>Identificadores</a:t>
            </a:r>
            <a:r>
              <a:rPr kumimoji="1" lang="en-US" altLang="ja-JP">
                <a:latin typeface="Open Sans"/>
                <a:cs typeface="Open Sans"/>
              </a:rPr>
              <a:t> </a:t>
            </a:r>
            <a:r>
              <a:rPr kumimoji="1" lang="en-US" altLang="ja-JP" err="1">
                <a:latin typeface="Open Sans"/>
                <a:cs typeface="Open Sans"/>
              </a:rPr>
              <a:t>Persistentes</a:t>
            </a:r>
            <a:r>
              <a:rPr kumimoji="1" lang="en-US" altLang="ja-JP">
                <a:latin typeface="Open Sans"/>
                <a:cs typeface="Open Sans"/>
              </a:rPr>
              <a:t> - PIDs</a:t>
            </a:r>
            <a:endParaRPr kumimoji="1" lang="ja-JP" altLang="en-US">
              <a:latin typeface="Open Sans"/>
              <a:cs typeface="Open Sans"/>
            </a:endParaRPr>
          </a:p>
        </p:txBody>
      </p:sp>
      <p:sp>
        <p:nvSpPr>
          <p:cNvPr id="3" name="スライド番号プレースホルダー 2"/>
          <p:cNvSpPr>
            <a:spLocks noGrp="1"/>
          </p:cNvSpPr>
          <p:nvPr>
            <p:ph type="sldNum" sz="quarter" idx="4294967295"/>
          </p:nvPr>
        </p:nvSpPr>
        <p:spPr>
          <a:xfrm>
            <a:off x="8534400" y="6356351"/>
            <a:ext cx="2133600" cy="365125"/>
          </a:xfrm>
          <a:prstGeom prst="rect">
            <a:avLst/>
          </a:prstGeom>
        </p:spPr>
        <p:txBody>
          <a:bodyPr/>
          <a:lstStyle/>
          <a:p>
            <a:pPr algn="r">
              <a:defRPr/>
            </a:pPr>
            <a:fld id="{4CBB45AB-352B-5141-BFA6-8E06FEEA804B}" type="slidenum">
              <a:rPr lang="fr-FR" smtClean="0"/>
              <a:pPr algn="r">
                <a:defRPr/>
              </a:pPr>
              <a:t>32</a:t>
            </a:fld>
            <a:endParaRPr lang="fr-FR"/>
          </a:p>
        </p:txBody>
      </p:sp>
      <p:sp>
        <p:nvSpPr>
          <p:cNvPr id="4" name="Espaço Reservado para Texto 3">
            <a:extLst>
              <a:ext uri="{FF2B5EF4-FFF2-40B4-BE49-F238E27FC236}">
                <a16:creationId xmlns:a16="http://schemas.microsoft.com/office/drawing/2014/main" id="{17CF7D9C-13AB-C04F-BF04-BD0036FBAA6A}"/>
              </a:ext>
            </a:extLst>
          </p:cNvPr>
          <p:cNvSpPr>
            <a:spLocks noGrp="1"/>
          </p:cNvSpPr>
          <p:nvPr>
            <p:ph type="body" idx="1"/>
          </p:nvPr>
        </p:nvSpPr>
        <p:spPr/>
        <p:txBody>
          <a:bodyPr/>
          <a:lstStyle/>
          <a:p>
            <a:endParaRPr lang="es-ES_tradnl"/>
          </a:p>
        </p:txBody>
      </p:sp>
    </p:spTree>
    <p:extLst>
      <p:ext uri="{BB962C8B-B14F-4D97-AF65-F5344CB8AC3E}">
        <p14:creationId xmlns:p14="http://schemas.microsoft.com/office/powerpoint/2010/main" val="80343294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FD28E-7633-1E48-861C-AC3F497C7E64}"/>
              </a:ext>
            </a:extLst>
          </p:cNvPr>
          <p:cNvSpPr>
            <a:spLocks noGrp="1"/>
          </p:cNvSpPr>
          <p:nvPr>
            <p:ph type="title"/>
          </p:nvPr>
        </p:nvSpPr>
        <p:spPr/>
        <p:txBody>
          <a:bodyPr/>
          <a:lstStyle/>
          <a:p>
            <a:r>
              <a:rPr lang="es-ES_tradnl" dirty="0"/>
              <a:t>QUE ES UN IDENTIFICADOR PERSISTENTE?</a:t>
            </a:r>
          </a:p>
        </p:txBody>
      </p:sp>
      <p:sp>
        <p:nvSpPr>
          <p:cNvPr id="3" name="Espaço Reservado para Texto 2">
            <a:extLst>
              <a:ext uri="{FF2B5EF4-FFF2-40B4-BE49-F238E27FC236}">
                <a16:creationId xmlns:a16="http://schemas.microsoft.com/office/drawing/2014/main" id="{B182BDF7-4EFF-6143-A63E-2BE288F69FAC}"/>
              </a:ext>
            </a:extLst>
          </p:cNvPr>
          <p:cNvSpPr>
            <a:spLocks noGrp="1"/>
          </p:cNvSpPr>
          <p:nvPr>
            <p:ph type="body" idx="1"/>
          </p:nvPr>
        </p:nvSpPr>
        <p:spPr/>
        <p:txBody>
          <a:bodyPr>
            <a:normAutofit/>
          </a:bodyPr>
          <a:lstStyle/>
          <a:p>
            <a:pPr marL="38100" indent="0">
              <a:buNone/>
            </a:pPr>
            <a:r>
              <a:rPr lang="pt-BR" dirty="0"/>
              <a:t>“A </a:t>
            </a:r>
            <a:r>
              <a:rPr lang="pt-BR" dirty="0" err="1"/>
              <a:t>persistent</a:t>
            </a:r>
            <a:r>
              <a:rPr lang="pt-BR" dirty="0"/>
              <a:t> </a:t>
            </a:r>
            <a:r>
              <a:rPr lang="pt-BR" dirty="0" err="1"/>
              <a:t>identifier</a:t>
            </a:r>
            <a:r>
              <a:rPr lang="pt-BR" dirty="0"/>
              <a:t> </a:t>
            </a:r>
            <a:r>
              <a:rPr lang="pt-BR" dirty="0" err="1"/>
              <a:t>is</a:t>
            </a:r>
            <a:r>
              <a:rPr lang="pt-BR" dirty="0"/>
              <a:t> a </a:t>
            </a:r>
            <a:r>
              <a:rPr lang="pt-BR" b="1" dirty="0" err="1"/>
              <a:t>long-lasting</a:t>
            </a:r>
            <a:r>
              <a:rPr lang="pt-BR" b="1" dirty="0"/>
              <a:t> </a:t>
            </a:r>
            <a:r>
              <a:rPr lang="pt-BR" b="1" dirty="0" err="1"/>
              <a:t>reference</a:t>
            </a:r>
            <a:r>
              <a:rPr lang="pt-BR" b="1" dirty="0"/>
              <a:t> </a:t>
            </a:r>
            <a:r>
              <a:rPr lang="pt-BR" b="1" dirty="0" err="1"/>
              <a:t>to</a:t>
            </a:r>
            <a:r>
              <a:rPr lang="pt-BR" b="1" dirty="0"/>
              <a:t> a digital </a:t>
            </a:r>
            <a:r>
              <a:rPr lang="pt-BR" b="1" dirty="0" err="1"/>
              <a:t>resource</a:t>
            </a:r>
            <a:r>
              <a:rPr lang="pt-BR" dirty="0"/>
              <a:t>. </a:t>
            </a:r>
            <a:r>
              <a:rPr lang="pt-BR" dirty="0" err="1"/>
              <a:t>Typically</a:t>
            </a:r>
            <a:r>
              <a:rPr lang="pt-BR" dirty="0"/>
              <a:t> it </a:t>
            </a:r>
            <a:r>
              <a:rPr lang="pt-BR" dirty="0" err="1"/>
              <a:t>has</a:t>
            </a:r>
            <a:r>
              <a:rPr lang="pt-BR" dirty="0"/>
              <a:t> </a:t>
            </a:r>
            <a:r>
              <a:rPr lang="pt-BR" dirty="0" err="1"/>
              <a:t>two</a:t>
            </a:r>
            <a:r>
              <a:rPr lang="pt-BR" dirty="0"/>
              <a:t> </a:t>
            </a:r>
            <a:r>
              <a:rPr lang="pt-BR" dirty="0" err="1"/>
              <a:t>components</a:t>
            </a:r>
            <a:r>
              <a:rPr lang="pt-BR" dirty="0"/>
              <a:t>: a </a:t>
            </a:r>
            <a:r>
              <a:rPr lang="pt-BR" b="1" dirty="0" err="1"/>
              <a:t>unique</a:t>
            </a:r>
            <a:r>
              <a:rPr lang="pt-BR" b="1" dirty="0"/>
              <a:t> </a:t>
            </a:r>
            <a:r>
              <a:rPr lang="pt-BR" b="1" dirty="0" err="1"/>
              <a:t>identifier</a:t>
            </a:r>
            <a:r>
              <a:rPr lang="pt-BR" dirty="0"/>
              <a:t>; </a:t>
            </a:r>
            <a:r>
              <a:rPr lang="pt-BR" dirty="0" err="1"/>
              <a:t>and</a:t>
            </a:r>
            <a:r>
              <a:rPr lang="pt-BR" dirty="0"/>
              <a:t> a </a:t>
            </a:r>
            <a:r>
              <a:rPr lang="pt-BR" b="1" dirty="0" err="1"/>
              <a:t>service</a:t>
            </a:r>
            <a:r>
              <a:rPr lang="pt-BR" b="1" dirty="0"/>
              <a:t> </a:t>
            </a:r>
            <a:r>
              <a:rPr lang="pt-BR" b="1" dirty="0" err="1"/>
              <a:t>that</a:t>
            </a:r>
            <a:r>
              <a:rPr lang="pt-BR" b="1" dirty="0"/>
              <a:t> </a:t>
            </a:r>
            <a:r>
              <a:rPr lang="pt-BR" b="1" dirty="0" err="1"/>
              <a:t>locates</a:t>
            </a:r>
            <a:r>
              <a:rPr lang="pt-BR" dirty="0"/>
              <a:t> </a:t>
            </a:r>
            <a:r>
              <a:rPr lang="pt-BR" dirty="0" err="1"/>
              <a:t>the</a:t>
            </a:r>
            <a:r>
              <a:rPr lang="pt-BR" dirty="0"/>
              <a:t> </a:t>
            </a:r>
            <a:r>
              <a:rPr lang="pt-BR" dirty="0" err="1"/>
              <a:t>resource</a:t>
            </a:r>
            <a:r>
              <a:rPr lang="pt-BR" dirty="0"/>
              <a:t> over time </a:t>
            </a:r>
            <a:r>
              <a:rPr lang="pt-BR" dirty="0" err="1"/>
              <a:t>even</a:t>
            </a:r>
            <a:r>
              <a:rPr lang="pt-BR" dirty="0"/>
              <a:t> </a:t>
            </a:r>
            <a:r>
              <a:rPr lang="pt-BR" dirty="0" err="1"/>
              <a:t>when</a:t>
            </a:r>
            <a:r>
              <a:rPr lang="pt-BR" dirty="0"/>
              <a:t> </a:t>
            </a:r>
            <a:r>
              <a:rPr lang="pt-BR" dirty="0" err="1"/>
              <a:t>it's</a:t>
            </a:r>
            <a:r>
              <a:rPr lang="pt-BR" dirty="0"/>
              <a:t> </a:t>
            </a:r>
            <a:r>
              <a:rPr lang="pt-BR" dirty="0" err="1"/>
              <a:t>location</a:t>
            </a:r>
            <a:r>
              <a:rPr lang="pt-BR" dirty="0"/>
              <a:t> </a:t>
            </a:r>
            <a:r>
              <a:rPr lang="pt-BR" dirty="0" err="1"/>
              <a:t>changes</a:t>
            </a:r>
            <a:r>
              <a:rPr lang="pt-BR" dirty="0"/>
              <a:t>. The </a:t>
            </a:r>
            <a:r>
              <a:rPr lang="pt-BR" dirty="0" err="1"/>
              <a:t>first</a:t>
            </a:r>
            <a:r>
              <a:rPr lang="pt-BR" dirty="0"/>
              <a:t> helps </a:t>
            </a:r>
            <a:r>
              <a:rPr lang="pt-BR" dirty="0" err="1"/>
              <a:t>to</a:t>
            </a:r>
            <a:r>
              <a:rPr lang="pt-BR" dirty="0"/>
              <a:t> </a:t>
            </a:r>
            <a:r>
              <a:rPr lang="pt-BR" dirty="0" err="1"/>
              <a:t>ensure</a:t>
            </a:r>
            <a:r>
              <a:rPr lang="pt-BR" dirty="0"/>
              <a:t> </a:t>
            </a:r>
            <a:r>
              <a:rPr lang="pt-BR" dirty="0" err="1"/>
              <a:t>the</a:t>
            </a:r>
            <a:r>
              <a:rPr lang="pt-BR" dirty="0"/>
              <a:t> </a:t>
            </a:r>
            <a:r>
              <a:rPr lang="pt-BR" dirty="0" err="1"/>
              <a:t>provenance</a:t>
            </a:r>
            <a:r>
              <a:rPr lang="pt-BR" dirty="0"/>
              <a:t> </a:t>
            </a:r>
            <a:r>
              <a:rPr lang="pt-BR" dirty="0" err="1"/>
              <a:t>of</a:t>
            </a:r>
            <a:r>
              <a:rPr lang="pt-BR" dirty="0"/>
              <a:t> a digital </a:t>
            </a:r>
            <a:r>
              <a:rPr lang="pt-BR" dirty="0" err="1"/>
              <a:t>resource</a:t>
            </a:r>
            <a:r>
              <a:rPr lang="pt-BR" dirty="0"/>
              <a:t> (</a:t>
            </a:r>
            <a:r>
              <a:rPr lang="pt-BR" dirty="0" err="1"/>
              <a:t>that</a:t>
            </a:r>
            <a:r>
              <a:rPr lang="pt-BR" dirty="0"/>
              <a:t> it </a:t>
            </a:r>
            <a:r>
              <a:rPr lang="pt-BR" dirty="0" err="1"/>
              <a:t>is</a:t>
            </a:r>
            <a:r>
              <a:rPr lang="pt-BR" dirty="0"/>
              <a:t> </a:t>
            </a:r>
            <a:r>
              <a:rPr lang="pt-BR" dirty="0" err="1"/>
              <a:t>what</a:t>
            </a:r>
            <a:r>
              <a:rPr lang="pt-BR" dirty="0"/>
              <a:t> it </a:t>
            </a:r>
            <a:r>
              <a:rPr lang="pt-BR" dirty="0" err="1"/>
              <a:t>purports</a:t>
            </a:r>
            <a:r>
              <a:rPr lang="pt-BR" dirty="0"/>
              <a:t> </a:t>
            </a:r>
            <a:r>
              <a:rPr lang="pt-BR" dirty="0" err="1"/>
              <a:t>to</a:t>
            </a:r>
            <a:r>
              <a:rPr lang="pt-BR" dirty="0"/>
              <a:t> </a:t>
            </a:r>
            <a:r>
              <a:rPr lang="pt-BR" dirty="0" err="1"/>
              <a:t>be</a:t>
            </a:r>
            <a:r>
              <a:rPr lang="pt-BR" dirty="0"/>
              <a:t>), </a:t>
            </a:r>
            <a:r>
              <a:rPr lang="pt-BR" dirty="0" err="1"/>
              <a:t>whilst</a:t>
            </a:r>
            <a:r>
              <a:rPr lang="pt-BR" dirty="0"/>
              <a:t> </a:t>
            </a:r>
            <a:r>
              <a:rPr lang="pt-BR" dirty="0" err="1"/>
              <a:t>the</a:t>
            </a:r>
            <a:r>
              <a:rPr lang="pt-BR" dirty="0"/>
              <a:t> </a:t>
            </a:r>
            <a:r>
              <a:rPr lang="pt-BR" dirty="0" err="1"/>
              <a:t>second</a:t>
            </a:r>
            <a:r>
              <a:rPr lang="pt-BR" dirty="0"/>
              <a:t> </a:t>
            </a:r>
            <a:r>
              <a:rPr lang="pt-BR" dirty="0" err="1"/>
              <a:t>will</a:t>
            </a:r>
            <a:r>
              <a:rPr lang="pt-BR" dirty="0"/>
              <a:t> </a:t>
            </a:r>
            <a:r>
              <a:rPr lang="pt-BR" dirty="0" err="1"/>
              <a:t>ensure</a:t>
            </a:r>
            <a:r>
              <a:rPr lang="pt-BR" dirty="0"/>
              <a:t> </a:t>
            </a:r>
            <a:r>
              <a:rPr lang="pt-BR" dirty="0" err="1"/>
              <a:t>that</a:t>
            </a:r>
            <a:r>
              <a:rPr lang="pt-BR" dirty="0"/>
              <a:t> </a:t>
            </a:r>
            <a:r>
              <a:rPr lang="pt-BR" dirty="0" err="1"/>
              <a:t>the</a:t>
            </a:r>
            <a:r>
              <a:rPr lang="pt-BR" dirty="0"/>
              <a:t> </a:t>
            </a:r>
            <a:r>
              <a:rPr lang="pt-BR" dirty="0" err="1"/>
              <a:t>identifier</a:t>
            </a:r>
            <a:r>
              <a:rPr lang="pt-BR" dirty="0"/>
              <a:t> </a:t>
            </a:r>
            <a:r>
              <a:rPr lang="pt-BR" b="1" dirty="0"/>
              <a:t>resolves</a:t>
            </a:r>
            <a:r>
              <a:rPr lang="pt-BR" dirty="0"/>
              <a:t> </a:t>
            </a:r>
            <a:r>
              <a:rPr lang="pt-BR" dirty="0" err="1"/>
              <a:t>to</a:t>
            </a:r>
            <a:r>
              <a:rPr lang="pt-BR" dirty="0"/>
              <a:t> </a:t>
            </a:r>
            <a:r>
              <a:rPr lang="pt-BR" dirty="0" err="1"/>
              <a:t>the</a:t>
            </a:r>
            <a:r>
              <a:rPr lang="pt-BR" dirty="0"/>
              <a:t> </a:t>
            </a:r>
            <a:r>
              <a:rPr lang="pt-BR" dirty="0" err="1"/>
              <a:t>correct</a:t>
            </a:r>
            <a:r>
              <a:rPr lang="pt-BR" dirty="0"/>
              <a:t> </a:t>
            </a:r>
            <a:r>
              <a:rPr lang="pt-BR" dirty="0" err="1"/>
              <a:t>current</a:t>
            </a:r>
            <a:r>
              <a:rPr lang="pt-BR" dirty="0"/>
              <a:t> </a:t>
            </a:r>
            <a:r>
              <a:rPr lang="pt-BR" dirty="0" err="1"/>
              <a:t>location</a:t>
            </a:r>
            <a:r>
              <a:rPr lang="pt-BR" dirty="0"/>
              <a:t>.”</a:t>
            </a:r>
          </a:p>
          <a:p>
            <a:pPr marL="38100" indent="0">
              <a:buNone/>
            </a:pPr>
            <a:endParaRPr lang="pt-BR" dirty="0"/>
          </a:p>
          <a:p>
            <a:pPr marL="38100" indent="0">
              <a:buNone/>
            </a:pPr>
            <a:r>
              <a:rPr lang="pt-BR" dirty="0"/>
              <a:t>Digital </a:t>
            </a:r>
            <a:r>
              <a:rPr lang="pt-BR" dirty="0" err="1"/>
              <a:t>Preservation</a:t>
            </a:r>
            <a:r>
              <a:rPr lang="pt-BR" dirty="0"/>
              <a:t> </a:t>
            </a:r>
            <a:r>
              <a:rPr lang="pt-BR" dirty="0" err="1"/>
              <a:t>Coalition</a:t>
            </a:r>
            <a:r>
              <a:rPr lang="pt-BR" dirty="0"/>
              <a:t>. Digital </a:t>
            </a:r>
            <a:r>
              <a:rPr lang="pt-BR" dirty="0" err="1"/>
              <a:t>Preservation</a:t>
            </a:r>
            <a:r>
              <a:rPr lang="pt-BR" dirty="0"/>
              <a:t> </a:t>
            </a:r>
            <a:r>
              <a:rPr lang="pt-BR" dirty="0" err="1"/>
              <a:t>Handbook</a:t>
            </a:r>
            <a:r>
              <a:rPr lang="pt-BR" dirty="0"/>
              <a:t>. </a:t>
            </a:r>
          </a:p>
          <a:p>
            <a:pPr indent="0">
              <a:buNone/>
            </a:pPr>
            <a:endParaRPr lang="pt-BR" dirty="0"/>
          </a:p>
          <a:p>
            <a:pPr indent="0">
              <a:buNone/>
            </a:pPr>
            <a:r>
              <a:rPr lang="pt-BR" dirty="0" err="1"/>
              <a:t>https</a:t>
            </a:r>
            <a:r>
              <a:rPr lang="pt-BR" dirty="0"/>
              <a:t>://</a:t>
            </a:r>
            <a:r>
              <a:rPr lang="pt-BR" dirty="0" err="1"/>
              <a:t>www.dpconline.org</a:t>
            </a:r>
            <a:r>
              <a:rPr lang="pt-BR" dirty="0"/>
              <a:t>/</a:t>
            </a:r>
            <a:r>
              <a:rPr lang="pt-BR" dirty="0" err="1"/>
              <a:t>handbook</a:t>
            </a:r>
            <a:r>
              <a:rPr lang="pt-BR" dirty="0"/>
              <a:t>/</a:t>
            </a:r>
            <a:r>
              <a:rPr lang="pt-BR" dirty="0" err="1"/>
              <a:t>technical</a:t>
            </a:r>
            <a:r>
              <a:rPr lang="pt-BR" dirty="0"/>
              <a:t>-</a:t>
            </a:r>
            <a:r>
              <a:rPr lang="pt-BR" dirty="0" err="1"/>
              <a:t>solutions</a:t>
            </a:r>
            <a:r>
              <a:rPr lang="pt-BR" dirty="0"/>
              <a:t>-</a:t>
            </a:r>
            <a:r>
              <a:rPr lang="pt-BR" dirty="0" err="1"/>
              <a:t>and</a:t>
            </a:r>
            <a:r>
              <a:rPr lang="pt-BR" dirty="0"/>
              <a:t>-tools/ </a:t>
            </a:r>
            <a:r>
              <a:rPr lang="pt-BR" dirty="0" err="1"/>
              <a:t>persistent-identifiers</a:t>
            </a:r>
            <a:r>
              <a:rPr lang="pt-BR" dirty="0"/>
              <a:t> </a:t>
            </a:r>
          </a:p>
          <a:p>
            <a:endParaRPr lang="es-ES_tradnl" dirty="0"/>
          </a:p>
        </p:txBody>
      </p:sp>
    </p:spTree>
    <p:extLst>
      <p:ext uri="{BB962C8B-B14F-4D97-AF65-F5344CB8AC3E}">
        <p14:creationId xmlns:p14="http://schemas.microsoft.com/office/powerpoint/2010/main" val="1152581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Shape 452"/>
          <p:cNvSpPr txBox="1">
            <a:spLocks noGrp="1"/>
          </p:cNvSpPr>
          <p:nvPr>
            <p:ph type="title"/>
          </p:nvPr>
        </p:nvSpPr>
        <p:spPr>
          <a:xfrm>
            <a:off x="3243169" y="53238"/>
            <a:ext cx="7315200" cy="914400"/>
          </a:xfrm>
          <a:prstGeom prst="rect">
            <a:avLst/>
          </a:prstGeom>
          <a:noFill/>
          <a:ln>
            <a:noFill/>
          </a:ln>
        </p:spPr>
        <p:txBody>
          <a:bodyPr spcFirstLastPara="1" vert="horz" wrap="square" lIns="0" tIns="45700" rIns="0" bIns="45700" rtlCol="0" anchor="b" anchorCtr="0">
            <a:noAutofit/>
          </a:bodyPr>
          <a:lstStyle/>
          <a:p>
            <a:pPr algn="r"/>
            <a:r>
              <a:rPr lang="en-US"/>
              <a:t>POR QUE IDs PERSISTENTES?</a:t>
            </a:r>
            <a:endParaRPr/>
          </a:p>
        </p:txBody>
      </p:sp>
      <p:sp>
        <p:nvSpPr>
          <p:cNvPr id="453" name="Shape 453"/>
          <p:cNvSpPr txBox="1"/>
          <p:nvPr/>
        </p:nvSpPr>
        <p:spPr>
          <a:xfrm>
            <a:off x="1807975" y="1257950"/>
            <a:ext cx="4117500" cy="46731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t" anchorCtr="0">
            <a:noAutofit/>
          </a:bodyPr>
          <a:lstStyle/>
          <a:p>
            <a:r>
              <a:rPr lang="en-US" sz="2200" err="1">
                <a:solidFill>
                  <a:srgbClr val="999999"/>
                </a:solidFill>
                <a:latin typeface="Open Sans"/>
                <a:ea typeface="Open Sans"/>
                <a:cs typeface="Open Sans"/>
                <a:sym typeface="Open Sans"/>
              </a:rPr>
              <a:t>Desafios</a:t>
            </a:r>
            <a:r>
              <a:rPr lang="en-US" sz="2200">
                <a:solidFill>
                  <a:srgbClr val="999999"/>
                </a:solidFill>
                <a:latin typeface="Open Sans"/>
                <a:ea typeface="Open Sans"/>
                <a:cs typeface="Open Sans"/>
                <a:sym typeface="Open Sans"/>
              </a:rPr>
              <a:t> para el </a:t>
            </a:r>
            <a:r>
              <a:rPr lang="en-US" sz="2200" b="1" err="1">
                <a:solidFill>
                  <a:srgbClr val="A5CD39"/>
                </a:solidFill>
                <a:latin typeface="Open Sans"/>
                <a:ea typeface="Open Sans"/>
                <a:cs typeface="Open Sans"/>
                <a:sym typeface="Open Sans"/>
              </a:rPr>
              <a:t>indiv</a:t>
            </a:r>
            <a:r>
              <a:rPr lang="pt-BR" sz="2200" b="1" err="1">
                <a:solidFill>
                  <a:srgbClr val="A5CD39"/>
                </a:solidFill>
                <a:latin typeface="Open Sans"/>
                <a:ea typeface="Open Sans"/>
                <a:cs typeface="Open Sans"/>
                <a:sym typeface="Open Sans"/>
              </a:rPr>
              <a:t>íduo</a:t>
            </a:r>
            <a:r>
              <a:rPr lang="en-US" sz="2200">
                <a:solidFill>
                  <a:srgbClr val="999999"/>
                </a:solidFill>
                <a:latin typeface="Open Sans"/>
                <a:ea typeface="Open Sans"/>
                <a:cs typeface="Open Sans"/>
                <a:sym typeface="Open Sans"/>
              </a:rPr>
              <a:t>:</a:t>
            </a:r>
            <a:endParaRPr sz="2200">
              <a:solidFill>
                <a:srgbClr val="999999"/>
              </a:solidFill>
              <a:latin typeface="Open Sans"/>
              <a:ea typeface="Open Sans"/>
              <a:cs typeface="Open Sans"/>
              <a:sym typeface="Open Sans"/>
            </a:endParaRPr>
          </a:p>
          <a:p>
            <a:endParaRPr sz="2200">
              <a:solidFill>
                <a:srgbClr val="999999"/>
              </a:solidFill>
              <a:latin typeface="Open Sans"/>
              <a:ea typeface="Open Sans"/>
              <a:cs typeface="Open Sans"/>
              <a:sym typeface="Open Sans"/>
            </a:endParaRPr>
          </a:p>
          <a:p>
            <a:pPr marL="457200" indent="-368300">
              <a:buClr>
                <a:srgbClr val="999999"/>
              </a:buClr>
              <a:buSzPts val="2200"/>
              <a:buFont typeface="Open Sans"/>
              <a:buChar char="-"/>
            </a:pPr>
            <a:r>
              <a:rPr lang="pt-BR" sz="2200" err="1">
                <a:solidFill>
                  <a:srgbClr val="999999"/>
                </a:solidFill>
                <a:latin typeface="Open Sans"/>
                <a:ea typeface="Open Sans"/>
                <a:cs typeface="Open Sans"/>
                <a:sym typeface="Open Sans"/>
              </a:rPr>
              <a:t>Múltiples</a:t>
            </a:r>
            <a:r>
              <a:rPr lang="pt-BR" sz="2200">
                <a:solidFill>
                  <a:srgbClr val="999999"/>
                </a:solidFill>
                <a:latin typeface="Open Sans"/>
                <a:ea typeface="Open Sans"/>
                <a:cs typeface="Open Sans"/>
                <a:sym typeface="Open Sans"/>
              </a:rPr>
              <a:t> </a:t>
            </a:r>
            <a:r>
              <a:rPr lang="en-US" sz="2200" err="1">
                <a:solidFill>
                  <a:srgbClr val="999999"/>
                </a:solidFill>
                <a:latin typeface="Open Sans"/>
                <a:ea typeface="Open Sans"/>
                <a:cs typeface="Open Sans"/>
                <a:sym typeface="Open Sans"/>
              </a:rPr>
              <a:t>sistemas</a:t>
            </a:r>
            <a:r>
              <a:rPr lang="en-US" sz="2200">
                <a:solidFill>
                  <a:srgbClr val="999999"/>
                </a:solidFill>
                <a:latin typeface="Open Sans"/>
                <a:ea typeface="Open Sans"/>
                <a:cs typeface="Open Sans"/>
                <a:sym typeface="Open Sans"/>
              </a:rPr>
              <a:t> de </a:t>
            </a:r>
            <a:r>
              <a:rPr lang="en-US" sz="2200" err="1">
                <a:solidFill>
                  <a:srgbClr val="999999"/>
                </a:solidFill>
                <a:latin typeface="Open Sans"/>
                <a:ea typeface="Open Sans"/>
                <a:cs typeface="Open Sans"/>
                <a:sym typeface="Open Sans"/>
              </a:rPr>
              <a:t>perfiles</a:t>
            </a:r>
            <a:endParaRPr lang="en-US" sz="2200">
              <a:solidFill>
                <a:srgbClr val="999999"/>
              </a:solidFill>
              <a:latin typeface="Open Sans"/>
              <a:ea typeface="Open Sans"/>
              <a:cs typeface="Open Sans"/>
              <a:sym typeface="Open Sans"/>
            </a:endParaRPr>
          </a:p>
          <a:p>
            <a:pPr marL="457200" indent="-368300">
              <a:buClr>
                <a:srgbClr val="999999"/>
              </a:buClr>
              <a:buSzPts val="2200"/>
              <a:buFont typeface="Open Sans"/>
              <a:buChar char="-"/>
            </a:pPr>
            <a:r>
              <a:rPr lang="en-US" sz="2200">
                <a:solidFill>
                  <a:srgbClr val="999999"/>
                </a:solidFill>
                <a:latin typeface="Open Sans"/>
                <a:ea typeface="Open Sans"/>
                <a:cs typeface="Open Sans"/>
                <a:sym typeface="Open Sans"/>
              </a:rPr>
              <a:t>Entrada manual de </a:t>
            </a:r>
            <a:r>
              <a:rPr lang="en-US" sz="2200" err="1">
                <a:solidFill>
                  <a:srgbClr val="999999"/>
                </a:solidFill>
                <a:latin typeface="Open Sans"/>
                <a:ea typeface="Open Sans"/>
                <a:cs typeface="Open Sans"/>
                <a:sym typeface="Open Sans"/>
              </a:rPr>
              <a:t>datos</a:t>
            </a:r>
            <a:endParaRPr lang="en-US" sz="2200">
              <a:solidFill>
                <a:srgbClr val="999999"/>
              </a:solidFill>
              <a:latin typeface="Open Sans"/>
              <a:ea typeface="Open Sans"/>
              <a:cs typeface="Open Sans"/>
              <a:sym typeface="Open Sans"/>
            </a:endParaRPr>
          </a:p>
          <a:p>
            <a:pPr marL="457200" indent="-368300">
              <a:buClr>
                <a:srgbClr val="999999"/>
              </a:buClr>
              <a:buSzPts val="2200"/>
              <a:buFont typeface="Open Sans"/>
              <a:buChar char="-"/>
            </a:pPr>
            <a:r>
              <a:rPr lang="en-US" sz="2200" err="1">
                <a:solidFill>
                  <a:srgbClr val="999999"/>
                </a:solidFill>
                <a:latin typeface="Open Sans"/>
                <a:ea typeface="Open Sans"/>
                <a:cs typeface="Open Sans"/>
                <a:sym typeface="Open Sans"/>
              </a:rPr>
              <a:t>Carga</a:t>
            </a:r>
            <a:r>
              <a:rPr lang="en-US" sz="2200">
                <a:solidFill>
                  <a:srgbClr val="999999"/>
                </a:solidFill>
                <a:latin typeface="Open Sans"/>
                <a:ea typeface="Open Sans"/>
                <a:cs typeface="Open Sans"/>
                <a:sym typeface="Open Sans"/>
              </a:rPr>
              <a:t> </a:t>
            </a:r>
            <a:r>
              <a:rPr lang="en-US" sz="2200" err="1">
                <a:solidFill>
                  <a:srgbClr val="999999"/>
                </a:solidFill>
                <a:latin typeface="Open Sans"/>
                <a:ea typeface="Open Sans"/>
                <a:cs typeface="Open Sans"/>
                <a:sym typeface="Open Sans"/>
              </a:rPr>
              <a:t>administrativa</a:t>
            </a:r>
            <a:endParaRPr lang="en-US" sz="2200">
              <a:solidFill>
                <a:srgbClr val="999999"/>
              </a:solidFill>
              <a:latin typeface="Open Sans"/>
              <a:ea typeface="Open Sans"/>
              <a:cs typeface="Open Sans"/>
              <a:sym typeface="Open Sans"/>
            </a:endParaRPr>
          </a:p>
          <a:p>
            <a:pPr marL="457200" indent="-368300">
              <a:buClr>
                <a:srgbClr val="999999"/>
              </a:buClr>
              <a:buSzPts val="2200"/>
              <a:buFont typeface="Open Sans"/>
              <a:buChar char="-"/>
            </a:pPr>
            <a:r>
              <a:rPr lang="en-US" sz="2200">
                <a:solidFill>
                  <a:srgbClr val="999999"/>
                </a:solidFill>
                <a:latin typeface="Open Sans"/>
                <a:ea typeface="Open Sans"/>
                <a:cs typeface="Open Sans"/>
                <a:sym typeface="Open Sans"/>
              </a:rPr>
              <a:t>Sin control de </a:t>
            </a:r>
            <a:r>
              <a:rPr lang="en-US" sz="2200" err="1">
                <a:solidFill>
                  <a:srgbClr val="999999"/>
                </a:solidFill>
                <a:latin typeface="Open Sans"/>
                <a:ea typeface="Open Sans"/>
                <a:cs typeface="Open Sans"/>
                <a:sym typeface="Open Sans"/>
              </a:rPr>
              <a:t>los</a:t>
            </a:r>
            <a:r>
              <a:rPr lang="en-US" sz="2200">
                <a:solidFill>
                  <a:srgbClr val="999999"/>
                </a:solidFill>
                <a:latin typeface="Open Sans"/>
                <a:ea typeface="Open Sans"/>
                <a:cs typeface="Open Sans"/>
                <a:sym typeface="Open Sans"/>
              </a:rPr>
              <a:t> </a:t>
            </a:r>
            <a:r>
              <a:rPr lang="en-US" sz="2200" err="1">
                <a:solidFill>
                  <a:srgbClr val="999999"/>
                </a:solidFill>
                <a:latin typeface="Open Sans"/>
                <a:ea typeface="Open Sans"/>
                <a:cs typeface="Open Sans"/>
                <a:sym typeface="Open Sans"/>
              </a:rPr>
              <a:t>datos</a:t>
            </a:r>
            <a:r>
              <a:rPr lang="en-US" sz="2200">
                <a:solidFill>
                  <a:srgbClr val="999999"/>
                </a:solidFill>
                <a:latin typeface="Open Sans"/>
                <a:ea typeface="Open Sans"/>
                <a:cs typeface="Open Sans"/>
                <a:sym typeface="Open Sans"/>
              </a:rPr>
              <a:t> </a:t>
            </a:r>
            <a:r>
              <a:rPr lang="en-US" sz="2200" err="1">
                <a:solidFill>
                  <a:srgbClr val="999999"/>
                </a:solidFill>
                <a:latin typeface="Open Sans"/>
                <a:ea typeface="Open Sans"/>
                <a:cs typeface="Open Sans"/>
                <a:sym typeface="Open Sans"/>
              </a:rPr>
              <a:t>personales</a:t>
            </a:r>
            <a:r>
              <a:rPr lang="en-US" sz="2200">
                <a:solidFill>
                  <a:srgbClr val="999999"/>
                </a:solidFill>
                <a:latin typeface="Open Sans"/>
                <a:ea typeface="Open Sans"/>
                <a:cs typeface="Open Sans"/>
                <a:sym typeface="Open Sans"/>
              </a:rPr>
              <a:t>  </a:t>
            </a:r>
          </a:p>
          <a:p>
            <a:pPr marL="457200" indent="-368300">
              <a:buClr>
                <a:srgbClr val="999999"/>
              </a:buClr>
              <a:buSzPts val="2200"/>
              <a:buFont typeface="Open Sans"/>
              <a:buChar char="-"/>
            </a:pPr>
            <a:r>
              <a:rPr lang="en-US" sz="2200" err="1">
                <a:solidFill>
                  <a:srgbClr val="999999"/>
                </a:solidFill>
                <a:latin typeface="Open Sans"/>
                <a:ea typeface="Open Sans"/>
                <a:cs typeface="Open Sans"/>
                <a:sym typeface="Open Sans"/>
              </a:rPr>
              <a:t>Ambiguidad</a:t>
            </a:r>
            <a:r>
              <a:rPr lang="en-US" sz="2200">
                <a:solidFill>
                  <a:srgbClr val="999999"/>
                </a:solidFill>
                <a:latin typeface="Open Sans"/>
                <a:ea typeface="Open Sans"/>
                <a:cs typeface="Open Sans"/>
                <a:sym typeface="Open Sans"/>
              </a:rPr>
              <a:t> de </a:t>
            </a:r>
            <a:r>
              <a:rPr lang="en-US" sz="2200" err="1">
                <a:solidFill>
                  <a:srgbClr val="999999"/>
                </a:solidFill>
                <a:latin typeface="Open Sans"/>
                <a:ea typeface="Open Sans"/>
                <a:cs typeface="Open Sans"/>
                <a:sym typeface="Open Sans"/>
              </a:rPr>
              <a:t>los</a:t>
            </a:r>
            <a:r>
              <a:rPr lang="en-US" sz="2200">
                <a:solidFill>
                  <a:srgbClr val="999999"/>
                </a:solidFill>
                <a:latin typeface="Open Sans"/>
                <a:ea typeface="Open Sans"/>
                <a:cs typeface="Open Sans"/>
                <a:sym typeface="Open Sans"/>
              </a:rPr>
              <a:t> </a:t>
            </a:r>
            <a:r>
              <a:rPr lang="en-US" sz="2200" err="1">
                <a:solidFill>
                  <a:srgbClr val="999999"/>
                </a:solidFill>
                <a:latin typeface="Open Sans"/>
                <a:ea typeface="Open Sans"/>
                <a:cs typeface="Open Sans"/>
                <a:sym typeface="Open Sans"/>
              </a:rPr>
              <a:t>nombres</a:t>
            </a:r>
            <a:endParaRPr lang="en-US" sz="2200">
              <a:solidFill>
                <a:srgbClr val="999999"/>
              </a:solidFill>
              <a:latin typeface="Open Sans"/>
              <a:ea typeface="Open Sans"/>
              <a:cs typeface="Open Sans"/>
              <a:sym typeface="Open Sans"/>
            </a:endParaRPr>
          </a:p>
          <a:p>
            <a:pPr marL="457200" indent="-368300">
              <a:buClr>
                <a:srgbClr val="999999"/>
              </a:buClr>
              <a:buSzPts val="2200"/>
              <a:buFont typeface="Open Sans"/>
              <a:buChar char="-"/>
            </a:pPr>
            <a:r>
              <a:rPr lang="en-US" sz="2200" err="1">
                <a:solidFill>
                  <a:srgbClr val="999999"/>
                </a:solidFill>
                <a:latin typeface="Open Sans"/>
                <a:ea typeface="Open Sans"/>
                <a:cs typeface="Open Sans"/>
                <a:sym typeface="Open Sans"/>
              </a:rPr>
              <a:t>Reconocimiento</a:t>
            </a:r>
            <a:r>
              <a:rPr lang="en-US" sz="2200">
                <a:solidFill>
                  <a:srgbClr val="999999"/>
                </a:solidFill>
                <a:latin typeface="Open Sans"/>
                <a:ea typeface="Open Sans"/>
                <a:cs typeface="Open Sans"/>
                <a:sym typeface="Open Sans"/>
              </a:rPr>
              <a:t>/</a:t>
            </a:r>
            <a:r>
              <a:rPr lang="en-US" sz="2200" err="1">
                <a:solidFill>
                  <a:srgbClr val="999999"/>
                </a:solidFill>
                <a:latin typeface="Open Sans"/>
                <a:ea typeface="Open Sans"/>
                <a:cs typeface="Open Sans"/>
                <a:sym typeface="Open Sans"/>
              </a:rPr>
              <a:t>cr</a:t>
            </a:r>
            <a:r>
              <a:rPr lang="pt-BR" sz="2200">
                <a:solidFill>
                  <a:srgbClr val="999999"/>
                </a:solidFill>
                <a:latin typeface="Open Sans"/>
                <a:ea typeface="Open Sans"/>
                <a:cs typeface="Open Sans"/>
                <a:sym typeface="Open Sans"/>
              </a:rPr>
              <a:t>édito</a:t>
            </a:r>
          </a:p>
        </p:txBody>
      </p:sp>
      <p:grpSp>
        <p:nvGrpSpPr>
          <p:cNvPr id="454" name="Shape 454"/>
          <p:cNvGrpSpPr/>
          <p:nvPr/>
        </p:nvGrpSpPr>
        <p:grpSpPr>
          <a:xfrm>
            <a:off x="3430452" y="4574538"/>
            <a:ext cx="587520" cy="1157729"/>
            <a:chOff x="1741024" y="950133"/>
            <a:chExt cx="720000" cy="1411348"/>
          </a:xfrm>
        </p:grpSpPr>
        <p:sp>
          <p:nvSpPr>
            <p:cNvPr id="455" name="Shape 455"/>
            <p:cNvSpPr/>
            <p:nvPr/>
          </p:nvSpPr>
          <p:spPr>
            <a:xfrm>
              <a:off x="1741024" y="1461481"/>
              <a:ext cx="720000" cy="900000"/>
            </a:xfrm>
            <a:prstGeom prst="roundRect">
              <a:avLst>
                <a:gd name="adj" fmla="val 16667"/>
              </a:avLst>
            </a:prstGeom>
            <a:solidFill>
              <a:srgbClr val="BBDA68"/>
            </a:solidFill>
            <a:ln>
              <a:noFill/>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456" name="Shape 456"/>
            <p:cNvSpPr/>
            <p:nvPr/>
          </p:nvSpPr>
          <p:spPr>
            <a:xfrm>
              <a:off x="1795024" y="950133"/>
              <a:ext cx="648000" cy="648000"/>
            </a:xfrm>
            <a:prstGeom prst="ellipse">
              <a:avLst/>
            </a:prstGeom>
            <a:solidFill>
              <a:srgbClr val="C8E187"/>
            </a:solidFill>
            <a:ln w="762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pic>
          <p:nvPicPr>
            <p:cNvPr id="457" name="Shape 457" descr="orcid_128x128.png"/>
            <p:cNvPicPr preferRelativeResize="0"/>
            <p:nvPr/>
          </p:nvPicPr>
          <p:blipFill rotWithShape="1">
            <a:blip r:embed="rId3">
              <a:alphaModFix/>
            </a:blip>
            <a:srcRect/>
            <a:stretch/>
          </p:blipFill>
          <p:spPr>
            <a:xfrm>
              <a:off x="1861771" y="1818260"/>
              <a:ext cx="487800" cy="487800"/>
            </a:xfrm>
            <a:prstGeom prst="rect">
              <a:avLst/>
            </a:prstGeom>
            <a:noFill/>
            <a:ln>
              <a:noFill/>
            </a:ln>
          </p:spPr>
        </p:pic>
      </p:grpSp>
      <p:sp>
        <p:nvSpPr>
          <p:cNvPr id="458" name="Shape 458"/>
          <p:cNvSpPr txBox="1"/>
          <p:nvPr/>
        </p:nvSpPr>
        <p:spPr>
          <a:xfrm>
            <a:off x="6194474" y="1258050"/>
            <a:ext cx="4363895" cy="4673100"/>
          </a:xfrm>
          <a:prstGeom prst="rect">
            <a:avLst/>
          </a:prstGeom>
          <a:noFill/>
          <a:ln w="9525" cap="flat" cmpd="sng">
            <a:solidFill>
              <a:srgbClr val="000000"/>
            </a:solidFill>
            <a:prstDash val="dot"/>
            <a:round/>
            <a:headEnd type="none" w="sm" len="sm"/>
            <a:tailEnd type="none" w="sm" len="sm"/>
          </a:ln>
        </p:spPr>
        <p:txBody>
          <a:bodyPr spcFirstLastPara="1" wrap="square" lIns="91425" tIns="91425" rIns="91425" bIns="91425" anchor="t" anchorCtr="0">
            <a:noAutofit/>
          </a:bodyPr>
          <a:lstStyle/>
          <a:p>
            <a:endParaRPr>
              <a:solidFill>
                <a:srgbClr val="999999"/>
              </a:solidFill>
              <a:latin typeface="Open Sans"/>
              <a:ea typeface="Open Sans"/>
              <a:cs typeface="Open Sans"/>
              <a:sym typeface="Open Sans"/>
            </a:endParaRPr>
          </a:p>
          <a:p>
            <a:endParaRPr>
              <a:solidFill>
                <a:srgbClr val="999999"/>
              </a:solidFill>
              <a:latin typeface="Open Sans"/>
              <a:ea typeface="Open Sans"/>
              <a:cs typeface="Open Sans"/>
              <a:sym typeface="Open Sans"/>
            </a:endParaRPr>
          </a:p>
          <a:p>
            <a:endParaRPr>
              <a:solidFill>
                <a:srgbClr val="999999"/>
              </a:solidFill>
              <a:latin typeface="Open Sans"/>
              <a:ea typeface="Open Sans"/>
              <a:cs typeface="Open Sans"/>
              <a:sym typeface="Open Sans"/>
            </a:endParaRPr>
          </a:p>
          <a:p>
            <a:endParaRPr>
              <a:solidFill>
                <a:srgbClr val="999999"/>
              </a:solidFill>
              <a:latin typeface="Open Sans"/>
              <a:ea typeface="Open Sans"/>
              <a:cs typeface="Open Sans"/>
              <a:sym typeface="Open Sans"/>
            </a:endParaRPr>
          </a:p>
          <a:p>
            <a:r>
              <a:rPr lang="en-US" sz="2200" err="1">
                <a:solidFill>
                  <a:srgbClr val="999999"/>
                </a:solidFill>
                <a:latin typeface="Open Sans"/>
                <a:ea typeface="Open Sans"/>
                <a:cs typeface="Open Sans"/>
                <a:sym typeface="Open Sans"/>
              </a:rPr>
              <a:t>Desafios</a:t>
            </a:r>
            <a:r>
              <a:rPr lang="en-US" sz="2200">
                <a:solidFill>
                  <a:srgbClr val="999999"/>
                </a:solidFill>
                <a:latin typeface="Open Sans"/>
                <a:ea typeface="Open Sans"/>
                <a:cs typeface="Open Sans"/>
                <a:sym typeface="Open Sans"/>
              </a:rPr>
              <a:t> para las </a:t>
            </a:r>
            <a:r>
              <a:rPr lang="en-US" sz="2200" b="1" err="1">
                <a:solidFill>
                  <a:srgbClr val="A5CD39"/>
                </a:solidFill>
                <a:latin typeface="Open Sans"/>
                <a:ea typeface="Open Sans"/>
                <a:cs typeface="Open Sans"/>
                <a:sym typeface="Open Sans"/>
              </a:rPr>
              <a:t>organizaciones</a:t>
            </a:r>
            <a:r>
              <a:rPr lang="en-US" sz="2200">
                <a:solidFill>
                  <a:srgbClr val="999999"/>
                </a:solidFill>
                <a:latin typeface="Open Sans"/>
                <a:ea typeface="Open Sans"/>
                <a:cs typeface="Open Sans"/>
                <a:sym typeface="Open Sans"/>
              </a:rPr>
              <a:t>:</a:t>
            </a:r>
            <a:endParaRPr sz="2200">
              <a:solidFill>
                <a:srgbClr val="999999"/>
              </a:solidFill>
              <a:latin typeface="Open Sans"/>
              <a:ea typeface="Open Sans"/>
              <a:cs typeface="Open Sans"/>
              <a:sym typeface="Open Sans"/>
            </a:endParaRPr>
          </a:p>
          <a:p>
            <a:endParaRPr sz="2200">
              <a:solidFill>
                <a:srgbClr val="999999"/>
              </a:solidFill>
              <a:latin typeface="Open Sans"/>
              <a:ea typeface="Open Sans"/>
              <a:cs typeface="Open Sans"/>
              <a:sym typeface="Open Sans"/>
            </a:endParaRPr>
          </a:p>
          <a:p>
            <a:pPr marL="457200" indent="-368300">
              <a:buClr>
                <a:srgbClr val="999999"/>
              </a:buClr>
              <a:buSzPts val="2200"/>
              <a:buFont typeface="Open Sans"/>
              <a:buChar char="-"/>
            </a:pPr>
            <a:r>
              <a:rPr lang="en-US" sz="2200" err="1">
                <a:solidFill>
                  <a:srgbClr val="999999"/>
                </a:solidFill>
                <a:latin typeface="Open Sans"/>
                <a:ea typeface="Open Sans"/>
                <a:cs typeface="Open Sans"/>
                <a:sym typeface="Open Sans"/>
              </a:rPr>
              <a:t>Ambiguedad</a:t>
            </a:r>
            <a:r>
              <a:rPr lang="en-US" sz="2200">
                <a:solidFill>
                  <a:srgbClr val="999999"/>
                </a:solidFill>
                <a:latin typeface="Open Sans"/>
                <a:ea typeface="Open Sans"/>
                <a:cs typeface="Open Sans"/>
                <a:sym typeface="Open Sans"/>
              </a:rPr>
              <a:t> de </a:t>
            </a:r>
            <a:r>
              <a:rPr lang="en-US" sz="2200" err="1">
                <a:solidFill>
                  <a:srgbClr val="999999"/>
                </a:solidFill>
                <a:latin typeface="Open Sans"/>
                <a:ea typeface="Open Sans"/>
                <a:cs typeface="Open Sans"/>
                <a:sym typeface="Open Sans"/>
              </a:rPr>
              <a:t>los</a:t>
            </a:r>
            <a:r>
              <a:rPr lang="en-US" sz="2200">
                <a:solidFill>
                  <a:srgbClr val="999999"/>
                </a:solidFill>
                <a:latin typeface="Open Sans"/>
                <a:ea typeface="Open Sans"/>
                <a:cs typeface="Open Sans"/>
                <a:sym typeface="Open Sans"/>
              </a:rPr>
              <a:t> </a:t>
            </a:r>
            <a:r>
              <a:rPr lang="en-US" sz="2200" err="1">
                <a:solidFill>
                  <a:srgbClr val="999999"/>
                </a:solidFill>
                <a:latin typeface="Open Sans"/>
                <a:ea typeface="Open Sans"/>
                <a:cs typeface="Open Sans"/>
                <a:sym typeface="Open Sans"/>
              </a:rPr>
              <a:t>nombres</a:t>
            </a:r>
            <a:endParaRPr lang="en-US" sz="2200">
              <a:solidFill>
                <a:srgbClr val="999999"/>
              </a:solidFill>
              <a:latin typeface="Open Sans"/>
              <a:ea typeface="Open Sans"/>
              <a:cs typeface="Open Sans"/>
              <a:sym typeface="Open Sans"/>
            </a:endParaRPr>
          </a:p>
          <a:p>
            <a:pPr marL="457200" indent="-368300">
              <a:buClr>
                <a:srgbClr val="999999"/>
              </a:buClr>
              <a:buSzPts val="2200"/>
              <a:buFont typeface="Open Sans"/>
              <a:buChar char="-"/>
            </a:pPr>
            <a:r>
              <a:rPr lang="en-US" sz="2200" err="1">
                <a:solidFill>
                  <a:srgbClr val="999999"/>
                </a:solidFill>
                <a:latin typeface="Open Sans"/>
                <a:ea typeface="Open Sans"/>
                <a:cs typeface="Open Sans"/>
                <a:sym typeface="Open Sans"/>
              </a:rPr>
              <a:t>Confian</a:t>
            </a:r>
            <a:r>
              <a:rPr lang="pt-BR" sz="2200" err="1">
                <a:solidFill>
                  <a:srgbClr val="999999"/>
                </a:solidFill>
                <a:latin typeface="Open Sans"/>
                <a:ea typeface="Open Sans"/>
                <a:cs typeface="Open Sans"/>
                <a:sym typeface="Open Sans"/>
              </a:rPr>
              <a:t>za</a:t>
            </a:r>
            <a:r>
              <a:rPr lang="pt-BR" sz="2200">
                <a:solidFill>
                  <a:srgbClr val="999999"/>
                </a:solidFill>
                <a:latin typeface="Open Sans"/>
                <a:ea typeface="Open Sans"/>
                <a:cs typeface="Open Sans"/>
                <a:sym typeface="Open Sans"/>
              </a:rPr>
              <a:t> </a:t>
            </a:r>
            <a:r>
              <a:rPr lang="pt-BR" sz="2200" err="1">
                <a:solidFill>
                  <a:srgbClr val="999999"/>
                </a:solidFill>
                <a:latin typeface="Open Sans"/>
                <a:ea typeface="Open Sans"/>
                <a:cs typeface="Open Sans"/>
                <a:sym typeface="Open Sans"/>
              </a:rPr>
              <a:t>en</a:t>
            </a:r>
            <a:r>
              <a:rPr lang="pt-BR" sz="2200">
                <a:solidFill>
                  <a:srgbClr val="999999"/>
                </a:solidFill>
                <a:latin typeface="Open Sans"/>
                <a:ea typeface="Open Sans"/>
                <a:cs typeface="Open Sans"/>
                <a:sym typeface="Open Sans"/>
              </a:rPr>
              <a:t> </a:t>
            </a:r>
            <a:r>
              <a:rPr lang="pt-BR" sz="2200" err="1">
                <a:solidFill>
                  <a:srgbClr val="999999"/>
                </a:solidFill>
                <a:latin typeface="Open Sans"/>
                <a:ea typeface="Open Sans"/>
                <a:cs typeface="Open Sans"/>
                <a:sym typeface="Open Sans"/>
              </a:rPr>
              <a:t>los</a:t>
            </a:r>
            <a:r>
              <a:rPr lang="pt-BR" sz="2200">
                <a:solidFill>
                  <a:srgbClr val="999999"/>
                </a:solidFill>
                <a:latin typeface="Open Sans"/>
                <a:ea typeface="Open Sans"/>
                <a:cs typeface="Open Sans"/>
                <a:sym typeface="Open Sans"/>
              </a:rPr>
              <a:t> </a:t>
            </a:r>
            <a:r>
              <a:rPr lang="pt-BR" sz="2200" err="1">
                <a:solidFill>
                  <a:srgbClr val="999999"/>
                </a:solidFill>
                <a:latin typeface="Open Sans"/>
                <a:ea typeface="Open Sans"/>
                <a:cs typeface="Open Sans"/>
                <a:sym typeface="Open Sans"/>
              </a:rPr>
              <a:t>metadatos</a:t>
            </a:r>
            <a:endParaRPr lang="pt-BR" sz="2200">
              <a:solidFill>
                <a:srgbClr val="999999"/>
              </a:solidFill>
              <a:latin typeface="Open Sans"/>
              <a:ea typeface="Open Sans"/>
              <a:cs typeface="Open Sans"/>
              <a:sym typeface="Open Sans"/>
            </a:endParaRPr>
          </a:p>
          <a:p>
            <a:pPr marL="457200" indent="-368300">
              <a:buClr>
                <a:srgbClr val="999999"/>
              </a:buClr>
              <a:buSzPts val="2200"/>
              <a:buFont typeface="Open Sans"/>
              <a:buChar char="-"/>
            </a:pPr>
            <a:r>
              <a:rPr lang="pt-BR" sz="2200">
                <a:solidFill>
                  <a:srgbClr val="999999"/>
                </a:solidFill>
                <a:latin typeface="Open Sans"/>
                <a:ea typeface="Open Sans"/>
                <a:cs typeface="Open Sans"/>
                <a:sym typeface="Open Sans"/>
              </a:rPr>
              <a:t>Sistemas </a:t>
            </a:r>
            <a:r>
              <a:rPr lang="pt-BR" sz="2200" err="1">
                <a:solidFill>
                  <a:srgbClr val="999999"/>
                </a:solidFill>
                <a:latin typeface="Open Sans"/>
                <a:ea typeface="Open Sans"/>
                <a:cs typeface="Open Sans"/>
                <a:sym typeface="Open Sans"/>
              </a:rPr>
              <a:t>locales</a:t>
            </a:r>
            <a:r>
              <a:rPr lang="pt-BR" sz="2200">
                <a:solidFill>
                  <a:srgbClr val="999999"/>
                </a:solidFill>
                <a:latin typeface="Open Sans"/>
                <a:ea typeface="Open Sans"/>
                <a:cs typeface="Open Sans"/>
                <a:sym typeface="Open Sans"/>
              </a:rPr>
              <a:t> </a:t>
            </a:r>
            <a:r>
              <a:rPr lang="pt-BR" sz="2200" err="1">
                <a:solidFill>
                  <a:srgbClr val="999999"/>
                </a:solidFill>
                <a:latin typeface="Open Sans"/>
                <a:ea typeface="Open Sans"/>
                <a:cs typeface="Open Sans"/>
                <a:sym typeface="Open Sans"/>
              </a:rPr>
              <a:t>y</a:t>
            </a:r>
            <a:r>
              <a:rPr lang="pt-BR" sz="2200">
                <a:solidFill>
                  <a:srgbClr val="999999"/>
                </a:solidFill>
                <a:latin typeface="Open Sans"/>
                <a:ea typeface="Open Sans"/>
                <a:cs typeface="Open Sans"/>
                <a:sym typeface="Open Sans"/>
              </a:rPr>
              <a:t> cerrados</a:t>
            </a:r>
          </a:p>
          <a:p>
            <a:pPr marL="457200" indent="-368300">
              <a:buClr>
                <a:srgbClr val="999999"/>
              </a:buClr>
              <a:buSzPts val="2200"/>
              <a:buFont typeface="Open Sans"/>
              <a:buChar char="-"/>
            </a:pPr>
            <a:r>
              <a:rPr lang="pt-BR" sz="2200">
                <a:solidFill>
                  <a:srgbClr val="999999"/>
                </a:solidFill>
                <a:latin typeface="Open Sans"/>
                <a:ea typeface="Open Sans"/>
                <a:cs typeface="Open Sans"/>
                <a:sym typeface="Open Sans"/>
              </a:rPr>
              <a:t>Retorno de </a:t>
            </a:r>
            <a:r>
              <a:rPr lang="pt-BR" sz="2200" err="1">
                <a:solidFill>
                  <a:srgbClr val="999999"/>
                </a:solidFill>
                <a:latin typeface="Open Sans"/>
                <a:ea typeface="Open Sans"/>
                <a:cs typeface="Open Sans"/>
                <a:sym typeface="Open Sans"/>
              </a:rPr>
              <a:t>la</a:t>
            </a:r>
            <a:r>
              <a:rPr lang="pt-BR" sz="2200">
                <a:solidFill>
                  <a:srgbClr val="999999"/>
                </a:solidFill>
                <a:latin typeface="Open Sans"/>
                <a:ea typeface="Open Sans"/>
                <a:cs typeface="Open Sans"/>
                <a:sym typeface="Open Sans"/>
              </a:rPr>
              <a:t> </a:t>
            </a:r>
            <a:r>
              <a:rPr lang="pt-BR" sz="2200" err="1">
                <a:solidFill>
                  <a:srgbClr val="999999"/>
                </a:solidFill>
                <a:latin typeface="Open Sans"/>
                <a:ea typeface="Open Sans"/>
                <a:cs typeface="Open Sans"/>
                <a:sym typeface="Open Sans"/>
              </a:rPr>
              <a:t>inversión</a:t>
            </a:r>
            <a:endParaRPr lang="pt-BR" sz="2200">
              <a:solidFill>
                <a:srgbClr val="999999"/>
              </a:solidFill>
              <a:latin typeface="Open Sans"/>
              <a:ea typeface="Open Sans"/>
              <a:cs typeface="Open Sans"/>
              <a:sym typeface="Open Sans"/>
            </a:endParaRPr>
          </a:p>
          <a:p>
            <a:pPr marL="457200" indent="-368300">
              <a:buClr>
                <a:srgbClr val="999999"/>
              </a:buClr>
              <a:buSzPts val="2200"/>
              <a:buFont typeface="Open Sans"/>
              <a:buChar char="-"/>
            </a:pPr>
            <a:r>
              <a:rPr lang="pt-BR" sz="2200" err="1">
                <a:solidFill>
                  <a:srgbClr val="999999"/>
                </a:solidFill>
                <a:latin typeface="Open Sans"/>
                <a:ea typeface="Open Sans"/>
                <a:cs typeface="Open Sans"/>
                <a:sym typeface="Open Sans"/>
              </a:rPr>
              <a:t>Posibilidad</a:t>
            </a:r>
            <a:r>
              <a:rPr lang="pt-BR" sz="2200">
                <a:solidFill>
                  <a:srgbClr val="999999"/>
                </a:solidFill>
                <a:latin typeface="Open Sans"/>
                <a:ea typeface="Open Sans"/>
                <a:cs typeface="Open Sans"/>
                <a:sym typeface="Open Sans"/>
              </a:rPr>
              <a:t> de </a:t>
            </a:r>
            <a:r>
              <a:rPr lang="pt-BR" sz="2200" err="1">
                <a:solidFill>
                  <a:srgbClr val="999999"/>
                </a:solidFill>
                <a:latin typeface="Open Sans"/>
                <a:ea typeface="Open Sans"/>
                <a:cs typeface="Open Sans"/>
                <a:sym typeface="Open Sans"/>
              </a:rPr>
              <a:t>descubrimiento</a:t>
            </a:r>
            <a:r>
              <a:rPr lang="pt-BR" sz="2200">
                <a:solidFill>
                  <a:srgbClr val="999999"/>
                </a:solidFill>
                <a:latin typeface="Open Sans"/>
                <a:ea typeface="Open Sans"/>
                <a:cs typeface="Open Sans"/>
                <a:sym typeface="Open Sans"/>
              </a:rPr>
              <a:t>/</a:t>
            </a:r>
            <a:r>
              <a:rPr lang="pt-BR" sz="2200" err="1">
                <a:solidFill>
                  <a:srgbClr val="999999"/>
                </a:solidFill>
                <a:latin typeface="Open Sans"/>
                <a:ea typeface="Open Sans"/>
                <a:cs typeface="Open Sans"/>
                <a:sym typeface="Open Sans"/>
              </a:rPr>
              <a:t>visibilidad</a:t>
            </a:r>
            <a:endParaRPr lang="pt-BR" sz="2200">
              <a:solidFill>
                <a:srgbClr val="999999"/>
              </a:solidFill>
              <a:latin typeface="Open Sans"/>
              <a:ea typeface="Open Sans"/>
              <a:cs typeface="Open Sans"/>
              <a:sym typeface="Open Sans"/>
            </a:endParaRPr>
          </a:p>
        </p:txBody>
      </p:sp>
      <p:pic>
        <p:nvPicPr>
          <p:cNvPr id="459" name="Shape 459"/>
          <p:cNvPicPr preferRelativeResize="0"/>
          <p:nvPr/>
        </p:nvPicPr>
        <p:blipFill rotWithShape="1">
          <a:blip r:embed="rId4">
            <a:alphaModFix/>
          </a:blip>
          <a:srcRect/>
          <a:stretch/>
        </p:blipFill>
        <p:spPr>
          <a:xfrm>
            <a:off x="7768057" y="1466724"/>
            <a:ext cx="868200" cy="868200"/>
          </a:xfrm>
          <a:prstGeom prst="rect">
            <a:avLst/>
          </a:prstGeom>
          <a:noFill/>
          <a:ln>
            <a:noFill/>
          </a:ln>
        </p:spPr>
      </p:pic>
    </p:spTree>
    <p:extLst>
      <p:ext uri="{BB962C8B-B14F-4D97-AF65-F5344CB8AC3E}">
        <p14:creationId xmlns:p14="http://schemas.microsoft.com/office/powerpoint/2010/main" val="3245730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aixaDeTexto 19">
            <a:extLst>
              <a:ext uri="{FF2B5EF4-FFF2-40B4-BE49-F238E27FC236}">
                <a16:creationId xmlns:a16="http://schemas.microsoft.com/office/drawing/2014/main" id="{AFDA3E0E-753F-A841-AA00-187DD3CFBC31}"/>
              </a:ext>
            </a:extLst>
          </p:cNvPr>
          <p:cNvSpPr txBox="1"/>
          <p:nvPr/>
        </p:nvSpPr>
        <p:spPr>
          <a:xfrm>
            <a:off x="8583502" y="1331002"/>
            <a:ext cx="2914011" cy="2597110"/>
          </a:xfrm>
          <a:prstGeom prst="rect">
            <a:avLst/>
          </a:prstGeom>
          <a:noFill/>
          <a:ln w="25400">
            <a:solidFill>
              <a:schemeClr val="tx1"/>
            </a:solidFill>
          </a:ln>
        </p:spPr>
        <p:txBody>
          <a:bodyPr wrap="square" rtlCol="0">
            <a:spAutoFit/>
          </a:bodyPr>
          <a:lstStyle/>
          <a:p>
            <a:endParaRPr lang="es-ES_tradnl" dirty="0"/>
          </a:p>
        </p:txBody>
      </p:sp>
      <p:sp>
        <p:nvSpPr>
          <p:cNvPr id="18" name="CaixaDeTexto 17">
            <a:extLst>
              <a:ext uri="{FF2B5EF4-FFF2-40B4-BE49-F238E27FC236}">
                <a16:creationId xmlns:a16="http://schemas.microsoft.com/office/drawing/2014/main" id="{D031086D-CB5B-1440-BC0A-4FF3B359A59B}"/>
              </a:ext>
            </a:extLst>
          </p:cNvPr>
          <p:cNvSpPr txBox="1"/>
          <p:nvPr/>
        </p:nvSpPr>
        <p:spPr>
          <a:xfrm>
            <a:off x="702916" y="1425432"/>
            <a:ext cx="3449984" cy="2917968"/>
          </a:xfrm>
          <a:prstGeom prst="rect">
            <a:avLst/>
          </a:prstGeom>
          <a:noFill/>
          <a:ln w="25400">
            <a:solidFill>
              <a:schemeClr val="tx1"/>
            </a:solidFill>
          </a:ln>
        </p:spPr>
        <p:txBody>
          <a:bodyPr wrap="square" rtlCol="0">
            <a:spAutoFit/>
          </a:bodyPr>
          <a:lstStyle/>
          <a:p>
            <a:endParaRPr lang="es-ES_tradnl" dirty="0"/>
          </a:p>
        </p:txBody>
      </p:sp>
      <p:sp>
        <p:nvSpPr>
          <p:cNvPr id="2" name="Título 1">
            <a:extLst>
              <a:ext uri="{FF2B5EF4-FFF2-40B4-BE49-F238E27FC236}">
                <a16:creationId xmlns:a16="http://schemas.microsoft.com/office/drawing/2014/main" id="{CCF3804C-6788-7B4B-BA3F-075A9096B5AF}"/>
              </a:ext>
            </a:extLst>
          </p:cNvPr>
          <p:cNvSpPr>
            <a:spLocks noGrp="1"/>
          </p:cNvSpPr>
          <p:nvPr>
            <p:ph type="title"/>
          </p:nvPr>
        </p:nvSpPr>
        <p:spPr>
          <a:xfrm>
            <a:off x="712938" y="386862"/>
            <a:ext cx="10580839" cy="984738"/>
          </a:xfrm>
        </p:spPr>
        <p:txBody>
          <a:bodyPr>
            <a:normAutofit fontScale="90000"/>
          </a:bodyPr>
          <a:lstStyle/>
          <a:p>
            <a:r>
              <a:rPr lang="es-ES_tradnl" dirty="0"/>
              <a:t>LOS IDENTIFICADORES PERSISTENTES SON USADOS COMO PARTE DE UNA CONTRIBUCIÓN</a:t>
            </a:r>
          </a:p>
        </p:txBody>
      </p:sp>
      <p:sp>
        <p:nvSpPr>
          <p:cNvPr id="3" name="Espaço Reservado para Texto 2">
            <a:extLst>
              <a:ext uri="{FF2B5EF4-FFF2-40B4-BE49-F238E27FC236}">
                <a16:creationId xmlns:a16="http://schemas.microsoft.com/office/drawing/2014/main" id="{7A2C78DD-0C0F-F549-AD6B-1238C82AEA4D}"/>
              </a:ext>
            </a:extLst>
          </p:cNvPr>
          <p:cNvSpPr>
            <a:spLocks noGrp="1"/>
          </p:cNvSpPr>
          <p:nvPr>
            <p:ph type="body" sz="quarter" idx="10"/>
          </p:nvPr>
        </p:nvSpPr>
        <p:spPr>
          <a:xfrm>
            <a:off x="185066" y="4533376"/>
            <a:ext cx="4251863" cy="1228009"/>
          </a:xfrm>
        </p:spPr>
        <p:txBody>
          <a:bodyPr>
            <a:noAutofit/>
          </a:bodyPr>
          <a:lstStyle/>
          <a:p>
            <a:endParaRPr lang="es-ES_tradnl" sz="2000" dirty="0"/>
          </a:p>
          <a:p>
            <a:r>
              <a:rPr lang="es-ES_tradnl" sz="2000" dirty="0"/>
              <a:t>Para becas</a:t>
            </a:r>
          </a:p>
          <a:p>
            <a:r>
              <a:rPr lang="es-ES_tradnl" sz="2000" dirty="0"/>
              <a:t>Para </a:t>
            </a:r>
            <a:r>
              <a:rPr lang="es-ES_tradnl" sz="2000" dirty="0">
                <a:hlinkClick r:id="rId2"/>
              </a:rPr>
              <a:t>citas</a:t>
            </a:r>
            <a:r>
              <a:rPr lang="es-ES_tradnl" sz="2000" dirty="0"/>
              <a:t> – identificando relaciones</a:t>
            </a:r>
          </a:p>
          <a:p>
            <a:r>
              <a:rPr lang="es-ES_tradnl" sz="2000" dirty="0"/>
              <a:t>Para recursos, </a:t>
            </a:r>
            <a:r>
              <a:rPr lang="es-ES_tradnl" sz="2000" dirty="0" err="1"/>
              <a:t>equipamentos</a:t>
            </a:r>
            <a:endParaRPr lang="es-ES_tradnl" sz="2000" dirty="0"/>
          </a:p>
          <a:p>
            <a:endParaRPr lang="es-ES_tradnl" sz="2000" dirty="0"/>
          </a:p>
        </p:txBody>
      </p:sp>
      <p:sp>
        <p:nvSpPr>
          <p:cNvPr id="8" name="CaixaDeTexto 7">
            <a:extLst>
              <a:ext uri="{FF2B5EF4-FFF2-40B4-BE49-F238E27FC236}">
                <a16:creationId xmlns:a16="http://schemas.microsoft.com/office/drawing/2014/main" id="{B54030B3-C2D2-124B-9037-9B35D5495971}"/>
              </a:ext>
            </a:extLst>
          </p:cNvPr>
          <p:cNvSpPr txBox="1"/>
          <p:nvPr/>
        </p:nvSpPr>
        <p:spPr>
          <a:xfrm>
            <a:off x="1817481" y="1584095"/>
            <a:ext cx="2199961" cy="400110"/>
          </a:xfrm>
          <a:prstGeom prst="rect">
            <a:avLst/>
          </a:prstGeom>
          <a:noFill/>
        </p:spPr>
        <p:txBody>
          <a:bodyPr wrap="none" rtlCol="0">
            <a:spAutoFit/>
          </a:bodyPr>
          <a:lstStyle/>
          <a:p>
            <a:r>
              <a:rPr lang="es-ES_tradnl" sz="2000" dirty="0"/>
              <a:t>Para investigadores</a:t>
            </a:r>
          </a:p>
        </p:txBody>
      </p:sp>
      <p:sp>
        <p:nvSpPr>
          <p:cNvPr id="9" name="CaixaDeTexto 8">
            <a:extLst>
              <a:ext uri="{FF2B5EF4-FFF2-40B4-BE49-F238E27FC236}">
                <a16:creationId xmlns:a16="http://schemas.microsoft.com/office/drawing/2014/main" id="{A7F59659-6D57-0B44-BA86-104F047FAA68}"/>
              </a:ext>
            </a:extLst>
          </p:cNvPr>
          <p:cNvSpPr txBox="1"/>
          <p:nvPr/>
        </p:nvSpPr>
        <p:spPr>
          <a:xfrm>
            <a:off x="5143399" y="6101267"/>
            <a:ext cx="2749465" cy="646331"/>
          </a:xfrm>
          <a:prstGeom prst="rect">
            <a:avLst/>
          </a:prstGeom>
          <a:noFill/>
        </p:spPr>
        <p:txBody>
          <a:bodyPr wrap="square" rtlCol="0">
            <a:spAutoFit/>
          </a:bodyPr>
          <a:lstStyle/>
          <a:p>
            <a:r>
              <a:rPr lang="es-ES_tradnl" dirty="0"/>
              <a:t>Para organizaciones de investigación</a:t>
            </a:r>
          </a:p>
        </p:txBody>
      </p:sp>
      <p:sp>
        <p:nvSpPr>
          <p:cNvPr id="10" name="CaixaDeTexto 9">
            <a:extLst>
              <a:ext uri="{FF2B5EF4-FFF2-40B4-BE49-F238E27FC236}">
                <a16:creationId xmlns:a16="http://schemas.microsoft.com/office/drawing/2014/main" id="{85A61B69-F5C2-764B-BDC8-B1DCE6399678}"/>
              </a:ext>
            </a:extLst>
          </p:cNvPr>
          <p:cNvSpPr txBox="1"/>
          <p:nvPr/>
        </p:nvSpPr>
        <p:spPr>
          <a:xfrm>
            <a:off x="5188700" y="2864468"/>
            <a:ext cx="2695256" cy="646331"/>
          </a:xfrm>
          <a:prstGeom prst="rect">
            <a:avLst/>
          </a:prstGeom>
          <a:noFill/>
        </p:spPr>
        <p:txBody>
          <a:bodyPr wrap="square" rtlCol="0">
            <a:spAutoFit/>
          </a:bodyPr>
          <a:lstStyle/>
          <a:p>
            <a:r>
              <a:rPr lang="es-ES_tradnl" dirty="0"/>
              <a:t>Para organizaciones de financiación</a:t>
            </a:r>
          </a:p>
        </p:txBody>
      </p:sp>
      <p:sp>
        <p:nvSpPr>
          <p:cNvPr id="11" name="CaixaDeTexto 10">
            <a:extLst>
              <a:ext uri="{FF2B5EF4-FFF2-40B4-BE49-F238E27FC236}">
                <a16:creationId xmlns:a16="http://schemas.microsoft.com/office/drawing/2014/main" id="{345DE17F-4D61-1342-A893-0D26EE1D1355}"/>
              </a:ext>
            </a:extLst>
          </p:cNvPr>
          <p:cNvSpPr txBox="1"/>
          <p:nvPr/>
        </p:nvSpPr>
        <p:spPr>
          <a:xfrm>
            <a:off x="8802257" y="1399417"/>
            <a:ext cx="2695256" cy="923330"/>
          </a:xfrm>
          <a:prstGeom prst="rect">
            <a:avLst/>
          </a:prstGeom>
          <a:noFill/>
        </p:spPr>
        <p:txBody>
          <a:bodyPr wrap="square" rtlCol="0">
            <a:spAutoFit/>
          </a:bodyPr>
          <a:lstStyle/>
          <a:p>
            <a:r>
              <a:rPr lang="es-ES_tradnl" dirty="0"/>
              <a:t>Para artículos, </a:t>
            </a:r>
            <a:r>
              <a:rPr lang="es-ES_tradnl" dirty="0" err="1"/>
              <a:t>preprints</a:t>
            </a:r>
            <a:r>
              <a:rPr lang="es-ES_tradnl" dirty="0"/>
              <a:t>, conferencias y Revisión por pares</a:t>
            </a:r>
          </a:p>
        </p:txBody>
      </p:sp>
      <p:pic>
        <p:nvPicPr>
          <p:cNvPr id="12" name="Picture 7" descr="orcid_128x128.png">
            <a:extLst>
              <a:ext uri="{FF2B5EF4-FFF2-40B4-BE49-F238E27FC236}">
                <a16:creationId xmlns:a16="http://schemas.microsoft.com/office/drawing/2014/main" id="{E0D6D8F8-F7CC-1C4F-BBBF-EEFFA61977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4461" y="2072538"/>
            <a:ext cx="1625600" cy="1625600"/>
          </a:xfrm>
          <a:prstGeom prst="rect">
            <a:avLst/>
          </a:prstGeom>
        </p:spPr>
      </p:pic>
      <p:pic>
        <p:nvPicPr>
          <p:cNvPr id="13" name="Picture 9">
            <a:extLst>
              <a:ext uri="{FF2B5EF4-FFF2-40B4-BE49-F238E27FC236}">
                <a16:creationId xmlns:a16="http://schemas.microsoft.com/office/drawing/2014/main" id="{231F132C-CDA9-4942-9D86-8467A4CF3232}"/>
              </a:ext>
            </a:extLst>
          </p:cNvPr>
          <p:cNvPicPr>
            <a:picLocks noChangeAspect="1" noChangeArrowheads="1"/>
          </p:cNvPicPr>
          <p:nvPr/>
        </p:nvPicPr>
        <p:blipFill rotWithShape="1">
          <a:blip r:embed="rId4" cstate="print"/>
          <a:srcRect b="51614"/>
          <a:stretch/>
        </p:blipFill>
        <p:spPr bwMode="auto">
          <a:xfrm>
            <a:off x="885109" y="3728864"/>
            <a:ext cx="2791664" cy="478041"/>
          </a:xfrm>
          <a:prstGeom prst="rect">
            <a:avLst/>
          </a:prstGeom>
          <a:noFill/>
          <a:ln w="9525">
            <a:noFill/>
            <a:miter lim="800000"/>
            <a:headEnd/>
            <a:tailEnd/>
          </a:ln>
        </p:spPr>
      </p:pic>
      <p:pic>
        <p:nvPicPr>
          <p:cNvPr id="14" name="Picture 11">
            <a:extLst>
              <a:ext uri="{FF2B5EF4-FFF2-40B4-BE49-F238E27FC236}">
                <a16:creationId xmlns:a16="http://schemas.microsoft.com/office/drawing/2014/main" id="{5545C78F-255A-CD43-9FD2-8A375017B127}"/>
              </a:ext>
            </a:extLst>
          </p:cNvPr>
          <p:cNvPicPr>
            <a:picLocks noChangeAspect="1" noChangeArrowheads="1"/>
          </p:cNvPicPr>
          <p:nvPr/>
        </p:nvPicPr>
        <p:blipFill rotWithShape="1">
          <a:blip r:embed="rId5" cstate="print"/>
          <a:srcRect t="-1682" r="44336"/>
          <a:stretch/>
        </p:blipFill>
        <p:spPr bwMode="auto">
          <a:xfrm>
            <a:off x="2380061" y="2644196"/>
            <a:ext cx="1570505" cy="603810"/>
          </a:xfrm>
          <a:prstGeom prst="rect">
            <a:avLst/>
          </a:prstGeom>
          <a:noFill/>
          <a:ln w="9525">
            <a:noFill/>
            <a:miter lim="800000"/>
            <a:headEnd/>
            <a:tailEnd/>
          </a:ln>
        </p:spPr>
      </p:pic>
      <p:pic>
        <p:nvPicPr>
          <p:cNvPr id="15" name="Picture 16">
            <a:extLst>
              <a:ext uri="{FF2B5EF4-FFF2-40B4-BE49-F238E27FC236}">
                <a16:creationId xmlns:a16="http://schemas.microsoft.com/office/drawing/2014/main" id="{D4C6582C-311C-6D41-92E0-CADBDAAF26E9}"/>
              </a:ext>
            </a:extLst>
          </p:cNvPr>
          <p:cNvPicPr>
            <a:picLocks noChangeAspect="1"/>
          </p:cNvPicPr>
          <p:nvPr/>
        </p:nvPicPr>
        <p:blipFill>
          <a:blip r:embed="rId6"/>
          <a:stretch>
            <a:fillRect/>
          </a:stretch>
        </p:blipFill>
        <p:spPr>
          <a:xfrm>
            <a:off x="5132762" y="1511134"/>
            <a:ext cx="2476500" cy="1155700"/>
          </a:xfrm>
          <a:prstGeom prst="rect">
            <a:avLst/>
          </a:prstGeom>
        </p:spPr>
      </p:pic>
      <p:sp>
        <p:nvSpPr>
          <p:cNvPr id="19" name="CaixaDeTexto 18">
            <a:extLst>
              <a:ext uri="{FF2B5EF4-FFF2-40B4-BE49-F238E27FC236}">
                <a16:creationId xmlns:a16="http://schemas.microsoft.com/office/drawing/2014/main" id="{8DDFF4E3-D481-1C4D-91F1-854E2BEE8677}"/>
              </a:ext>
            </a:extLst>
          </p:cNvPr>
          <p:cNvSpPr txBox="1"/>
          <p:nvPr/>
        </p:nvSpPr>
        <p:spPr>
          <a:xfrm>
            <a:off x="5064739" y="1438330"/>
            <a:ext cx="2695256" cy="2239540"/>
          </a:xfrm>
          <a:prstGeom prst="rect">
            <a:avLst/>
          </a:prstGeom>
          <a:noFill/>
          <a:ln w="25400">
            <a:solidFill>
              <a:schemeClr val="tx1"/>
            </a:solidFill>
          </a:ln>
        </p:spPr>
        <p:txBody>
          <a:bodyPr wrap="square" rtlCol="0">
            <a:spAutoFit/>
          </a:bodyPr>
          <a:lstStyle/>
          <a:p>
            <a:endParaRPr lang="es-ES_tradnl" dirty="0"/>
          </a:p>
        </p:txBody>
      </p:sp>
      <p:sp>
        <p:nvSpPr>
          <p:cNvPr id="21" name="CaixaDeTexto 20">
            <a:extLst>
              <a:ext uri="{FF2B5EF4-FFF2-40B4-BE49-F238E27FC236}">
                <a16:creationId xmlns:a16="http://schemas.microsoft.com/office/drawing/2014/main" id="{6EAD64E9-BE6D-6446-880D-10288DECFDA2}"/>
              </a:ext>
            </a:extLst>
          </p:cNvPr>
          <p:cNvSpPr txBox="1"/>
          <p:nvPr/>
        </p:nvSpPr>
        <p:spPr>
          <a:xfrm>
            <a:off x="8583502" y="4150488"/>
            <a:ext cx="2914011" cy="2597110"/>
          </a:xfrm>
          <a:prstGeom prst="rect">
            <a:avLst/>
          </a:prstGeom>
          <a:noFill/>
          <a:ln w="25400">
            <a:solidFill>
              <a:schemeClr val="tx1"/>
            </a:solidFill>
          </a:ln>
        </p:spPr>
        <p:txBody>
          <a:bodyPr wrap="square" rtlCol="0">
            <a:spAutoFit/>
          </a:bodyPr>
          <a:lstStyle/>
          <a:p>
            <a:endParaRPr lang="es-ES_tradnl" dirty="0"/>
          </a:p>
        </p:txBody>
      </p:sp>
      <p:pic>
        <p:nvPicPr>
          <p:cNvPr id="22" name="Picture 12">
            <a:extLst>
              <a:ext uri="{FF2B5EF4-FFF2-40B4-BE49-F238E27FC236}">
                <a16:creationId xmlns:a16="http://schemas.microsoft.com/office/drawing/2014/main" id="{1B88B311-B773-FE47-BBFB-91ED88BEF290}"/>
              </a:ext>
            </a:extLst>
          </p:cNvPr>
          <p:cNvPicPr>
            <a:picLocks noChangeAspect="1"/>
          </p:cNvPicPr>
          <p:nvPr/>
        </p:nvPicPr>
        <p:blipFill>
          <a:blip r:embed="rId7"/>
          <a:stretch>
            <a:fillRect/>
          </a:stretch>
        </p:blipFill>
        <p:spPr>
          <a:xfrm>
            <a:off x="9103610" y="5864946"/>
            <a:ext cx="1858375" cy="773570"/>
          </a:xfrm>
          <a:prstGeom prst="rect">
            <a:avLst/>
          </a:prstGeom>
        </p:spPr>
      </p:pic>
      <p:sp>
        <p:nvSpPr>
          <p:cNvPr id="23" name="CaixaDeTexto 22">
            <a:extLst>
              <a:ext uri="{FF2B5EF4-FFF2-40B4-BE49-F238E27FC236}">
                <a16:creationId xmlns:a16="http://schemas.microsoft.com/office/drawing/2014/main" id="{3E9BDC69-E7CA-6D4B-8718-CB88C0FF35BB}"/>
              </a:ext>
            </a:extLst>
          </p:cNvPr>
          <p:cNvSpPr txBox="1"/>
          <p:nvPr/>
        </p:nvSpPr>
        <p:spPr>
          <a:xfrm>
            <a:off x="8592289" y="4976594"/>
            <a:ext cx="2289025" cy="369332"/>
          </a:xfrm>
          <a:prstGeom prst="rect">
            <a:avLst/>
          </a:prstGeom>
          <a:noFill/>
        </p:spPr>
        <p:txBody>
          <a:bodyPr wrap="none" rtlCol="0">
            <a:spAutoFit/>
          </a:bodyPr>
          <a:lstStyle/>
          <a:p>
            <a:r>
              <a:rPr lang="es-ES_tradnl" dirty="0"/>
              <a:t>Para datos y softwares</a:t>
            </a:r>
          </a:p>
        </p:txBody>
      </p:sp>
      <p:sp>
        <p:nvSpPr>
          <p:cNvPr id="24" name="CaixaDeTexto 23">
            <a:extLst>
              <a:ext uri="{FF2B5EF4-FFF2-40B4-BE49-F238E27FC236}">
                <a16:creationId xmlns:a16="http://schemas.microsoft.com/office/drawing/2014/main" id="{4CB20DD3-C816-8941-BA61-87656127A13C}"/>
              </a:ext>
            </a:extLst>
          </p:cNvPr>
          <p:cNvSpPr txBox="1"/>
          <p:nvPr/>
        </p:nvSpPr>
        <p:spPr>
          <a:xfrm>
            <a:off x="4436929" y="3901593"/>
            <a:ext cx="3338988" cy="2883653"/>
          </a:xfrm>
          <a:prstGeom prst="rect">
            <a:avLst/>
          </a:prstGeom>
          <a:noFill/>
          <a:ln w="25400">
            <a:solidFill>
              <a:schemeClr val="tx1"/>
            </a:solidFill>
          </a:ln>
        </p:spPr>
        <p:txBody>
          <a:bodyPr wrap="square" rtlCol="0">
            <a:spAutoFit/>
          </a:bodyPr>
          <a:lstStyle/>
          <a:p>
            <a:endParaRPr lang="es-ES_tradnl" dirty="0"/>
          </a:p>
        </p:txBody>
      </p:sp>
      <p:pic>
        <p:nvPicPr>
          <p:cNvPr id="25" name="Picture 10">
            <a:extLst>
              <a:ext uri="{FF2B5EF4-FFF2-40B4-BE49-F238E27FC236}">
                <a16:creationId xmlns:a16="http://schemas.microsoft.com/office/drawing/2014/main" id="{0B73BC9D-97D9-1849-9E1D-5F6FA7A6AAC9}"/>
              </a:ext>
            </a:extLst>
          </p:cNvPr>
          <p:cNvPicPr/>
          <p:nvPr/>
        </p:nvPicPr>
        <p:blipFill rotWithShape="1">
          <a:blip r:embed="rId8" cstate="screen">
            <a:extLst>
              <a:ext uri="{28A0092B-C50C-407E-A947-70E740481C1C}">
                <a14:useLocalDpi xmlns:a14="http://schemas.microsoft.com/office/drawing/2010/main"/>
              </a:ext>
            </a:extLst>
          </a:blip>
          <a:srcRect/>
          <a:stretch/>
        </p:blipFill>
        <p:spPr bwMode="auto">
          <a:xfrm>
            <a:off x="4595550" y="3974522"/>
            <a:ext cx="1963664" cy="594716"/>
          </a:xfrm>
          <a:prstGeom prst="rect">
            <a:avLst/>
          </a:prstGeom>
          <a:ln>
            <a:noFill/>
          </a:ln>
          <a:extLst>
            <a:ext uri="{53640926-AAD7-44d8-BBD7-CCE9431645EC}">
              <a14:shadowObscured xmlns="" xmlns:a14="http://schemas.microsoft.com/office/drawing/2010/main"/>
            </a:ext>
          </a:extLst>
        </p:spPr>
      </p:pic>
      <p:pic>
        <p:nvPicPr>
          <p:cNvPr id="26" name="Picture 10" descr="C:\Users\barrettl\Desktop\ringgold.jpg">
            <a:extLst>
              <a:ext uri="{FF2B5EF4-FFF2-40B4-BE49-F238E27FC236}">
                <a16:creationId xmlns:a16="http://schemas.microsoft.com/office/drawing/2014/main" id="{3F25588D-D548-0945-A266-B700C7E20748}"/>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482151" y="5382236"/>
            <a:ext cx="2077063" cy="708581"/>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1">
            <a:extLst>
              <a:ext uri="{FF2B5EF4-FFF2-40B4-BE49-F238E27FC236}">
                <a16:creationId xmlns:a16="http://schemas.microsoft.com/office/drawing/2014/main" id="{73EA6160-13B3-9146-9086-9D04F63F170D}"/>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692624" y="4568934"/>
            <a:ext cx="1954881" cy="864992"/>
          </a:xfrm>
          <a:prstGeom prst="rect">
            <a:avLst/>
          </a:prstGeom>
        </p:spPr>
      </p:pic>
      <p:pic>
        <p:nvPicPr>
          <p:cNvPr id="28" name="Picture 2">
            <a:extLst>
              <a:ext uri="{FF2B5EF4-FFF2-40B4-BE49-F238E27FC236}">
                <a16:creationId xmlns:a16="http://schemas.microsoft.com/office/drawing/2014/main" id="{F97E6924-568E-4048-81CD-38840A9EFB5E}"/>
              </a:ext>
            </a:extLst>
          </p:cNvPr>
          <p:cNvPicPr>
            <a:picLocks noChangeAspect="1"/>
          </p:cNvPicPr>
          <p:nvPr/>
        </p:nvPicPr>
        <p:blipFill>
          <a:blip r:embed="rId11"/>
          <a:stretch>
            <a:fillRect/>
          </a:stretch>
        </p:blipFill>
        <p:spPr>
          <a:xfrm>
            <a:off x="8770395" y="2531233"/>
            <a:ext cx="1574800" cy="1041400"/>
          </a:xfrm>
          <a:prstGeom prst="rect">
            <a:avLst/>
          </a:prstGeom>
        </p:spPr>
      </p:pic>
      <p:pic>
        <p:nvPicPr>
          <p:cNvPr id="16" name="Picture 9">
            <a:extLst>
              <a:ext uri="{FF2B5EF4-FFF2-40B4-BE49-F238E27FC236}">
                <a16:creationId xmlns:a16="http://schemas.microsoft.com/office/drawing/2014/main" id="{6621E9B3-BCAC-2643-8229-99B09C3A35E5}"/>
              </a:ext>
            </a:extLst>
          </p:cNvPr>
          <p:cNvPicPr>
            <a:picLocks noChangeAspect="1"/>
          </p:cNvPicPr>
          <p:nvPr/>
        </p:nvPicPr>
        <p:blipFill>
          <a:blip r:embed="rId12"/>
          <a:stretch>
            <a:fillRect/>
          </a:stretch>
        </p:blipFill>
        <p:spPr>
          <a:xfrm>
            <a:off x="10142010" y="3187634"/>
            <a:ext cx="2142822" cy="1903164"/>
          </a:xfrm>
          <a:prstGeom prst="rect">
            <a:avLst/>
          </a:prstGeom>
          <a:effectLst>
            <a:softEdge rad="63500"/>
          </a:effectLst>
        </p:spPr>
      </p:pic>
    </p:spTree>
    <p:extLst>
      <p:ext uri="{BB962C8B-B14F-4D97-AF65-F5344CB8AC3E}">
        <p14:creationId xmlns:p14="http://schemas.microsoft.com/office/powerpoint/2010/main" val="564863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kumimoji="1" lang="en-US" altLang="ja-JP" err="1">
                <a:latin typeface="Open Sans"/>
                <a:cs typeface="Open Sans"/>
              </a:rPr>
              <a:t>Interoperabilidad</a:t>
            </a:r>
            <a:endParaRPr kumimoji="1" lang="ja-JP" altLang="en-US">
              <a:latin typeface="Open Sans"/>
              <a:cs typeface="Open Sans"/>
            </a:endParaRPr>
          </a:p>
        </p:txBody>
      </p:sp>
      <p:sp>
        <p:nvSpPr>
          <p:cNvPr id="3" name="スライド番号プレースホルダー 2"/>
          <p:cNvSpPr>
            <a:spLocks noGrp="1"/>
          </p:cNvSpPr>
          <p:nvPr>
            <p:ph type="sldNum" sz="quarter" idx="4294967295"/>
          </p:nvPr>
        </p:nvSpPr>
        <p:spPr>
          <a:xfrm>
            <a:off x="8534400" y="6356351"/>
            <a:ext cx="2133600" cy="365125"/>
          </a:xfrm>
          <a:prstGeom prst="rect">
            <a:avLst/>
          </a:prstGeom>
        </p:spPr>
        <p:txBody>
          <a:bodyPr/>
          <a:lstStyle/>
          <a:p>
            <a:pPr algn="r">
              <a:defRPr/>
            </a:pPr>
            <a:fld id="{4CBB45AB-352B-5141-BFA6-8E06FEEA804B}" type="slidenum">
              <a:rPr lang="fr-FR" smtClean="0"/>
              <a:pPr algn="r">
                <a:defRPr/>
              </a:pPr>
              <a:t>36</a:t>
            </a:fld>
            <a:endParaRPr lang="fr-FR"/>
          </a:p>
        </p:txBody>
      </p:sp>
      <p:sp>
        <p:nvSpPr>
          <p:cNvPr id="4" name="Espaço Reservado para Texto 3">
            <a:extLst>
              <a:ext uri="{FF2B5EF4-FFF2-40B4-BE49-F238E27FC236}">
                <a16:creationId xmlns:a16="http://schemas.microsoft.com/office/drawing/2014/main" id="{17CF7D9C-13AB-C04F-BF04-BD0036FBAA6A}"/>
              </a:ext>
            </a:extLst>
          </p:cNvPr>
          <p:cNvSpPr>
            <a:spLocks noGrp="1"/>
          </p:cNvSpPr>
          <p:nvPr>
            <p:ph type="body" idx="1"/>
          </p:nvPr>
        </p:nvSpPr>
        <p:spPr/>
        <p:txBody>
          <a:bodyPr/>
          <a:lstStyle/>
          <a:p>
            <a:endParaRPr lang="es-ES_tradnl" dirty="0"/>
          </a:p>
        </p:txBody>
      </p:sp>
      <p:pic>
        <p:nvPicPr>
          <p:cNvPr id="6" name="Picture Placeholder 3">
            <a:extLst>
              <a:ext uri="{FF2B5EF4-FFF2-40B4-BE49-F238E27FC236}">
                <a16:creationId xmlns:a16="http://schemas.microsoft.com/office/drawing/2014/main" id="{D9314800-192A-CC4D-BC43-04F424964A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72162" y="3875289"/>
            <a:ext cx="6006357" cy="2203249"/>
          </a:xfrm>
          <a:prstGeom prst="rect">
            <a:avLst/>
          </a:prstGeom>
        </p:spPr>
      </p:pic>
    </p:spTree>
    <p:extLst>
      <p:ext uri="{BB962C8B-B14F-4D97-AF65-F5344CB8AC3E}">
        <p14:creationId xmlns:p14="http://schemas.microsoft.com/office/powerpoint/2010/main" val="4177143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53576" y="1642575"/>
            <a:ext cx="6901638" cy="4458337"/>
          </a:xfrm>
          <a:prstGeom prst="rect">
            <a:avLst/>
          </a:prstGeom>
        </p:spPr>
      </p:pic>
      <p:sp>
        <p:nvSpPr>
          <p:cNvPr id="180" name="Shape 180"/>
          <p:cNvSpPr txBox="1">
            <a:spLocks noGrp="1"/>
          </p:cNvSpPr>
          <p:nvPr>
            <p:ph type="title"/>
          </p:nvPr>
        </p:nvSpPr>
        <p:spPr>
          <a:xfrm>
            <a:off x="721484" y="92786"/>
            <a:ext cx="7924798" cy="984737"/>
          </a:xfrm>
          <a:prstGeom prst="rect">
            <a:avLst/>
          </a:prstGeom>
          <a:noFill/>
          <a:ln>
            <a:noFill/>
          </a:ln>
        </p:spPr>
        <p:txBody>
          <a:bodyPr vert="horz" lIns="91425" tIns="45700" rIns="91425" bIns="45700" rtlCol="0" anchor="b" anchorCtr="0">
            <a:noAutofit/>
          </a:bodyPr>
          <a:lstStyle/>
          <a:p>
            <a:pPr lvl="0">
              <a:buSzPct val="25000"/>
            </a:pPr>
            <a:r>
              <a:rPr lang="en-US" sz="3200">
                <a:solidFill>
                  <a:srgbClr val="A6CE38"/>
                </a:solidFill>
                <a:latin typeface="Gill Sans"/>
                <a:ea typeface="Cabin"/>
                <a:cs typeface="Gill Sans"/>
                <a:sym typeface="Cabin"/>
              </a:rPr>
              <a:t>INTEROPERABILIDAD</a:t>
            </a:r>
            <a:endParaRPr lang="en-US" sz="3200" cap="none">
              <a:solidFill>
                <a:srgbClr val="A6CE38"/>
              </a:solidFill>
              <a:latin typeface="Gill Sans"/>
              <a:ea typeface="Cabin"/>
              <a:cs typeface="Gill Sans"/>
              <a:sym typeface="Cabin"/>
            </a:endParaRPr>
          </a:p>
        </p:txBody>
      </p:sp>
      <p:sp>
        <p:nvSpPr>
          <p:cNvPr id="182" name="Shape 182"/>
          <p:cNvSpPr txBox="1">
            <a:spLocks noGrp="1"/>
          </p:cNvSpPr>
          <p:nvPr>
            <p:ph type="body" idx="4294967295"/>
          </p:nvPr>
        </p:nvSpPr>
        <p:spPr>
          <a:xfrm>
            <a:off x="7525926" y="229499"/>
            <a:ext cx="3980274" cy="706393"/>
          </a:xfrm>
          <a:prstGeom prst="rect">
            <a:avLst/>
          </a:prstGeom>
          <a:noFill/>
          <a:ln>
            <a:noFill/>
          </a:ln>
        </p:spPr>
        <p:txBody>
          <a:bodyPr vert="horz" lIns="91425" tIns="45700" rIns="91425" bIns="45700" rtlCol="0" anchor="t" anchorCtr="0">
            <a:noAutofit/>
          </a:bodyPr>
          <a:lstStyle/>
          <a:p>
            <a:pPr>
              <a:lnSpc>
                <a:spcPct val="150000"/>
              </a:lnSpc>
              <a:spcBef>
                <a:spcPts val="0"/>
              </a:spcBef>
              <a:buClr>
                <a:schemeClr val="dk1"/>
              </a:buClr>
              <a:buSzPct val="100000"/>
            </a:pPr>
            <a:r>
              <a:rPr lang="en-US" sz="2400">
                <a:solidFill>
                  <a:schemeClr val="dk1"/>
                </a:solidFill>
                <a:latin typeface="Arial"/>
                <a:ea typeface="Arial"/>
                <a:cs typeface="Arial"/>
                <a:sym typeface="Arial"/>
              </a:rPr>
              <a:t>Entre </a:t>
            </a:r>
            <a:r>
              <a:rPr lang="en-US" sz="2400" err="1">
                <a:solidFill>
                  <a:schemeClr val="dk1"/>
                </a:solidFill>
                <a:latin typeface="Arial"/>
                <a:ea typeface="Arial"/>
                <a:cs typeface="Arial"/>
                <a:sym typeface="Arial"/>
              </a:rPr>
              <a:t>una</a:t>
            </a:r>
            <a:r>
              <a:rPr lang="en-US" sz="2400">
                <a:solidFill>
                  <a:schemeClr val="dk1"/>
                </a:solidFill>
                <a:latin typeface="Arial"/>
                <a:ea typeface="Arial"/>
                <a:cs typeface="Arial"/>
                <a:sym typeface="Arial"/>
              </a:rPr>
              <a:t> </a:t>
            </a:r>
            <a:r>
              <a:rPr lang="en-US" sz="2400" err="1">
                <a:solidFill>
                  <a:schemeClr val="dk1"/>
                </a:solidFill>
                <a:latin typeface="Arial"/>
                <a:ea typeface="Arial"/>
                <a:cs typeface="Arial"/>
                <a:sym typeface="Arial"/>
              </a:rPr>
              <a:t>vez</a:t>
            </a:r>
            <a:r>
              <a:rPr lang="en-US" sz="2400">
                <a:solidFill>
                  <a:schemeClr val="dk1"/>
                </a:solidFill>
                <a:latin typeface="Arial"/>
                <a:ea typeface="Arial"/>
                <a:cs typeface="Arial"/>
                <a:sym typeface="Arial"/>
              </a:rPr>
              <a:t> </a:t>
            </a:r>
          </a:p>
          <a:p>
            <a:pPr>
              <a:lnSpc>
                <a:spcPct val="150000"/>
              </a:lnSpc>
              <a:buClr>
                <a:schemeClr val="dk1"/>
              </a:buClr>
              <a:buSzPct val="100000"/>
            </a:pPr>
            <a:r>
              <a:rPr lang="en-US" sz="2400" err="1">
                <a:solidFill>
                  <a:schemeClr val="dk1"/>
                </a:solidFill>
                <a:latin typeface="Arial"/>
                <a:ea typeface="Arial"/>
                <a:cs typeface="Arial"/>
                <a:sym typeface="Arial"/>
              </a:rPr>
              <a:t>Reutilice</a:t>
            </a:r>
            <a:r>
              <a:rPr lang="en-US" sz="2400">
                <a:solidFill>
                  <a:schemeClr val="dk1"/>
                </a:solidFill>
                <a:latin typeface="Arial"/>
                <a:ea typeface="Arial"/>
                <a:cs typeface="Arial"/>
                <a:sym typeface="Arial"/>
              </a:rPr>
              <a:t> </a:t>
            </a:r>
            <a:r>
              <a:rPr lang="en-US" sz="2400" err="1">
                <a:solidFill>
                  <a:schemeClr val="dk1"/>
                </a:solidFill>
                <a:latin typeface="Arial"/>
                <a:ea typeface="Arial"/>
                <a:cs typeface="Arial"/>
                <a:sym typeface="Arial"/>
              </a:rPr>
              <a:t>muchas</a:t>
            </a:r>
            <a:r>
              <a:rPr lang="en-US" sz="2400">
                <a:solidFill>
                  <a:schemeClr val="dk1"/>
                </a:solidFill>
                <a:latin typeface="Arial"/>
                <a:ea typeface="Arial"/>
                <a:cs typeface="Arial"/>
                <a:sym typeface="Arial"/>
              </a:rPr>
              <a:t> </a:t>
            </a:r>
            <a:r>
              <a:rPr lang="en-US" sz="2400" err="1">
                <a:solidFill>
                  <a:schemeClr val="dk1"/>
                </a:solidFill>
                <a:latin typeface="Arial"/>
                <a:ea typeface="Arial"/>
                <a:cs typeface="Arial"/>
                <a:sym typeface="Arial"/>
              </a:rPr>
              <a:t>veces</a:t>
            </a:r>
            <a:endParaRPr lang="en-US" sz="2400">
              <a:solidFill>
                <a:schemeClr val="dk1"/>
              </a:solidFill>
              <a:latin typeface="Arial"/>
              <a:ea typeface="Arial"/>
              <a:cs typeface="Arial"/>
              <a:sym typeface="Arial"/>
            </a:endParaRPr>
          </a:p>
        </p:txBody>
      </p:sp>
      <p:cxnSp>
        <p:nvCxnSpPr>
          <p:cNvPr id="183" name="Shape 183"/>
          <p:cNvCxnSpPr/>
          <p:nvPr/>
        </p:nvCxnSpPr>
        <p:spPr>
          <a:xfrm>
            <a:off x="7610993" y="935892"/>
            <a:ext cx="1943100" cy="0"/>
          </a:xfrm>
          <a:prstGeom prst="straightConnector1">
            <a:avLst/>
          </a:prstGeom>
          <a:noFill/>
          <a:ln w="9525" cap="flat" cmpd="sng">
            <a:solidFill>
              <a:schemeClr val="dk2"/>
            </a:solidFill>
            <a:prstDash val="solid"/>
            <a:miter/>
            <a:headEnd type="none" w="med" len="med"/>
            <a:tailEnd type="none" w="med" len="med"/>
          </a:ln>
        </p:spPr>
      </p:cxnSp>
    </p:spTree>
    <p:extLst>
      <p:ext uri="{BB962C8B-B14F-4D97-AF65-F5344CB8AC3E}">
        <p14:creationId xmlns:p14="http://schemas.microsoft.com/office/powerpoint/2010/main" val="732234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3265025" y="1461482"/>
            <a:ext cx="719999" cy="899999"/>
          </a:xfrm>
          <a:prstGeom prst="round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円/楕円 3"/>
          <p:cNvSpPr/>
          <p:nvPr/>
        </p:nvSpPr>
        <p:spPr>
          <a:xfrm>
            <a:off x="3319025" y="950134"/>
            <a:ext cx="647999" cy="647999"/>
          </a:xfrm>
          <a:prstGeom prst="ellipse">
            <a:avLst/>
          </a:prstGeom>
          <a:solidFill>
            <a:schemeClr val="tx1">
              <a:lumMod val="60000"/>
              <a:lumOff val="40000"/>
            </a:schemeClr>
          </a:solidFill>
          <a:ln w="762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7" name="Picture 11" descr="orcid_128x128.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85771" y="1818260"/>
            <a:ext cx="487680" cy="487680"/>
          </a:xfrm>
          <a:prstGeom prst="rect">
            <a:avLst/>
          </a:prstGeom>
        </p:spPr>
      </p:pic>
      <p:sp>
        <p:nvSpPr>
          <p:cNvPr id="16" name="テキスト ボックス 15"/>
          <p:cNvSpPr txBox="1"/>
          <p:nvPr/>
        </p:nvSpPr>
        <p:spPr>
          <a:xfrm>
            <a:off x="3200300" y="580801"/>
            <a:ext cx="1606274" cy="369332"/>
          </a:xfrm>
          <a:prstGeom prst="rect">
            <a:avLst/>
          </a:prstGeom>
          <a:noFill/>
        </p:spPr>
        <p:txBody>
          <a:bodyPr wrap="none" rtlCol="0">
            <a:spAutoFit/>
          </a:bodyPr>
          <a:lstStyle/>
          <a:p>
            <a:r>
              <a:rPr kumimoji="1" lang="en-US" altLang="ja-JP">
                <a:solidFill>
                  <a:srgbClr val="58595B"/>
                </a:solidFill>
              </a:rPr>
              <a:t>INVESTIGADOR</a:t>
            </a:r>
            <a:endParaRPr kumimoji="1" lang="ja-JP" altLang="en-US">
              <a:solidFill>
                <a:srgbClr val="58595B"/>
              </a:solidFill>
            </a:endParaRPr>
          </a:p>
        </p:txBody>
      </p:sp>
      <p:sp>
        <p:nvSpPr>
          <p:cNvPr id="17" name="テキスト ボックス 16"/>
          <p:cNvSpPr txBox="1"/>
          <p:nvPr/>
        </p:nvSpPr>
        <p:spPr>
          <a:xfrm>
            <a:off x="2063440" y="5682208"/>
            <a:ext cx="3507242" cy="369332"/>
          </a:xfrm>
          <a:prstGeom prst="rect">
            <a:avLst/>
          </a:prstGeom>
          <a:noFill/>
        </p:spPr>
        <p:txBody>
          <a:bodyPr wrap="none" rtlCol="0">
            <a:spAutoFit/>
          </a:bodyPr>
          <a:lstStyle/>
          <a:p>
            <a:r>
              <a:rPr kumimoji="1" lang="en-US" altLang="ja-JP" err="1">
                <a:solidFill>
                  <a:srgbClr val="58595B"/>
                </a:solidFill>
              </a:rPr>
              <a:t>Organizaciones</a:t>
            </a:r>
            <a:r>
              <a:rPr kumimoji="1" lang="en-US" altLang="ja-JP">
                <a:solidFill>
                  <a:srgbClr val="58595B"/>
                </a:solidFill>
              </a:rPr>
              <a:t> </a:t>
            </a:r>
            <a:r>
              <a:rPr kumimoji="1" lang="en-US" altLang="ja-JP" err="1">
                <a:solidFill>
                  <a:srgbClr val="58595B"/>
                </a:solidFill>
              </a:rPr>
              <a:t>miembro</a:t>
            </a:r>
            <a:r>
              <a:rPr kumimoji="1" lang="en-US" altLang="ja-JP">
                <a:solidFill>
                  <a:srgbClr val="58595B"/>
                </a:solidFill>
              </a:rPr>
              <a:t> de ORCID</a:t>
            </a:r>
            <a:endParaRPr kumimoji="1" lang="ja-JP" altLang="en-US">
              <a:solidFill>
                <a:srgbClr val="58595B"/>
              </a:solidFill>
            </a:endParaRPr>
          </a:p>
        </p:txBody>
      </p:sp>
      <p:pic>
        <p:nvPicPr>
          <p:cNvPr id="22" name="図 2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25024" y="3370991"/>
            <a:ext cx="540000" cy="540000"/>
          </a:xfrm>
          <a:prstGeom prst="rect">
            <a:avLst/>
          </a:prstGeom>
        </p:spPr>
      </p:pic>
      <p:pic>
        <p:nvPicPr>
          <p:cNvPr id="23" name="図 2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94967" y="5156001"/>
            <a:ext cx="540000" cy="540000"/>
          </a:xfrm>
          <a:prstGeom prst="rect">
            <a:avLst/>
          </a:prstGeom>
        </p:spPr>
      </p:pic>
      <p:sp>
        <p:nvSpPr>
          <p:cNvPr id="2" name="下矢印 1"/>
          <p:cNvSpPr/>
          <p:nvPr/>
        </p:nvSpPr>
        <p:spPr>
          <a:xfrm>
            <a:off x="3261010" y="2492157"/>
            <a:ext cx="719999" cy="1390128"/>
          </a:xfrm>
          <a:prstGeom prst="down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2678846" y="2847771"/>
            <a:ext cx="1778884" cy="523220"/>
          </a:xfrm>
          <a:prstGeom prst="rect">
            <a:avLst/>
          </a:prstGeom>
          <a:noFill/>
        </p:spPr>
        <p:txBody>
          <a:bodyPr wrap="none" rtlCol="0">
            <a:spAutoFit/>
          </a:bodyPr>
          <a:lstStyle/>
          <a:p>
            <a:pPr algn="ctr"/>
            <a:r>
              <a:rPr kumimoji="1" lang="en-US" altLang="ja-JP" sz="1400" err="1">
                <a:solidFill>
                  <a:srgbClr val="58595B"/>
                </a:solidFill>
              </a:rPr>
              <a:t>Permisos</a:t>
            </a:r>
            <a:r>
              <a:rPr kumimoji="1" lang="en-US" altLang="ja-JP" sz="1400">
                <a:solidFill>
                  <a:srgbClr val="58595B"/>
                </a:solidFill>
              </a:rPr>
              <a:t> para </a:t>
            </a:r>
            <a:r>
              <a:rPr kumimoji="1" lang="en-US" altLang="ja-JP" sz="1400" err="1">
                <a:solidFill>
                  <a:srgbClr val="58595B"/>
                </a:solidFill>
              </a:rPr>
              <a:t>usar</a:t>
            </a:r>
            <a:r>
              <a:rPr kumimoji="1" lang="en-US" altLang="ja-JP" sz="1400">
                <a:solidFill>
                  <a:srgbClr val="58595B"/>
                </a:solidFill>
              </a:rPr>
              <a:t> el </a:t>
            </a:r>
          </a:p>
          <a:p>
            <a:pPr algn="ctr"/>
            <a:r>
              <a:rPr kumimoji="1" lang="en-US" altLang="ja-JP" sz="1400" err="1">
                <a:solidFill>
                  <a:srgbClr val="58595B"/>
                </a:solidFill>
              </a:rPr>
              <a:t>registro</a:t>
            </a:r>
            <a:r>
              <a:rPr kumimoji="1" lang="en-US" altLang="ja-JP" sz="1400">
                <a:solidFill>
                  <a:srgbClr val="58595B"/>
                </a:solidFill>
              </a:rPr>
              <a:t> ORCID</a:t>
            </a:r>
            <a:endParaRPr kumimoji="1" lang="ja-JP" altLang="en-US" sz="1400">
              <a:solidFill>
                <a:srgbClr val="58595B"/>
              </a:solidFill>
            </a:endParaRPr>
          </a:p>
        </p:txBody>
      </p:sp>
      <p:pic>
        <p:nvPicPr>
          <p:cNvPr id="3" name="図 2"/>
          <p:cNvPicPr>
            <a:picLocks noChangeAspect="1"/>
          </p:cNvPicPr>
          <p:nvPr/>
        </p:nvPicPr>
        <p:blipFill>
          <a:blip r:embed="rId5"/>
          <a:stretch>
            <a:fillRect/>
          </a:stretch>
        </p:blipFill>
        <p:spPr>
          <a:xfrm>
            <a:off x="2882277" y="4939964"/>
            <a:ext cx="719995" cy="719995"/>
          </a:xfrm>
          <a:prstGeom prst="rect">
            <a:avLst/>
          </a:prstGeom>
        </p:spPr>
      </p:pic>
      <p:pic>
        <p:nvPicPr>
          <p:cNvPr id="26" name="図 25"/>
          <p:cNvPicPr>
            <a:picLocks noChangeAspect="1"/>
          </p:cNvPicPr>
          <p:nvPr/>
        </p:nvPicPr>
        <p:blipFill>
          <a:blip r:embed="rId6"/>
          <a:stretch>
            <a:fillRect/>
          </a:stretch>
        </p:blipFill>
        <p:spPr>
          <a:xfrm>
            <a:off x="3089678" y="3813232"/>
            <a:ext cx="1079992" cy="1079992"/>
          </a:xfrm>
          <a:prstGeom prst="rect">
            <a:avLst/>
          </a:prstGeom>
        </p:spPr>
      </p:pic>
      <p:pic>
        <p:nvPicPr>
          <p:cNvPr id="27" name="図 2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709564" y="4893528"/>
            <a:ext cx="719993" cy="719993"/>
          </a:xfrm>
          <a:prstGeom prst="rect">
            <a:avLst/>
          </a:prstGeom>
        </p:spPr>
      </p:pic>
      <p:sp>
        <p:nvSpPr>
          <p:cNvPr id="28" name="左右矢印 27"/>
          <p:cNvSpPr/>
          <p:nvPr/>
        </p:nvSpPr>
        <p:spPr>
          <a:xfrm rot="10800000" flipV="1">
            <a:off x="4446277" y="1515104"/>
            <a:ext cx="2609902" cy="866927"/>
          </a:xfrm>
          <a:prstGeom prst="lef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vert="horz" wrap="none" rtlCol="0" anchor="ctr"/>
          <a:lstStyle/>
          <a:p>
            <a:pPr algn="ctr"/>
            <a:r>
              <a:rPr kumimoji="1" lang="en-US" altLang="ja-JP" sz="1400">
                <a:solidFill>
                  <a:srgbClr val="58595B"/>
                </a:solidFill>
              </a:rPr>
              <a:t>Registrar y </a:t>
            </a:r>
            <a:r>
              <a:rPr kumimoji="1" lang="en-US" altLang="ja-JP" sz="1400" err="1">
                <a:solidFill>
                  <a:srgbClr val="58595B"/>
                </a:solidFill>
              </a:rPr>
              <a:t>administrar</a:t>
            </a:r>
            <a:br>
              <a:rPr kumimoji="1" lang="en-US" altLang="ja-JP" sz="1400">
                <a:solidFill>
                  <a:srgbClr val="58595B"/>
                </a:solidFill>
              </a:rPr>
            </a:br>
            <a:r>
              <a:rPr kumimoji="1" lang="en-US" altLang="ja-JP" sz="1400" err="1">
                <a:solidFill>
                  <a:srgbClr val="58595B"/>
                </a:solidFill>
              </a:rPr>
              <a:t>registro</a:t>
            </a:r>
            <a:r>
              <a:rPr kumimoji="1" lang="en-US" altLang="ja-JP" sz="1400">
                <a:solidFill>
                  <a:srgbClr val="58595B"/>
                </a:solidFill>
              </a:rPr>
              <a:t> ORCID</a:t>
            </a:r>
            <a:endParaRPr kumimoji="1" lang="ja-JP" altLang="en-US" sz="1400">
              <a:solidFill>
                <a:srgbClr val="58595B"/>
              </a:solidFill>
            </a:endParaRPr>
          </a:p>
        </p:txBody>
      </p:sp>
      <p:sp>
        <p:nvSpPr>
          <p:cNvPr id="29" name="フローチャート: 書類 28"/>
          <p:cNvSpPr/>
          <p:nvPr/>
        </p:nvSpPr>
        <p:spPr>
          <a:xfrm>
            <a:off x="7224890" y="1067596"/>
            <a:ext cx="2695222" cy="4205075"/>
          </a:xfrm>
          <a:prstGeom prst="flowChartDocumen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88000" rIns="216000" rtlCol="0" anchor="ctr"/>
          <a:lstStyle/>
          <a:p>
            <a:pPr marL="285750" indent="-285750">
              <a:buFont typeface="Arial"/>
              <a:buChar char="•"/>
            </a:pPr>
            <a:endParaRPr lang="en-US" altLang="ja-JP" sz="1600">
              <a:solidFill>
                <a:srgbClr val="000000"/>
              </a:solidFill>
            </a:endParaRPr>
          </a:p>
          <a:p>
            <a:pPr marL="285750" indent="-285750">
              <a:buFont typeface="Arial"/>
              <a:buChar char="•"/>
            </a:pPr>
            <a:endParaRPr lang="en-US" altLang="ja-JP" sz="1600">
              <a:solidFill>
                <a:srgbClr val="000000"/>
              </a:solidFill>
            </a:endParaRPr>
          </a:p>
          <a:p>
            <a:pPr marL="285750" indent="-285750">
              <a:buFont typeface="Arial"/>
              <a:buChar char="•"/>
            </a:pPr>
            <a:endParaRPr lang="en-US" altLang="ja-JP" sz="1600">
              <a:solidFill>
                <a:srgbClr val="000000"/>
              </a:solidFill>
            </a:endParaRPr>
          </a:p>
          <a:p>
            <a:pPr marL="285750" indent="-285750">
              <a:buFont typeface="Arial"/>
              <a:buChar char="•"/>
            </a:pPr>
            <a:endParaRPr lang="en-US" altLang="ja-JP" sz="1600">
              <a:solidFill>
                <a:srgbClr val="000000"/>
              </a:solidFill>
            </a:endParaRPr>
          </a:p>
          <a:p>
            <a:pPr marL="285750" indent="-285750">
              <a:buFont typeface="Arial"/>
              <a:buChar char="•"/>
            </a:pPr>
            <a:r>
              <a:rPr lang="en-US" altLang="ja-JP" sz="1600">
                <a:solidFill>
                  <a:srgbClr val="000000"/>
                </a:solidFill>
              </a:rPr>
              <a:t>Basic information</a:t>
            </a:r>
          </a:p>
          <a:p>
            <a:pPr marL="742950" lvl="1" indent="-285750">
              <a:buFont typeface="Arial"/>
              <a:buChar char="•"/>
            </a:pPr>
            <a:r>
              <a:rPr lang="en-US" altLang="ja-JP" sz="1400">
                <a:solidFill>
                  <a:srgbClr val="000000"/>
                </a:solidFill>
              </a:rPr>
              <a:t>Name</a:t>
            </a:r>
          </a:p>
          <a:p>
            <a:pPr marL="742950" lvl="1" indent="-285750">
              <a:buFont typeface="Arial"/>
              <a:buChar char="•"/>
            </a:pPr>
            <a:r>
              <a:rPr lang="en-US" altLang="ja-JP" sz="1400">
                <a:solidFill>
                  <a:srgbClr val="000000"/>
                </a:solidFill>
              </a:rPr>
              <a:t>Email addresses</a:t>
            </a:r>
            <a:r>
              <a:rPr lang="ja-JP" altLang="en-US" sz="1400">
                <a:solidFill>
                  <a:srgbClr val="000000"/>
                </a:solidFill>
              </a:rPr>
              <a:t>　　　　　　</a:t>
            </a:r>
            <a:r>
              <a:rPr lang="en-US" altLang="ja-JP" sz="1400">
                <a:solidFill>
                  <a:srgbClr val="000000"/>
                </a:solidFill>
              </a:rPr>
              <a:t>etc.</a:t>
            </a:r>
          </a:p>
          <a:p>
            <a:pPr marL="285750" indent="-285750">
              <a:buFont typeface="Arial"/>
              <a:buChar char="•"/>
            </a:pPr>
            <a:r>
              <a:rPr lang="en-US" altLang="ja-JP" sz="1600">
                <a:solidFill>
                  <a:srgbClr val="000000"/>
                </a:solidFill>
              </a:rPr>
              <a:t>Account settings</a:t>
            </a:r>
          </a:p>
          <a:p>
            <a:pPr marL="285750" indent="-285750">
              <a:buFont typeface="Arial"/>
              <a:buChar char="•"/>
            </a:pPr>
            <a:endParaRPr lang="en-US" altLang="ja-JP" sz="1600">
              <a:solidFill>
                <a:srgbClr val="000000"/>
              </a:solidFill>
            </a:endParaRPr>
          </a:p>
          <a:p>
            <a:pPr marL="285750" indent="-285750">
              <a:buFont typeface="Arial"/>
              <a:buChar char="•"/>
            </a:pPr>
            <a:r>
              <a:rPr lang="en-US" altLang="ja-JP" sz="1600">
                <a:solidFill>
                  <a:srgbClr val="000000"/>
                </a:solidFill>
              </a:rPr>
              <a:t>Biography, Education, Affiliation</a:t>
            </a:r>
          </a:p>
          <a:p>
            <a:pPr marL="285750" indent="-285750">
              <a:buFont typeface="Arial"/>
              <a:buChar char="•"/>
            </a:pPr>
            <a:endParaRPr lang="en-US" altLang="ja-JP" sz="1600">
              <a:solidFill>
                <a:srgbClr val="000000"/>
              </a:solidFill>
            </a:endParaRPr>
          </a:p>
          <a:p>
            <a:pPr marL="285750" indent="-285750">
              <a:buFont typeface="Arial"/>
              <a:buChar char="•"/>
            </a:pPr>
            <a:r>
              <a:rPr kumimoji="1" lang="en-US" altLang="ja-JP" sz="1600">
                <a:solidFill>
                  <a:srgbClr val="000000"/>
                </a:solidFill>
              </a:rPr>
              <a:t>Research activities</a:t>
            </a:r>
          </a:p>
          <a:p>
            <a:pPr marL="742950" lvl="1" indent="-285750">
              <a:buFont typeface="Arial"/>
              <a:buChar char="•"/>
            </a:pPr>
            <a:r>
              <a:rPr lang="en-US" altLang="ja-JP" sz="1400">
                <a:solidFill>
                  <a:srgbClr val="000000"/>
                </a:solidFill>
              </a:rPr>
              <a:t>Publication</a:t>
            </a:r>
          </a:p>
          <a:p>
            <a:pPr marL="742950" lvl="1" indent="-285750">
              <a:buFont typeface="Arial"/>
              <a:buChar char="•"/>
            </a:pPr>
            <a:r>
              <a:rPr lang="en-US" altLang="ja-JP" sz="1400">
                <a:solidFill>
                  <a:srgbClr val="000000"/>
                </a:solidFill>
              </a:rPr>
              <a:t>Peer review</a:t>
            </a:r>
          </a:p>
          <a:p>
            <a:pPr marL="742950" lvl="1" indent="-285750">
              <a:buFont typeface="Arial"/>
              <a:buChar char="•"/>
            </a:pPr>
            <a:r>
              <a:rPr kumimoji="1" lang="en-US" altLang="ja-JP" sz="1400">
                <a:solidFill>
                  <a:srgbClr val="000000"/>
                </a:solidFill>
              </a:rPr>
              <a:t>Patents</a:t>
            </a:r>
          </a:p>
          <a:p>
            <a:pPr marL="742950" lvl="1" indent="-285750">
              <a:buFont typeface="Arial"/>
              <a:buChar char="•"/>
            </a:pPr>
            <a:r>
              <a:rPr kumimoji="1" lang="en-US" altLang="ja-JP" sz="1400">
                <a:solidFill>
                  <a:srgbClr val="000000"/>
                </a:solidFill>
              </a:rPr>
              <a:t>Grants</a:t>
            </a:r>
            <a:r>
              <a:rPr lang="ja-JP" altLang="en-US" sz="1400">
                <a:solidFill>
                  <a:srgbClr val="000000"/>
                </a:solidFill>
              </a:rPr>
              <a:t>　　</a:t>
            </a:r>
            <a:r>
              <a:rPr lang="en-US" altLang="ja-JP" sz="1400">
                <a:solidFill>
                  <a:srgbClr val="000000"/>
                </a:solidFill>
              </a:rPr>
              <a:t>etc.</a:t>
            </a:r>
            <a:endParaRPr kumimoji="1" lang="ja-JP" altLang="en-US" sz="1400">
              <a:solidFill>
                <a:srgbClr val="000000"/>
              </a:solidFill>
            </a:endParaRPr>
          </a:p>
        </p:txBody>
      </p:sp>
      <p:pic>
        <p:nvPicPr>
          <p:cNvPr id="30" name="Picture 11" descr="orcid_128x128.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03393" y="1175552"/>
            <a:ext cx="487680" cy="487680"/>
          </a:xfrm>
          <a:prstGeom prst="rect">
            <a:avLst/>
          </a:prstGeom>
        </p:spPr>
      </p:pic>
      <p:sp>
        <p:nvSpPr>
          <p:cNvPr id="31" name="テキスト ボックス 30"/>
          <p:cNvSpPr txBox="1"/>
          <p:nvPr/>
        </p:nvSpPr>
        <p:spPr>
          <a:xfrm>
            <a:off x="7996158" y="1231997"/>
            <a:ext cx="1598690" cy="307777"/>
          </a:xfrm>
          <a:prstGeom prst="rect">
            <a:avLst/>
          </a:prstGeom>
          <a:noFill/>
        </p:spPr>
        <p:txBody>
          <a:bodyPr wrap="none" rtlCol="0">
            <a:spAutoFit/>
          </a:bodyPr>
          <a:lstStyle/>
          <a:p>
            <a:pPr algn="ctr"/>
            <a:r>
              <a:rPr lang="ja-JP" altLang="ja-JP" sz="1400" err="1"/>
              <a:t>x</a:t>
            </a:r>
            <a:r>
              <a:rPr kumimoji="1" lang="en-US" altLang="ja-JP" sz="1400"/>
              <a:t>xxx-</a:t>
            </a:r>
            <a:r>
              <a:rPr kumimoji="1" lang="en-US" altLang="ja-JP" sz="1400" err="1"/>
              <a:t>xxxx</a:t>
            </a:r>
            <a:r>
              <a:rPr kumimoji="1" lang="en-US" altLang="ja-JP" sz="1400"/>
              <a:t>-</a:t>
            </a:r>
            <a:r>
              <a:rPr kumimoji="1" lang="en-US" altLang="ja-JP" sz="1400" err="1"/>
              <a:t>xxxx-xxxx</a:t>
            </a:r>
            <a:endParaRPr kumimoji="1" lang="ja-JP" altLang="en-US" sz="1400"/>
          </a:p>
        </p:txBody>
      </p:sp>
      <p:sp>
        <p:nvSpPr>
          <p:cNvPr id="33" name="正方形/長方形 32"/>
          <p:cNvSpPr/>
          <p:nvPr/>
        </p:nvSpPr>
        <p:spPr>
          <a:xfrm>
            <a:off x="7103424" y="2928231"/>
            <a:ext cx="2929577" cy="2074023"/>
          </a:xfrm>
          <a:prstGeom prst="rect">
            <a:avLst/>
          </a:prstGeom>
          <a:noFill/>
          <a:ln w="28575" cmpd="sng">
            <a:solidFill>
              <a:schemeClr val="tx1">
                <a:lumMod val="75000"/>
                <a:lumOff val="2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7712703" y="698263"/>
            <a:ext cx="1597681" cy="369332"/>
          </a:xfrm>
          <a:prstGeom prst="rect">
            <a:avLst/>
          </a:prstGeom>
          <a:noFill/>
        </p:spPr>
        <p:txBody>
          <a:bodyPr wrap="none" rtlCol="0">
            <a:spAutoFit/>
          </a:bodyPr>
          <a:lstStyle/>
          <a:p>
            <a:r>
              <a:rPr kumimoji="1" lang="en-US" altLang="ja-JP" err="1"/>
              <a:t>Registro</a:t>
            </a:r>
            <a:r>
              <a:rPr kumimoji="1" lang="en-US" altLang="ja-JP"/>
              <a:t> ORCID</a:t>
            </a:r>
            <a:endParaRPr kumimoji="1" lang="ja-JP" altLang="en-US"/>
          </a:p>
        </p:txBody>
      </p:sp>
      <p:sp>
        <p:nvSpPr>
          <p:cNvPr id="36" name="右矢印 35"/>
          <p:cNvSpPr/>
          <p:nvPr/>
        </p:nvSpPr>
        <p:spPr>
          <a:xfrm>
            <a:off x="4684889" y="4496869"/>
            <a:ext cx="2371290" cy="860778"/>
          </a:xfrm>
          <a:prstGeom prst="rightArrow">
            <a:avLst/>
          </a:prstGeom>
          <a:no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400" dirty="0" err="1">
                <a:solidFill>
                  <a:srgbClr val="58595B"/>
                </a:solidFill>
              </a:rPr>
              <a:t>Agregar</a:t>
            </a:r>
            <a:r>
              <a:rPr lang="en-US" altLang="ja-JP" sz="1400" dirty="0">
                <a:solidFill>
                  <a:srgbClr val="58595B"/>
                </a:solidFill>
              </a:rPr>
              <a:t> y </a:t>
            </a:r>
            <a:r>
              <a:rPr lang="en-US" altLang="ja-JP" sz="1400" dirty="0" err="1">
                <a:solidFill>
                  <a:srgbClr val="58595B"/>
                </a:solidFill>
              </a:rPr>
              <a:t>actualizar</a:t>
            </a:r>
            <a:r>
              <a:rPr lang="en-US" altLang="ja-JP" sz="1400" dirty="0">
                <a:solidFill>
                  <a:srgbClr val="58595B"/>
                </a:solidFill>
              </a:rPr>
              <a:t> </a:t>
            </a:r>
            <a:r>
              <a:rPr lang="en-US" altLang="ja-JP" sz="1400" dirty="0" err="1">
                <a:solidFill>
                  <a:srgbClr val="58595B"/>
                </a:solidFill>
              </a:rPr>
              <a:t>actividades</a:t>
            </a:r>
            <a:endParaRPr lang="ja-JP" altLang="en-US" sz="1400">
              <a:solidFill>
                <a:srgbClr val="58595B"/>
              </a:solidFill>
            </a:endParaRPr>
          </a:p>
        </p:txBody>
      </p:sp>
      <p:sp>
        <p:nvSpPr>
          <p:cNvPr id="8" name="スライド番号プレースホルダー 7"/>
          <p:cNvSpPr>
            <a:spLocks noGrp="1"/>
          </p:cNvSpPr>
          <p:nvPr>
            <p:ph type="sldNum" sz="quarter" idx="12"/>
          </p:nvPr>
        </p:nvSpPr>
        <p:spPr/>
        <p:txBody>
          <a:bodyPr/>
          <a:lstStyle/>
          <a:p>
            <a:pPr>
              <a:defRPr/>
            </a:pPr>
            <a:fld id="{F509E2BB-42F0-C64F-92BA-B29F38AD6CDE}" type="slidenum">
              <a:rPr lang="fr-FR" smtClean="0"/>
              <a:pPr>
                <a:defRPr/>
              </a:pPr>
              <a:t>38</a:t>
            </a:fld>
            <a:endParaRPr lang="fr-FR"/>
          </a:p>
        </p:txBody>
      </p:sp>
    </p:spTree>
    <p:extLst>
      <p:ext uri="{BB962C8B-B14F-4D97-AF65-F5344CB8AC3E}">
        <p14:creationId xmlns:p14="http://schemas.microsoft.com/office/powerpoint/2010/main" val="30836421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dissolve">
                                      <p:cBhvr>
                                        <p:cTn id="10" dur="500"/>
                                        <p:tgtEl>
                                          <p:spTgt spid="30"/>
                                        </p:tgtEl>
                                      </p:cBhvr>
                                    </p:animEffect>
                                  </p:childTnLst>
                                </p:cTn>
                              </p:par>
                              <p:par>
                                <p:cTn id="11" presetID="9"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par>
                                <p:cTn id="14" presetID="9"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par>
                                <p:cTn id="17" presetID="9"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dissolv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dissolv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dissolve">
                                      <p:cBhvr>
                                        <p:cTn id="29" dur="500"/>
                                        <p:tgtEl>
                                          <p:spTgt spid="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dissolve">
                                      <p:cBhvr>
                                        <p:cTn id="32" dur="500"/>
                                        <p:tgtEl>
                                          <p:spTgt spid="20"/>
                                        </p:tgtEl>
                                      </p:cBhvr>
                                    </p:animEffect>
                                  </p:childTnLst>
                                </p:cTn>
                              </p:par>
                            </p:childTnLst>
                          </p:cTn>
                        </p:par>
                        <p:par>
                          <p:cTn id="33" fill="hold">
                            <p:stCondLst>
                              <p:cond delay="500"/>
                            </p:stCondLst>
                            <p:childTnLst>
                              <p:par>
                                <p:cTn id="34" presetID="9"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dissolv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dissolve">
                                      <p:cBhvr>
                                        <p:cTn id="41" dur="500"/>
                                        <p:tgtEl>
                                          <p:spTgt spid="23"/>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dissolve">
                                      <p:cBhvr>
                                        <p:cTn id="44" dur="500"/>
                                        <p:tgtEl>
                                          <p:spTgt spid="36"/>
                                        </p:tgtEl>
                                      </p:cBhvr>
                                    </p:animEffect>
                                  </p:childTnLst>
                                </p:cTn>
                              </p:par>
                            </p:childTnLst>
                          </p:cTn>
                        </p:par>
                        <p:par>
                          <p:cTn id="45" fill="hold">
                            <p:stCondLst>
                              <p:cond delay="500"/>
                            </p:stCondLst>
                            <p:childTnLst>
                              <p:par>
                                <p:cTn id="46" presetID="9" presetClass="entr" presetSubtype="0" fill="hold" grpId="0"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dissolve">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20" grpId="0"/>
      <p:bldP spid="33" grpId="0" animBg="1"/>
      <p:bldP spid="3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3265025" y="1461482"/>
            <a:ext cx="719999" cy="899999"/>
          </a:xfrm>
          <a:prstGeom prst="round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円/楕円 3"/>
          <p:cNvSpPr/>
          <p:nvPr/>
        </p:nvSpPr>
        <p:spPr>
          <a:xfrm>
            <a:off x="3319025" y="950134"/>
            <a:ext cx="647999" cy="647999"/>
          </a:xfrm>
          <a:prstGeom prst="ellipse">
            <a:avLst/>
          </a:prstGeom>
          <a:solidFill>
            <a:schemeClr val="tx1">
              <a:lumMod val="60000"/>
              <a:lumOff val="40000"/>
            </a:schemeClr>
          </a:solidFill>
          <a:ln w="762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7" name="Picture 11" descr="orcid_128x128.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85771" y="1818260"/>
            <a:ext cx="487680" cy="487680"/>
          </a:xfrm>
          <a:prstGeom prst="rect">
            <a:avLst/>
          </a:prstGeom>
        </p:spPr>
      </p:pic>
      <p:sp>
        <p:nvSpPr>
          <p:cNvPr id="16" name="テキスト ボックス 15"/>
          <p:cNvSpPr txBox="1"/>
          <p:nvPr/>
        </p:nvSpPr>
        <p:spPr>
          <a:xfrm>
            <a:off x="3200300" y="580801"/>
            <a:ext cx="1606274" cy="369332"/>
          </a:xfrm>
          <a:prstGeom prst="rect">
            <a:avLst/>
          </a:prstGeom>
          <a:noFill/>
        </p:spPr>
        <p:txBody>
          <a:bodyPr wrap="none" rtlCol="0">
            <a:spAutoFit/>
          </a:bodyPr>
          <a:lstStyle/>
          <a:p>
            <a:r>
              <a:rPr kumimoji="1" lang="en-US" altLang="ja-JP">
                <a:solidFill>
                  <a:srgbClr val="58595B"/>
                </a:solidFill>
              </a:rPr>
              <a:t>INVESTIGADOR</a:t>
            </a:r>
            <a:endParaRPr kumimoji="1" lang="ja-JP" altLang="en-US">
              <a:solidFill>
                <a:srgbClr val="58595B"/>
              </a:solidFill>
            </a:endParaRPr>
          </a:p>
        </p:txBody>
      </p:sp>
      <p:sp>
        <p:nvSpPr>
          <p:cNvPr id="17" name="テキスト ボックス 16"/>
          <p:cNvSpPr txBox="1"/>
          <p:nvPr/>
        </p:nvSpPr>
        <p:spPr>
          <a:xfrm>
            <a:off x="1812747" y="3762255"/>
            <a:ext cx="1271951" cy="369332"/>
          </a:xfrm>
          <a:prstGeom prst="rect">
            <a:avLst/>
          </a:prstGeom>
          <a:noFill/>
        </p:spPr>
        <p:txBody>
          <a:bodyPr wrap="none" rtlCol="0">
            <a:spAutoFit/>
          </a:bodyPr>
          <a:lstStyle/>
          <a:p>
            <a:r>
              <a:rPr kumimoji="1" lang="en-US" altLang="ja-JP" err="1">
                <a:solidFill>
                  <a:srgbClr val="58595B"/>
                </a:solidFill>
              </a:rPr>
              <a:t>universidad</a:t>
            </a:r>
            <a:endParaRPr kumimoji="1" lang="ja-JP" altLang="en-US">
              <a:solidFill>
                <a:srgbClr val="58595B"/>
              </a:solidFill>
            </a:endParaRPr>
          </a:p>
        </p:txBody>
      </p:sp>
      <p:pic>
        <p:nvPicPr>
          <p:cNvPr id="22" name="図 2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25024" y="2965077"/>
            <a:ext cx="540000" cy="540000"/>
          </a:xfrm>
          <a:prstGeom prst="rect">
            <a:avLst/>
          </a:prstGeom>
        </p:spPr>
      </p:pic>
      <p:sp>
        <p:nvSpPr>
          <p:cNvPr id="2" name="下矢印 1"/>
          <p:cNvSpPr/>
          <p:nvPr/>
        </p:nvSpPr>
        <p:spPr>
          <a:xfrm>
            <a:off x="3261010" y="2492157"/>
            <a:ext cx="719999" cy="878834"/>
          </a:xfrm>
          <a:prstGeom prst="down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2678850" y="2441857"/>
            <a:ext cx="1778885" cy="523220"/>
          </a:xfrm>
          <a:prstGeom prst="rect">
            <a:avLst/>
          </a:prstGeom>
          <a:noFill/>
        </p:spPr>
        <p:txBody>
          <a:bodyPr wrap="none" rtlCol="0">
            <a:spAutoFit/>
          </a:bodyPr>
          <a:lstStyle/>
          <a:p>
            <a:pPr algn="ctr"/>
            <a:r>
              <a:rPr kumimoji="1" lang="en-US" altLang="ja-JP" sz="1400" err="1">
                <a:solidFill>
                  <a:srgbClr val="58595B"/>
                </a:solidFill>
              </a:rPr>
              <a:t>Permisos</a:t>
            </a:r>
            <a:r>
              <a:rPr kumimoji="1" lang="en-US" altLang="ja-JP" sz="1400">
                <a:solidFill>
                  <a:srgbClr val="58595B"/>
                </a:solidFill>
              </a:rPr>
              <a:t> para </a:t>
            </a:r>
            <a:r>
              <a:rPr kumimoji="1" lang="en-US" altLang="ja-JP" sz="1400" err="1">
                <a:solidFill>
                  <a:srgbClr val="58595B"/>
                </a:solidFill>
              </a:rPr>
              <a:t>usar</a:t>
            </a:r>
            <a:r>
              <a:rPr kumimoji="1" lang="en-US" altLang="ja-JP" sz="1400">
                <a:solidFill>
                  <a:srgbClr val="58595B"/>
                </a:solidFill>
              </a:rPr>
              <a:t> el </a:t>
            </a:r>
          </a:p>
          <a:p>
            <a:pPr algn="ctr"/>
            <a:r>
              <a:rPr kumimoji="1" lang="en-US" altLang="ja-JP" sz="1400" err="1">
                <a:solidFill>
                  <a:srgbClr val="58595B"/>
                </a:solidFill>
              </a:rPr>
              <a:t>registro</a:t>
            </a:r>
            <a:r>
              <a:rPr kumimoji="1" lang="en-US" altLang="ja-JP" sz="1400">
                <a:solidFill>
                  <a:srgbClr val="58595B"/>
                </a:solidFill>
              </a:rPr>
              <a:t> ORCID</a:t>
            </a:r>
            <a:endParaRPr kumimoji="1" lang="ja-JP" altLang="en-US" sz="1400">
              <a:solidFill>
                <a:srgbClr val="58595B"/>
              </a:solidFill>
            </a:endParaRPr>
          </a:p>
        </p:txBody>
      </p:sp>
      <p:pic>
        <p:nvPicPr>
          <p:cNvPr id="3" name="図 2"/>
          <p:cNvPicPr>
            <a:picLocks noChangeAspect="1"/>
          </p:cNvPicPr>
          <p:nvPr/>
        </p:nvPicPr>
        <p:blipFill>
          <a:blip r:embed="rId5"/>
          <a:stretch>
            <a:fillRect/>
          </a:stretch>
        </p:blipFill>
        <p:spPr>
          <a:xfrm>
            <a:off x="3261014" y="5336004"/>
            <a:ext cx="719995" cy="719995"/>
          </a:xfrm>
          <a:prstGeom prst="rect">
            <a:avLst/>
          </a:prstGeom>
        </p:spPr>
      </p:pic>
      <p:pic>
        <p:nvPicPr>
          <p:cNvPr id="26" name="図 25"/>
          <p:cNvPicPr>
            <a:picLocks noChangeAspect="1"/>
          </p:cNvPicPr>
          <p:nvPr/>
        </p:nvPicPr>
        <p:blipFill>
          <a:blip r:embed="rId6"/>
          <a:stretch>
            <a:fillRect/>
          </a:stretch>
        </p:blipFill>
        <p:spPr>
          <a:xfrm>
            <a:off x="3089678" y="3263284"/>
            <a:ext cx="1079992" cy="1079992"/>
          </a:xfrm>
          <a:prstGeom prst="rect">
            <a:avLst/>
          </a:prstGeom>
        </p:spPr>
      </p:pic>
      <p:pic>
        <p:nvPicPr>
          <p:cNvPr id="27" name="図 2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65031" y="4436009"/>
            <a:ext cx="719993" cy="719993"/>
          </a:xfrm>
          <a:prstGeom prst="rect">
            <a:avLst/>
          </a:prstGeom>
        </p:spPr>
      </p:pic>
      <p:sp>
        <p:nvSpPr>
          <p:cNvPr id="28" name="左右矢印 27"/>
          <p:cNvSpPr/>
          <p:nvPr/>
        </p:nvSpPr>
        <p:spPr>
          <a:xfrm rot="10800000" flipV="1">
            <a:off x="4446277" y="1515104"/>
            <a:ext cx="2609902" cy="866927"/>
          </a:xfrm>
          <a:prstGeom prst="lef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vert="horz" wrap="none" rtlCol="0" anchor="ctr"/>
          <a:lstStyle/>
          <a:p>
            <a:pPr algn="ctr"/>
            <a:r>
              <a:rPr kumimoji="1" lang="en-US" altLang="ja-JP" sz="1400">
                <a:solidFill>
                  <a:srgbClr val="58595B"/>
                </a:solidFill>
              </a:rPr>
              <a:t>Registrar y </a:t>
            </a:r>
            <a:r>
              <a:rPr kumimoji="1" lang="en-US" altLang="ja-JP" sz="1400" err="1">
                <a:solidFill>
                  <a:srgbClr val="58595B"/>
                </a:solidFill>
              </a:rPr>
              <a:t>administrar</a:t>
            </a:r>
            <a:endParaRPr kumimoji="1" lang="en-US" altLang="ja-JP" sz="1400">
              <a:solidFill>
                <a:srgbClr val="58595B"/>
              </a:solidFill>
            </a:endParaRPr>
          </a:p>
          <a:p>
            <a:pPr algn="ctr"/>
            <a:r>
              <a:rPr kumimoji="1" lang="en-US" altLang="ja-JP" sz="1400" err="1">
                <a:solidFill>
                  <a:srgbClr val="58595B"/>
                </a:solidFill>
              </a:rPr>
              <a:t>Registro</a:t>
            </a:r>
            <a:r>
              <a:rPr kumimoji="1" lang="en-US" altLang="ja-JP" sz="1400">
                <a:solidFill>
                  <a:srgbClr val="58595B"/>
                </a:solidFill>
              </a:rPr>
              <a:t> ORCID</a:t>
            </a:r>
            <a:endParaRPr kumimoji="1" lang="ja-JP" altLang="en-US" sz="1400">
              <a:solidFill>
                <a:srgbClr val="58595B"/>
              </a:solidFill>
            </a:endParaRPr>
          </a:p>
        </p:txBody>
      </p:sp>
      <p:sp>
        <p:nvSpPr>
          <p:cNvPr id="29" name="フローチャート: 書類 28"/>
          <p:cNvSpPr/>
          <p:nvPr/>
        </p:nvSpPr>
        <p:spPr>
          <a:xfrm>
            <a:off x="7224890" y="1067596"/>
            <a:ext cx="2695222" cy="5125883"/>
          </a:xfrm>
          <a:prstGeom prst="flowChartDocumen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88000" rIns="216000" rtlCol="0" anchor="ctr"/>
          <a:lstStyle/>
          <a:p>
            <a:pPr marL="285750" indent="-285750">
              <a:buFont typeface="Arial"/>
              <a:buChar char="•"/>
            </a:pPr>
            <a:endParaRPr lang="en-US" altLang="ja-JP" sz="1600">
              <a:solidFill>
                <a:srgbClr val="000000"/>
              </a:solidFill>
            </a:endParaRPr>
          </a:p>
          <a:p>
            <a:pPr marL="285750" indent="-285750">
              <a:buFont typeface="Arial"/>
              <a:buChar char="•"/>
            </a:pPr>
            <a:endParaRPr lang="en-US" altLang="ja-JP" sz="1600">
              <a:solidFill>
                <a:srgbClr val="000000"/>
              </a:solidFill>
            </a:endParaRPr>
          </a:p>
          <a:p>
            <a:pPr marL="285750" indent="-285750">
              <a:buFont typeface="Arial"/>
              <a:buChar char="•"/>
            </a:pPr>
            <a:endParaRPr lang="en-US" altLang="ja-JP" sz="1600">
              <a:solidFill>
                <a:srgbClr val="000000"/>
              </a:solidFill>
            </a:endParaRPr>
          </a:p>
          <a:p>
            <a:pPr marL="285750" indent="-285750">
              <a:buFont typeface="Arial"/>
              <a:buChar char="•"/>
            </a:pPr>
            <a:endParaRPr lang="en-US" altLang="ja-JP" sz="1600">
              <a:solidFill>
                <a:srgbClr val="000000"/>
              </a:solidFill>
            </a:endParaRPr>
          </a:p>
          <a:p>
            <a:pPr marL="285750" indent="-285750">
              <a:buFont typeface="Arial"/>
              <a:buChar char="•"/>
            </a:pPr>
            <a:r>
              <a:rPr lang="en-US" altLang="ja-JP" sz="1600">
                <a:solidFill>
                  <a:srgbClr val="000000"/>
                </a:solidFill>
              </a:rPr>
              <a:t>Basic information</a:t>
            </a:r>
          </a:p>
          <a:p>
            <a:pPr marL="742950" lvl="1" indent="-285750">
              <a:buFont typeface="Arial"/>
              <a:buChar char="•"/>
            </a:pPr>
            <a:r>
              <a:rPr lang="en-US" altLang="ja-JP" sz="1400">
                <a:solidFill>
                  <a:srgbClr val="000000"/>
                </a:solidFill>
              </a:rPr>
              <a:t>Name</a:t>
            </a:r>
          </a:p>
          <a:p>
            <a:pPr marL="742950" lvl="1" indent="-285750">
              <a:buFont typeface="Arial"/>
              <a:buChar char="•"/>
            </a:pPr>
            <a:r>
              <a:rPr lang="en-US" altLang="ja-JP" sz="1400">
                <a:solidFill>
                  <a:srgbClr val="000000"/>
                </a:solidFill>
              </a:rPr>
              <a:t>Email addresses</a:t>
            </a:r>
            <a:r>
              <a:rPr lang="ja-JP" altLang="en-US" sz="1400">
                <a:solidFill>
                  <a:srgbClr val="000000"/>
                </a:solidFill>
              </a:rPr>
              <a:t>　　　　　　</a:t>
            </a:r>
            <a:r>
              <a:rPr lang="en-US" altLang="ja-JP" sz="1400">
                <a:solidFill>
                  <a:srgbClr val="000000"/>
                </a:solidFill>
              </a:rPr>
              <a:t>etc.</a:t>
            </a:r>
          </a:p>
          <a:p>
            <a:pPr marL="285750" indent="-285750">
              <a:buFont typeface="Arial"/>
              <a:buChar char="•"/>
            </a:pPr>
            <a:r>
              <a:rPr lang="en-US" altLang="ja-JP" sz="1600">
                <a:solidFill>
                  <a:srgbClr val="000000"/>
                </a:solidFill>
              </a:rPr>
              <a:t>Account settings</a:t>
            </a:r>
          </a:p>
          <a:p>
            <a:pPr marL="285750" indent="-285750">
              <a:buFont typeface="Arial"/>
              <a:buChar char="•"/>
            </a:pPr>
            <a:endParaRPr lang="en-US" altLang="ja-JP" sz="1600">
              <a:solidFill>
                <a:srgbClr val="000000"/>
              </a:solidFill>
            </a:endParaRPr>
          </a:p>
          <a:p>
            <a:endParaRPr lang="en-US" altLang="ja-JP" sz="1600">
              <a:solidFill>
                <a:srgbClr val="000000"/>
              </a:solidFill>
            </a:endParaRPr>
          </a:p>
          <a:p>
            <a:endParaRPr lang="en-US" altLang="ja-JP" sz="1600">
              <a:solidFill>
                <a:srgbClr val="000000"/>
              </a:solidFill>
            </a:endParaRPr>
          </a:p>
          <a:p>
            <a:endParaRPr lang="en-US" altLang="ja-JP" sz="1600">
              <a:solidFill>
                <a:srgbClr val="000000"/>
              </a:solidFill>
            </a:endParaRPr>
          </a:p>
          <a:p>
            <a:endParaRPr lang="en-US" altLang="ja-JP" sz="1600">
              <a:solidFill>
                <a:srgbClr val="000000"/>
              </a:solidFill>
            </a:endParaRPr>
          </a:p>
          <a:p>
            <a:endParaRPr lang="en-US" altLang="ja-JP" sz="1600">
              <a:solidFill>
                <a:srgbClr val="000000"/>
              </a:solidFill>
            </a:endParaRPr>
          </a:p>
          <a:p>
            <a:endParaRPr lang="en-US" altLang="ja-JP" sz="1600">
              <a:solidFill>
                <a:srgbClr val="000000"/>
              </a:solidFill>
            </a:endParaRPr>
          </a:p>
          <a:p>
            <a:endParaRPr lang="en-US" altLang="ja-JP" sz="1600">
              <a:solidFill>
                <a:srgbClr val="000000"/>
              </a:solidFill>
            </a:endParaRPr>
          </a:p>
          <a:p>
            <a:endParaRPr lang="en-US" altLang="ja-JP" sz="1600">
              <a:solidFill>
                <a:srgbClr val="000000"/>
              </a:solidFill>
            </a:endParaRPr>
          </a:p>
          <a:p>
            <a:endParaRPr lang="en-US" altLang="ja-JP" sz="1600">
              <a:solidFill>
                <a:srgbClr val="000000"/>
              </a:solidFill>
            </a:endParaRPr>
          </a:p>
          <a:p>
            <a:endParaRPr lang="en-US" altLang="ja-JP" sz="1600">
              <a:solidFill>
                <a:srgbClr val="000000"/>
              </a:solidFill>
            </a:endParaRPr>
          </a:p>
          <a:p>
            <a:endParaRPr lang="en-US" altLang="ja-JP" sz="1600">
              <a:solidFill>
                <a:srgbClr val="000000"/>
              </a:solidFill>
            </a:endParaRPr>
          </a:p>
        </p:txBody>
      </p:sp>
      <p:pic>
        <p:nvPicPr>
          <p:cNvPr id="30" name="Picture 11" descr="orcid_128x128.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03393" y="1175552"/>
            <a:ext cx="487680" cy="487680"/>
          </a:xfrm>
          <a:prstGeom prst="rect">
            <a:avLst/>
          </a:prstGeom>
        </p:spPr>
      </p:pic>
      <p:sp>
        <p:nvSpPr>
          <p:cNvPr id="31" name="テキスト ボックス 30"/>
          <p:cNvSpPr txBox="1"/>
          <p:nvPr/>
        </p:nvSpPr>
        <p:spPr>
          <a:xfrm>
            <a:off x="7996158" y="1231997"/>
            <a:ext cx="1598690" cy="307777"/>
          </a:xfrm>
          <a:prstGeom prst="rect">
            <a:avLst/>
          </a:prstGeom>
          <a:noFill/>
        </p:spPr>
        <p:txBody>
          <a:bodyPr wrap="none" rtlCol="0">
            <a:spAutoFit/>
          </a:bodyPr>
          <a:lstStyle/>
          <a:p>
            <a:pPr algn="ctr"/>
            <a:r>
              <a:rPr lang="ja-JP" altLang="ja-JP" sz="1400" err="1"/>
              <a:t>x</a:t>
            </a:r>
            <a:r>
              <a:rPr kumimoji="1" lang="en-US" altLang="ja-JP" sz="1400"/>
              <a:t>xxx-</a:t>
            </a:r>
            <a:r>
              <a:rPr kumimoji="1" lang="en-US" altLang="ja-JP" sz="1400" err="1"/>
              <a:t>xxxx</a:t>
            </a:r>
            <a:r>
              <a:rPr kumimoji="1" lang="en-US" altLang="ja-JP" sz="1400"/>
              <a:t>-</a:t>
            </a:r>
            <a:r>
              <a:rPr kumimoji="1" lang="en-US" altLang="ja-JP" sz="1400" err="1"/>
              <a:t>xxxx-xxxx</a:t>
            </a:r>
            <a:endParaRPr kumimoji="1" lang="ja-JP" altLang="en-US" sz="1400"/>
          </a:p>
        </p:txBody>
      </p:sp>
      <p:sp>
        <p:nvSpPr>
          <p:cNvPr id="33" name="正方形/長方形 32"/>
          <p:cNvSpPr/>
          <p:nvPr/>
        </p:nvSpPr>
        <p:spPr>
          <a:xfrm>
            <a:off x="7376684" y="3399725"/>
            <a:ext cx="2382972" cy="834024"/>
          </a:xfrm>
          <a:prstGeom prst="rect">
            <a:avLst/>
          </a:prstGeom>
          <a:solidFill>
            <a:schemeClr val="bg1"/>
          </a:solidFill>
          <a:ln w="28575" cmpd="sng">
            <a:solidFill>
              <a:schemeClr val="tx1">
                <a:lumMod val="75000"/>
                <a:lumOff val="25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ja-JP" sz="1400" dirty="0">
                <a:solidFill>
                  <a:srgbClr val="58595B"/>
                </a:solidFill>
              </a:rPr>
              <a:t>Employment:</a:t>
            </a:r>
          </a:p>
          <a:p>
            <a:r>
              <a:rPr kumimoji="1" lang="en-US" altLang="ja-JP" sz="1400" dirty="0">
                <a:solidFill>
                  <a:srgbClr val="58595B"/>
                </a:solidFill>
              </a:rPr>
              <a:t>XXX University</a:t>
            </a:r>
          </a:p>
          <a:p>
            <a:r>
              <a:rPr kumimoji="1" lang="en-US" altLang="ja-JP" sz="1400" dirty="0">
                <a:solidFill>
                  <a:srgbClr val="58595B"/>
                </a:solidFill>
              </a:rPr>
              <a:t>Source: </a:t>
            </a:r>
            <a:r>
              <a:rPr kumimoji="1" lang="en-US" altLang="ja-JP" sz="1400" dirty="0">
                <a:solidFill>
                  <a:srgbClr val="FF0000"/>
                </a:solidFill>
              </a:rPr>
              <a:t>XXX University</a:t>
            </a:r>
            <a:endParaRPr kumimoji="1" lang="ja-JP" altLang="en-US" sz="1400">
              <a:solidFill>
                <a:srgbClr val="FF0000"/>
              </a:solidFill>
            </a:endParaRPr>
          </a:p>
        </p:txBody>
      </p:sp>
      <p:sp>
        <p:nvSpPr>
          <p:cNvPr id="35" name="テキスト ボックス 34"/>
          <p:cNvSpPr txBox="1"/>
          <p:nvPr/>
        </p:nvSpPr>
        <p:spPr>
          <a:xfrm>
            <a:off x="7712703" y="698263"/>
            <a:ext cx="1597681" cy="369332"/>
          </a:xfrm>
          <a:prstGeom prst="rect">
            <a:avLst/>
          </a:prstGeom>
          <a:noFill/>
        </p:spPr>
        <p:txBody>
          <a:bodyPr wrap="none" rtlCol="0">
            <a:spAutoFit/>
          </a:bodyPr>
          <a:lstStyle/>
          <a:p>
            <a:r>
              <a:rPr kumimoji="1" lang="en-US" altLang="ja-JP" err="1"/>
              <a:t>Registro</a:t>
            </a:r>
            <a:r>
              <a:rPr kumimoji="1" lang="en-US" altLang="ja-JP"/>
              <a:t> ORCID</a:t>
            </a:r>
            <a:endParaRPr kumimoji="1" lang="ja-JP" altLang="en-US"/>
          </a:p>
        </p:txBody>
      </p:sp>
      <p:sp>
        <p:nvSpPr>
          <p:cNvPr id="36" name="右矢印 35"/>
          <p:cNvSpPr/>
          <p:nvPr/>
        </p:nvSpPr>
        <p:spPr>
          <a:xfrm>
            <a:off x="4684889" y="3449349"/>
            <a:ext cx="2371290" cy="860778"/>
          </a:xfrm>
          <a:prstGeom prst="rightArrow">
            <a:avLst/>
          </a:prstGeom>
          <a:no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400">
                <a:solidFill>
                  <a:srgbClr val="58595B"/>
                </a:solidFill>
              </a:rPr>
              <a:t>Este </a:t>
            </a:r>
            <a:r>
              <a:rPr lang="en-US" altLang="ja-JP" sz="1400" err="1">
                <a:solidFill>
                  <a:srgbClr val="58595B"/>
                </a:solidFill>
              </a:rPr>
              <a:t>investigador</a:t>
            </a:r>
            <a:r>
              <a:rPr lang="en-US" altLang="ja-JP" sz="1400">
                <a:solidFill>
                  <a:srgbClr val="58595B"/>
                </a:solidFill>
              </a:rPr>
              <a:t> </a:t>
            </a:r>
            <a:r>
              <a:rPr lang="en-US" altLang="ja-JP" sz="1400" err="1">
                <a:solidFill>
                  <a:srgbClr val="58595B"/>
                </a:solidFill>
              </a:rPr>
              <a:t>trabaja</a:t>
            </a:r>
            <a:r>
              <a:rPr lang="en-US" altLang="ja-JP" sz="1400">
                <a:solidFill>
                  <a:srgbClr val="58595B"/>
                </a:solidFill>
              </a:rPr>
              <a:t> </a:t>
            </a:r>
            <a:r>
              <a:rPr lang="en-US" altLang="ja-JP" sz="1400" err="1">
                <a:solidFill>
                  <a:srgbClr val="58595B"/>
                </a:solidFill>
              </a:rPr>
              <a:t>en</a:t>
            </a:r>
            <a:r>
              <a:rPr lang="en-US" altLang="ja-JP" sz="1400">
                <a:solidFill>
                  <a:srgbClr val="58595B"/>
                </a:solidFill>
              </a:rPr>
              <a:t>:</a:t>
            </a:r>
            <a:endParaRPr lang="ja-JP" altLang="en-US" sz="1400">
              <a:solidFill>
                <a:srgbClr val="58595B"/>
              </a:solidFill>
            </a:endParaRPr>
          </a:p>
        </p:txBody>
      </p:sp>
      <p:sp>
        <p:nvSpPr>
          <p:cNvPr id="8" name="スライド番号プレースホルダー 7"/>
          <p:cNvSpPr>
            <a:spLocks noGrp="1"/>
          </p:cNvSpPr>
          <p:nvPr>
            <p:ph type="sldNum" sz="quarter" idx="12"/>
          </p:nvPr>
        </p:nvSpPr>
        <p:spPr/>
        <p:txBody>
          <a:bodyPr/>
          <a:lstStyle/>
          <a:p>
            <a:pPr>
              <a:defRPr/>
            </a:pPr>
            <a:fld id="{F509E2BB-42F0-C64F-92BA-B29F38AD6CDE}" type="slidenum">
              <a:rPr lang="fr-FR" smtClean="0"/>
              <a:pPr>
                <a:defRPr/>
              </a:pPr>
              <a:t>39</a:t>
            </a:fld>
            <a:endParaRPr lang="fr-FR"/>
          </a:p>
        </p:txBody>
      </p:sp>
      <p:sp>
        <p:nvSpPr>
          <p:cNvPr id="24" name="テキスト ボックス 23"/>
          <p:cNvSpPr txBox="1"/>
          <p:nvPr/>
        </p:nvSpPr>
        <p:spPr>
          <a:xfrm>
            <a:off x="1666041" y="4632921"/>
            <a:ext cx="1592808" cy="369332"/>
          </a:xfrm>
          <a:prstGeom prst="rect">
            <a:avLst/>
          </a:prstGeom>
          <a:noFill/>
        </p:spPr>
        <p:txBody>
          <a:bodyPr wrap="none" rtlCol="0">
            <a:spAutoFit/>
          </a:bodyPr>
          <a:lstStyle/>
          <a:p>
            <a:pPr algn="ctr"/>
            <a:r>
              <a:rPr kumimoji="1" lang="en-US" altLang="ja-JP" err="1">
                <a:solidFill>
                  <a:srgbClr val="58595B"/>
                </a:solidFill>
              </a:rPr>
              <a:t>financiamiento</a:t>
            </a:r>
            <a:endParaRPr kumimoji="1" lang="ja-JP" altLang="en-US">
              <a:solidFill>
                <a:srgbClr val="58595B"/>
              </a:solidFill>
            </a:endParaRPr>
          </a:p>
        </p:txBody>
      </p:sp>
      <p:sp>
        <p:nvSpPr>
          <p:cNvPr id="25" name="右矢印 24"/>
          <p:cNvSpPr/>
          <p:nvPr/>
        </p:nvSpPr>
        <p:spPr>
          <a:xfrm>
            <a:off x="4684889" y="4390533"/>
            <a:ext cx="2371290" cy="860778"/>
          </a:xfrm>
          <a:prstGeom prst="rightArrow">
            <a:avLst/>
          </a:prstGeom>
          <a:no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400">
                <a:solidFill>
                  <a:srgbClr val="58595B"/>
                </a:solidFill>
              </a:rPr>
              <a:t>Este </a:t>
            </a:r>
            <a:r>
              <a:rPr lang="en-US" altLang="ja-JP" sz="1400" err="1">
                <a:solidFill>
                  <a:srgbClr val="58595B"/>
                </a:solidFill>
              </a:rPr>
              <a:t>investigador</a:t>
            </a:r>
            <a:r>
              <a:rPr lang="en-US" altLang="ja-JP" sz="1400">
                <a:solidFill>
                  <a:srgbClr val="58595B"/>
                </a:solidFill>
              </a:rPr>
              <a:t> </a:t>
            </a:r>
            <a:r>
              <a:rPr lang="en-US" altLang="ja-JP" sz="1400" err="1">
                <a:solidFill>
                  <a:srgbClr val="58595B"/>
                </a:solidFill>
              </a:rPr>
              <a:t>recibió</a:t>
            </a:r>
            <a:r>
              <a:rPr lang="en-US" altLang="ja-JP" sz="1400">
                <a:solidFill>
                  <a:srgbClr val="58595B"/>
                </a:solidFill>
              </a:rPr>
              <a:t> </a:t>
            </a:r>
            <a:r>
              <a:rPr lang="en-US" altLang="ja-JP" sz="1400" err="1">
                <a:solidFill>
                  <a:srgbClr val="58595B"/>
                </a:solidFill>
              </a:rPr>
              <a:t>este</a:t>
            </a:r>
            <a:r>
              <a:rPr lang="en-US" altLang="ja-JP" sz="1400">
                <a:solidFill>
                  <a:srgbClr val="58595B"/>
                </a:solidFill>
              </a:rPr>
              <a:t> </a:t>
            </a:r>
            <a:r>
              <a:rPr lang="en-US" altLang="ja-JP" sz="1400" err="1">
                <a:solidFill>
                  <a:srgbClr val="58595B"/>
                </a:solidFill>
              </a:rPr>
              <a:t>fondo</a:t>
            </a:r>
            <a:r>
              <a:rPr lang="en-US" altLang="ja-JP" sz="1400">
                <a:solidFill>
                  <a:srgbClr val="58595B"/>
                </a:solidFill>
              </a:rPr>
              <a:t>:</a:t>
            </a:r>
            <a:endParaRPr lang="ja-JP" altLang="en-US" sz="1400">
              <a:solidFill>
                <a:srgbClr val="58595B"/>
              </a:solidFill>
            </a:endParaRPr>
          </a:p>
        </p:txBody>
      </p:sp>
      <p:sp>
        <p:nvSpPr>
          <p:cNvPr id="32" name="正方形/長方形 31"/>
          <p:cNvSpPr/>
          <p:nvPr/>
        </p:nvSpPr>
        <p:spPr>
          <a:xfrm>
            <a:off x="7376684" y="4364609"/>
            <a:ext cx="2382972" cy="834024"/>
          </a:xfrm>
          <a:prstGeom prst="rect">
            <a:avLst/>
          </a:prstGeom>
          <a:solidFill>
            <a:schemeClr val="bg1"/>
          </a:solidFill>
          <a:ln w="28575" cmpd="sng">
            <a:solidFill>
              <a:schemeClr val="tx1">
                <a:lumMod val="75000"/>
                <a:lumOff val="25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ja-JP" sz="1400" dirty="0">
                <a:solidFill>
                  <a:srgbClr val="58595B"/>
                </a:solidFill>
              </a:rPr>
              <a:t>Funding:</a:t>
            </a:r>
          </a:p>
          <a:p>
            <a:r>
              <a:rPr kumimoji="1" lang="en-US" altLang="ja-JP" sz="1400" dirty="0">
                <a:solidFill>
                  <a:srgbClr val="58595B"/>
                </a:solidFill>
              </a:rPr>
              <a:t>YYY Foundation, Grant #123</a:t>
            </a:r>
          </a:p>
          <a:p>
            <a:r>
              <a:rPr kumimoji="1" lang="en-US" altLang="ja-JP" sz="1400" dirty="0">
                <a:solidFill>
                  <a:srgbClr val="58595B"/>
                </a:solidFill>
              </a:rPr>
              <a:t>Source: </a:t>
            </a:r>
            <a:r>
              <a:rPr kumimoji="1" lang="en-US" altLang="ja-JP" sz="1400" dirty="0">
                <a:solidFill>
                  <a:srgbClr val="FF0000"/>
                </a:solidFill>
              </a:rPr>
              <a:t>YYY Foundation</a:t>
            </a:r>
            <a:endParaRPr kumimoji="1" lang="ja-JP" altLang="en-US" sz="1400">
              <a:solidFill>
                <a:srgbClr val="FF0000"/>
              </a:solidFill>
            </a:endParaRPr>
          </a:p>
        </p:txBody>
      </p:sp>
      <p:pic>
        <p:nvPicPr>
          <p:cNvPr id="34" name="図 3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40630" y="4462253"/>
            <a:ext cx="540000" cy="540000"/>
          </a:xfrm>
          <a:prstGeom prst="rect">
            <a:avLst/>
          </a:prstGeom>
        </p:spPr>
      </p:pic>
      <p:sp>
        <p:nvSpPr>
          <p:cNvPr id="37" name="右矢印 36"/>
          <p:cNvSpPr/>
          <p:nvPr/>
        </p:nvSpPr>
        <p:spPr>
          <a:xfrm>
            <a:off x="4684889" y="5315481"/>
            <a:ext cx="2371290" cy="860778"/>
          </a:xfrm>
          <a:prstGeom prst="rightArrow">
            <a:avLst/>
          </a:prstGeom>
          <a:no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400">
                <a:solidFill>
                  <a:srgbClr val="58595B"/>
                </a:solidFill>
              </a:rPr>
              <a:t>Este </a:t>
            </a:r>
            <a:r>
              <a:rPr lang="en-US" altLang="ja-JP" sz="1400" err="1">
                <a:solidFill>
                  <a:srgbClr val="58595B"/>
                </a:solidFill>
              </a:rPr>
              <a:t>investigador</a:t>
            </a:r>
            <a:r>
              <a:rPr lang="en-US" altLang="ja-JP" sz="1400">
                <a:solidFill>
                  <a:srgbClr val="58595B"/>
                </a:solidFill>
              </a:rPr>
              <a:t> </a:t>
            </a:r>
            <a:r>
              <a:rPr lang="en-US" altLang="ja-JP" sz="1400" err="1">
                <a:solidFill>
                  <a:srgbClr val="58595B"/>
                </a:solidFill>
              </a:rPr>
              <a:t>contribuyó</a:t>
            </a:r>
            <a:r>
              <a:rPr lang="en-US" altLang="ja-JP" sz="1400">
                <a:solidFill>
                  <a:srgbClr val="58595B"/>
                </a:solidFill>
              </a:rPr>
              <a:t> con:</a:t>
            </a:r>
            <a:endParaRPr lang="ja-JP" altLang="en-US" sz="1400">
              <a:solidFill>
                <a:srgbClr val="58595B"/>
              </a:solidFill>
            </a:endParaRPr>
          </a:p>
        </p:txBody>
      </p:sp>
      <p:pic>
        <p:nvPicPr>
          <p:cNvPr id="38" name="図 3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40630" y="5387201"/>
            <a:ext cx="540000" cy="540000"/>
          </a:xfrm>
          <a:prstGeom prst="rect">
            <a:avLst/>
          </a:prstGeom>
        </p:spPr>
      </p:pic>
      <p:sp>
        <p:nvSpPr>
          <p:cNvPr id="39" name="正方形/長方形 38"/>
          <p:cNvSpPr/>
          <p:nvPr/>
        </p:nvSpPr>
        <p:spPr>
          <a:xfrm>
            <a:off x="7376684" y="5305793"/>
            <a:ext cx="2382972" cy="834024"/>
          </a:xfrm>
          <a:prstGeom prst="rect">
            <a:avLst/>
          </a:prstGeom>
          <a:solidFill>
            <a:schemeClr val="bg1"/>
          </a:solidFill>
          <a:ln w="28575" cmpd="sng">
            <a:solidFill>
              <a:schemeClr val="tx1">
                <a:lumMod val="75000"/>
                <a:lumOff val="25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ja-JP" sz="1400" dirty="0">
                <a:solidFill>
                  <a:srgbClr val="58595B"/>
                </a:solidFill>
              </a:rPr>
              <a:t>Article:</a:t>
            </a:r>
          </a:p>
          <a:p>
            <a:r>
              <a:rPr kumimoji="1" lang="en-US" altLang="ja-JP" sz="1400" dirty="0">
                <a:solidFill>
                  <a:srgbClr val="58595B"/>
                </a:solidFill>
              </a:rPr>
              <a:t>Journal ZZZ, vol. 45, 2016</a:t>
            </a:r>
          </a:p>
          <a:p>
            <a:r>
              <a:rPr kumimoji="1" lang="en-US" altLang="ja-JP" sz="1400" dirty="0">
                <a:solidFill>
                  <a:srgbClr val="58595B"/>
                </a:solidFill>
              </a:rPr>
              <a:t>Source: </a:t>
            </a:r>
            <a:r>
              <a:rPr kumimoji="1" lang="en-US" altLang="ja-JP" sz="1400" dirty="0">
                <a:solidFill>
                  <a:srgbClr val="FF0000"/>
                </a:solidFill>
              </a:rPr>
              <a:t>ZZZ Publishing</a:t>
            </a:r>
            <a:endParaRPr kumimoji="1" lang="ja-JP" altLang="en-US" sz="1400">
              <a:solidFill>
                <a:srgbClr val="FF0000"/>
              </a:solidFill>
            </a:endParaRPr>
          </a:p>
        </p:txBody>
      </p:sp>
      <p:sp>
        <p:nvSpPr>
          <p:cNvPr id="40" name="テキスト ボックス 39"/>
          <p:cNvSpPr txBox="1"/>
          <p:nvPr/>
        </p:nvSpPr>
        <p:spPr>
          <a:xfrm>
            <a:off x="1875812" y="5557869"/>
            <a:ext cx="1173271" cy="369332"/>
          </a:xfrm>
          <a:prstGeom prst="rect">
            <a:avLst/>
          </a:prstGeom>
          <a:noFill/>
        </p:spPr>
        <p:txBody>
          <a:bodyPr wrap="none" rtlCol="0">
            <a:spAutoFit/>
          </a:bodyPr>
          <a:lstStyle/>
          <a:p>
            <a:pPr algn="ctr"/>
            <a:r>
              <a:rPr kumimoji="1" lang="en-US" altLang="ja-JP" err="1">
                <a:solidFill>
                  <a:srgbClr val="58595B"/>
                </a:solidFill>
              </a:rPr>
              <a:t>editoriales</a:t>
            </a:r>
            <a:endParaRPr kumimoji="1" lang="ja-JP" altLang="en-US">
              <a:solidFill>
                <a:srgbClr val="58595B"/>
              </a:solidFill>
            </a:endParaRPr>
          </a:p>
        </p:txBody>
      </p:sp>
      <p:pic>
        <p:nvPicPr>
          <p:cNvPr id="23" name="図 2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40630" y="3591587"/>
            <a:ext cx="540000" cy="540000"/>
          </a:xfrm>
          <a:prstGeom prst="rect">
            <a:avLst/>
          </a:prstGeom>
        </p:spPr>
      </p:pic>
    </p:spTree>
    <p:extLst>
      <p:ext uri="{BB962C8B-B14F-4D97-AF65-F5344CB8AC3E}">
        <p14:creationId xmlns:p14="http://schemas.microsoft.com/office/powerpoint/2010/main" val="88186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dissolve">
                                      <p:cBhvr>
                                        <p:cTn id="10" dur="500"/>
                                        <p:tgtEl>
                                          <p:spTgt spid="30"/>
                                        </p:tgtEl>
                                      </p:cBhvr>
                                    </p:animEffect>
                                  </p:childTnLst>
                                </p:cTn>
                              </p:par>
                              <p:par>
                                <p:cTn id="11" presetID="9"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par>
                                <p:cTn id="14" presetID="9"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par>
                                <p:cTn id="17" presetID="9"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dissolv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dissolv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dissolve">
                                      <p:cBhvr>
                                        <p:cTn id="29" dur="500"/>
                                        <p:tgtEl>
                                          <p:spTgt spid="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dissolve">
                                      <p:cBhvr>
                                        <p:cTn id="32" dur="500"/>
                                        <p:tgtEl>
                                          <p:spTgt spid="20"/>
                                        </p:tgtEl>
                                      </p:cBhvr>
                                    </p:animEffect>
                                  </p:childTnLst>
                                </p:cTn>
                              </p:par>
                            </p:childTnLst>
                          </p:cTn>
                        </p:par>
                        <p:par>
                          <p:cTn id="33" fill="hold">
                            <p:stCondLst>
                              <p:cond delay="500"/>
                            </p:stCondLst>
                            <p:childTnLst>
                              <p:par>
                                <p:cTn id="34" presetID="9"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dissolv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dissolve">
                                      <p:cBhvr>
                                        <p:cTn id="41" dur="500"/>
                                        <p:tgtEl>
                                          <p:spTgt spid="23"/>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dissolve">
                                      <p:cBhvr>
                                        <p:cTn id="44" dur="500"/>
                                        <p:tgtEl>
                                          <p:spTgt spid="36"/>
                                        </p:tgtEl>
                                      </p:cBhvr>
                                    </p:animEffect>
                                  </p:childTnLst>
                                </p:cTn>
                              </p:par>
                            </p:childTnLst>
                          </p:cTn>
                        </p:par>
                        <p:par>
                          <p:cTn id="45" fill="hold">
                            <p:stCondLst>
                              <p:cond delay="500"/>
                            </p:stCondLst>
                            <p:childTnLst>
                              <p:par>
                                <p:cTn id="46" presetID="9" presetClass="entr" presetSubtype="0" fill="hold" grpId="0"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dissolve">
                                      <p:cBhvr>
                                        <p:cTn id="48" dur="5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dissolve">
                                      <p:cBhvr>
                                        <p:cTn id="53" dur="500"/>
                                        <p:tgtEl>
                                          <p:spTgt spid="24"/>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dissolve">
                                      <p:cBhvr>
                                        <p:cTn id="56" dur="500"/>
                                        <p:tgtEl>
                                          <p:spTgt spid="25"/>
                                        </p:tgtEl>
                                      </p:cBhvr>
                                    </p:animEffect>
                                  </p:childTnLst>
                                </p:cTn>
                              </p:par>
                            </p:childTnLst>
                          </p:cTn>
                        </p:par>
                        <p:par>
                          <p:cTn id="57" fill="hold">
                            <p:stCondLst>
                              <p:cond delay="500"/>
                            </p:stCondLst>
                            <p:childTnLst>
                              <p:par>
                                <p:cTn id="58" presetID="9"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dissolve">
                                      <p:cBhvr>
                                        <p:cTn id="60" dur="500"/>
                                        <p:tgtEl>
                                          <p:spTgt spid="32"/>
                                        </p:tgtEl>
                                      </p:cBhvr>
                                    </p:animEffect>
                                  </p:childTnLst>
                                </p:cTn>
                              </p:par>
                              <p:par>
                                <p:cTn id="61" presetID="9" presetClass="entr" presetSubtype="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dissolve">
                                      <p:cBhvr>
                                        <p:cTn id="63" dur="500"/>
                                        <p:tgtEl>
                                          <p:spTgt spid="34"/>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dissolve">
                                      <p:cBhvr>
                                        <p:cTn id="68" dur="500"/>
                                        <p:tgtEl>
                                          <p:spTgt spid="37"/>
                                        </p:tgtEl>
                                      </p:cBhvr>
                                    </p:animEffect>
                                  </p:childTnLst>
                                </p:cTn>
                              </p:par>
                              <p:par>
                                <p:cTn id="69" presetID="9"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dissolve">
                                      <p:cBhvr>
                                        <p:cTn id="71" dur="500"/>
                                        <p:tgtEl>
                                          <p:spTgt spid="38"/>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dissolve">
                                      <p:cBhvr>
                                        <p:cTn id="74" dur="500"/>
                                        <p:tgtEl>
                                          <p:spTgt spid="39"/>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dissolve">
                                      <p:cBhvr>
                                        <p:cTn id="7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20" grpId="0"/>
      <p:bldP spid="33" grpId="0" animBg="1"/>
      <p:bldP spid="36" grpId="0" animBg="1"/>
      <p:bldP spid="24" grpId="0"/>
      <p:bldP spid="25" grpId="0" animBg="1"/>
      <p:bldP spid="32" grpId="0" animBg="1"/>
      <p:bldP spid="37" grpId="0" animBg="1"/>
      <p:bldP spid="39" grpId="0" animBg="1"/>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kumimoji="1" lang="en-US" altLang="ja-JP">
                <a:latin typeface="Open Sans"/>
                <a:cs typeface="Open Sans"/>
              </a:rPr>
              <a:t>Que </a:t>
            </a:r>
            <a:r>
              <a:rPr kumimoji="1" lang="en-US" altLang="ja-JP" err="1">
                <a:latin typeface="Open Sans"/>
                <a:cs typeface="Open Sans"/>
              </a:rPr>
              <a:t>es</a:t>
            </a:r>
            <a:r>
              <a:rPr kumimoji="1" lang="en-US" altLang="ja-JP">
                <a:latin typeface="Open Sans"/>
                <a:cs typeface="Open Sans"/>
              </a:rPr>
              <a:t> ORCID?</a:t>
            </a:r>
            <a:endParaRPr kumimoji="1" lang="ja-JP" altLang="en-US">
              <a:latin typeface="Open Sans"/>
              <a:cs typeface="Open Sans"/>
            </a:endParaRPr>
          </a:p>
        </p:txBody>
      </p:sp>
      <p:sp>
        <p:nvSpPr>
          <p:cNvPr id="3" name="スライド番号プレースホルダー 2"/>
          <p:cNvSpPr>
            <a:spLocks noGrp="1"/>
          </p:cNvSpPr>
          <p:nvPr>
            <p:ph type="sldNum" sz="quarter" idx="4294967295"/>
          </p:nvPr>
        </p:nvSpPr>
        <p:spPr>
          <a:xfrm>
            <a:off x="8534400" y="6356351"/>
            <a:ext cx="2133600" cy="365125"/>
          </a:xfrm>
          <a:prstGeom prst="rect">
            <a:avLst/>
          </a:prstGeom>
        </p:spPr>
        <p:txBody>
          <a:bodyPr/>
          <a:lstStyle/>
          <a:p>
            <a:pPr algn="r">
              <a:defRPr/>
            </a:pPr>
            <a:fld id="{4CBB45AB-352B-5141-BFA6-8E06FEEA804B}" type="slidenum">
              <a:rPr lang="fr-FR" smtClean="0"/>
              <a:pPr algn="r">
                <a:defRPr/>
              </a:pPr>
              <a:t>4</a:t>
            </a:fld>
            <a:endParaRPr lang="fr-FR"/>
          </a:p>
        </p:txBody>
      </p:sp>
      <p:sp>
        <p:nvSpPr>
          <p:cNvPr id="4" name="Espaço Reservado para Texto 3">
            <a:extLst>
              <a:ext uri="{FF2B5EF4-FFF2-40B4-BE49-F238E27FC236}">
                <a16:creationId xmlns:a16="http://schemas.microsoft.com/office/drawing/2014/main" id="{32F36736-E4A5-6349-8AEC-13C7069DF46A}"/>
              </a:ext>
            </a:extLst>
          </p:cNvPr>
          <p:cNvSpPr>
            <a:spLocks noGrp="1"/>
          </p:cNvSpPr>
          <p:nvPr>
            <p:ph type="body" idx="1"/>
          </p:nvPr>
        </p:nvSpPr>
        <p:spPr/>
        <p:txBody>
          <a:bodyPr/>
          <a:lstStyle/>
          <a:p>
            <a:r>
              <a:rPr lang="es-ES_tradnl" dirty="0"/>
              <a:t>Principios, valores y gobernanza</a:t>
            </a:r>
          </a:p>
        </p:txBody>
      </p:sp>
    </p:spTree>
    <p:extLst>
      <p:ext uri="{BB962C8B-B14F-4D97-AF65-F5344CB8AC3E}">
        <p14:creationId xmlns:p14="http://schemas.microsoft.com/office/powerpoint/2010/main" val="151693213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885CDE-74D1-1541-909A-8D2D38DC127A}"/>
              </a:ext>
            </a:extLst>
          </p:cNvPr>
          <p:cNvPicPr>
            <a:picLocks noChangeAspect="1"/>
          </p:cNvPicPr>
          <p:nvPr/>
        </p:nvPicPr>
        <p:blipFill>
          <a:blip r:embed="rId2"/>
          <a:stretch>
            <a:fillRect/>
          </a:stretch>
        </p:blipFill>
        <p:spPr>
          <a:xfrm>
            <a:off x="5181600" y="1928561"/>
            <a:ext cx="1828800" cy="1828800"/>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0086" y="1679495"/>
            <a:ext cx="1143000" cy="1143000"/>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5900" y="1655271"/>
            <a:ext cx="1143000" cy="11430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4500" y="4465085"/>
            <a:ext cx="1143000" cy="1143000"/>
          </a:xfrm>
          <a:prstGeom prst="rect">
            <a:avLst/>
          </a:prstGeom>
        </p:spPr>
      </p:pic>
      <p:sp>
        <p:nvSpPr>
          <p:cNvPr id="4" name="TextBox 3"/>
          <p:cNvSpPr txBox="1"/>
          <p:nvPr/>
        </p:nvSpPr>
        <p:spPr>
          <a:xfrm>
            <a:off x="1760701" y="1655272"/>
            <a:ext cx="1779939" cy="1384995"/>
          </a:xfrm>
          <a:prstGeom prst="rect">
            <a:avLst/>
          </a:prstGeom>
          <a:noFill/>
        </p:spPr>
        <p:txBody>
          <a:bodyPr wrap="square" rtlCol="0">
            <a:spAutoFit/>
          </a:bodyPr>
          <a:lstStyle/>
          <a:p>
            <a:pPr algn="ctr"/>
            <a:r>
              <a:rPr lang="en-US">
                <a:solidFill>
                  <a:srgbClr val="328CAF"/>
                </a:solidFill>
                <a:latin typeface="Noto Sans" charset="0"/>
                <a:ea typeface="Open Sans" panose="020B0606030504020204" pitchFamily="34" charset="0"/>
                <a:cs typeface="Open Sans" panose="020B0606030504020204" pitchFamily="34" charset="0"/>
              </a:rPr>
              <a:t>PUBLISHER</a:t>
            </a:r>
          </a:p>
          <a:p>
            <a:pPr algn="ctr"/>
            <a:r>
              <a:rPr lang="en-US">
                <a:solidFill>
                  <a:srgbClr val="328CAF"/>
                </a:solidFill>
                <a:latin typeface="Noto Sans" charset="0"/>
                <a:ea typeface="Open Sans" panose="020B0606030504020204" pitchFamily="34" charset="0"/>
                <a:cs typeface="Open Sans" panose="020B0606030504020204" pitchFamily="34" charset="0"/>
              </a:rPr>
              <a:t>&amp;</a:t>
            </a:r>
          </a:p>
          <a:p>
            <a:pPr algn="ctr"/>
            <a:r>
              <a:rPr lang="en-US">
                <a:solidFill>
                  <a:srgbClr val="328CAF"/>
                </a:solidFill>
                <a:latin typeface="Noto Sans" charset="0"/>
                <a:ea typeface="Open Sans" panose="020B0606030504020204" pitchFamily="34" charset="0"/>
                <a:cs typeface="Open Sans" panose="020B0606030504020204" pitchFamily="34" charset="0"/>
              </a:rPr>
              <a:t>REPOSITORY</a:t>
            </a:r>
          </a:p>
          <a:p>
            <a:pPr algn="ctr"/>
            <a:r>
              <a:rPr lang="en-US" sz="1400">
                <a:solidFill>
                  <a:srgbClr val="58595B">
                    <a:lumMod val="50000"/>
                  </a:srgbClr>
                </a:solidFill>
                <a:latin typeface="Noto Sans" charset="0"/>
                <a:ea typeface="Noto Sans" charset="0"/>
                <a:cs typeface="Noto Sans" charset="0"/>
              </a:rPr>
              <a:t>Assert authorship &amp; data contributions</a:t>
            </a:r>
          </a:p>
        </p:txBody>
      </p:sp>
      <p:sp>
        <p:nvSpPr>
          <p:cNvPr id="5" name="TextBox 4"/>
          <p:cNvSpPr txBox="1"/>
          <p:nvPr/>
        </p:nvSpPr>
        <p:spPr>
          <a:xfrm>
            <a:off x="8491524" y="1760748"/>
            <a:ext cx="1791996" cy="800219"/>
          </a:xfrm>
          <a:prstGeom prst="rect">
            <a:avLst/>
          </a:prstGeom>
          <a:noFill/>
        </p:spPr>
        <p:txBody>
          <a:bodyPr wrap="square" rtlCol="0">
            <a:spAutoFit/>
          </a:bodyPr>
          <a:lstStyle/>
          <a:p>
            <a:pPr algn="ctr"/>
            <a:r>
              <a:rPr lang="en-US">
                <a:solidFill>
                  <a:srgbClr val="328CAF"/>
                </a:solidFill>
                <a:latin typeface="Noto Sans" charset="0"/>
                <a:ea typeface="Noto Sans" charset="0"/>
                <a:cs typeface="Noto Sans" charset="0"/>
              </a:rPr>
              <a:t>EMPLOYER</a:t>
            </a:r>
          </a:p>
          <a:p>
            <a:pPr algn="ctr"/>
            <a:r>
              <a:rPr lang="en-US" sz="1400">
                <a:solidFill>
                  <a:srgbClr val="58595B">
                    <a:lumMod val="50000"/>
                  </a:srgbClr>
                </a:solidFill>
                <a:latin typeface="Noto Sans" charset="0"/>
                <a:ea typeface="Noto Sans" charset="0"/>
                <a:cs typeface="Noto Sans" charset="0"/>
              </a:rPr>
              <a:t>Assert faculty or staff affiliation</a:t>
            </a:r>
          </a:p>
        </p:txBody>
      </p:sp>
      <p:sp>
        <p:nvSpPr>
          <p:cNvPr id="6" name="TextBox 5"/>
          <p:cNvSpPr txBox="1"/>
          <p:nvPr/>
        </p:nvSpPr>
        <p:spPr>
          <a:xfrm>
            <a:off x="4335739" y="5505770"/>
            <a:ext cx="3445287" cy="584775"/>
          </a:xfrm>
          <a:prstGeom prst="rect">
            <a:avLst/>
          </a:prstGeom>
          <a:noFill/>
        </p:spPr>
        <p:txBody>
          <a:bodyPr wrap="square" rtlCol="0">
            <a:spAutoFit/>
          </a:bodyPr>
          <a:lstStyle/>
          <a:p>
            <a:pPr algn="ctr"/>
            <a:r>
              <a:rPr lang="en-US">
                <a:solidFill>
                  <a:srgbClr val="328CAF"/>
                </a:solidFill>
                <a:latin typeface="Noto Sans" charset="0"/>
                <a:ea typeface="Noto Sans" charset="0"/>
                <a:cs typeface="Noto Sans" charset="0"/>
              </a:rPr>
              <a:t>FUNDER &amp; RESOURCE</a:t>
            </a:r>
          </a:p>
          <a:p>
            <a:pPr algn="ctr"/>
            <a:r>
              <a:rPr lang="en-US" sz="1400">
                <a:solidFill>
                  <a:srgbClr val="58595B">
                    <a:lumMod val="50000"/>
                  </a:srgbClr>
                </a:solidFill>
                <a:latin typeface="Noto Sans" charset="0"/>
                <a:ea typeface="Noto Sans" charset="0"/>
                <a:cs typeface="Noto Sans" charset="0"/>
              </a:rPr>
              <a:t>Assert grant, facilities, and equipment access</a:t>
            </a:r>
          </a:p>
        </p:txBody>
      </p:sp>
      <p:grpSp>
        <p:nvGrpSpPr>
          <p:cNvPr id="10" name="Group 9"/>
          <p:cNvGrpSpPr/>
          <p:nvPr/>
        </p:nvGrpSpPr>
        <p:grpSpPr>
          <a:xfrm rot="5400000">
            <a:off x="5532794" y="3630104"/>
            <a:ext cx="1077465" cy="773527"/>
            <a:chOff x="879926" y="4731800"/>
            <a:chExt cx="1154712" cy="828983"/>
          </a:xfrm>
        </p:grpSpPr>
        <p:cxnSp>
          <p:nvCxnSpPr>
            <p:cNvPr id="11" name="Straight Arrow Connector 10"/>
            <p:cNvCxnSpPr/>
            <p:nvPr/>
          </p:nvCxnSpPr>
          <p:spPr>
            <a:xfrm flipH="1">
              <a:off x="978081" y="5193558"/>
              <a:ext cx="822960" cy="8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15369" y="4731800"/>
              <a:ext cx="1019269" cy="280366"/>
            </a:xfrm>
            <a:prstGeom prst="rect">
              <a:avLst/>
            </a:prstGeom>
            <a:noFill/>
          </p:spPr>
          <p:txBody>
            <a:bodyPr wrap="square" rtlCol="0">
              <a:spAutoFit/>
            </a:bodyPr>
            <a:lstStyle/>
            <a:p>
              <a:pPr algn="ctr"/>
              <a:r>
                <a:rPr lang="en-US" sz="1100" b="1">
                  <a:ln w="0"/>
                  <a:solidFill>
                    <a:srgbClr val="6D6E71"/>
                  </a:solidFill>
                  <a:latin typeface="Noto Sans" charset="0"/>
                  <a:ea typeface="Noto Sans" charset="0"/>
                  <a:cs typeface="Noto Sans" charset="0"/>
                </a:rPr>
                <a:t>COLLECT</a:t>
              </a:r>
            </a:p>
          </p:txBody>
        </p:sp>
        <p:cxnSp>
          <p:nvCxnSpPr>
            <p:cNvPr id="13" name="Straight Arrow Connector 12"/>
            <p:cNvCxnSpPr/>
            <p:nvPr/>
          </p:nvCxnSpPr>
          <p:spPr>
            <a:xfrm>
              <a:off x="1177222" y="5096718"/>
              <a:ext cx="82012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79926" y="5280417"/>
              <a:ext cx="1019269" cy="280366"/>
            </a:xfrm>
            <a:prstGeom prst="rect">
              <a:avLst/>
            </a:prstGeom>
            <a:noFill/>
          </p:spPr>
          <p:txBody>
            <a:bodyPr wrap="square" rtlCol="0">
              <a:spAutoFit/>
            </a:bodyPr>
            <a:lstStyle/>
            <a:p>
              <a:pPr algn="ctr"/>
              <a:r>
                <a:rPr lang="en-US" sz="1100" b="1">
                  <a:ln w="0"/>
                  <a:solidFill>
                    <a:srgbClr val="6D6E71"/>
                  </a:solidFill>
                  <a:latin typeface="Noto Sans" charset="0"/>
                  <a:ea typeface="Noto Sans" charset="0"/>
                  <a:cs typeface="Noto Sans" charset="0"/>
                </a:rPr>
                <a:t>CONNECT</a:t>
              </a:r>
            </a:p>
          </p:txBody>
        </p:sp>
      </p:grpSp>
      <p:grpSp>
        <p:nvGrpSpPr>
          <p:cNvPr id="15" name="Group 14"/>
          <p:cNvGrpSpPr/>
          <p:nvPr/>
        </p:nvGrpSpPr>
        <p:grpSpPr>
          <a:xfrm rot="1800000">
            <a:off x="4422039" y="2462960"/>
            <a:ext cx="951083" cy="617557"/>
            <a:chOff x="978081" y="4825731"/>
            <a:chExt cx="1019269" cy="661831"/>
          </a:xfrm>
        </p:grpSpPr>
        <p:cxnSp>
          <p:nvCxnSpPr>
            <p:cNvPr id="16" name="Straight Arrow Connector 15"/>
            <p:cNvCxnSpPr/>
            <p:nvPr/>
          </p:nvCxnSpPr>
          <p:spPr>
            <a:xfrm flipH="1">
              <a:off x="978081" y="5193558"/>
              <a:ext cx="822960" cy="8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8081" y="5207196"/>
              <a:ext cx="1019269" cy="280366"/>
            </a:xfrm>
            <a:prstGeom prst="rect">
              <a:avLst/>
            </a:prstGeom>
            <a:noFill/>
          </p:spPr>
          <p:txBody>
            <a:bodyPr wrap="square" rtlCol="0">
              <a:spAutoFit/>
            </a:bodyPr>
            <a:lstStyle/>
            <a:p>
              <a:pPr algn="ctr"/>
              <a:r>
                <a:rPr lang="en-US" sz="1100" b="1">
                  <a:ln w="0"/>
                  <a:solidFill>
                    <a:srgbClr val="6D6E71"/>
                  </a:solidFill>
                  <a:latin typeface="Noto Sans" charset="0"/>
                  <a:ea typeface="Noto Sans" charset="0"/>
                  <a:cs typeface="Noto Sans" charset="0"/>
                </a:rPr>
                <a:t>COLLECT</a:t>
              </a:r>
            </a:p>
          </p:txBody>
        </p:sp>
        <p:cxnSp>
          <p:nvCxnSpPr>
            <p:cNvPr id="18" name="Straight Arrow Connector 17"/>
            <p:cNvCxnSpPr/>
            <p:nvPr/>
          </p:nvCxnSpPr>
          <p:spPr>
            <a:xfrm>
              <a:off x="1177222" y="5096718"/>
              <a:ext cx="82012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78081" y="4825731"/>
              <a:ext cx="1019269" cy="280366"/>
            </a:xfrm>
            <a:prstGeom prst="rect">
              <a:avLst/>
            </a:prstGeom>
            <a:noFill/>
          </p:spPr>
          <p:txBody>
            <a:bodyPr wrap="square" rtlCol="0">
              <a:spAutoFit/>
            </a:bodyPr>
            <a:lstStyle/>
            <a:p>
              <a:pPr algn="ctr"/>
              <a:r>
                <a:rPr lang="en-US" sz="1100" b="1">
                  <a:ln w="0"/>
                  <a:solidFill>
                    <a:srgbClr val="6D6E71"/>
                  </a:solidFill>
                  <a:latin typeface="Noto Sans" charset="0"/>
                  <a:ea typeface="Noto Sans" charset="0"/>
                  <a:cs typeface="Noto Sans" charset="0"/>
                </a:rPr>
                <a:t>CONNECT</a:t>
              </a:r>
            </a:p>
          </p:txBody>
        </p:sp>
      </p:grpSp>
      <p:grpSp>
        <p:nvGrpSpPr>
          <p:cNvPr id="20" name="Group 19"/>
          <p:cNvGrpSpPr/>
          <p:nvPr/>
        </p:nvGrpSpPr>
        <p:grpSpPr>
          <a:xfrm rot="19800000">
            <a:off x="6710872" y="2421076"/>
            <a:ext cx="975143" cy="658841"/>
            <a:chOff x="978081" y="4784757"/>
            <a:chExt cx="1045054" cy="706074"/>
          </a:xfrm>
        </p:grpSpPr>
        <p:cxnSp>
          <p:nvCxnSpPr>
            <p:cNvPr id="21" name="Straight Arrow Connector 20"/>
            <p:cNvCxnSpPr/>
            <p:nvPr/>
          </p:nvCxnSpPr>
          <p:spPr>
            <a:xfrm flipH="1">
              <a:off x="978081" y="5193558"/>
              <a:ext cx="822960" cy="8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82889" y="4784757"/>
              <a:ext cx="1019269" cy="280365"/>
            </a:xfrm>
            <a:prstGeom prst="rect">
              <a:avLst/>
            </a:prstGeom>
            <a:noFill/>
          </p:spPr>
          <p:txBody>
            <a:bodyPr wrap="square" rtlCol="0">
              <a:spAutoFit/>
            </a:bodyPr>
            <a:lstStyle/>
            <a:p>
              <a:pPr algn="ctr"/>
              <a:r>
                <a:rPr lang="en-US" sz="1100" b="1">
                  <a:ln w="0"/>
                  <a:solidFill>
                    <a:srgbClr val="6D6E71"/>
                  </a:solidFill>
                  <a:latin typeface="Noto Sans" charset="0"/>
                  <a:ea typeface="Noto Sans" charset="0"/>
                  <a:cs typeface="Noto Sans" charset="0"/>
                </a:rPr>
                <a:t>COLLECT</a:t>
              </a:r>
            </a:p>
          </p:txBody>
        </p:sp>
        <p:cxnSp>
          <p:nvCxnSpPr>
            <p:cNvPr id="23" name="Straight Arrow Connector 22"/>
            <p:cNvCxnSpPr/>
            <p:nvPr/>
          </p:nvCxnSpPr>
          <p:spPr>
            <a:xfrm>
              <a:off x="1177222" y="5096718"/>
              <a:ext cx="82012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003866" y="5210466"/>
              <a:ext cx="1019269" cy="280365"/>
            </a:xfrm>
            <a:prstGeom prst="rect">
              <a:avLst/>
            </a:prstGeom>
            <a:noFill/>
          </p:spPr>
          <p:txBody>
            <a:bodyPr wrap="square" rtlCol="0">
              <a:spAutoFit/>
            </a:bodyPr>
            <a:lstStyle/>
            <a:p>
              <a:pPr algn="ctr"/>
              <a:r>
                <a:rPr lang="en-US" sz="1100" b="1">
                  <a:ln w="0"/>
                  <a:solidFill>
                    <a:srgbClr val="6D6E71"/>
                  </a:solidFill>
                  <a:latin typeface="Noto Sans" charset="0"/>
                  <a:ea typeface="Noto Sans" charset="0"/>
                  <a:cs typeface="Noto Sans" charset="0"/>
                </a:rPr>
                <a:t>CONNECT</a:t>
              </a:r>
            </a:p>
          </p:txBody>
        </p:sp>
      </p:grpSp>
      <p:sp>
        <p:nvSpPr>
          <p:cNvPr id="25" name="Arc 24"/>
          <p:cNvSpPr/>
          <p:nvPr/>
        </p:nvSpPr>
        <p:spPr>
          <a:xfrm>
            <a:off x="3987232" y="1009904"/>
            <a:ext cx="4231964" cy="4161642"/>
          </a:xfrm>
          <a:prstGeom prst="arc">
            <a:avLst>
              <a:gd name="adj1" fmla="val 6385050"/>
              <a:gd name="adj2" fmla="val 11206227"/>
            </a:avLst>
          </a:prstGeom>
          <a:ln w="139700">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A6CE38"/>
              </a:solidFill>
              <a:latin typeface="Noto Sans Regular" charset="0"/>
            </a:endParaRPr>
          </a:p>
        </p:txBody>
      </p:sp>
      <p:sp>
        <p:nvSpPr>
          <p:cNvPr id="26" name="Arc 25"/>
          <p:cNvSpPr/>
          <p:nvPr/>
        </p:nvSpPr>
        <p:spPr>
          <a:xfrm>
            <a:off x="3983987" y="1009904"/>
            <a:ext cx="4231964" cy="4161642"/>
          </a:xfrm>
          <a:prstGeom prst="arc">
            <a:avLst>
              <a:gd name="adj1" fmla="val 21034409"/>
              <a:gd name="adj2" fmla="val 4536217"/>
            </a:avLst>
          </a:prstGeom>
          <a:ln w="139700">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A6CE38"/>
              </a:solidFill>
              <a:latin typeface="Noto Sans Regular" charset="0"/>
            </a:endParaRPr>
          </a:p>
        </p:txBody>
      </p:sp>
      <p:sp>
        <p:nvSpPr>
          <p:cNvPr id="27" name="Arc 26"/>
          <p:cNvSpPr/>
          <p:nvPr/>
        </p:nvSpPr>
        <p:spPr>
          <a:xfrm>
            <a:off x="3980018" y="1009904"/>
            <a:ext cx="4231964" cy="4161642"/>
          </a:xfrm>
          <a:prstGeom prst="arc">
            <a:avLst>
              <a:gd name="adj1" fmla="val 13038003"/>
              <a:gd name="adj2" fmla="val 19211400"/>
            </a:avLst>
          </a:prstGeom>
          <a:ln w="139700">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A6CE38"/>
              </a:solidFill>
              <a:latin typeface="Noto Sans Regular" charset="0"/>
            </a:endParaRPr>
          </a:p>
        </p:txBody>
      </p:sp>
      <p:sp>
        <p:nvSpPr>
          <p:cNvPr id="2" name="TextBox 1">
            <a:extLst>
              <a:ext uri="{FF2B5EF4-FFF2-40B4-BE49-F238E27FC236}">
                <a16:creationId xmlns:a16="http://schemas.microsoft.com/office/drawing/2014/main" id="{0F86378C-2518-8A4D-A4AE-693DE05EB308}"/>
              </a:ext>
            </a:extLst>
          </p:cNvPr>
          <p:cNvSpPr txBox="1"/>
          <p:nvPr/>
        </p:nvSpPr>
        <p:spPr>
          <a:xfrm>
            <a:off x="685800" y="30399"/>
            <a:ext cx="10820399" cy="1077218"/>
          </a:xfrm>
          <a:prstGeom prst="rect">
            <a:avLst/>
          </a:prstGeom>
          <a:noFill/>
        </p:spPr>
        <p:txBody>
          <a:bodyPr wrap="square" rtlCol="0">
            <a:spAutoFit/>
          </a:bodyPr>
          <a:lstStyle/>
          <a:p>
            <a:r>
              <a:rPr lang="en-US" sz="3200" b="1" dirty="0">
                <a:solidFill>
                  <a:srgbClr val="A6CE38"/>
                </a:solidFill>
                <a:latin typeface="Open Sans" panose="020B0606030504020204" pitchFamily="34" charset="0"/>
                <a:ea typeface="Open Sans" panose="020B0606030504020204" pitchFamily="34" charset="0"/>
                <a:cs typeface="Open Sans" panose="020B0606030504020204" pitchFamily="34" charset="0"/>
              </a:rPr>
              <a:t>RED DE PARTNERS ENTRE SECTORES</a:t>
            </a:r>
          </a:p>
          <a:p>
            <a:r>
              <a:rPr lang="en-US" sz="3200" b="1" dirty="0">
                <a:solidFill>
                  <a:srgbClr val="A6CE38"/>
                </a:solidFill>
                <a:latin typeface="Open Sans" panose="020B0606030504020204" pitchFamily="34" charset="0"/>
                <a:ea typeface="Open Sans" panose="020B0606030504020204" pitchFamily="34" charset="0"/>
                <a:cs typeface="Open Sans" panose="020B0606030504020204" pitchFamily="34" charset="0"/>
              </a:rPr>
              <a:t>INSTITUCIONES DE INVESTIGACIÓN</a:t>
            </a:r>
          </a:p>
        </p:txBody>
      </p:sp>
      <p:pic>
        <p:nvPicPr>
          <p:cNvPr id="35" name="Picture 34">
            <a:extLst>
              <a:ext uri="{FF2B5EF4-FFF2-40B4-BE49-F238E27FC236}">
                <a16:creationId xmlns:a16="http://schemas.microsoft.com/office/drawing/2014/main" id="{7CA38CD6-D583-5743-A902-26A2930DA6C2}"/>
              </a:ext>
            </a:extLst>
          </p:cNvPr>
          <p:cNvPicPr>
            <a:picLocks noChangeAspect="1"/>
          </p:cNvPicPr>
          <p:nvPr/>
        </p:nvPicPr>
        <p:blipFill>
          <a:blip r:embed="rId6"/>
          <a:stretch>
            <a:fillRect/>
          </a:stretch>
        </p:blipFill>
        <p:spPr>
          <a:xfrm>
            <a:off x="6341529" y="3050477"/>
            <a:ext cx="437717" cy="437717"/>
          </a:xfrm>
          <a:prstGeom prst="rect">
            <a:avLst/>
          </a:prstGeom>
        </p:spPr>
      </p:pic>
      <p:sp>
        <p:nvSpPr>
          <p:cNvPr id="34" name="Oval 33">
            <a:extLst>
              <a:ext uri="{FF2B5EF4-FFF2-40B4-BE49-F238E27FC236}">
                <a16:creationId xmlns:a16="http://schemas.microsoft.com/office/drawing/2014/main" id="{35E13051-03C0-A848-B975-6FAD5D432892}"/>
              </a:ext>
            </a:extLst>
          </p:cNvPr>
          <p:cNvSpPr/>
          <p:nvPr/>
        </p:nvSpPr>
        <p:spPr>
          <a:xfrm>
            <a:off x="7786272" y="1399310"/>
            <a:ext cx="660019" cy="6281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FFFFFF"/>
                </a:solidFill>
                <a:latin typeface="Calibri"/>
              </a:rPr>
              <a:t>ORG ID</a:t>
            </a:r>
          </a:p>
        </p:txBody>
      </p:sp>
      <p:sp>
        <p:nvSpPr>
          <p:cNvPr id="36" name="Oval 35">
            <a:extLst>
              <a:ext uri="{FF2B5EF4-FFF2-40B4-BE49-F238E27FC236}">
                <a16:creationId xmlns:a16="http://schemas.microsoft.com/office/drawing/2014/main" id="{F86EBC2C-4EC6-F441-B25E-469D58200786}"/>
              </a:ext>
            </a:extLst>
          </p:cNvPr>
          <p:cNvSpPr/>
          <p:nvPr/>
        </p:nvSpPr>
        <p:spPr>
          <a:xfrm>
            <a:off x="7786272" y="1386675"/>
            <a:ext cx="660019" cy="6281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FFFFFF"/>
                </a:solidFill>
                <a:latin typeface="Calibri"/>
              </a:rPr>
              <a:t>ORG ID</a:t>
            </a:r>
          </a:p>
        </p:txBody>
      </p:sp>
      <p:sp>
        <p:nvSpPr>
          <p:cNvPr id="3" name="Retângulo 2">
            <a:extLst>
              <a:ext uri="{FF2B5EF4-FFF2-40B4-BE49-F238E27FC236}">
                <a16:creationId xmlns:a16="http://schemas.microsoft.com/office/drawing/2014/main" id="{0467B5C1-0E23-0847-A15E-19FA5B89FE7D}"/>
              </a:ext>
            </a:extLst>
          </p:cNvPr>
          <p:cNvSpPr/>
          <p:nvPr/>
        </p:nvSpPr>
        <p:spPr>
          <a:xfrm>
            <a:off x="7618659" y="4569137"/>
            <a:ext cx="4290038" cy="707886"/>
          </a:xfrm>
          <a:prstGeom prst="rect">
            <a:avLst/>
          </a:prstGeom>
        </p:spPr>
        <p:txBody>
          <a:bodyPr wrap="square">
            <a:spAutoFit/>
          </a:bodyPr>
          <a:lstStyle/>
          <a:p>
            <a:r>
              <a:rPr lang="en-US" sz="2000" b="1" i="1" dirty="0">
                <a:solidFill>
                  <a:srgbClr val="A6CE38"/>
                </a:solidFill>
                <a:latin typeface="Open Sans" panose="020B0606030504020204" pitchFamily="34" charset="0"/>
                <a:ea typeface="Open Sans" panose="020B0606030504020204" pitchFamily="34" charset="0"/>
                <a:cs typeface="Open Sans" panose="020B0606030504020204" pitchFamily="34" charset="0"/>
              </a:rPr>
              <a:t>La </a:t>
            </a:r>
            <a:r>
              <a:rPr lang="en-US" sz="2000" b="1" i="1" dirty="0" err="1">
                <a:solidFill>
                  <a:srgbClr val="A6CE38"/>
                </a:solidFill>
                <a:latin typeface="Open Sans" panose="020B0606030504020204" pitchFamily="34" charset="0"/>
                <a:ea typeface="Open Sans" panose="020B0606030504020204" pitchFamily="34" charset="0"/>
                <a:cs typeface="Open Sans" panose="020B0606030504020204" pitchFamily="34" charset="0"/>
              </a:rPr>
              <a:t>solicitación</a:t>
            </a:r>
            <a:r>
              <a:rPr lang="en-US" sz="2000" b="1" i="1" dirty="0">
                <a:solidFill>
                  <a:srgbClr val="A6CE38"/>
                </a:solidFill>
                <a:latin typeface="Open Sans" panose="020B0606030504020204" pitchFamily="34" charset="0"/>
                <a:ea typeface="Open Sans" panose="020B0606030504020204" pitchFamily="34" charset="0"/>
                <a:cs typeface="Open Sans" panose="020B0606030504020204" pitchFamily="34" charset="0"/>
              </a:rPr>
              <a:t>: </a:t>
            </a:r>
          </a:p>
          <a:p>
            <a:r>
              <a:rPr lang="en-US" sz="2000" b="1" i="1" dirty="0" err="1">
                <a:solidFill>
                  <a:srgbClr val="A6CE38"/>
                </a:solidFill>
                <a:latin typeface="Open Sans" panose="020B0606030504020204" pitchFamily="34" charset="0"/>
                <a:ea typeface="Open Sans" panose="020B0606030504020204" pitchFamily="34" charset="0"/>
                <a:cs typeface="Open Sans" panose="020B0606030504020204" pitchFamily="34" charset="0"/>
              </a:rPr>
              <a:t>Recolectar</a:t>
            </a:r>
            <a:r>
              <a:rPr lang="en-US" sz="2000" b="1" i="1" dirty="0">
                <a:solidFill>
                  <a:srgbClr val="A6CE38"/>
                </a:solidFill>
                <a:latin typeface="Open Sans" panose="020B0606030504020204" pitchFamily="34" charset="0"/>
                <a:ea typeface="Open Sans" panose="020B0606030504020204" pitchFamily="34" charset="0"/>
                <a:cs typeface="Open Sans" panose="020B0606030504020204" pitchFamily="34" charset="0"/>
              </a:rPr>
              <a:t> </a:t>
            </a:r>
            <a:r>
              <a:rPr lang="en-US" sz="2000" b="1" i="1" dirty="0" err="1">
                <a:solidFill>
                  <a:srgbClr val="A6CE38"/>
                </a:solidFill>
                <a:latin typeface="Open Sans" panose="020B0606030504020204" pitchFamily="34" charset="0"/>
                <a:ea typeface="Open Sans" panose="020B0606030504020204" pitchFamily="34" charset="0"/>
                <a:cs typeface="Open Sans" panose="020B0606030504020204" pitchFamily="34" charset="0"/>
              </a:rPr>
              <a:t>iDs</a:t>
            </a:r>
            <a:r>
              <a:rPr lang="en-US" sz="2000" b="1" i="1" dirty="0">
                <a:solidFill>
                  <a:srgbClr val="A6CE38"/>
                </a:solidFill>
                <a:latin typeface="Open Sans" panose="020B0606030504020204" pitchFamily="34" charset="0"/>
                <a:ea typeface="Open Sans" panose="020B0606030504020204" pitchFamily="34" charset="0"/>
                <a:cs typeface="Open Sans" panose="020B0606030504020204" pitchFamily="34" charset="0"/>
              </a:rPr>
              <a:t> y </a:t>
            </a:r>
            <a:r>
              <a:rPr lang="en-US" sz="2000" b="1" i="1" dirty="0">
                <a:solidFill>
                  <a:srgbClr val="A6CE38"/>
                </a:solidFill>
                <a:latin typeface="Open Sans" panose="020B0606030504020204" pitchFamily="34" charset="0"/>
                <a:ea typeface="Open Sans" panose="020B0606030504020204" pitchFamily="34" charset="0"/>
                <a:cs typeface="Open Sans" panose="020B0606030504020204" pitchFamily="34" charset="0"/>
                <a:hlinkClick r:id="rId7"/>
              </a:rPr>
              <a:t>afirmar afiliaciones</a:t>
            </a:r>
            <a:endParaRPr lang="en-US" sz="2000" b="1" i="1" dirty="0">
              <a:solidFill>
                <a:srgbClr val="A6CE3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tângulo 7">
            <a:extLst>
              <a:ext uri="{FF2B5EF4-FFF2-40B4-BE49-F238E27FC236}">
                <a16:creationId xmlns:a16="http://schemas.microsoft.com/office/drawing/2014/main" id="{A30FE0A7-D765-F04B-88D9-284EBFF8C2DD}"/>
              </a:ext>
            </a:extLst>
          </p:cNvPr>
          <p:cNvSpPr/>
          <p:nvPr/>
        </p:nvSpPr>
        <p:spPr>
          <a:xfrm>
            <a:off x="8219196" y="5567477"/>
            <a:ext cx="3186129" cy="369332"/>
          </a:xfrm>
          <a:prstGeom prst="rect">
            <a:avLst/>
          </a:prstGeom>
        </p:spPr>
        <p:txBody>
          <a:bodyPr wrap="none">
            <a:spAutoFit/>
          </a:bodyPr>
          <a:lstStyle/>
          <a:p>
            <a:r>
              <a:rPr lang="en-US"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78% de </a:t>
            </a:r>
            <a:r>
              <a:rPr lang="en-US"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los</a:t>
            </a:r>
            <a:r>
              <a:rPr lang="en-US"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miembros</a:t>
            </a:r>
            <a:r>
              <a:rPr lang="en-US"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de ORCID </a:t>
            </a:r>
          </a:p>
        </p:txBody>
      </p:sp>
    </p:spTree>
    <p:extLst>
      <p:ext uri="{BB962C8B-B14F-4D97-AF65-F5344CB8AC3E}">
        <p14:creationId xmlns:p14="http://schemas.microsoft.com/office/powerpoint/2010/main" val="134213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44444E-6 -3.7037E-7 L 0.16459 -0.11643 " pathEditMode="relative" rAng="0" ptsTypes="AA">
                                      <p:cBhvr>
                                        <p:cTn id="6" dur="2000" fill="hold"/>
                                        <p:tgtEl>
                                          <p:spTgt spid="35"/>
                                        </p:tgtEl>
                                        <p:attrNameLst>
                                          <p:attrName>ppt_x</p:attrName>
                                          <p:attrName>ppt_y</p:attrName>
                                        </p:attrNameLst>
                                      </p:cBhvr>
                                      <p:rCtr x="8229" y="-5833"/>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0989 0.00185 L -0.18211 0.13865 " pathEditMode="relative" ptsTypes="AA">
                                      <p:cBhvr>
                                        <p:cTn id="10" dur="2000" fill="hold"/>
                                        <p:tgtEl>
                                          <p:spTgt spid="3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885CDE-74D1-1541-909A-8D2D38DC127A}"/>
              </a:ext>
            </a:extLst>
          </p:cNvPr>
          <p:cNvPicPr>
            <a:picLocks noChangeAspect="1"/>
          </p:cNvPicPr>
          <p:nvPr/>
        </p:nvPicPr>
        <p:blipFill>
          <a:blip r:embed="rId2"/>
          <a:stretch>
            <a:fillRect/>
          </a:stretch>
        </p:blipFill>
        <p:spPr>
          <a:xfrm>
            <a:off x="5181600" y="1928561"/>
            <a:ext cx="1828800" cy="1828800"/>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0086" y="1679495"/>
            <a:ext cx="1143000" cy="1143000"/>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5900" y="1655271"/>
            <a:ext cx="1143000" cy="11430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4500" y="4465085"/>
            <a:ext cx="1143000" cy="1143000"/>
          </a:xfrm>
          <a:prstGeom prst="rect">
            <a:avLst/>
          </a:prstGeom>
        </p:spPr>
      </p:pic>
      <p:sp>
        <p:nvSpPr>
          <p:cNvPr id="4" name="TextBox 3"/>
          <p:cNvSpPr txBox="1"/>
          <p:nvPr/>
        </p:nvSpPr>
        <p:spPr>
          <a:xfrm>
            <a:off x="1760701" y="1655272"/>
            <a:ext cx="1779939" cy="1384995"/>
          </a:xfrm>
          <a:prstGeom prst="rect">
            <a:avLst/>
          </a:prstGeom>
          <a:noFill/>
        </p:spPr>
        <p:txBody>
          <a:bodyPr wrap="square" rtlCol="0">
            <a:spAutoFit/>
          </a:bodyPr>
          <a:lstStyle/>
          <a:p>
            <a:pPr algn="ctr"/>
            <a:r>
              <a:rPr lang="en-US">
                <a:solidFill>
                  <a:srgbClr val="328CAF"/>
                </a:solidFill>
                <a:latin typeface="Noto Sans" charset="0"/>
                <a:ea typeface="Open Sans" panose="020B0606030504020204" pitchFamily="34" charset="0"/>
                <a:cs typeface="Open Sans" panose="020B0606030504020204" pitchFamily="34" charset="0"/>
              </a:rPr>
              <a:t>PUBLISHER</a:t>
            </a:r>
          </a:p>
          <a:p>
            <a:pPr algn="ctr"/>
            <a:r>
              <a:rPr lang="en-US">
                <a:solidFill>
                  <a:srgbClr val="328CAF"/>
                </a:solidFill>
                <a:latin typeface="Noto Sans" charset="0"/>
                <a:ea typeface="Open Sans" panose="020B0606030504020204" pitchFamily="34" charset="0"/>
                <a:cs typeface="Open Sans" panose="020B0606030504020204" pitchFamily="34" charset="0"/>
              </a:rPr>
              <a:t>&amp;</a:t>
            </a:r>
          </a:p>
          <a:p>
            <a:pPr algn="ctr"/>
            <a:r>
              <a:rPr lang="en-US">
                <a:solidFill>
                  <a:srgbClr val="328CAF"/>
                </a:solidFill>
                <a:latin typeface="Noto Sans" charset="0"/>
                <a:ea typeface="Open Sans" panose="020B0606030504020204" pitchFamily="34" charset="0"/>
                <a:cs typeface="Open Sans" panose="020B0606030504020204" pitchFamily="34" charset="0"/>
              </a:rPr>
              <a:t>REPOSITORY</a:t>
            </a:r>
          </a:p>
          <a:p>
            <a:pPr algn="ctr"/>
            <a:r>
              <a:rPr lang="en-US" sz="1400">
                <a:solidFill>
                  <a:srgbClr val="58595B">
                    <a:lumMod val="50000"/>
                  </a:srgbClr>
                </a:solidFill>
                <a:latin typeface="Noto Sans" charset="0"/>
                <a:ea typeface="Noto Sans" charset="0"/>
                <a:cs typeface="Noto Sans" charset="0"/>
              </a:rPr>
              <a:t>Assert authorship &amp; data contributions</a:t>
            </a:r>
          </a:p>
        </p:txBody>
      </p:sp>
      <p:sp>
        <p:nvSpPr>
          <p:cNvPr id="5" name="TextBox 4"/>
          <p:cNvSpPr txBox="1"/>
          <p:nvPr/>
        </p:nvSpPr>
        <p:spPr>
          <a:xfrm>
            <a:off x="8491524" y="1760748"/>
            <a:ext cx="1791996" cy="800219"/>
          </a:xfrm>
          <a:prstGeom prst="rect">
            <a:avLst/>
          </a:prstGeom>
          <a:noFill/>
        </p:spPr>
        <p:txBody>
          <a:bodyPr wrap="square" rtlCol="0">
            <a:spAutoFit/>
          </a:bodyPr>
          <a:lstStyle/>
          <a:p>
            <a:pPr algn="ctr"/>
            <a:r>
              <a:rPr lang="en-US">
                <a:solidFill>
                  <a:srgbClr val="328CAF"/>
                </a:solidFill>
                <a:latin typeface="Noto Sans" charset="0"/>
                <a:ea typeface="Noto Sans" charset="0"/>
                <a:cs typeface="Noto Sans" charset="0"/>
              </a:rPr>
              <a:t>EMPLOYER</a:t>
            </a:r>
          </a:p>
          <a:p>
            <a:pPr algn="ctr"/>
            <a:r>
              <a:rPr lang="en-US" sz="1400">
                <a:solidFill>
                  <a:srgbClr val="58595B">
                    <a:lumMod val="50000"/>
                  </a:srgbClr>
                </a:solidFill>
                <a:latin typeface="Noto Sans" charset="0"/>
                <a:ea typeface="Noto Sans" charset="0"/>
                <a:cs typeface="Noto Sans" charset="0"/>
              </a:rPr>
              <a:t>Assert faculty or staff affiliation</a:t>
            </a:r>
          </a:p>
        </p:txBody>
      </p:sp>
      <p:sp>
        <p:nvSpPr>
          <p:cNvPr id="6" name="TextBox 5"/>
          <p:cNvSpPr txBox="1"/>
          <p:nvPr/>
        </p:nvSpPr>
        <p:spPr>
          <a:xfrm>
            <a:off x="4464687" y="5505770"/>
            <a:ext cx="3487823" cy="584775"/>
          </a:xfrm>
          <a:prstGeom prst="rect">
            <a:avLst/>
          </a:prstGeom>
          <a:noFill/>
        </p:spPr>
        <p:txBody>
          <a:bodyPr wrap="square" rtlCol="0">
            <a:spAutoFit/>
          </a:bodyPr>
          <a:lstStyle/>
          <a:p>
            <a:pPr algn="ctr"/>
            <a:r>
              <a:rPr lang="en-US">
                <a:solidFill>
                  <a:srgbClr val="328CAF"/>
                </a:solidFill>
                <a:latin typeface="Noto Sans" charset="0"/>
                <a:ea typeface="Noto Sans" charset="0"/>
                <a:cs typeface="Noto Sans" charset="0"/>
              </a:rPr>
              <a:t>FUNDER &amp; RESOURCE</a:t>
            </a:r>
          </a:p>
          <a:p>
            <a:pPr algn="ctr"/>
            <a:r>
              <a:rPr lang="en-US" sz="1400">
                <a:solidFill>
                  <a:srgbClr val="58595B">
                    <a:lumMod val="50000"/>
                  </a:srgbClr>
                </a:solidFill>
                <a:latin typeface="Noto Sans" charset="0"/>
                <a:ea typeface="Noto Sans" charset="0"/>
                <a:cs typeface="Noto Sans" charset="0"/>
              </a:rPr>
              <a:t>Assert grant, facilities, and equipment access</a:t>
            </a:r>
          </a:p>
        </p:txBody>
      </p:sp>
      <p:grpSp>
        <p:nvGrpSpPr>
          <p:cNvPr id="10" name="Group 9"/>
          <p:cNvGrpSpPr/>
          <p:nvPr/>
        </p:nvGrpSpPr>
        <p:grpSpPr>
          <a:xfrm rot="5400000">
            <a:off x="5532794" y="3630104"/>
            <a:ext cx="1077465" cy="773527"/>
            <a:chOff x="879926" y="4731800"/>
            <a:chExt cx="1154712" cy="828983"/>
          </a:xfrm>
        </p:grpSpPr>
        <p:cxnSp>
          <p:nvCxnSpPr>
            <p:cNvPr id="11" name="Straight Arrow Connector 10"/>
            <p:cNvCxnSpPr/>
            <p:nvPr/>
          </p:nvCxnSpPr>
          <p:spPr>
            <a:xfrm flipH="1">
              <a:off x="978081" y="5193558"/>
              <a:ext cx="822960" cy="8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15369" y="4731800"/>
              <a:ext cx="1019269" cy="280366"/>
            </a:xfrm>
            <a:prstGeom prst="rect">
              <a:avLst/>
            </a:prstGeom>
            <a:noFill/>
          </p:spPr>
          <p:txBody>
            <a:bodyPr wrap="square" rtlCol="0">
              <a:spAutoFit/>
            </a:bodyPr>
            <a:lstStyle/>
            <a:p>
              <a:pPr algn="ctr"/>
              <a:r>
                <a:rPr lang="en-US" sz="1100" b="1">
                  <a:ln w="0"/>
                  <a:solidFill>
                    <a:srgbClr val="6D6E71"/>
                  </a:solidFill>
                  <a:latin typeface="Noto Sans" charset="0"/>
                  <a:ea typeface="Noto Sans" charset="0"/>
                  <a:cs typeface="Noto Sans" charset="0"/>
                </a:rPr>
                <a:t>COLLECT</a:t>
              </a:r>
            </a:p>
          </p:txBody>
        </p:sp>
        <p:cxnSp>
          <p:nvCxnSpPr>
            <p:cNvPr id="13" name="Straight Arrow Connector 12"/>
            <p:cNvCxnSpPr/>
            <p:nvPr/>
          </p:nvCxnSpPr>
          <p:spPr>
            <a:xfrm>
              <a:off x="1177222" y="5096718"/>
              <a:ext cx="82012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79926" y="5280417"/>
              <a:ext cx="1019269" cy="280366"/>
            </a:xfrm>
            <a:prstGeom prst="rect">
              <a:avLst/>
            </a:prstGeom>
            <a:noFill/>
          </p:spPr>
          <p:txBody>
            <a:bodyPr wrap="square" rtlCol="0">
              <a:spAutoFit/>
            </a:bodyPr>
            <a:lstStyle/>
            <a:p>
              <a:pPr algn="ctr"/>
              <a:r>
                <a:rPr lang="en-US" sz="1100" b="1">
                  <a:ln w="0"/>
                  <a:solidFill>
                    <a:srgbClr val="6D6E71"/>
                  </a:solidFill>
                  <a:latin typeface="Noto Sans" charset="0"/>
                  <a:ea typeface="Noto Sans" charset="0"/>
                  <a:cs typeface="Noto Sans" charset="0"/>
                </a:rPr>
                <a:t>CONNECT</a:t>
              </a:r>
            </a:p>
          </p:txBody>
        </p:sp>
      </p:grpSp>
      <p:grpSp>
        <p:nvGrpSpPr>
          <p:cNvPr id="15" name="Group 14"/>
          <p:cNvGrpSpPr/>
          <p:nvPr/>
        </p:nvGrpSpPr>
        <p:grpSpPr>
          <a:xfrm rot="1800000">
            <a:off x="4422039" y="2462960"/>
            <a:ext cx="951083" cy="617557"/>
            <a:chOff x="978081" y="4825731"/>
            <a:chExt cx="1019269" cy="661831"/>
          </a:xfrm>
        </p:grpSpPr>
        <p:cxnSp>
          <p:nvCxnSpPr>
            <p:cNvPr id="16" name="Straight Arrow Connector 15"/>
            <p:cNvCxnSpPr/>
            <p:nvPr/>
          </p:nvCxnSpPr>
          <p:spPr>
            <a:xfrm flipH="1">
              <a:off x="978081" y="5193558"/>
              <a:ext cx="822960" cy="8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8081" y="5207196"/>
              <a:ext cx="1019269" cy="280366"/>
            </a:xfrm>
            <a:prstGeom prst="rect">
              <a:avLst/>
            </a:prstGeom>
            <a:noFill/>
          </p:spPr>
          <p:txBody>
            <a:bodyPr wrap="square" rtlCol="0">
              <a:spAutoFit/>
            </a:bodyPr>
            <a:lstStyle/>
            <a:p>
              <a:pPr algn="ctr"/>
              <a:r>
                <a:rPr lang="en-US" sz="1100" b="1">
                  <a:ln w="0"/>
                  <a:solidFill>
                    <a:srgbClr val="6D6E71"/>
                  </a:solidFill>
                  <a:latin typeface="Noto Sans" charset="0"/>
                  <a:ea typeface="Noto Sans" charset="0"/>
                  <a:cs typeface="Noto Sans" charset="0"/>
                </a:rPr>
                <a:t>COLLECT</a:t>
              </a:r>
            </a:p>
          </p:txBody>
        </p:sp>
        <p:cxnSp>
          <p:nvCxnSpPr>
            <p:cNvPr id="18" name="Straight Arrow Connector 17"/>
            <p:cNvCxnSpPr/>
            <p:nvPr/>
          </p:nvCxnSpPr>
          <p:spPr>
            <a:xfrm>
              <a:off x="1177222" y="5096718"/>
              <a:ext cx="82012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78081" y="4825731"/>
              <a:ext cx="1019269" cy="280366"/>
            </a:xfrm>
            <a:prstGeom prst="rect">
              <a:avLst/>
            </a:prstGeom>
            <a:noFill/>
          </p:spPr>
          <p:txBody>
            <a:bodyPr wrap="square" rtlCol="0">
              <a:spAutoFit/>
            </a:bodyPr>
            <a:lstStyle/>
            <a:p>
              <a:pPr algn="ctr"/>
              <a:r>
                <a:rPr lang="en-US" sz="1100" b="1">
                  <a:ln w="0"/>
                  <a:solidFill>
                    <a:srgbClr val="6D6E71"/>
                  </a:solidFill>
                  <a:latin typeface="Noto Sans" charset="0"/>
                  <a:ea typeface="Noto Sans" charset="0"/>
                  <a:cs typeface="Noto Sans" charset="0"/>
                </a:rPr>
                <a:t>CONNECT</a:t>
              </a:r>
            </a:p>
          </p:txBody>
        </p:sp>
      </p:grpSp>
      <p:grpSp>
        <p:nvGrpSpPr>
          <p:cNvPr id="20" name="Group 19"/>
          <p:cNvGrpSpPr/>
          <p:nvPr/>
        </p:nvGrpSpPr>
        <p:grpSpPr>
          <a:xfrm rot="19800000">
            <a:off x="6710872" y="2421076"/>
            <a:ext cx="975143" cy="658841"/>
            <a:chOff x="978081" y="4784757"/>
            <a:chExt cx="1045054" cy="706074"/>
          </a:xfrm>
        </p:grpSpPr>
        <p:cxnSp>
          <p:nvCxnSpPr>
            <p:cNvPr id="21" name="Straight Arrow Connector 20"/>
            <p:cNvCxnSpPr/>
            <p:nvPr/>
          </p:nvCxnSpPr>
          <p:spPr>
            <a:xfrm flipH="1">
              <a:off x="978081" y="5193558"/>
              <a:ext cx="822960" cy="8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82889" y="4784757"/>
              <a:ext cx="1019269" cy="280365"/>
            </a:xfrm>
            <a:prstGeom prst="rect">
              <a:avLst/>
            </a:prstGeom>
            <a:noFill/>
          </p:spPr>
          <p:txBody>
            <a:bodyPr wrap="square" rtlCol="0">
              <a:spAutoFit/>
            </a:bodyPr>
            <a:lstStyle/>
            <a:p>
              <a:pPr algn="ctr"/>
              <a:r>
                <a:rPr lang="en-US" sz="1100" b="1">
                  <a:ln w="0"/>
                  <a:solidFill>
                    <a:srgbClr val="6D6E71"/>
                  </a:solidFill>
                  <a:latin typeface="Noto Sans" charset="0"/>
                  <a:ea typeface="Noto Sans" charset="0"/>
                  <a:cs typeface="Noto Sans" charset="0"/>
                </a:rPr>
                <a:t>COLLECT</a:t>
              </a:r>
            </a:p>
          </p:txBody>
        </p:sp>
        <p:cxnSp>
          <p:nvCxnSpPr>
            <p:cNvPr id="23" name="Straight Arrow Connector 22"/>
            <p:cNvCxnSpPr/>
            <p:nvPr/>
          </p:nvCxnSpPr>
          <p:spPr>
            <a:xfrm>
              <a:off x="1177222" y="5096718"/>
              <a:ext cx="82012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003866" y="5210466"/>
              <a:ext cx="1019269" cy="280365"/>
            </a:xfrm>
            <a:prstGeom prst="rect">
              <a:avLst/>
            </a:prstGeom>
            <a:noFill/>
          </p:spPr>
          <p:txBody>
            <a:bodyPr wrap="square" rtlCol="0">
              <a:spAutoFit/>
            </a:bodyPr>
            <a:lstStyle/>
            <a:p>
              <a:pPr algn="ctr"/>
              <a:r>
                <a:rPr lang="en-US" sz="1100" b="1">
                  <a:ln w="0"/>
                  <a:solidFill>
                    <a:srgbClr val="6D6E71"/>
                  </a:solidFill>
                  <a:latin typeface="Noto Sans" charset="0"/>
                  <a:ea typeface="Noto Sans" charset="0"/>
                  <a:cs typeface="Noto Sans" charset="0"/>
                </a:rPr>
                <a:t>CONNECT</a:t>
              </a:r>
            </a:p>
          </p:txBody>
        </p:sp>
      </p:grpSp>
      <p:sp>
        <p:nvSpPr>
          <p:cNvPr id="25" name="Arc 24"/>
          <p:cNvSpPr/>
          <p:nvPr/>
        </p:nvSpPr>
        <p:spPr>
          <a:xfrm>
            <a:off x="3987232" y="1009904"/>
            <a:ext cx="4231964" cy="4161642"/>
          </a:xfrm>
          <a:prstGeom prst="arc">
            <a:avLst>
              <a:gd name="adj1" fmla="val 6385050"/>
              <a:gd name="adj2" fmla="val 11206227"/>
            </a:avLst>
          </a:prstGeom>
          <a:ln w="139700">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A6CE38"/>
              </a:solidFill>
              <a:latin typeface="Noto Sans Regular" charset="0"/>
            </a:endParaRPr>
          </a:p>
        </p:txBody>
      </p:sp>
      <p:sp>
        <p:nvSpPr>
          <p:cNvPr id="26" name="Arc 25"/>
          <p:cNvSpPr/>
          <p:nvPr/>
        </p:nvSpPr>
        <p:spPr>
          <a:xfrm>
            <a:off x="3983987" y="1009904"/>
            <a:ext cx="4231964" cy="4161642"/>
          </a:xfrm>
          <a:prstGeom prst="arc">
            <a:avLst>
              <a:gd name="adj1" fmla="val 21034409"/>
              <a:gd name="adj2" fmla="val 4536217"/>
            </a:avLst>
          </a:prstGeom>
          <a:ln w="139700">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A6CE38"/>
              </a:solidFill>
              <a:latin typeface="Noto Sans Regular" charset="0"/>
            </a:endParaRPr>
          </a:p>
        </p:txBody>
      </p:sp>
      <p:sp>
        <p:nvSpPr>
          <p:cNvPr id="27" name="Arc 26"/>
          <p:cNvSpPr/>
          <p:nvPr/>
        </p:nvSpPr>
        <p:spPr>
          <a:xfrm>
            <a:off x="3980018" y="1009904"/>
            <a:ext cx="4231964" cy="4161642"/>
          </a:xfrm>
          <a:prstGeom prst="arc">
            <a:avLst>
              <a:gd name="adj1" fmla="val 13038003"/>
              <a:gd name="adj2" fmla="val 19211400"/>
            </a:avLst>
          </a:prstGeom>
          <a:ln w="139700">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A6CE38"/>
              </a:solidFill>
              <a:latin typeface="Noto Sans Regular" charset="0"/>
            </a:endParaRPr>
          </a:p>
        </p:txBody>
      </p:sp>
      <p:pic>
        <p:nvPicPr>
          <p:cNvPr id="3" name="Picture 2">
            <a:extLst>
              <a:ext uri="{FF2B5EF4-FFF2-40B4-BE49-F238E27FC236}">
                <a16:creationId xmlns:a16="http://schemas.microsoft.com/office/drawing/2014/main" id="{2D4202C5-1F60-B547-A724-16AC6CBE4E42}"/>
              </a:ext>
            </a:extLst>
          </p:cNvPr>
          <p:cNvPicPr>
            <a:picLocks noChangeAspect="1"/>
          </p:cNvPicPr>
          <p:nvPr/>
        </p:nvPicPr>
        <p:blipFill>
          <a:blip r:embed="rId6"/>
          <a:stretch>
            <a:fillRect/>
          </a:stretch>
        </p:blipFill>
        <p:spPr>
          <a:xfrm>
            <a:off x="5359786" y="2994326"/>
            <a:ext cx="437717" cy="437717"/>
          </a:xfrm>
          <a:prstGeom prst="rect">
            <a:avLst/>
          </a:prstGeom>
        </p:spPr>
      </p:pic>
      <p:pic>
        <p:nvPicPr>
          <p:cNvPr id="9" name="Picture 8">
            <a:extLst>
              <a:ext uri="{FF2B5EF4-FFF2-40B4-BE49-F238E27FC236}">
                <a16:creationId xmlns:a16="http://schemas.microsoft.com/office/drawing/2014/main" id="{13EA6782-22EE-8B44-8ED0-600D3CAA9717}"/>
              </a:ext>
            </a:extLst>
          </p:cNvPr>
          <p:cNvPicPr>
            <a:picLocks noChangeAspect="1"/>
          </p:cNvPicPr>
          <p:nvPr/>
        </p:nvPicPr>
        <p:blipFill>
          <a:blip r:embed="rId7"/>
          <a:stretch>
            <a:fillRect/>
          </a:stretch>
        </p:blipFill>
        <p:spPr>
          <a:xfrm>
            <a:off x="6165555" y="4588709"/>
            <a:ext cx="471034" cy="471034"/>
          </a:xfrm>
          <a:prstGeom prst="rect">
            <a:avLst/>
          </a:prstGeom>
        </p:spPr>
      </p:pic>
      <p:pic>
        <p:nvPicPr>
          <p:cNvPr id="36" name="Picture 35">
            <a:extLst>
              <a:ext uri="{FF2B5EF4-FFF2-40B4-BE49-F238E27FC236}">
                <a16:creationId xmlns:a16="http://schemas.microsoft.com/office/drawing/2014/main" id="{7494674B-A113-BD41-A457-F04A9B7AA4AB}"/>
              </a:ext>
            </a:extLst>
          </p:cNvPr>
          <p:cNvPicPr>
            <a:picLocks noChangeAspect="1"/>
          </p:cNvPicPr>
          <p:nvPr/>
        </p:nvPicPr>
        <p:blipFill>
          <a:blip r:embed="rId6"/>
          <a:stretch>
            <a:fillRect/>
          </a:stretch>
        </p:blipFill>
        <p:spPr>
          <a:xfrm>
            <a:off x="6409730" y="4588708"/>
            <a:ext cx="227312" cy="227312"/>
          </a:xfrm>
          <a:prstGeom prst="rect">
            <a:avLst/>
          </a:prstGeom>
        </p:spPr>
      </p:pic>
      <p:sp>
        <p:nvSpPr>
          <p:cNvPr id="8" name="TextBox 7">
            <a:extLst>
              <a:ext uri="{FF2B5EF4-FFF2-40B4-BE49-F238E27FC236}">
                <a16:creationId xmlns:a16="http://schemas.microsoft.com/office/drawing/2014/main" id="{02C7CF99-51D8-B04D-8BBD-5FA7AF4BF994}"/>
              </a:ext>
            </a:extLst>
          </p:cNvPr>
          <p:cNvSpPr txBox="1"/>
          <p:nvPr/>
        </p:nvSpPr>
        <p:spPr>
          <a:xfrm>
            <a:off x="685800" y="70623"/>
            <a:ext cx="9950176" cy="1077218"/>
          </a:xfrm>
          <a:prstGeom prst="rect">
            <a:avLst/>
          </a:prstGeom>
          <a:noFill/>
        </p:spPr>
        <p:txBody>
          <a:bodyPr wrap="square" rtlCol="0">
            <a:spAutoFit/>
          </a:bodyPr>
          <a:lstStyle/>
          <a:p>
            <a:r>
              <a:rPr lang="en-US" sz="3200" b="1" dirty="0">
                <a:solidFill>
                  <a:srgbClr val="A6CE38"/>
                </a:solidFill>
                <a:latin typeface="Open Sans" panose="020B0606030504020204" pitchFamily="34" charset="0"/>
                <a:ea typeface="Open Sans" panose="020B0606030504020204" pitchFamily="34" charset="0"/>
                <a:cs typeface="Open Sans" panose="020B0606030504020204" pitchFamily="34" charset="0"/>
              </a:rPr>
              <a:t>RED DE PARTNERS ENTRE SECTORES</a:t>
            </a:r>
          </a:p>
          <a:p>
            <a:r>
              <a:rPr lang="en-US" sz="3200" b="1" dirty="0">
                <a:solidFill>
                  <a:srgbClr val="A6CE38"/>
                </a:solidFill>
                <a:latin typeface="Open Sans" panose="020B0606030504020204" pitchFamily="34" charset="0"/>
                <a:ea typeface="Open Sans" panose="020B0606030504020204" pitchFamily="34" charset="0"/>
                <a:cs typeface="Open Sans" panose="020B0606030504020204" pitchFamily="34" charset="0"/>
              </a:rPr>
              <a:t>FINANCIADORAS Y RECURSOS</a:t>
            </a:r>
          </a:p>
        </p:txBody>
      </p:sp>
      <p:sp>
        <p:nvSpPr>
          <p:cNvPr id="32" name="Oval 31">
            <a:extLst>
              <a:ext uri="{FF2B5EF4-FFF2-40B4-BE49-F238E27FC236}">
                <a16:creationId xmlns:a16="http://schemas.microsoft.com/office/drawing/2014/main" id="{CF75F207-865B-0D45-B936-ABB8F714979B}"/>
              </a:ext>
            </a:extLst>
          </p:cNvPr>
          <p:cNvSpPr/>
          <p:nvPr/>
        </p:nvSpPr>
        <p:spPr>
          <a:xfrm>
            <a:off x="5137484" y="4956419"/>
            <a:ext cx="660019" cy="6132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FFFFFF"/>
                </a:solidFill>
                <a:latin typeface="Calibri"/>
              </a:rPr>
              <a:t>ORG ID</a:t>
            </a:r>
          </a:p>
        </p:txBody>
      </p:sp>
      <p:sp>
        <p:nvSpPr>
          <p:cNvPr id="33" name="TextBox 4">
            <a:extLst>
              <a:ext uri="{FF2B5EF4-FFF2-40B4-BE49-F238E27FC236}">
                <a16:creationId xmlns:a16="http://schemas.microsoft.com/office/drawing/2014/main" id="{5C27DAAF-C428-614B-993E-3DC38CD9313D}"/>
              </a:ext>
            </a:extLst>
          </p:cNvPr>
          <p:cNvSpPr txBox="1"/>
          <p:nvPr/>
        </p:nvSpPr>
        <p:spPr>
          <a:xfrm>
            <a:off x="8381239" y="3173874"/>
            <a:ext cx="3862295" cy="1015663"/>
          </a:xfrm>
          <a:prstGeom prst="rect">
            <a:avLst/>
          </a:prstGeom>
          <a:noFill/>
        </p:spPr>
        <p:txBody>
          <a:bodyPr wrap="square" rtlCol="0">
            <a:spAutoFit/>
          </a:bodyPr>
          <a:lstStyle/>
          <a:p>
            <a:r>
              <a:rPr lang="en-US" sz="2000" b="1" i="1" dirty="0">
                <a:solidFill>
                  <a:srgbClr val="A6CE38"/>
                </a:solidFill>
                <a:latin typeface="Open Sans" panose="020B0606030504020204" pitchFamily="34" charset="0"/>
                <a:ea typeface="Open Sans" panose="020B0606030504020204" pitchFamily="34" charset="0"/>
                <a:cs typeface="Open Sans" panose="020B0606030504020204" pitchFamily="34" charset="0"/>
              </a:rPr>
              <a:t>LA </a:t>
            </a:r>
            <a:r>
              <a:rPr lang="en-US" sz="2000" b="1" i="1" dirty="0" err="1">
                <a:solidFill>
                  <a:srgbClr val="A6CE38"/>
                </a:solidFill>
                <a:latin typeface="Open Sans" panose="020B0606030504020204" pitchFamily="34" charset="0"/>
                <a:ea typeface="Open Sans" panose="020B0606030504020204" pitchFamily="34" charset="0"/>
                <a:cs typeface="Open Sans" panose="020B0606030504020204" pitchFamily="34" charset="0"/>
              </a:rPr>
              <a:t>solicitación</a:t>
            </a:r>
            <a:r>
              <a:rPr lang="en-US" sz="2000" b="1" i="1" dirty="0">
                <a:solidFill>
                  <a:srgbClr val="A6CE38"/>
                </a:solidFill>
                <a:latin typeface="Open Sans" panose="020B0606030504020204" pitchFamily="34" charset="0"/>
                <a:ea typeface="Open Sans" panose="020B0606030504020204" pitchFamily="34" charset="0"/>
                <a:cs typeface="Open Sans" panose="020B0606030504020204" pitchFamily="34" charset="0"/>
              </a:rPr>
              <a:t>: </a:t>
            </a:r>
            <a:r>
              <a:rPr lang="en-US" sz="2000" b="1" i="1" dirty="0" err="1">
                <a:solidFill>
                  <a:srgbClr val="A6CE38"/>
                </a:solidFill>
                <a:latin typeface="Open Sans" panose="020B0606030504020204" pitchFamily="34" charset="0"/>
                <a:ea typeface="Open Sans" panose="020B0606030504020204" pitchFamily="34" charset="0"/>
                <a:cs typeface="Open Sans" panose="020B0606030504020204" pitchFamily="34" charset="0"/>
              </a:rPr>
              <a:t>Recolectar</a:t>
            </a:r>
            <a:r>
              <a:rPr lang="en-US" sz="2000" b="1" i="1" dirty="0">
                <a:solidFill>
                  <a:srgbClr val="A6CE38"/>
                </a:solidFill>
                <a:latin typeface="Open Sans" panose="020B0606030504020204" pitchFamily="34" charset="0"/>
                <a:ea typeface="Open Sans" panose="020B0606030504020204" pitchFamily="34" charset="0"/>
                <a:cs typeface="Open Sans" panose="020B0606030504020204" pitchFamily="34" charset="0"/>
              </a:rPr>
              <a:t> </a:t>
            </a:r>
            <a:r>
              <a:rPr lang="en-US" sz="2000" b="1" i="1" dirty="0" err="1">
                <a:solidFill>
                  <a:srgbClr val="A6CE38"/>
                </a:solidFill>
                <a:latin typeface="Open Sans" panose="020B0606030504020204" pitchFamily="34" charset="0"/>
                <a:ea typeface="Open Sans" panose="020B0606030504020204" pitchFamily="34" charset="0"/>
                <a:cs typeface="Open Sans" panose="020B0606030504020204" pitchFamily="34" charset="0"/>
              </a:rPr>
              <a:t>iDs</a:t>
            </a:r>
            <a:r>
              <a:rPr lang="en-US" sz="2000" b="1" i="1" dirty="0">
                <a:solidFill>
                  <a:srgbClr val="A6CE38"/>
                </a:solidFill>
                <a:latin typeface="Open Sans" panose="020B0606030504020204" pitchFamily="34" charset="0"/>
                <a:ea typeface="Open Sans" panose="020B0606030504020204" pitchFamily="34" charset="0"/>
                <a:cs typeface="Open Sans" panose="020B0606030504020204" pitchFamily="34" charset="0"/>
              </a:rPr>
              <a:t> y </a:t>
            </a:r>
            <a:r>
              <a:rPr lang="en-US" sz="2000" b="1" i="1" dirty="0" err="1">
                <a:solidFill>
                  <a:srgbClr val="A6CE38"/>
                </a:solidFill>
                <a:latin typeface="Open Sans" panose="020B0606030504020204" pitchFamily="34" charset="0"/>
                <a:ea typeface="Open Sans" panose="020B0606030504020204" pitchFamily="34" charset="0"/>
                <a:cs typeface="Open Sans" panose="020B0606030504020204" pitchFamily="34" charset="0"/>
              </a:rPr>
              <a:t>afirmar</a:t>
            </a:r>
            <a:r>
              <a:rPr lang="en-US" sz="2000" b="1" i="1" dirty="0">
                <a:solidFill>
                  <a:srgbClr val="A6CE38"/>
                </a:solidFill>
                <a:latin typeface="Open Sans" panose="020B0606030504020204" pitchFamily="34" charset="0"/>
                <a:ea typeface="Open Sans" panose="020B0606030504020204" pitchFamily="34" charset="0"/>
                <a:cs typeface="Open Sans" panose="020B0606030504020204" pitchFamily="34" charset="0"/>
              </a:rPr>
              <a:t> </a:t>
            </a:r>
            <a:r>
              <a:rPr lang="en-US" sz="2000" b="1" i="1" dirty="0" err="1">
                <a:solidFill>
                  <a:srgbClr val="A6CE38"/>
                </a:solidFill>
                <a:latin typeface="Open Sans" panose="020B0606030504020204" pitchFamily="34" charset="0"/>
                <a:ea typeface="Open Sans" panose="020B0606030504020204" pitchFamily="34" charset="0"/>
                <a:cs typeface="Open Sans" panose="020B0606030504020204" pitchFamily="34" charset="0"/>
              </a:rPr>
              <a:t>becas</a:t>
            </a:r>
            <a:r>
              <a:rPr lang="en-US" sz="2000" b="1" i="1" dirty="0">
                <a:solidFill>
                  <a:srgbClr val="A6CE38"/>
                </a:solidFill>
                <a:latin typeface="Open Sans" panose="020B0606030504020204" pitchFamily="34" charset="0"/>
                <a:ea typeface="Open Sans" panose="020B0606030504020204" pitchFamily="34" charset="0"/>
                <a:cs typeface="Open Sans" panose="020B0606030504020204" pitchFamily="34" charset="0"/>
              </a:rPr>
              <a:t> y </a:t>
            </a:r>
            <a:r>
              <a:rPr lang="en-US" sz="2000" b="1" i="1" dirty="0" err="1">
                <a:solidFill>
                  <a:srgbClr val="A6CE38"/>
                </a:solidFill>
                <a:latin typeface="Open Sans" panose="020B0606030504020204" pitchFamily="34" charset="0"/>
                <a:ea typeface="Open Sans" panose="020B0606030504020204" pitchFamily="34" charset="0"/>
                <a:cs typeface="Open Sans" panose="020B0606030504020204" pitchFamily="34" charset="0"/>
              </a:rPr>
              <a:t>recursos</a:t>
            </a:r>
            <a:r>
              <a:rPr lang="en-US" sz="2000" b="1" i="1" dirty="0">
                <a:solidFill>
                  <a:srgbClr val="A6CE38"/>
                </a:solidFill>
                <a:latin typeface="Open Sans" panose="020B0606030504020204" pitchFamily="34" charset="0"/>
                <a:ea typeface="Open Sans" panose="020B0606030504020204" pitchFamily="34" charset="0"/>
                <a:cs typeface="Open Sans" panose="020B0606030504020204" pitchFamily="34" charset="0"/>
              </a:rPr>
              <a:t> </a:t>
            </a:r>
            <a:r>
              <a:rPr lang="en-US" sz="2000" b="1" i="1" dirty="0" err="1">
                <a:solidFill>
                  <a:srgbClr val="A6CE38"/>
                </a:solidFill>
                <a:latin typeface="Open Sans" panose="020B0606030504020204" pitchFamily="34" charset="0"/>
                <a:ea typeface="Open Sans" panose="020B0606030504020204" pitchFamily="34" charset="0"/>
                <a:cs typeface="Open Sans" panose="020B0606030504020204" pitchFamily="34" charset="0"/>
              </a:rPr>
              <a:t>acordados</a:t>
            </a:r>
            <a:endParaRPr lang="en-US" sz="2000" dirty="0">
              <a:solidFill>
                <a:srgbClr val="A6CE38"/>
              </a:solidFill>
              <a:latin typeface="Calibri"/>
            </a:endParaRPr>
          </a:p>
        </p:txBody>
      </p:sp>
      <p:sp>
        <p:nvSpPr>
          <p:cNvPr id="2" name="Retângulo 1">
            <a:extLst>
              <a:ext uri="{FF2B5EF4-FFF2-40B4-BE49-F238E27FC236}">
                <a16:creationId xmlns:a16="http://schemas.microsoft.com/office/drawing/2014/main" id="{CF583726-806A-2D4C-96CC-05DF7F9BD56A}"/>
              </a:ext>
            </a:extLst>
          </p:cNvPr>
          <p:cNvSpPr/>
          <p:nvPr/>
        </p:nvSpPr>
        <p:spPr>
          <a:xfrm>
            <a:off x="8042872" y="4225032"/>
            <a:ext cx="3720796" cy="2209964"/>
          </a:xfrm>
          <a:prstGeom prst="rect">
            <a:avLst/>
          </a:prstGeom>
        </p:spPr>
        <p:txBody>
          <a:bodyPr wrap="square">
            <a:spAutoFit/>
          </a:bodyPr>
          <a:lstStyle/>
          <a:p>
            <a:pPr marL="285750" indent="-285750">
              <a:lnSpc>
                <a:spcPct val="110000"/>
              </a:lnSpc>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46 </a:t>
            </a:r>
            <a:r>
              <a:rPr lang="en-US" dirty="0" err="1">
                <a:latin typeface="Open Sans" panose="020B0606030504020204" pitchFamily="34" charset="0"/>
                <a:ea typeface="Open Sans" panose="020B0606030504020204" pitchFamily="34" charset="0"/>
                <a:cs typeface="Open Sans" panose="020B0606030504020204" pitchFamily="34" charset="0"/>
              </a:rPr>
              <a:t>miembros</a:t>
            </a:r>
            <a:r>
              <a:rPr lang="en-US" dirty="0">
                <a:latin typeface="Open Sans" panose="020B0606030504020204" pitchFamily="34" charset="0"/>
                <a:ea typeface="Open Sans" panose="020B0606030504020204" pitchFamily="34" charset="0"/>
                <a:cs typeface="Open Sans" panose="020B0606030504020204" pitchFamily="34" charset="0"/>
              </a:rPr>
              <a:t>: 25 </a:t>
            </a:r>
            <a:r>
              <a:rPr lang="en-US" dirty="0" err="1">
                <a:latin typeface="Open Sans" panose="020B0606030504020204" pitchFamily="34" charset="0"/>
                <a:ea typeface="Open Sans" panose="020B0606030504020204" pitchFamily="34" charset="0"/>
                <a:cs typeface="Open Sans" panose="020B0606030504020204" pitchFamily="34" charset="0"/>
              </a:rPr>
              <a:t>financiadoras</a:t>
            </a:r>
            <a:r>
              <a:rPr lang="en-US" dirty="0">
                <a:latin typeface="Open Sans" panose="020B0606030504020204" pitchFamily="34" charset="0"/>
                <a:ea typeface="Open Sans" panose="020B0606030504020204" pitchFamily="34" charset="0"/>
                <a:cs typeface="Open Sans" panose="020B0606030504020204" pitchFamily="34" charset="0"/>
              </a:rPr>
              <a:t> y 21 </a:t>
            </a:r>
            <a:r>
              <a:rPr lang="en-US" dirty="0" err="1">
                <a:latin typeface="Open Sans" panose="020B0606030504020204" pitchFamily="34" charset="0"/>
                <a:ea typeface="Open Sans" panose="020B0606030504020204" pitchFamily="34" charset="0"/>
                <a:cs typeface="Open Sans" panose="020B0606030504020204" pitchFamily="34" charset="0"/>
              </a:rPr>
              <a:t>agencias</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gubernamentales</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10000"/>
              </a:lnSpc>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+10 </a:t>
            </a:r>
            <a:r>
              <a:rPr lang="en-US" dirty="0" err="1">
                <a:latin typeface="Open Sans" panose="020B0606030504020204" pitchFamily="34" charset="0"/>
                <a:ea typeface="Open Sans" panose="020B0606030504020204" pitchFamily="34" charset="0"/>
                <a:cs typeface="Open Sans" panose="020B0606030504020204" pitchFamily="34" charset="0"/>
              </a:rPr>
              <a:t>financiadoras</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integrando</a:t>
            </a:r>
            <a:r>
              <a:rPr lang="en-US" dirty="0">
                <a:latin typeface="Open Sans" panose="020B0606030504020204" pitchFamily="34" charset="0"/>
                <a:ea typeface="Open Sans" panose="020B0606030504020204" pitchFamily="34" charset="0"/>
                <a:cs typeface="Open Sans" panose="020B0606030504020204" pitchFamily="34" charset="0"/>
              </a:rPr>
              <a:t> ORCID </a:t>
            </a:r>
            <a:r>
              <a:rPr lang="en-US" dirty="0" err="1">
                <a:latin typeface="Open Sans" panose="020B0606030504020204" pitchFamily="34" charset="0"/>
                <a:ea typeface="Open Sans" panose="020B0606030504020204" pitchFamily="34" charset="0"/>
                <a:cs typeface="Open Sans" panose="020B0606030504020204" pitchFamily="34" charset="0"/>
              </a:rPr>
              <a:t>en</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sus</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sistemas</a:t>
            </a:r>
            <a:r>
              <a:rPr lang="en-US" dirty="0">
                <a:latin typeface="Open Sans" panose="020B0606030504020204" pitchFamily="34" charset="0"/>
                <a:ea typeface="Open Sans" panose="020B0606030504020204" pitchFamily="34" charset="0"/>
                <a:cs typeface="Open Sans" panose="020B0606030504020204" pitchFamily="34" charset="0"/>
              </a:rPr>
              <a:t> de </a:t>
            </a:r>
            <a:r>
              <a:rPr lang="en-US" dirty="0" err="1">
                <a:latin typeface="Open Sans" panose="020B0606030504020204" pitchFamily="34" charset="0"/>
                <a:ea typeface="Open Sans" panose="020B0606030504020204" pitchFamily="34" charset="0"/>
                <a:cs typeface="Open Sans" panose="020B0606030504020204" pitchFamily="34" charset="0"/>
              </a:rPr>
              <a:t>becas</a:t>
            </a:r>
            <a:r>
              <a:rPr lang="en-US" dirty="0">
                <a:latin typeface="Open Sans" panose="020B0606030504020204" pitchFamily="34" charset="0"/>
                <a:ea typeface="Open Sans" panose="020B0606030504020204" pitchFamily="34" charset="0"/>
                <a:cs typeface="Open Sans" panose="020B0606030504020204" pitchFamily="34" charset="0"/>
              </a:rPr>
              <a:t>, </a:t>
            </a:r>
          </a:p>
          <a:p>
            <a:pPr marL="285750" indent="-285750">
              <a:lnSpc>
                <a:spcPct val="110000"/>
              </a:lnSpc>
              <a:buFont typeface="Arial" panose="020B0604020202020204" pitchFamily="34" charset="0"/>
              <a:buChar char="•"/>
            </a:pPr>
            <a:r>
              <a:rPr lang="en-US" dirty="0" err="1">
                <a:latin typeface="Open Sans" panose="020B0606030504020204" pitchFamily="34" charset="0"/>
                <a:ea typeface="Open Sans" panose="020B0606030504020204" pitchFamily="34" charset="0"/>
                <a:cs typeface="Open Sans" panose="020B0606030504020204" pitchFamily="34" charset="0"/>
              </a:rPr>
              <a:t>número</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creciente</a:t>
            </a:r>
            <a:r>
              <a:rPr lang="en-US" dirty="0">
                <a:latin typeface="Open Sans" panose="020B0606030504020204" pitchFamily="34" charset="0"/>
                <a:ea typeface="Open Sans" panose="020B0606030504020204" pitchFamily="34" charset="0"/>
                <a:cs typeface="Open Sans" panose="020B0606030504020204" pitchFamily="34" charset="0"/>
              </a:rPr>
              <a:t> de </a:t>
            </a:r>
            <a:r>
              <a:rPr lang="en-US" dirty="0" err="1">
                <a:latin typeface="Open Sans" panose="020B0606030504020204" pitchFamily="34" charset="0"/>
                <a:ea typeface="Open Sans" panose="020B0606030504020204" pitchFamily="34" charset="0"/>
                <a:cs typeface="Open Sans" panose="020B0606030504020204" pitchFamily="34" charset="0"/>
              </a:rPr>
              <a:t>recursos</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siendo</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integrados</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en</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procesos</a:t>
            </a:r>
            <a:r>
              <a:rPr lang="en-US" dirty="0">
                <a:latin typeface="Open Sans" panose="020B0606030504020204" pitchFamily="34" charset="0"/>
                <a:ea typeface="Open Sans" panose="020B0606030504020204" pitchFamily="34" charset="0"/>
                <a:cs typeface="Open Sans" panose="020B0606030504020204" pitchFamily="34" charset="0"/>
              </a:rPr>
              <a:t> de </a:t>
            </a:r>
            <a:r>
              <a:rPr lang="en-US" dirty="0" err="1">
                <a:latin typeface="Open Sans" panose="020B0606030504020204" pitchFamily="34" charset="0"/>
                <a:ea typeface="Open Sans" panose="020B0606030504020204" pitchFamily="34" charset="0"/>
                <a:cs typeface="Open Sans" panose="020B0606030504020204" pitchFamily="34" charset="0"/>
              </a:rPr>
              <a:t>pedidos</a:t>
            </a:r>
            <a:endParaRPr lang="es-ES_tradnl" dirty="0"/>
          </a:p>
        </p:txBody>
      </p:sp>
    </p:spTree>
    <p:extLst>
      <p:ext uri="{BB962C8B-B14F-4D97-AF65-F5344CB8AC3E}">
        <p14:creationId xmlns:p14="http://schemas.microsoft.com/office/powerpoint/2010/main" val="168499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6 1.48148E-6 L 0.02101 0.23472 " pathEditMode="relative" rAng="0" ptsTypes="AA">
                                      <p:cBhvr>
                                        <p:cTn id="6" dur="2000" fill="hold"/>
                                        <p:tgtEl>
                                          <p:spTgt spid="3"/>
                                        </p:tgtEl>
                                        <p:attrNameLst>
                                          <p:attrName>ppt_x</p:attrName>
                                          <p:attrName>ppt_y</p:attrName>
                                        </p:attrNameLst>
                                      </p:cBhvr>
                                      <p:rCtr x="1042" y="11736"/>
                                    </p:animMotion>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par>
                                <p:cTn id="12" presetID="9" presetClass="entr" presetSubtype="0"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dissolv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33333E-6 -2.22222E-6 L 0.00486 -0.22685 " pathEditMode="relative" rAng="0" ptsTypes="AA">
                                      <p:cBhvr>
                                        <p:cTn id="18" dur="2000" fill="hold"/>
                                        <p:tgtEl>
                                          <p:spTgt spid="9"/>
                                        </p:tgtEl>
                                        <p:attrNameLst>
                                          <p:attrName>ppt_x</p:attrName>
                                          <p:attrName>ppt_y</p:attrName>
                                        </p:attrNameLst>
                                      </p:cBhvr>
                                      <p:rCtr x="243" y="-11343"/>
                                    </p:animMotion>
                                  </p:childTnLst>
                                </p:cTn>
                              </p:par>
                              <p:par>
                                <p:cTn id="19" presetID="42" presetClass="path" presetSubtype="0" accel="50000" decel="50000" fill="hold" nodeType="withEffect">
                                  <p:stCondLst>
                                    <p:cond delay="0"/>
                                  </p:stCondLst>
                                  <p:childTnLst>
                                    <p:animMotion origin="layout" path="M 0.00538 0.00231 L 0.00816 -0.24236 " pathEditMode="relative" rAng="0" ptsTypes="AA">
                                      <p:cBhvr>
                                        <p:cTn id="20" dur="2000" fill="hold"/>
                                        <p:tgtEl>
                                          <p:spTgt spid="36"/>
                                        </p:tgtEl>
                                        <p:attrNameLst>
                                          <p:attrName>ppt_x</p:attrName>
                                          <p:attrName>ppt_y</p:attrName>
                                        </p:attrNameLst>
                                      </p:cBhvr>
                                      <p:rCtr x="139" y="-12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90162"/>
            <a:ext cx="10834688" cy="914400"/>
          </a:xfrm>
        </p:spPr>
        <p:txBody>
          <a:bodyPr>
            <a:normAutofit fontScale="90000"/>
          </a:bodyPr>
          <a:lstStyle/>
          <a:p>
            <a:r>
              <a:rPr lang="en-US" dirty="0" err="1">
                <a:solidFill>
                  <a:schemeClr val="tx1"/>
                </a:solidFill>
                <a:latin typeface="Gill Sans MT" charset="0"/>
                <a:ea typeface="Gill Sans MT" charset="0"/>
                <a:cs typeface="Gill Sans MT" charset="0"/>
              </a:rPr>
              <a:t>Agencias</a:t>
            </a:r>
            <a:r>
              <a:rPr lang="en-US" dirty="0">
                <a:solidFill>
                  <a:schemeClr val="tx1"/>
                </a:solidFill>
                <a:latin typeface="Gill Sans MT" charset="0"/>
                <a:ea typeface="Gill Sans MT" charset="0"/>
                <a:cs typeface="Gill Sans MT" charset="0"/>
              </a:rPr>
              <a:t> de </a:t>
            </a:r>
            <a:r>
              <a:rPr lang="en-US" dirty="0" err="1">
                <a:solidFill>
                  <a:schemeClr val="tx1"/>
                </a:solidFill>
                <a:latin typeface="Gill Sans MT" charset="0"/>
                <a:ea typeface="Gill Sans MT" charset="0"/>
                <a:cs typeface="Gill Sans MT" charset="0"/>
              </a:rPr>
              <a:t>financiación</a:t>
            </a:r>
            <a:r>
              <a:rPr lang="en-US" dirty="0">
                <a:solidFill>
                  <a:schemeClr val="tx1"/>
                </a:solidFill>
                <a:latin typeface="Gill Sans MT" charset="0"/>
                <a:ea typeface="Gill Sans MT" charset="0"/>
                <a:cs typeface="Gill Sans MT" charset="0"/>
              </a:rPr>
              <a:t> </a:t>
            </a:r>
            <a:r>
              <a:rPr lang="en-US" dirty="0" err="1">
                <a:solidFill>
                  <a:schemeClr val="tx1"/>
                </a:solidFill>
                <a:latin typeface="Gill Sans MT" charset="0"/>
                <a:ea typeface="Gill Sans MT" charset="0"/>
                <a:cs typeface="Gill Sans MT" charset="0"/>
              </a:rPr>
              <a:t>participantes</a:t>
            </a:r>
            <a:endParaRPr lang="en-US" dirty="0">
              <a:solidFill>
                <a:schemeClr val="tx1"/>
              </a:solidFill>
              <a:latin typeface="Gill Sans MT" charset="0"/>
              <a:ea typeface="Gill Sans MT" charset="0"/>
              <a:cs typeface="Gill Sans MT" charset="0"/>
            </a:endParaRPr>
          </a:p>
        </p:txBody>
      </p:sp>
      <p:sp>
        <p:nvSpPr>
          <p:cNvPr id="3" name="Content Placeholder 2"/>
          <p:cNvSpPr>
            <a:spLocks noGrp="1"/>
          </p:cNvSpPr>
          <p:nvPr>
            <p:ph idx="1"/>
          </p:nvPr>
        </p:nvSpPr>
        <p:spPr>
          <a:xfrm>
            <a:off x="791095" y="1193657"/>
            <a:ext cx="5304905" cy="379149"/>
          </a:xfrm>
        </p:spPr>
        <p:txBody>
          <a:bodyPr>
            <a:noAutofit/>
          </a:bodyPr>
          <a:lstStyle/>
          <a:p>
            <a:pPr marL="0" indent="0">
              <a:lnSpc>
                <a:spcPct val="120000"/>
              </a:lnSpc>
              <a:buNone/>
            </a:pPr>
            <a:r>
              <a:rPr lang="en-US" sz="2000" b="1" dirty="0" err="1">
                <a:latin typeface="Gill Sans MT" charset="0"/>
                <a:ea typeface="Gill Sans MT" charset="0"/>
                <a:cs typeface="Gill Sans MT" charset="0"/>
              </a:rPr>
              <a:t>Agencias</a:t>
            </a:r>
            <a:r>
              <a:rPr lang="en-US" sz="2000" b="1" dirty="0">
                <a:latin typeface="Gill Sans MT" charset="0"/>
                <a:ea typeface="Gill Sans MT" charset="0"/>
                <a:cs typeface="Gill Sans MT" charset="0"/>
              </a:rPr>
              <a:t> de </a:t>
            </a:r>
            <a:r>
              <a:rPr lang="en-US" sz="2000" b="1" dirty="0" err="1">
                <a:latin typeface="Gill Sans MT" charset="0"/>
                <a:ea typeface="Gill Sans MT" charset="0"/>
                <a:cs typeface="Gill Sans MT" charset="0"/>
              </a:rPr>
              <a:t>financiamiento</a:t>
            </a:r>
            <a:r>
              <a:rPr lang="en-US" sz="2000" b="1" dirty="0">
                <a:latin typeface="Gill Sans MT" charset="0"/>
                <a:ea typeface="Gill Sans MT" charset="0"/>
                <a:cs typeface="Gill Sans MT" charset="0"/>
              </a:rPr>
              <a:t> </a:t>
            </a:r>
            <a:r>
              <a:rPr lang="en-US" sz="2000" b="1" dirty="0" err="1">
                <a:latin typeface="Gill Sans MT" charset="0"/>
                <a:ea typeface="Gill Sans MT" charset="0"/>
                <a:cs typeface="Gill Sans MT" charset="0"/>
              </a:rPr>
              <a:t>están</a:t>
            </a:r>
            <a:r>
              <a:rPr lang="en-US" sz="2000" b="1" dirty="0">
                <a:latin typeface="Gill Sans MT" charset="0"/>
                <a:ea typeface="Gill Sans MT" charset="0"/>
                <a:cs typeface="Gill Sans MT" charset="0"/>
              </a:rPr>
              <a:t> </a:t>
            </a:r>
            <a:r>
              <a:rPr lang="en-US" sz="2000" b="1" dirty="0" err="1">
                <a:latin typeface="Gill Sans MT" charset="0"/>
                <a:ea typeface="Gill Sans MT" charset="0"/>
                <a:cs typeface="Gill Sans MT" charset="0"/>
              </a:rPr>
              <a:t>usando</a:t>
            </a:r>
            <a:r>
              <a:rPr lang="en-US" sz="2000" b="1" dirty="0">
                <a:latin typeface="Gill Sans MT" charset="0"/>
                <a:ea typeface="Gill Sans MT" charset="0"/>
                <a:cs typeface="Gill Sans MT" charset="0"/>
              </a:rPr>
              <a:t> ORCID </a:t>
            </a:r>
            <a:r>
              <a:rPr lang="en-US" sz="2000" b="1" dirty="0" err="1">
                <a:latin typeface="Gill Sans MT" charset="0"/>
                <a:ea typeface="Gill Sans MT" charset="0"/>
                <a:cs typeface="Gill Sans MT" charset="0"/>
              </a:rPr>
              <a:t>en</a:t>
            </a:r>
            <a:r>
              <a:rPr lang="en-US" sz="2000" b="1" dirty="0">
                <a:latin typeface="Gill Sans MT" charset="0"/>
                <a:ea typeface="Gill Sans MT" charset="0"/>
                <a:cs typeface="Gill Sans MT" charset="0"/>
              </a:rPr>
              <a:t> </a:t>
            </a:r>
            <a:r>
              <a:rPr lang="en-US" sz="2000" b="1" dirty="0" err="1">
                <a:latin typeface="Gill Sans MT" charset="0"/>
                <a:ea typeface="Gill Sans MT" charset="0"/>
                <a:cs typeface="Gill Sans MT" charset="0"/>
              </a:rPr>
              <a:t>sus</a:t>
            </a:r>
            <a:r>
              <a:rPr lang="en-US" sz="2000" b="1" dirty="0">
                <a:latin typeface="Gill Sans MT" charset="0"/>
                <a:ea typeface="Gill Sans MT" charset="0"/>
                <a:cs typeface="Gill Sans MT" charset="0"/>
              </a:rPr>
              <a:t> </a:t>
            </a:r>
            <a:r>
              <a:rPr lang="en-US" sz="2000" b="1" dirty="0" err="1">
                <a:latin typeface="Gill Sans MT" charset="0"/>
                <a:ea typeface="Gill Sans MT" charset="0"/>
                <a:cs typeface="Gill Sans MT" charset="0"/>
              </a:rPr>
              <a:t>sistemas</a:t>
            </a:r>
            <a:r>
              <a:rPr lang="en-US" sz="2000" b="1" dirty="0">
                <a:latin typeface="Gill Sans MT" charset="0"/>
                <a:ea typeface="Gill Sans MT" charset="0"/>
                <a:cs typeface="Gill Sans MT" charset="0"/>
              </a:rPr>
              <a:t> de </a:t>
            </a:r>
            <a:r>
              <a:rPr lang="en-US" sz="2000" b="1" dirty="0" err="1">
                <a:latin typeface="Gill Sans MT" charset="0"/>
                <a:ea typeface="Gill Sans MT" charset="0"/>
                <a:cs typeface="Gill Sans MT" charset="0"/>
              </a:rPr>
              <a:t>becas</a:t>
            </a:r>
            <a:r>
              <a:rPr lang="en-US" sz="2000" b="1" dirty="0">
                <a:latin typeface="Gill Sans MT" charset="0"/>
                <a:ea typeface="Gill Sans MT" charset="0"/>
                <a:cs typeface="Gill Sans MT" charset="0"/>
              </a:rPr>
              <a:t>, </a:t>
            </a:r>
            <a:r>
              <a:rPr lang="en-US" sz="2000" b="1" dirty="0" err="1">
                <a:latin typeface="Gill Sans MT" charset="0"/>
                <a:ea typeface="Gill Sans MT" charset="0"/>
                <a:cs typeface="Gill Sans MT" charset="0"/>
              </a:rPr>
              <a:t>incluyendo</a:t>
            </a:r>
            <a:r>
              <a:rPr lang="en-US" sz="2000" b="1" dirty="0">
                <a:latin typeface="Gill Sans MT" charset="0"/>
                <a:ea typeface="Gill Sans MT" charset="0"/>
                <a:cs typeface="Gill Sans MT" charset="0"/>
              </a:rPr>
              <a:t>:</a:t>
            </a:r>
          </a:p>
        </p:txBody>
      </p:sp>
      <p:sp>
        <p:nvSpPr>
          <p:cNvPr id="4" name="CaixaDeTexto 3">
            <a:extLst>
              <a:ext uri="{FF2B5EF4-FFF2-40B4-BE49-F238E27FC236}">
                <a16:creationId xmlns:a16="http://schemas.microsoft.com/office/drawing/2014/main" id="{92B40CC6-0B2B-7146-88A9-D4AEC9BF1B61}"/>
              </a:ext>
            </a:extLst>
          </p:cNvPr>
          <p:cNvSpPr txBox="1"/>
          <p:nvPr/>
        </p:nvSpPr>
        <p:spPr>
          <a:xfrm>
            <a:off x="2398826" y="6349404"/>
            <a:ext cx="5411674" cy="400110"/>
          </a:xfrm>
          <a:prstGeom prst="rect">
            <a:avLst/>
          </a:prstGeom>
          <a:noFill/>
        </p:spPr>
        <p:txBody>
          <a:bodyPr wrap="none" rtlCol="0">
            <a:spAutoFit/>
          </a:bodyPr>
          <a:lstStyle/>
          <a:p>
            <a:r>
              <a:rPr lang="pt-BR" sz="2000" b="1" cap="all" spc="90" dirty="0">
                <a:solidFill>
                  <a:srgbClr val="92D050"/>
                </a:solidFill>
                <a:latin typeface="Gill Sans MT" charset="0"/>
              </a:rPr>
              <a:t>Miembros ORCID: </a:t>
            </a:r>
            <a:r>
              <a:rPr lang="pt-BR" dirty="0">
                <a:solidFill>
                  <a:srgbClr val="92D050"/>
                </a:solidFill>
                <a:hlinkClick r:id="rId2"/>
              </a:rPr>
              <a:t>https://orcid.org/members</a:t>
            </a:r>
            <a:endParaRPr lang="pt-BR" dirty="0">
              <a:solidFill>
                <a:srgbClr val="92D050"/>
              </a:solidFill>
            </a:endParaRPr>
          </a:p>
        </p:txBody>
      </p:sp>
      <p:pic>
        <p:nvPicPr>
          <p:cNvPr id="6" name="Picture 2">
            <a:extLst>
              <a:ext uri="{FF2B5EF4-FFF2-40B4-BE49-F238E27FC236}">
                <a16:creationId xmlns:a16="http://schemas.microsoft.com/office/drawing/2014/main" id="{85943320-0955-1546-82AF-35C2D944257D}"/>
              </a:ext>
            </a:extLst>
          </p:cNvPr>
          <p:cNvPicPr>
            <a:picLocks noChangeAspect="1"/>
          </p:cNvPicPr>
          <p:nvPr/>
        </p:nvPicPr>
        <p:blipFill>
          <a:blip r:embed="rId3"/>
          <a:stretch>
            <a:fillRect/>
          </a:stretch>
        </p:blipFill>
        <p:spPr>
          <a:xfrm>
            <a:off x="4618223" y="3429000"/>
            <a:ext cx="7399208" cy="1969627"/>
          </a:xfrm>
          <a:prstGeom prst="rect">
            <a:avLst/>
          </a:prstGeom>
        </p:spPr>
      </p:pic>
      <p:sp>
        <p:nvSpPr>
          <p:cNvPr id="7" name="Retângulo 6">
            <a:extLst>
              <a:ext uri="{FF2B5EF4-FFF2-40B4-BE49-F238E27FC236}">
                <a16:creationId xmlns:a16="http://schemas.microsoft.com/office/drawing/2014/main" id="{A54EF55A-8F37-244F-8B52-E9835B997137}"/>
              </a:ext>
            </a:extLst>
          </p:cNvPr>
          <p:cNvSpPr/>
          <p:nvPr/>
        </p:nvSpPr>
        <p:spPr>
          <a:xfrm>
            <a:off x="205899" y="2466251"/>
            <a:ext cx="6866414" cy="3082511"/>
          </a:xfrm>
          <a:prstGeom prst="rect">
            <a:avLst/>
          </a:prstGeom>
        </p:spPr>
        <p:txBody>
          <a:bodyPr wrap="square">
            <a:spAutoFit/>
          </a:bodyPr>
          <a:lstStyle/>
          <a:p>
            <a:pPr lvl="1">
              <a:lnSpc>
                <a:spcPct val="120000"/>
              </a:lnSpc>
              <a:spcBef>
                <a:spcPts val="400"/>
              </a:spcBef>
            </a:pPr>
            <a:r>
              <a:rPr lang="en-US" dirty="0">
                <a:solidFill>
                  <a:schemeClr val="tx2"/>
                </a:solidFill>
                <a:latin typeface="Gill Sans MT" charset="0"/>
              </a:rPr>
              <a:t>National Institutes of Health (US)</a:t>
            </a:r>
          </a:p>
          <a:p>
            <a:pPr lvl="1">
              <a:lnSpc>
                <a:spcPct val="120000"/>
              </a:lnSpc>
              <a:spcBef>
                <a:spcPts val="400"/>
              </a:spcBef>
            </a:pPr>
            <a:r>
              <a:rPr lang="en-US" dirty="0">
                <a:solidFill>
                  <a:schemeClr val="tx2"/>
                </a:solidFill>
                <a:latin typeface="Gill Sans MT" charset="0"/>
              </a:rPr>
              <a:t>National Institutes of Health Research and Research Councils UK</a:t>
            </a:r>
          </a:p>
          <a:p>
            <a:pPr lvl="1">
              <a:lnSpc>
                <a:spcPct val="120000"/>
              </a:lnSpc>
              <a:spcBef>
                <a:spcPts val="400"/>
              </a:spcBef>
            </a:pPr>
            <a:r>
              <a:rPr lang="en-US" dirty="0" err="1">
                <a:solidFill>
                  <a:schemeClr val="tx2"/>
                </a:solidFill>
                <a:latin typeface="Gill Sans MT" charset="0"/>
              </a:rPr>
              <a:t>Wellcome</a:t>
            </a:r>
            <a:r>
              <a:rPr lang="en-US" dirty="0">
                <a:solidFill>
                  <a:schemeClr val="tx2"/>
                </a:solidFill>
                <a:latin typeface="Gill Sans MT" charset="0"/>
              </a:rPr>
              <a:t> Trust</a:t>
            </a:r>
          </a:p>
          <a:p>
            <a:pPr lvl="1">
              <a:lnSpc>
                <a:spcPct val="120000"/>
              </a:lnSpc>
              <a:spcBef>
                <a:spcPts val="400"/>
              </a:spcBef>
            </a:pPr>
            <a:r>
              <a:rPr lang="en-US" dirty="0">
                <a:solidFill>
                  <a:schemeClr val="tx2"/>
                </a:solidFill>
                <a:latin typeface="Gill Sans MT" charset="0"/>
              </a:rPr>
              <a:t>National Research Foundation (SA)</a:t>
            </a:r>
          </a:p>
          <a:p>
            <a:pPr lvl="1">
              <a:lnSpc>
                <a:spcPct val="120000"/>
              </a:lnSpc>
              <a:spcBef>
                <a:spcPts val="400"/>
              </a:spcBef>
            </a:pPr>
            <a:r>
              <a:rPr lang="en-US" dirty="0">
                <a:solidFill>
                  <a:schemeClr val="tx2"/>
                </a:solidFill>
                <a:latin typeface="Gill Sans MT" charset="0"/>
              </a:rPr>
              <a:t>Science Foundation Ireland </a:t>
            </a:r>
          </a:p>
          <a:p>
            <a:pPr lvl="1">
              <a:lnSpc>
                <a:spcPct val="120000"/>
              </a:lnSpc>
              <a:spcBef>
                <a:spcPts val="400"/>
              </a:spcBef>
            </a:pPr>
            <a:r>
              <a:rPr lang="en-US" dirty="0">
                <a:solidFill>
                  <a:schemeClr val="tx2"/>
                </a:solidFill>
                <a:latin typeface="Gill Sans MT" charset="0"/>
              </a:rPr>
              <a:t>Swedish Research Council</a:t>
            </a:r>
          </a:p>
          <a:p>
            <a:pPr lvl="1">
              <a:lnSpc>
                <a:spcPct val="120000"/>
              </a:lnSpc>
              <a:spcBef>
                <a:spcPts val="400"/>
              </a:spcBef>
            </a:pPr>
            <a:r>
              <a:rPr lang="en-US" dirty="0">
                <a:solidFill>
                  <a:schemeClr val="tx2"/>
                </a:solidFill>
                <a:latin typeface="Gill Sans MT" charset="0"/>
              </a:rPr>
              <a:t>Australian Research Council </a:t>
            </a:r>
          </a:p>
          <a:p>
            <a:pPr lvl="1">
              <a:lnSpc>
                <a:spcPct val="120000"/>
              </a:lnSpc>
              <a:spcBef>
                <a:spcPts val="400"/>
              </a:spcBef>
            </a:pPr>
            <a:r>
              <a:rPr lang="en-US" dirty="0">
                <a:solidFill>
                  <a:schemeClr val="tx2"/>
                </a:solidFill>
                <a:latin typeface="Gill Sans MT" charset="0"/>
              </a:rPr>
              <a:t>and National Health and Medical Research Council</a:t>
            </a:r>
          </a:p>
        </p:txBody>
      </p:sp>
      <p:sp>
        <p:nvSpPr>
          <p:cNvPr id="8" name="Rectangle 7">
            <a:extLst>
              <a:ext uri="{FF2B5EF4-FFF2-40B4-BE49-F238E27FC236}">
                <a16:creationId xmlns:a16="http://schemas.microsoft.com/office/drawing/2014/main" id="{AF5F721F-C63A-8446-988C-EAF12443AF70}"/>
              </a:ext>
            </a:extLst>
          </p:cNvPr>
          <p:cNvSpPr/>
          <p:nvPr/>
        </p:nvSpPr>
        <p:spPr>
          <a:xfrm>
            <a:off x="6463175" y="5070942"/>
            <a:ext cx="2070339" cy="1984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201606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885CDE-74D1-1541-909A-8D2D38DC127A}"/>
              </a:ext>
            </a:extLst>
          </p:cNvPr>
          <p:cNvPicPr>
            <a:picLocks noChangeAspect="1"/>
          </p:cNvPicPr>
          <p:nvPr/>
        </p:nvPicPr>
        <p:blipFill>
          <a:blip r:embed="rId2"/>
          <a:stretch>
            <a:fillRect/>
          </a:stretch>
        </p:blipFill>
        <p:spPr>
          <a:xfrm>
            <a:off x="5181600" y="1928561"/>
            <a:ext cx="1828800" cy="1828800"/>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0086" y="1679495"/>
            <a:ext cx="1143000" cy="1143000"/>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5900" y="1655271"/>
            <a:ext cx="1143000" cy="11430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4500" y="4465085"/>
            <a:ext cx="1143000" cy="1143000"/>
          </a:xfrm>
          <a:prstGeom prst="rect">
            <a:avLst/>
          </a:prstGeom>
        </p:spPr>
      </p:pic>
      <p:sp>
        <p:nvSpPr>
          <p:cNvPr id="4" name="TextBox 3"/>
          <p:cNvSpPr txBox="1"/>
          <p:nvPr/>
        </p:nvSpPr>
        <p:spPr>
          <a:xfrm>
            <a:off x="1760701" y="1655272"/>
            <a:ext cx="1779939" cy="1384995"/>
          </a:xfrm>
          <a:prstGeom prst="rect">
            <a:avLst/>
          </a:prstGeom>
          <a:noFill/>
        </p:spPr>
        <p:txBody>
          <a:bodyPr wrap="square" rtlCol="0">
            <a:spAutoFit/>
          </a:bodyPr>
          <a:lstStyle/>
          <a:p>
            <a:pPr algn="ctr"/>
            <a:r>
              <a:rPr lang="en-US">
                <a:solidFill>
                  <a:srgbClr val="328CAF"/>
                </a:solidFill>
                <a:latin typeface="Noto Sans" charset="0"/>
                <a:ea typeface="Open Sans" panose="020B0606030504020204" pitchFamily="34" charset="0"/>
                <a:cs typeface="Open Sans" panose="020B0606030504020204" pitchFamily="34" charset="0"/>
              </a:rPr>
              <a:t>PUBLISHER</a:t>
            </a:r>
          </a:p>
          <a:p>
            <a:pPr algn="ctr"/>
            <a:r>
              <a:rPr lang="en-US">
                <a:solidFill>
                  <a:srgbClr val="328CAF"/>
                </a:solidFill>
                <a:latin typeface="Noto Sans" charset="0"/>
                <a:ea typeface="Open Sans" panose="020B0606030504020204" pitchFamily="34" charset="0"/>
                <a:cs typeface="Open Sans" panose="020B0606030504020204" pitchFamily="34" charset="0"/>
              </a:rPr>
              <a:t>&amp;</a:t>
            </a:r>
          </a:p>
          <a:p>
            <a:pPr algn="ctr"/>
            <a:r>
              <a:rPr lang="en-US">
                <a:solidFill>
                  <a:srgbClr val="328CAF"/>
                </a:solidFill>
                <a:latin typeface="Noto Sans" charset="0"/>
                <a:ea typeface="Open Sans" panose="020B0606030504020204" pitchFamily="34" charset="0"/>
                <a:cs typeface="Open Sans" panose="020B0606030504020204" pitchFamily="34" charset="0"/>
              </a:rPr>
              <a:t>REPOSITORY</a:t>
            </a:r>
          </a:p>
          <a:p>
            <a:pPr algn="ctr"/>
            <a:r>
              <a:rPr lang="en-US" sz="1400">
                <a:solidFill>
                  <a:srgbClr val="58595B">
                    <a:lumMod val="50000"/>
                  </a:srgbClr>
                </a:solidFill>
                <a:latin typeface="Noto Sans" charset="0"/>
                <a:ea typeface="Noto Sans" charset="0"/>
                <a:cs typeface="Noto Sans" charset="0"/>
              </a:rPr>
              <a:t>Assert authorship &amp; data contributions</a:t>
            </a:r>
          </a:p>
        </p:txBody>
      </p:sp>
      <p:sp>
        <p:nvSpPr>
          <p:cNvPr id="5" name="TextBox 4"/>
          <p:cNvSpPr txBox="1"/>
          <p:nvPr/>
        </p:nvSpPr>
        <p:spPr>
          <a:xfrm>
            <a:off x="8491524" y="1760748"/>
            <a:ext cx="1791996" cy="800219"/>
          </a:xfrm>
          <a:prstGeom prst="rect">
            <a:avLst/>
          </a:prstGeom>
          <a:noFill/>
        </p:spPr>
        <p:txBody>
          <a:bodyPr wrap="square" rtlCol="0">
            <a:spAutoFit/>
          </a:bodyPr>
          <a:lstStyle/>
          <a:p>
            <a:pPr algn="ctr"/>
            <a:r>
              <a:rPr lang="en-US">
                <a:solidFill>
                  <a:srgbClr val="328CAF"/>
                </a:solidFill>
                <a:latin typeface="Noto Sans" charset="0"/>
                <a:ea typeface="Noto Sans" charset="0"/>
                <a:cs typeface="Noto Sans" charset="0"/>
              </a:rPr>
              <a:t>EMPLOYER</a:t>
            </a:r>
          </a:p>
          <a:p>
            <a:pPr algn="ctr"/>
            <a:r>
              <a:rPr lang="en-US" sz="1400">
                <a:solidFill>
                  <a:srgbClr val="58595B">
                    <a:lumMod val="50000"/>
                  </a:srgbClr>
                </a:solidFill>
                <a:latin typeface="Noto Sans" charset="0"/>
                <a:ea typeface="Noto Sans" charset="0"/>
                <a:cs typeface="Noto Sans" charset="0"/>
              </a:rPr>
              <a:t>Assert faculty or staff affiliation</a:t>
            </a:r>
          </a:p>
        </p:txBody>
      </p:sp>
      <p:sp>
        <p:nvSpPr>
          <p:cNvPr id="6" name="TextBox 5"/>
          <p:cNvSpPr txBox="1"/>
          <p:nvPr/>
        </p:nvSpPr>
        <p:spPr>
          <a:xfrm>
            <a:off x="4464687" y="5505770"/>
            <a:ext cx="3487823" cy="584775"/>
          </a:xfrm>
          <a:prstGeom prst="rect">
            <a:avLst/>
          </a:prstGeom>
          <a:noFill/>
        </p:spPr>
        <p:txBody>
          <a:bodyPr wrap="square" rtlCol="0">
            <a:spAutoFit/>
          </a:bodyPr>
          <a:lstStyle/>
          <a:p>
            <a:pPr algn="ctr"/>
            <a:r>
              <a:rPr lang="en-US">
                <a:solidFill>
                  <a:srgbClr val="328CAF"/>
                </a:solidFill>
                <a:latin typeface="Noto Sans" charset="0"/>
                <a:ea typeface="Noto Sans" charset="0"/>
                <a:cs typeface="Noto Sans" charset="0"/>
              </a:rPr>
              <a:t>FUNDER &amp; RESOURCE</a:t>
            </a:r>
          </a:p>
          <a:p>
            <a:pPr algn="ctr"/>
            <a:r>
              <a:rPr lang="en-US" sz="1400">
                <a:solidFill>
                  <a:srgbClr val="58595B">
                    <a:lumMod val="50000"/>
                  </a:srgbClr>
                </a:solidFill>
                <a:latin typeface="Noto Sans" charset="0"/>
                <a:ea typeface="Noto Sans" charset="0"/>
                <a:cs typeface="Noto Sans" charset="0"/>
              </a:rPr>
              <a:t>Assert grant, facilities, and equipment access</a:t>
            </a:r>
          </a:p>
        </p:txBody>
      </p:sp>
      <p:grpSp>
        <p:nvGrpSpPr>
          <p:cNvPr id="10" name="Group 9"/>
          <p:cNvGrpSpPr/>
          <p:nvPr/>
        </p:nvGrpSpPr>
        <p:grpSpPr>
          <a:xfrm rot="5400000">
            <a:off x="5532794" y="3630104"/>
            <a:ext cx="1077465" cy="773527"/>
            <a:chOff x="879926" y="4731800"/>
            <a:chExt cx="1154712" cy="828983"/>
          </a:xfrm>
        </p:grpSpPr>
        <p:cxnSp>
          <p:nvCxnSpPr>
            <p:cNvPr id="11" name="Straight Arrow Connector 10"/>
            <p:cNvCxnSpPr/>
            <p:nvPr/>
          </p:nvCxnSpPr>
          <p:spPr>
            <a:xfrm flipH="1">
              <a:off x="978081" y="5193558"/>
              <a:ext cx="822960" cy="8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15369" y="4731800"/>
              <a:ext cx="1019269" cy="280366"/>
            </a:xfrm>
            <a:prstGeom prst="rect">
              <a:avLst/>
            </a:prstGeom>
            <a:noFill/>
          </p:spPr>
          <p:txBody>
            <a:bodyPr wrap="square" rtlCol="0">
              <a:spAutoFit/>
            </a:bodyPr>
            <a:lstStyle/>
            <a:p>
              <a:pPr algn="ctr"/>
              <a:r>
                <a:rPr lang="en-US" sz="1100" b="1">
                  <a:ln w="0"/>
                  <a:solidFill>
                    <a:srgbClr val="6D6E71"/>
                  </a:solidFill>
                  <a:latin typeface="Noto Sans" charset="0"/>
                  <a:ea typeface="Noto Sans" charset="0"/>
                  <a:cs typeface="Noto Sans" charset="0"/>
                </a:rPr>
                <a:t>COLLECT</a:t>
              </a:r>
            </a:p>
          </p:txBody>
        </p:sp>
        <p:cxnSp>
          <p:nvCxnSpPr>
            <p:cNvPr id="13" name="Straight Arrow Connector 12"/>
            <p:cNvCxnSpPr/>
            <p:nvPr/>
          </p:nvCxnSpPr>
          <p:spPr>
            <a:xfrm>
              <a:off x="1177222" y="5096718"/>
              <a:ext cx="82012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79926" y="5280417"/>
              <a:ext cx="1019269" cy="280366"/>
            </a:xfrm>
            <a:prstGeom prst="rect">
              <a:avLst/>
            </a:prstGeom>
            <a:noFill/>
          </p:spPr>
          <p:txBody>
            <a:bodyPr wrap="square" rtlCol="0">
              <a:spAutoFit/>
            </a:bodyPr>
            <a:lstStyle/>
            <a:p>
              <a:pPr algn="ctr"/>
              <a:r>
                <a:rPr lang="en-US" sz="1100" b="1">
                  <a:ln w="0"/>
                  <a:solidFill>
                    <a:srgbClr val="6D6E71"/>
                  </a:solidFill>
                  <a:latin typeface="Noto Sans" charset="0"/>
                  <a:ea typeface="Noto Sans" charset="0"/>
                  <a:cs typeface="Noto Sans" charset="0"/>
                </a:rPr>
                <a:t>CONNECT</a:t>
              </a:r>
            </a:p>
          </p:txBody>
        </p:sp>
      </p:grpSp>
      <p:grpSp>
        <p:nvGrpSpPr>
          <p:cNvPr id="15" name="Group 14"/>
          <p:cNvGrpSpPr/>
          <p:nvPr/>
        </p:nvGrpSpPr>
        <p:grpSpPr>
          <a:xfrm rot="1800000">
            <a:off x="4422039" y="2462960"/>
            <a:ext cx="951083" cy="617557"/>
            <a:chOff x="978081" y="4825731"/>
            <a:chExt cx="1019269" cy="661831"/>
          </a:xfrm>
        </p:grpSpPr>
        <p:cxnSp>
          <p:nvCxnSpPr>
            <p:cNvPr id="16" name="Straight Arrow Connector 15"/>
            <p:cNvCxnSpPr/>
            <p:nvPr/>
          </p:nvCxnSpPr>
          <p:spPr>
            <a:xfrm flipH="1">
              <a:off x="978081" y="5193558"/>
              <a:ext cx="822960" cy="8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8081" y="5207196"/>
              <a:ext cx="1019269" cy="280366"/>
            </a:xfrm>
            <a:prstGeom prst="rect">
              <a:avLst/>
            </a:prstGeom>
            <a:noFill/>
          </p:spPr>
          <p:txBody>
            <a:bodyPr wrap="square" rtlCol="0">
              <a:spAutoFit/>
            </a:bodyPr>
            <a:lstStyle/>
            <a:p>
              <a:pPr algn="ctr"/>
              <a:r>
                <a:rPr lang="en-US" sz="1100" b="1">
                  <a:ln w="0"/>
                  <a:solidFill>
                    <a:srgbClr val="6D6E71"/>
                  </a:solidFill>
                  <a:latin typeface="Noto Sans" charset="0"/>
                  <a:ea typeface="Noto Sans" charset="0"/>
                  <a:cs typeface="Noto Sans" charset="0"/>
                </a:rPr>
                <a:t>COLLECT</a:t>
              </a:r>
            </a:p>
          </p:txBody>
        </p:sp>
        <p:cxnSp>
          <p:nvCxnSpPr>
            <p:cNvPr id="18" name="Straight Arrow Connector 17"/>
            <p:cNvCxnSpPr/>
            <p:nvPr/>
          </p:nvCxnSpPr>
          <p:spPr>
            <a:xfrm>
              <a:off x="1177222" y="5096718"/>
              <a:ext cx="82012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78081" y="4825731"/>
              <a:ext cx="1019269" cy="280366"/>
            </a:xfrm>
            <a:prstGeom prst="rect">
              <a:avLst/>
            </a:prstGeom>
            <a:noFill/>
          </p:spPr>
          <p:txBody>
            <a:bodyPr wrap="square" rtlCol="0">
              <a:spAutoFit/>
            </a:bodyPr>
            <a:lstStyle/>
            <a:p>
              <a:pPr algn="ctr"/>
              <a:r>
                <a:rPr lang="en-US" sz="1100" b="1">
                  <a:ln w="0"/>
                  <a:solidFill>
                    <a:srgbClr val="6D6E71"/>
                  </a:solidFill>
                  <a:latin typeface="Noto Sans" charset="0"/>
                  <a:ea typeface="Noto Sans" charset="0"/>
                  <a:cs typeface="Noto Sans" charset="0"/>
                </a:rPr>
                <a:t>CONNECT</a:t>
              </a:r>
            </a:p>
          </p:txBody>
        </p:sp>
      </p:grpSp>
      <p:grpSp>
        <p:nvGrpSpPr>
          <p:cNvPr id="20" name="Group 19"/>
          <p:cNvGrpSpPr/>
          <p:nvPr/>
        </p:nvGrpSpPr>
        <p:grpSpPr>
          <a:xfrm rot="19800000">
            <a:off x="6710872" y="2421076"/>
            <a:ext cx="975143" cy="658841"/>
            <a:chOff x="978081" y="4784757"/>
            <a:chExt cx="1045054" cy="706074"/>
          </a:xfrm>
        </p:grpSpPr>
        <p:cxnSp>
          <p:nvCxnSpPr>
            <p:cNvPr id="21" name="Straight Arrow Connector 20"/>
            <p:cNvCxnSpPr/>
            <p:nvPr/>
          </p:nvCxnSpPr>
          <p:spPr>
            <a:xfrm flipH="1">
              <a:off x="978081" y="5193558"/>
              <a:ext cx="822960" cy="8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82889" y="4784757"/>
              <a:ext cx="1019269" cy="280365"/>
            </a:xfrm>
            <a:prstGeom prst="rect">
              <a:avLst/>
            </a:prstGeom>
            <a:noFill/>
          </p:spPr>
          <p:txBody>
            <a:bodyPr wrap="square" rtlCol="0">
              <a:spAutoFit/>
            </a:bodyPr>
            <a:lstStyle/>
            <a:p>
              <a:pPr algn="ctr"/>
              <a:r>
                <a:rPr lang="en-US" sz="1100" b="1">
                  <a:ln w="0"/>
                  <a:solidFill>
                    <a:srgbClr val="6D6E71"/>
                  </a:solidFill>
                  <a:latin typeface="Noto Sans" charset="0"/>
                  <a:ea typeface="Noto Sans" charset="0"/>
                  <a:cs typeface="Noto Sans" charset="0"/>
                </a:rPr>
                <a:t>COLLECT</a:t>
              </a:r>
            </a:p>
          </p:txBody>
        </p:sp>
        <p:cxnSp>
          <p:nvCxnSpPr>
            <p:cNvPr id="23" name="Straight Arrow Connector 22"/>
            <p:cNvCxnSpPr/>
            <p:nvPr/>
          </p:nvCxnSpPr>
          <p:spPr>
            <a:xfrm>
              <a:off x="1177222" y="5096718"/>
              <a:ext cx="82012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003866" y="5210466"/>
              <a:ext cx="1019269" cy="280365"/>
            </a:xfrm>
            <a:prstGeom prst="rect">
              <a:avLst/>
            </a:prstGeom>
            <a:noFill/>
          </p:spPr>
          <p:txBody>
            <a:bodyPr wrap="square" rtlCol="0">
              <a:spAutoFit/>
            </a:bodyPr>
            <a:lstStyle/>
            <a:p>
              <a:pPr algn="ctr"/>
              <a:r>
                <a:rPr lang="en-US" sz="1100" b="1">
                  <a:ln w="0"/>
                  <a:solidFill>
                    <a:srgbClr val="6D6E71"/>
                  </a:solidFill>
                  <a:latin typeface="Noto Sans" charset="0"/>
                  <a:ea typeface="Noto Sans" charset="0"/>
                  <a:cs typeface="Noto Sans" charset="0"/>
                </a:rPr>
                <a:t>CONNECT</a:t>
              </a:r>
            </a:p>
          </p:txBody>
        </p:sp>
      </p:grpSp>
      <p:sp>
        <p:nvSpPr>
          <p:cNvPr id="25" name="Arc 24"/>
          <p:cNvSpPr/>
          <p:nvPr/>
        </p:nvSpPr>
        <p:spPr>
          <a:xfrm>
            <a:off x="3987232" y="1009904"/>
            <a:ext cx="4231964" cy="4161642"/>
          </a:xfrm>
          <a:prstGeom prst="arc">
            <a:avLst>
              <a:gd name="adj1" fmla="val 6385050"/>
              <a:gd name="adj2" fmla="val 11206227"/>
            </a:avLst>
          </a:prstGeom>
          <a:ln w="139700">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A6CE38"/>
              </a:solidFill>
              <a:latin typeface="Noto Sans Regular" charset="0"/>
            </a:endParaRPr>
          </a:p>
        </p:txBody>
      </p:sp>
      <p:sp>
        <p:nvSpPr>
          <p:cNvPr id="26" name="Arc 25"/>
          <p:cNvSpPr/>
          <p:nvPr/>
        </p:nvSpPr>
        <p:spPr>
          <a:xfrm>
            <a:off x="3983987" y="1009904"/>
            <a:ext cx="4231964" cy="4161642"/>
          </a:xfrm>
          <a:prstGeom prst="arc">
            <a:avLst>
              <a:gd name="adj1" fmla="val 21034409"/>
              <a:gd name="adj2" fmla="val 4536217"/>
            </a:avLst>
          </a:prstGeom>
          <a:ln w="139700">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A6CE38"/>
              </a:solidFill>
              <a:latin typeface="Noto Sans Regular" charset="0"/>
            </a:endParaRPr>
          </a:p>
        </p:txBody>
      </p:sp>
      <p:sp>
        <p:nvSpPr>
          <p:cNvPr id="27" name="Arc 26"/>
          <p:cNvSpPr/>
          <p:nvPr/>
        </p:nvSpPr>
        <p:spPr>
          <a:xfrm>
            <a:off x="3980018" y="1009904"/>
            <a:ext cx="4231964" cy="4161642"/>
          </a:xfrm>
          <a:prstGeom prst="arc">
            <a:avLst>
              <a:gd name="adj1" fmla="val 13038003"/>
              <a:gd name="adj2" fmla="val 19211400"/>
            </a:avLst>
          </a:prstGeom>
          <a:ln w="139700">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A6CE38"/>
              </a:solidFill>
              <a:latin typeface="Noto Sans Regular" charset="0"/>
            </a:endParaRPr>
          </a:p>
        </p:txBody>
      </p:sp>
      <p:pic>
        <p:nvPicPr>
          <p:cNvPr id="3" name="Picture 2">
            <a:extLst>
              <a:ext uri="{FF2B5EF4-FFF2-40B4-BE49-F238E27FC236}">
                <a16:creationId xmlns:a16="http://schemas.microsoft.com/office/drawing/2014/main" id="{2D4202C5-1F60-B547-A724-16AC6CBE4E42}"/>
              </a:ext>
            </a:extLst>
          </p:cNvPr>
          <p:cNvPicPr>
            <a:picLocks noChangeAspect="1"/>
          </p:cNvPicPr>
          <p:nvPr/>
        </p:nvPicPr>
        <p:blipFill>
          <a:blip r:embed="rId6"/>
          <a:stretch>
            <a:fillRect/>
          </a:stretch>
        </p:blipFill>
        <p:spPr>
          <a:xfrm>
            <a:off x="5359786" y="2994326"/>
            <a:ext cx="437717" cy="437717"/>
          </a:xfrm>
          <a:prstGeom prst="rect">
            <a:avLst/>
          </a:prstGeom>
        </p:spPr>
      </p:pic>
      <p:pic>
        <p:nvPicPr>
          <p:cNvPr id="9" name="Picture 8">
            <a:extLst>
              <a:ext uri="{FF2B5EF4-FFF2-40B4-BE49-F238E27FC236}">
                <a16:creationId xmlns:a16="http://schemas.microsoft.com/office/drawing/2014/main" id="{13EA6782-22EE-8B44-8ED0-600D3CAA9717}"/>
              </a:ext>
            </a:extLst>
          </p:cNvPr>
          <p:cNvPicPr>
            <a:picLocks noChangeAspect="1"/>
          </p:cNvPicPr>
          <p:nvPr/>
        </p:nvPicPr>
        <p:blipFill>
          <a:blip r:embed="rId7"/>
          <a:stretch>
            <a:fillRect/>
          </a:stretch>
        </p:blipFill>
        <p:spPr>
          <a:xfrm>
            <a:off x="4266715" y="1889639"/>
            <a:ext cx="471034" cy="471034"/>
          </a:xfrm>
          <a:prstGeom prst="rect">
            <a:avLst/>
          </a:prstGeom>
        </p:spPr>
      </p:pic>
      <p:pic>
        <p:nvPicPr>
          <p:cNvPr id="36" name="Picture 35">
            <a:extLst>
              <a:ext uri="{FF2B5EF4-FFF2-40B4-BE49-F238E27FC236}">
                <a16:creationId xmlns:a16="http://schemas.microsoft.com/office/drawing/2014/main" id="{7494674B-A113-BD41-A457-F04A9B7AA4AB}"/>
              </a:ext>
            </a:extLst>
          </p:cNvPr>
          <p:cNvPicPr>
            <a:picLocks noChangeAspect="1"/>
          </p:cNvPicPr>
          <p:nvPr/>
        </p:nvPicPr>
        <p:blipFill>
          <a:blip r:embed="rId6"/>
          <a:stretch>
            <a:fillRect/>
          </a:stretch>
        </p:blipFill>
        <p:spPr>
          <a:xfrm>
            <a:off x="4510890" y="1889638"/>
            <a:ext cx="227312" cy="227312"/>
          </a:xfrm>
          <a:prstGeom prst="rect">
            <a:avLst/>
          </a:prstGeom>
        </p:spPr>
      </p:pic>
      <p:sp>
        <p:nvSpPr>
          <p:cNvPr id="32" name="Oval 31">
            <a:extLst>
              <a:ext uri="{FF2B5EF4-FFF2-40B4-BE49-F238E27FC236}">
                <a16:creationId xmlns:a16="http://schemas.microsoft.com/office/drawing/2014/main" id="{CF75F207-865B-0D45-B936-ABB8F714979B}"/>
              </a:ext>
            </a:extLst>
          </p:cNvPr>
          <p:cNvSpPr/>
          <p:nvPr/>
        </p:nvSpPr>
        <p:spPr>
          <a:xfrm>
            <a:off x="3336263" y="1547588"/>
            <a:ext cx="660019" cy="6132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FFFFFF"/>
                </a:solidFill>
                <a:latin typeface="Calibri"/>
              </a:rPr>
              <a:t>ORG ID</a:t>
            </a:r>
          </a:p>
        </p:txBody>
      </p:sp>
      <p:sp>
        <p:nvSpPr>
          <p:cNvPr id="33" name="TextBox 1">
            <a:extLst>
              <a:ext uri="{FF2B5EF4-FFF2-40B4-BE49-F238E27FC236}">
                <a16:creationId xmlns:a16="http://schemas.microsoft.com/office/drawing/2014/main" id="{BFFE3898-C88B-8944-9B0F-60F9F1E82DE0}"/>
              </a:ext>
            </a:extLst>
          </p:cNvPr>
          <p:cNvSpPr txBox="1"/>
          <p:nvPr/>
        </p:nvSpPr>
        <p:spPr>
          <a:xfrm>
            <a:off x="685800" y="13407"/>
            <a:ext cx="10820400" cy="1200329"/>
          </a:xfrm>
          <a:prstGeom prst="rect">
            <a:avLst/>
          </a:prstGeom>
          <a:noFill/>
        </p:spPr>
        <p:txBody>
          <a:bodyPr wrap="square" rtlCol="0">
            <a:spAutoFit/>
          </a:bodyPr>
          <a:lstStyle/>
          <a:p>
            <a:r>
              <a:rPr lang="en-US" sz="3600" b="1" dirty="0">
                <a:solidFill>
                  <a:srgbClr val="A6CE38"/>
                </a:solidFill>
                <a:latin typeface="Open Sans" panose="020B0606030504020204" pitchFamily="34" charset="0"/>
                <a:ea typeface="Open Sans" panose="020B0606030504020204" pitchFamily="34" charset="0"/>
                <a:cs typeface="Open Sans" panose="020B0606030504020204" pitchFamily="34" charset="0"/>
              </a:rPr>
              <a:t>RED DE PARTNERS ENTRE SECTORES</a:t>
            </a:r>
          </a:p>
          <a:p>
            <a:r>
              <a:rPr lang="en-US" sz="3600" b="1" dirty="0">
                <a:solidFill>
                  <a:srgbClr val="A6CE38"/>
                </a:solidFill>
                <a:latin typeface="Open Sans" panose="020B0606030504020204" pitchFamily="34" charset="0"/>
                <a:ea typeface="Open Sans" panose="020B0606030504020204" pitchFamily="34" charset="0"/>
                <a:cs typeface="Open Sans" panose="020B0606030504020204" pitchFamily="34" charset="0"/>
              </a:rPr>
              <a:t>EDITORAS</a:t>
            </a:r>
          </a:p>
        </p:txBody>
      </p:sp>
    </p:spTree>
    <p:extLst>
      <p:ext uri="{BB962C8B-B14F-4D97-AF65-F5344CB8AC3E}">
        <p14:creationId xmlns:p14="http://schemas.microsoft.com/office/powerpoint/2010/main" val="9640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6 1.48148E-6 L -0.14982 -0.11644 " pathEditMode="relative" rAng="0" ptsTypes="AA">
                                      <p:cBhvr>
                                        <p:cTn id="6" dur="2000" fill="hold"/>
                                        <p:tgtEl>
                                          <p:spTgt spid="3"/>
                                        </p:tgtEl>
                                        <p:attrNameLst>
                                          <p:attrName>ppt_x</p:attrName>
                                          <p:attrName>ppt_y</p:attrName>
                                        </p:attrNameLst>
                                      </p:cBhvr>
                                      <p:rCtr x="-7500" y="-5833"/>
                                    </p:animMotion>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par>
                                <p:cTn id="12" presetID="9" presetClass="entr" presetSubtype="0"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dissolv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44444E-6 -2.22222E-6 L 0.12014 0.08496 " pathEditMode="relative" rAng="0" ptsTypes="AA">
                                      <p:cBhvr>
                                        <p:cTn id="18" dur="2000" fill="hold"/>
                                        <p:tgtEl>
                                          <p:spTgt spid="9"/>
                                        </p:tgtEl>
                                        <p:attrNameLst>
                                          <p:attrName>ppt_x</p:attrName>
                                          <p:attrName>ppt_y</p:attrName>
                                        </p:attrNameLst>
                                      </p:cBhvr>
                                      <p:rCtr x="6007" y="4236"/>
                                    </p:animMotion>
                                  </p:childTnLst>
                                </p:cTn>
                              </p:par>
                              <p:par>
                                <p:cTn id="19" presetID="42" presetClass="path" presetSubtype="0" accel="50000" decel="50000" fill="hold" nodeType="withEffect">
                                  <p:stCondLst>
                                    <p:cond delay="0"/>
                                  </p:stCondLst>
                                  <p:childTnLst>
                                    <p:animMotion origin="layout" path="M -2.5E-6 3.7037E-7 L 0.11684 0.08171 " pathEditMode="relative" rAng="0" ptsTypes="AA">
                                      <p:cBhvr>
                                        <p:cTn id="20" dur="2000" fill="hold"/>
                                        <p:tgtEl>
                                          <p:spTgt spid="36"/>
                                        </p:tgtEl>
                                        <p:attrNameLst>
                                          <p:attrName>ppt_x</p:attrName>
                                          <p:attrName>ppt_y</p:attrName>
                                        </p:attrNameLst>
                                      </p:cBhvr>
                                      <p:rCtr x="5833" y="40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quarter" idx="11"/>
          </p:nvPr>
        </p:nvSpPr>
        <p:spPr>
          <a:xfrm>
            <a:off x="6736967" y="2080406"/>
            <a:ext cx="5076821" cy="4031828"/>
          </a:xfrm>
        </p:spPr>
        <p:txBody>
          <a:bodyPr anchor="ctr" anchorCtr="0">
            <a:normAutofit fontScale="77500" lnSpcReduction="20000"/>
          </a:bodyPr>
          <a:lstStyle/>
          <a:p>
            <a:pPr>
              <a:lnSpc>
                <a:spcPct val="110000"/>
              </a:lnSpc>
            </a:pPr>
            <a:r>
              <a:rPr lang="en-US" sz="3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81 </a:t>
            </a:r>
            <a:r>
              <a:rPr lang="en-US" sz="3400"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editoras</a:t>
            </a:r>
            <a:r>
              <a:rPr lang="en-US" sz="3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y </a:t>
            </a:r>
            <a:r>
              <a:rPr lang="en-US" sz="3400"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asociaciones</a:t>
            </a:r>
            <a:r>
              <a:rPr lang="en-US" sz="3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3400"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miembro</a:t>
            </a:r>
            <a:r>
              <a:rPr lang="en-US" sz="3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y </a:t>
            </a:r>
            <a:r>
              <a:rPr lang="en-US" sz="3400"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más</a:t>
            </a:r>
            <a:r>
              <a:rPr lang="en-US" sz="3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de 9.000 </a:t>
            </a:r>
            <a:r>
              <a:rPr lang="en-US" sz="3400"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revistas</a:t>
            </a:r>
            <a:r>
              <a:rPr lang="en-US" sz="3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3400"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recolectando</a:t>
            </a:r>
            <a:r>
              <a:rPr lang="en-US" sz="3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3400"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iDs</a:t>
            </a:r>
            <a:endParaRPr lang="en-US" sz="3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r>
              <a:rPr lang="en-US" sz="3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51 </a:t>
            </a:r>
            <a:r>
              <a:rPr lang="en-US" sz="3400"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firmas</a:t>
            </a:r>
            <a:r>
              <a:rPr lang="en-US" sz="3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 la </a:t>
            </a:r>
            <a:r>
              <a:rPr lang="en-US" sz="3400" dirty="0">
                <a:solidFill>
                  <a:srgbClr val="0070C0"/>
                </a:solidFill>
                <a:latin typeface="Open Sans" panose="020B0606030504020204" pitchFamily="34" charset="0"/>
                <a:ea typeface="Open Sans" panose="020B0606030504020204" pitchFamily="34" charset="0"/>
                <a:cs typeface="Open Sans" panose="020B0606030504020204" pitchFamily="34" charset="0"/>
                <a:hlinkClick r:id="rId3"/>
              </a:rPr>
              <a:t>publishers open letter</a:t>
            </a:r>
            <a:r>
              <a:rPr lang="en-US" sz="3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a:lnSpc>
                <a:spcPct val="110000"/>
              </a:lnSpc>
            </a:pPr>
            <a:r>
              <a:rPr lang="en-US" sz="3400"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Grupos</a:t>
            </a:r>
            <a:r>
              <a:rPr lang="en-US" sz="3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de </a:t>
            </a:r>
            <a:r>
              <a:rPr lang="en-US" sz="3400"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trabajo</a:t>
            </a:r>
            <a:r>
              <a:rPr lang="en-US" sz="3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3400"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comunitarios</a:t>
            </a:r>
            <a:endParaRPr lang="en-US" sz="3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lvl="1">
              <a:lnSpc>
                <a:spcPct val="110000"/>
              </a:lnSpc>
            </a:pPr>
            <a:r>
              <a:rPr lang="en-US" sz="30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hlinkClick r:id="rId4"/>
              </a:rPr>
              <a:t>Journal display guidelines </a:t>
            </a:r>
            <a:endParaRPr lang="en-US" sz="30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lvl="1">
              <a:lnSpc>
                <a:spcPct val="110000"/>
              </a:lnSpc>
            </a:pPr>
            <a:r>
              <a:rPr lang="en-US" sz="3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hlinkClick r:id="rId5"/>
              </a:rPr>
              <a:t>ORCID in book workflows</a:t>
            </a:r>
            <a:endParaRPr lang="en-US" sz="3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lvl="1">
              <a:lnSpc>
                <a:spcPct val="110000"/>
              </a:lnSpc>
            </a:pPr>
            <a:r>
              <a:rPr lang="en-US" sz="3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hlinkClick r:id="rId6"/>
              </a:rPr>
              <a:t>Publications and user facilities</a:t>
            </a:r>
            <a:endParaRPr lang="en-US" sz="3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endParaRPr lang="en-US" sz="2400" b="1" i="1" dirty="0">
              <a:solidFill>
                <a:srgbClr val="A6CE3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p:cNvSpPr/>
          <p:nvPr/>
        </p:nvSpPr>
        <p:spPr>
          <a:xfrm>
            <a:off x="4408344" y="715338"/>
            <a:ext cx="7097856" cy="1016560"/>
          </a:xfrm>
          <a:prstGeom prst="rect">
            <a:avLst/>
          </a:prstGeom>
        </p:spPr>
        <p:txBody>
          <a:bodyPr wrap="square">
            <a:spAutoFit/>
          </a:bodyPr>
          <a:lstStyle/>
          <a:p>
            <a:pPr marL="210312" lvl="1">
              <a:lnSpc>
                <a:spcPct val="110000"/>
              </a:lnSpc>
            </a:pPr>
            <a:r>
              <a:rPr lang="en-US" sz="2800" b="1" i="1" dirty="0">
                <a:solidFill>
                  <a:srgbClr val="A6CE38"/>
                </a:solidFill>
                <a:latin typeface="Open Sans" panose="020B0606030504020204" pitchFamily="34" charset="0"/>
                <a:ea typeface="Open Sans" panose="020B0606030504020204" pitchFamily="34" charset="0"/>
                <a:cs typeface="Open Sans" panose="020B0606030504020204" pitchFamily="34" charset="0"/>
              </a:rPr>
              <a:t>La </a:t>
            </a:r>
            <a:r>
              <a:rPr lang="en-US" sz="2800" b="1" i="1" dirty="0" err="1">
                <a:solidFill>
                  <a:srgbClr val="A6CE38"/>
                </a:solidFill>
                <a:latin typeface="Open Sans" panose="020B0606030504020204" pitchFamily="34" charset="0"/>
                <a:ea typeface="Open Sans" panose="020B0606030504020204" pitchFamily="34" charset="0"/>
                <a:cs typeface="Open Sans" panose="020B0606030504020204" pitchFamily="34" charset="0"/>
              </a:rPr>
              <a:t>solicitación</a:t>
            </a:r>
            <a:r>
              <a:rPr lang="en-US" sz="2800" b="1" i="1" dirty="0">
                <a:solidFill>
                  <a:srgbClr val="A6CE38"/>
                </a:solidFill>
                <a:latin typeface="Open Sans" panose="020B0606030504020204" pitchFamily="34" charset="0"/>
                <a:ea typeface="Open Sans" panose="020B0606030504020204" pitchFamily="34" charset="0"/>
                <a:cs typeface="Open Sans" panose="020B0606030504020204" pitchFamily="34" charset="0"/>
              </a:rPr>
              <a:t>:  </a:t>
            </a:r>
            <a:r>
              <a:rPr lang="en-US" sz="2800" b="1" i="1" dirty="0" err="1">
                <a:solidFill>
                  <a:srgbClr val="A6CE38"/>
                </a:solidFill>
                <a:latin typeface="Open Sans" panose="020B0606030504020204" pitchFamily="34" charset="0"/>
                <a:ea typeface="Open Sans" panose="020B0606030504020204" pitchFamily="34" charset="0"/>
                <a:cs typeface="Open Sans" panose="020B0606030504020204" pitchFamily="34" charset="0"/>
              </a:rPr>
              <a:t>Recolectar</a:t>
            </a:r>
            <a:r>
              <a:rPr lang="en-US" sz="2800" b="1" i="1" dirty="0">
                <a:solidFill>
                  <a:srgbClr val="A6CE38"/>
                </a:solidFill>
                <a:latin typeface="Open Sans" panose="020B0606030504020204" pitchFamily="34" charset="0"/>
                <a:ea typeface="Open Sans" panose="020B0606030504020204" pitchFamily="34" charset="0"/>
                <a:cs typeface="Open Sans" panose="020B0606030504020204" pitchFamily="34" charset="0"/>
              </a:rPr>
              <a:t> </a:t>
            </a:r>
            <a:r>
              <a:rPr lang="en-US" sz="2800" b="1" i="1" dirty="0" err="1">
                <a:solidFill>
                  <a:srgbClr val="A6CE38"/>
                </a:solidFill>
                <a:latin typeface="Open Sans" panose="020B0606030504020204" pitchFamily="34" charset="0"/>
                <a:ea typeface="Open Sans" panose="020B0606030504020204" pitchFamily="34" charset="0"/>
                <a:cs typeface="Open Sans" panose="020B0606030504020204" pitchFamily="34" charset="0"/>
              </a:rPr>
              <a:t>iDs</a:t>
            </a:r>
            <a:r>
              <a:rPr lang="en-US" sz="2800" b="1" i="1" dirty="0">
                <a:solidFill>
                  <a:srgbClr val="A6CE38"/>
                </a:solidFill>
                <a:latin typeface="Open Sans" panose="020B0606030504020204" pitchFamily="34" charset="0"/>
                <a:ea typeface="Open Sans" panose="020B0606030504020204" pitchFamily="34" charset="0"/>
                <a:cs typeface="Open Sans" panose="020B0606030504020204" pitchFamily="34" charset="0"/>
              </a:rPr>
              <a:t> y </a:t>
            </a:r>
            <a:r>
              <a:rPr lang="en-US" sz="2800" b="1" i="1" dirty="0" err="1">
                <a:solidFill>
                  <a:srgbClr val="A6CE38"/>
                </a:solidFill>
                <a:latin typeface="Open Sans" panose="020B0606030504020204" pitchFamily="34" charset="0"/>
                <a:ea typeface="Open Sans" panose="020B0606030504020204" pitchFamily="34" charset="0"/>
                <a:cs typeface="Open Sans" panose="020B0606030504020204" pitchFamily="34" charset="0"/>
              </a:rPr>
              <a:t>afirmar</a:t>
            </a:r>
            <a:r>
              <a:rPr lang="en-US" sz="2800" b="1" i="1" dirty="0">
                <a:solidFill>
                  <a:srgbClr val="A6CE38"/>
                </a:solidFill>
                <a:latin typeface="Open Sans" panose="020B0606030504020204" pitchFamily="34" charset="0"/>
                <a:ea typeface="Open Sans" panose="020B0606030504020204" pitchFamily="34" charset="0"/>
                <a:cs typeface="Open Sans" panose="020B0606030504020204" pitchFamily="34" charset="0"/>
              </a:rPr>
              <a:t> </a:t>
            </a:r>
            <a:r>
              <a:rPr lang="en-US" sz="2800" b="1" i="1" dirty="0" err="1">
                <a:solidFill>
                  <a:srgbClr val="A6CE38"/>
                </a:solidFill>
                <a:latin typeface="Open Sans" panose="020B0606030504020204" pitchFamily="34" charset="0"/>
                <a:ea typeface="Open Sans" panose="020B0606030504020204" pitchFamily="34" charset="0"/>
                <a:cs typeface="Open Sans" panose="020B0606030504020204" pitchFamily="34" charset="0"/>
              </a:rPr>
              <a:t>autoría</a:t>
            </a:r>
            <a:r>
              <a:rPr lang="en-US" sz="2800" b="1" i="1" dirty="0">
                <a:solidFill>
                  <a:srgbClr val="A6CE38"/>
                </a:solidFill>
                <a:latin typeface="Open Sans" panose="020B0606030504020204" pitchFamily="34" charset="0"/>
                <a:ea typeface="Open Sans" panose="020B0606030504020204" pitchFamily="34" charset="0"/>
                <a:cs typeface="Open Sans" panose="020B0606030504020204" pitchFamily="34" charset="0"/>
              </a:rPr>
              <a:t> </a:t>
            </a:r>
            <a:r>
              <a:rPr lang="en-US" sz="2800" b="1" i="1" dirty="0" err="1">
                <a:solidFill>
                  <a:srgbClr val="A6CE38"/>
                </a:solidFill>
                <a:latin typeface="Open Sans" panose="020B0606030504020204" pitchFamily="34" charset="0"/>
                <a:ea typeface="Open Sans" panose="020B0606030504020204" pitchFamily="34" charset="0"/>
                <a:cs typeface="Open Sans" panose="020B0606030504020204" pitchFamily="34" charset="0"/>
              </a:rPr>
              <a:t>en</a:t>
            </a:r>
            <a:r>
              <a:rPr lang="en-US" sz="2800" b="1" i="1" dirty="0">
                <a:solidFill>
                  <a:srgbClr val="A6CE38"/>
                </a:solidFill>
                <a:latin typeface="Open Sans" panose="020B0606030504020204" pitchFamily="34" charset="0"/>
                <a:ea typeface="Open Sans" panose="020B0606030504020204" pitchFamily="34" charset="0"/>
                <a:cs typeface="Open Sans" panose="020B0606030504020204" pitchFamily="34" charset="0"/>
              </a:rPr>
              <a:t> </a:t>
            </a:r>
            <a:r>
              <a:rPr lang="en-US" sz="2800" b="1" i="1" dirty="0" err="1">
                <a:solidFill>
                  <a:srgbClr val="A6CE38"/>
                </a:solidFill>
                <a:latin typeface="Open Sans" panose="020B0606030504020204" pitchFamily="34" charset="0"/>
                <a:ea typeface="Open Sans" panose="020B0606030504020204" pitchFamily="34" charset="0"/>
                <a:cs typeface="Open Sans" panose="020B0606030504020204" pitchFamily="34" charset="0"/>
              </a:rPr>
              <a:t>los</a:t>
            </a:r>
            <a:r>
              <a:rPr lang="en-US" sz="2800" b="1" i="1" dirty="0">
                <a:solidFill>
                  <a:srgbClr val="A6CE38"/>
                </a:solidFill>
                <a:latin typeface="Open Sans" panose="020B0606030504020204" pitchFamily="34" charset="0"/>
                <a:ea typeface="Open Sans" panose="020B0606030504020204" pitchFamily="34" charset="0"/>
                <a:cs typeface="Open Sans" panose="020B0606030504020204" pitchFamily="34" charset="0"/>
              </a:rPr>
              <a:t> </a:t>
            </a:r>
            <a:r>
              <a:rPr lang="en-US" sz="2800" b="1" i="1" dirty="0" err="1">
                <a:solidFill>
                  <a:srgbClr val="A6CE38"/>
                </a:solidFill>
                <a:latin typeface="Open Sans" panose="020B0606030504020204" pitchFamily="34" charset="0"/>
                <a:ea typeface="Open Sans" panose="020B0606030504020204" pitchFamily="34" charset="0"/>
                <a:cs typeface="Open Sans" panose="020B0606030504020204" pitchFamily="34" charset="0"/>
              </a:rPr>
              <a:t>registros</a:t>
            </a:r>
            <a:r>
              <a:rPr lang="en-US" sz="2800" b="1" i="1" dirty="0">
                <a:solidFill>
                  <a:srgbClr val="A6CE38"/>
                </a:solidFill>
                <a:latin typeface="Open Sans" panose="020B0606030504020204" pitchFamily="34" charset="0"/>
                <a:ea typeface="Open Sans" panose="020B0606030504020204" pitchFamily="34" charset="0"/>
                <a:cs typeface="Open Sans" panose="020B0606030504020204" pitchFamily="34" charset="0"/>
              </a:rPr>
              <a:t> ORCID</a:t>
            </a:r>
          </a:p>
        </p:txBody>
      </p:sp>
      <p:sp>
        <p:nvSpPr>
          <p:cNvPr id="4" name="Rectangle 3"/>
          <p:cNvSpPr/>
          <p:nvPr/>
        </p:nvSpPr>
        <p:spPr>
          <a:xfrm>
            <a:off x="5861513" y="6272347"/>
            <a:ext cx="4137543" cy="369332"/>
          </a:xfrm>
          <a:prstGeom prst="rect">
            <a:avLst/>
          </a:prstGeom>
        </p:spPr>
        <p:txBody>
          <a:bodyPr wrap="none">
            <a:spAutoFit/>
          </a:bodyPr>
          <a:lstStyle/>
          <a:p>
            <a:r>
              <a:rPr lang="en-US">
                <a:solidFill>
                  <a:srgbClr val="A6CE38"/>
                </a:solidFill>
                <a:latin typeface="Calibri"/>
              </a:rPr>
              <a:t>https://</a:t>
            </a:r>
            <a:r>
              <a:rPr lang="en-US" err="1">
                <a:solidFill>
                  <a:srgbClr val="A6CE38"/>
                </a:solidFill>
                <a:latin typeface="Calibri"/>
              </a:rPr>
              <a:t>orcid.org</a:t>
            </a:r>
            <a:r>
              <a:rPr lang="en-US">
                <a:solidFill>
                  <a:srgbClr val="A6CE38"/>
                </a:solidFill>
                <a:latin typeface="Calibri"/>
              </a:rPr>
              <a:t>/organizations/publishers</a:t>
            </a:r>
          </a:p>
        </p:txBody>
      </p:sp>
      <p:sp>
        <p:nvSpPr>
          <p:cNvPr id="5" name="Title 1"/>
          <p:cNvSpPr>
            <a:spLocks noGrp="1"/>
          </p:cNvSpPr>
          <p:nvPr>
            <p:ph type="title"/>
          </p:nvPr>
        </p:nvSpPr>
        <p:spPr>
          <a:xfrm>
            <a:off x="4569708" y="1"/>
            <a:ext cx="6098292" cy="715337"/>
          </a:xfrm>
        </p:spPr>
        <p:txBody>
          <a:bodyPr/>
          <a:lstStyle/>
          <a:p>
            <a:r>
              <a:rPr lang="en-US" sz="3200" dirty="0" err="1">
                <a:solidFill>
                  <a:srgbClr val="A4CD39"/>
                </a:solidFill>
                <a:latin typeface="Open Sans" panose="020B0606030504020204" pitchFamily="34" charset="0"/>
                <a:ea typeface="Open Sans" panose="020B0606030504020204" pitchFamily="34" charset="0"/>
                <a:cs typeface="Open Sans" panose="020B0606030504020204" pitchFamily="34" charset="0"/>
              </a:rPr>
              <a:t>Orcid</a:t>
            </a:r>
            <a:r>
              <a:rPr lang="en-US" sz="3200" dirty="0">
                <a:solidFill>
                  <a:srgbClr val="A4CD39"/>
                </a:solidFill>
                <a:latin typeface="Open Sans" panose="020B0606030504020204" pitchFamily="34" charset="0"/>
                <a:ea typeface="Open Sans" panose="020B0606030504020204" pitchFamily="34" charset="0"/>
                <a:cs typeface="Open Sans" panose="020B0606030504020204" pitchFamily="34" charset="0"/>
              </a:rPr>
              <a:t> Y LAS EDITORAS</a:t>
            </a:r>
            <a:endParaRPr lang="en-US" sz="32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Shape 983">
            <a:extLst>
              <a:ext uri="{FF2B5EF4-FFF2-40B4-BE49-F238E27FC236}">
                <a16:creationId xmlns:a16="http://schemas.microsoft.com/office/drawing/2014/main" id="{DA11AA45-0F57-1A49-912B-7BE67338833C}"/>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b="16708"/>
          <a:stretch/>
        </p:blipFill>
        <p:spPr>
          <a:xfrm>
            <a:off x="139216" y="1772529"/>
            <a:ext cx="6240563" cy="3312942"/>
          </a:xfrm>
          <a:prstGeom prst="rect">
            <a:avLst/>
          </a:prstGeom>
          <a:noFill/>
          <a:ln>
            <a:noFill/>
          </a:ln>
        </p:spPr>
      </p:pic>
      <p:sp>
        <p:nvSpPr>
          <p:cNvPr id="14" name="Shape 985">
            <a:extLst>
              <a:ext uri="{FF2B5EF4-FFF2-40B4-BE49-F238E27FC236}">
                <a16:creationId xmlns:a16="http://schemas.microsoft.com/office/drawing/2014/main" id="{6293E2DE-F998-954D-8330-3B0DF57BF233}"/>
              </a:ext>
            </a:extLst>
          </p:cNvPr>
          <p:cNvSpPr txBox="1"/>
          <p:nvPr/>
        </p:nvSpPr>
        <p:spPr>
          <a:xfrm>
            <a:off x="2114550" y="6501492"/>
            <a:ext cx="7962900" cy="300300"/>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A6CE38"/>
              </a:buClr>
              <a:buSzPct val="25000"/>
              <a:buFont typeface="Calibri"/>
              <a:buNone/>
              <a:tabLst/>
              <a:defRPr/>
            </a:pPr>
            <a:r>
              <a:rPr kumimoji="0" lang="en-US" sz="1800" b="1" i="0" u="none" strike="noStrike" kern="1200" cap="none" spc="0" normalizeH="0" baseline="0" noProof="0">
                <a:ln>
                  <a:noFill/>
                </a:ln>
                <a:solidFill>
                  <a:srgbClr val="A6CE38"/>
                </a:solidFill>
                <a:effectLst/>
                <a:uLnTx/>
                <a:uFillTx/>
                <a:latin typeface="Calibri"/>
                <a:ea typeface="Calibri"/>
                <a:cs typeface="Calibri"/>
                <a:sym typeface="Calibri"/>
              </a:rPr>
              <a:t>https://orcid.org/content/requiring-orcid-publication-workflows-open-letter</a:t>
            </a:r>
          </a:p>
        </p:txBody>
      </p:sp>
    </p:spTree>
    <p:extLst>
      <p:ext uri="{BB962C8B-B14F-4D97-AF65-F5344CB8AC3E}">
        <p14:creationId xmlns:p14="http://schemas.microsoft.com/office/powerpoint/2010/main" val="551640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F6CF86-D545-B14C-9B02-F0A061B346C3}"/>
              </a:ext>
            </a:extLst>
          </p:cNvPr>
          <p:cNvSpPr>
            <a:spLocks noGrp="1"/>
          </p:cNvSpPr>
          <p:nvPr>
            <p:ph type="title"/>
          </p:nvPr>
        </p:nvSpPr>
        <p:spPr>
          <a:xfrm>
            <a:off x="685800" y="371752"/>
            <a:ext cx="7124700" cy="1085987"/>
          </a:xfrm>
        </p:spPr>
        <p:txBody>
          <a:bodyPr>
            <a:noAutofit/>
          </a:bodyPr>
          <a:lstStyle/>
          <a:p>
            <a:r>
              <a:rPr lang="es-ES_tradnl" sz="2800" err="1"/>
              <a:t>S</a:t>
            </a:r>
            <a:r>
              <a:rPr lang="es-ES_tradnl" sz="2800" cap="none" err="1"/>
              <a:t>ci</a:t>
            </a:r>
            <a:r>
              <a:rPr lang="es-ES_tradnl" sz="2800" err="1"/>
              <a:t>ELO</a:t>
            </a:r>
            <a:r>
              <a:rPr lang="es-ES_tradnl" sz="2800"/>
              <a:t> Brasil esta implementando la recolección obligatoria de las </a:t>
            </a:r>
            <a:r>
              <a:rPr lang="es-ES_tradnl" sz="2800" cap="none" err="1"/>
              <a:t>iDs</a:t>
            </a:r>
            <a:r>
              <a:rPr lang="es-ES_tradnl" sz="2800"/>
              <a:t> ORCID para el 2019</a:t>
            </a:r>
          </a:p>
        </p:txBody>
      </p:sp>
      <p:sp>
        <p:nvSpPr>
          <p:cNvPr id="3" name="Espaço Reservado para Texto 2">
            <a:extLst>
              <a:ext uri="{FF2B5EF4-FFF2-40B4-BE49-F238E27FC236}">
                <a16:creationId xmlns:a16="http://schemas.microsoft.com/office/drawing/2014/main" id="{3AD35666-3C78-B049-94DF-64031753B738}"/>
              </a:ext>
            </a:extLst>
          </p:cNvPr>
          <p:cNvSpPr>
            <a:spLocks noGrp="1"/>
          </p:cNvSpPr>
          <p:nvPr>
            <p:ph type="body" sz="quarter" idx="10"/>
          </p:nvPr>
        </p:nvSpPr>
        <p:spPr>
          <a:xfrm>
            <a:off x="685800" y="1590676"/>
            <a:ext cx="5410200" cy="932606"/>
          </a:xfrm>
        </p:spPr>
        <p:txBody>
          <a:bodyPr>
            <a:normAutofit/>
          </a:bodyPr>
          <a:lstStyle/>
          <a:p>
            <a:pPr marL="0" indent="0">
              <a:buNone/>
            </a:pPr>
            <a:r>
              <a:rPr lang="es-ES_tradnl"/>
              <a:t>76 revistas ya están requiriendo ORCID </a:t>
            </a:r>
            <a:r>
              <a:rPr lang="es-ES_tradnl" err="1"/>
              <a:t>iDs</a:t>
            </a:r>
            <a:r>
              <a:rPr lang="es-ES_tradnl"/>
              <a:t> de los autores</a:t>
            </a:r>
          </a:p>
        </p:txBody>
      </p:sp>
      <p:sp>
        <p:nvSpPr>
          <p:cNvPr id="4" name="CaixaDeTexto 3">
            <a:extLst>
              <a:ext uri="{FF2B5EF4-FFF2-40B4-BE49-F238E27FC236}">
                <a16:creationId xmlns:a16="http://schemas.microsoft.com/office/drawing/2014/main" id="{FAF59F9C-7D32-FA41-B6E3-C225CC0E0A6E}"/>
              </a:ext>
            </a:extLst>
          </p:cNvPr>
          <p:cNvSpPr txBox="1"/>
          <p:nvPr/>
        </p:nvSpPr>
        <p:spPr>
          <a:xfrm>
            <a:off x="8258175" y="192104"/>
            <a:ext cx="4233862"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srgbClr val="A6CE38"/>
                </a:solidFill>
                <a:effectLst/>
                <a:uLnTx/>
                <a:uFillTx/>
                <a:latin typeface="Calibri" panose="020F0502020204030204"/>
                <a:ea typeface="+mn-ea"/>
                <a:cs typeface="+mn-cs"/>
                <a:hlinkClick r:id="rId2"/>
              </a:rPr>
              <a:t>Persistência e normalização dos dados dominaram a agenda do III Curso de Atualização </a:t>
            </a:r>
            <a:r>
              <a:rPr kumimoji="0" lang="pt-BR" sz="1800" b="1" i="0" u="none" strike="noStrike" kern="1200" cap="none" spc="0" normalizeH="0" baseline="0" noProof="0" err="1">
                <a:ln>
                  <a:noFill/>
                </a:ln>
                <a:solidFill>
                  <a:srgbClr val="A6CE38"/>
                </a:solidFill>
                <a:effectLst/>
                <a:uLnTx/>
                <a:uFillTx/>
                <a:latin typeface="Calibri" panose="020F0502020204030204"/>
                <a:ea typeface="+mn-ea"/>
                <a:cs typeface="+mn-cs"/>
                <a:hlinkClick r:id="rId2"/>
              </a:rPr>
              <a:t>SciELO-ScholarOne</a:t>
            </a:r>
            <a:endParaRPr kumimoji="0" lang="pt-BR" sz="1800" b="1" i="0" u="none" strike="noStrike" kern="1200" cap="none" spc="0" normalizeH="0" baseline="0" noProof="0">
              <a:ln>
                <a:noFill/>
              </a:ln>
              <a:solidFill>
                <a:srgbClr val="A6CE38"/>
              </a:solidFill>
              <a:effectLst/>
              <a:uLnTx/>
              <a:uFillTx/>
              <a:latin typeface="Calibri" panose="020F0502020204030204"/>
              <a:ea typeface="+mn-ea"/>
              <a:cs typeface="+mn-cs"/>
            </a:endParaRPr>
          </a:p>
        </p:txBody>
      </p:sp>
      <p:pic>
        <p:nvPicPr>
          <p:cNvPr id="6" name="Imagem 5">
            <a:hlinkClick r:id="rId3"/>
            <a:extLst>
              <a:ext uri="{FF2B5EF4-FFF2-40B4-BE49-F238E27FC236}">
                <a16:creationId xmlns:a16="http://schemas.microsoft.com/office/drawing/2014/main" id="{7136FB4F-FD07-6245-9931-936D37FE8172}"/>
              </a:ext>
            </a:extLst>
          </p:cNvPr>
          <p:cNvPicPr>
            <a:picLocks noChangeAspect="1"/>
          </p:cNvPicPr>
          <p:nvPr/>
        </p:nvPicPr>
        <p:blipFill rotWithShape="1">
          <a:blip r:embed="rId4"/>
          <a:srcRect l="31293" t="17708" r="32292" b="9375"/>
          <a:stretch/>
        </p:blipFill>
        <p:spPr>
          <a:xfrm>
            <a:off x="8058391" y="1457739"/>
            <a:ext cx="3995737" cy="5000625"/>
          </a:xfrm>
          <a:prstGeom prst="rect">
            <a:avLst/>
          </a:prstGeom>
        </p:spPr>
      </p:pic>
      <p:pic>
        <p:nvPicPr>
          <p:cNvPr id="8" name="Imagem 7">
            <a:hlinkClick r:id="rId5"/>
            <a:extLst>
              <a:ext uri="{FF2B5EF4-FFF2-40B4-BE49-F238E27FC236}">
                <a16:creationId xmlns:a16="http://schemas.microsoft.com/office/drawing/2014/main" id="{1A3476DB-924C-FE4C-A2CD-24436C86A3FA}"/>
              </a:ext>
            </a:extLst>
          </p:cNvPr>
          <p:cNvPicPr>
            <a:picLocks noChangeAspect="1"/>
          </p:cNvPicPr>
          <p:nvPr/>
        </p:nvPicPr>
        <p:blipFill rotWithShape="1">
          <a:blip r:embed="rId6"/>
          <a:srcRect l="16580" t="13339" r="34375" b="11296"/>
          <a:stretch/>
        </p:blipFill>
        <p:spPr>
          <a:xfrm>
            <a:off x="4831597" y="3588825"/>
            <a:ext cx="3226794" cy="3099039"/>
          </a:xfrm>
          <a:prstGeom prst="rect">
            <a:avLst/>
          </a:prstGeom>
        </p:spPr>
      </p:pic>
      <p:pic>
        <p:nvPicPr>
          <p:cNvPr id="10" name="Imagem 9">
            <a:extLst>
              <a:ext uri="{FF2B5EF4-FFF2-40B4-BE49-F238E27FC236}">
                <a16:creationId xmlns:a16="http://schemas.microsoft.com/office/drawing/2014/main" id="{0351E99C-B865-2E4A-B89A-489A7B766997}"/>
              </a:ext>
            </a:extLst>
          </p:cNvPr>
          <p:cNvPicPr>
            <a:picLocks noChangeAspect="1"/>
          </p:cNvPicPr>
          <p:nvPr/>
        </p:nvPicPr>
        <p:blipFill rotWithShape="1">
          <a:blip r:embed="rId7"/>
          <a:srcRect l="21007" t="28361" r="35504" b="24583"/>
          <a:stretch/>
        </p:blipFill>
        <p:spPr>
          <a:xfrm>
            <a:off x="147216" y="2523282"/>
            <a:ext cx="4772025" cy="3227050"/>
          </a:xfrm>
          <a:prstGeom prst="rect">
            <a:avLst/>
          </a:prstGeom>
        </p:spPr>
      </p:pic>
      <p:sp>
        <p:nvSpPr>
          <p:cNvPr id="9" name="Retângulo Arredondado 8">
            <a:extLst>
              <a:ext uri="{FF2B5EF4-FFF2-40B4-BE49-F238E27FC236}">
                <a16:creationId xmlns:a16="http://schemas.microsoft.com/office/drawing/2014/main" id="{9BE14824-F98D-CE42-A99A-D23B9B7B44BD}"/>
              </a:ext>
            </a:extLst>
          </p:cNvPr>
          <p:cNvSpPr/>
          <p:nvPr/>
        </p:nvSpPr>
        <p:spPr>
          <a:xfrm>
            <a:off x="8258175" y="5382228"/>
            <a:ext cx="3795953" cy="107613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4035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fontScale="90000"/>
          </a:bodyPr>
          <a:lstStyle/>
          <a:p>
            <a:r>
              <a:rPr kumimoji="1" lang="en-US" altLang="ja-JP">
                <a:latin typeface="Open Sans"/>
                <a:cs typeface="Open Sans"/>
              </a:rPr>
              <a:t>ORCID and </a:t>
            </a:r>
            <a:br>
              <a:rPr kumimoji="1" lang="en-US" altLang="ja-JP">
                <a:latin typeface="Open Sans"/>
                <a:cs typeface="Open Sans"/>
              </a:rPr>
            </a:br>
            <a:r>
              <a:rPr kumimoji="1" lang="en-US" altLang="ja-JP">
                <a:latin typeface="Open Sans"/>
                <a:cs typeface="Open Sans"/>
              </a:rPr>
              <a:t>Research Institutions</a:t>
            </a:r>
            <a:endParaRPr kumimoji="1" lang="ja-JP" altLang="en-US">
              <a:latin typeface="Open Sans"/>
              <a:cs typeface="Open Sans"/>
            </a:endParaRPr>
          </a:p>
        </p:txBody>
      </p:sp>
      <p:sp>
        <p:nvSpPr>
          <p:cNvPr id="6" name="テキスト プレースホルダー 5"/>
          <p:cNvSpPr>
            <a:spLocks noGrp="1"/>
          </p:cNvSpPr>
          <p:nvPr>
            <p:ph type="body" idx="1"/>
          </p:nvPr>
        </p:nvSpPr>
        <p:spPr/>
        <p:txBody>
          <a:bodyPr/>
          <a:lstStyle/>
          <a:p>
            <a:r>
              <a:rPr kumimoji="1" lang="en-US" altLang="ja-JP"/>
              <a:t>Why should research institutions care about ORCID?</a:t>
            </a:r>
            <a:endParaRPr kumimoji="1" lang="ja-JP" altLang="en-US"/>
          </a:p>
        </p:txBody>
      </p:sp>
      <p:sp>
        <p:nvSpPr>
          <p:cNvPr id="3" name="スライド番号プレースホルダー 2"/>
          <p:cNvSpPr>
            <a:spLocks noGrp="1"/>
          </p:cNvSpPr>
          <p:nvPr>
            <p:ph type="sldNum" sz="quarter" idx="4294967295"/>
          </p:nvPr>
        </p:nvSpPr>
        <p:spPr>
          <a:xfrm>
            <a:off x="8534400" y="6356351"/>
            <a:ext cx="2133600" cy="365125"/>
          </a:xfrm>
          <a:prstGeom prst="rect">
            <a:avLst/>
          </a:prstGeom>
        </p:spPr>
        <p:txBody>
          <a:bodyPr/>
          <a:lstStyle/>
          <a:p>
            <a:pPr algn="r">
              <a:defRPr/>
            </a:pPr>
            <a:fld id="{4CBB45AB-352B-5141-BFA6-8E06FEEA804B}" type="slidenum">
              <a:rPr lang="fr-FR" smtClean="0"/>
              <a:pPr algn="r">
                <a:defRPr/>
              </a:pPr>
              <a:t>46</a:t>
            </a:fld>
            <a:endParaRPr lang="fr-FR"/>
          </a:p>
        </p:txBody>
      </p:sp>
    </p:spTree>
    <p:extLst>
      <p:ext uri="{BB962C8B-B14F-4D97-AF65-F5344CB8AC3E}">
        <p14:creationId xmlns:p14="http://schemas.microsoft.com/office/powerpoint/2010/main" val="116508914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PRINCIPALES BENEFÍCIOS</a:t>
            </a:r>
            <a:br>
              <a:rPr lang="en-US" dirty="0"/>
            </a:br>
            <a:r>
              <a:rPr lang="en-US" sz="3000" b="0" i="1" cap="none" dirty="0">
                <a:solidFill>
                  <a:schemeClr val="accent1"/>
                </a:solidFill>
              </a:rPr>
              <a:t>para las </a:t>
            </a:r>
            <a:r>
              <a:rPr lang="en-US" sz="3000" b="0" i="1" cap="none" dirty="0" err="1">
                <a:solidFill>
                  <a:schemeClr val="accent1"/>
                </a:solidFill>
              </a:rPr>
              <a:t>Instituciones</a:t>
            </a:r>
            <a:r>
              <a:rPr lang="en-US" sz="3000" b="0" i="1" cap="none" dirty="0">
                <a:solidFill>
                  <a:schemeClr val="accent1"/>
                </a:solidFill>
              </a:rPr>
              <a:t> de </a:t>
            </a:r>
            <a:r>
              <a:rPr lang="en-US" sz="3000" b="0" i="1" cap="none" dirty="0" err="1">
                <a:solidFill>
                  <a:schemeClr val="accent1"/>
                </a:solidFill>
              </a:rPr>
              <a:t>Investigación</a:t>
            </a:r>
            <a:endParaRPr lang="en-US" sz="3000" cap="none" dirty="0">
              <a:solidFill>
                <a:schemeClr val="accent1"/>
              </a:solidFill>
            </a:endParaRPr>
          </a:p>
        </p:txBody>
      </p:sp>
      <p:sp>
        <p:nvSpPr>
          <p:cNvPr id="3" name="Content Placeholder 2"/>
          <p:cNvSpPr>
            <a:spLocks noGrp="1"/>
          </p:cNvSpPr>
          <p:nvPr>
            <p:ph sz="quarter" idx="11"/>
          </p:nvPr>
        </p:nvSpPr>
        <p:spPr/>
        <p:txBody>
          <a:bodyPr>
            <a:normAutofit/>
          </a:bodyPr>
          <a:lstStyle/>
          <a:p>
            <a:r>
              <a:rPr lang="en-US" dirty="0" err="1"/>
              <a:t>Conexiones</a:t>
            </a:r>
            <a:r>
              <a:rPr lang="en-US" dirty="0"/>
              <a:t> </a:t>
            </a:r>
            <a:r>
              <a:rPr lang="en-US" dirty="0" err="1"/>
              <a:t>fiables</a:t>
            </a:r>
            <a:endParaRPr lang="en-US" dirty="0"/>
          </a:p>
          <a:p>
            <a:r>
              <a:rPr lang="en-US" dirty="0" err="1"/>
              <a:t>Alcance</a:t>
            </a:r>
            <a:r>
              <a:rPr lang="en-US" dirty="0"/>
              <a:t> </a:t>
            </a:r>
            <a:r>
              <a:rPr lang="en-US" dirty="0" err="1"/>
              <a:t>internacional</a:t>
            </a:r>
            <a:endParaRPr lang="en-US" dirty="0"/>
          </a:p>
          <a:p>
            <a:r>
              <a:rPr lang="en-US" dirty="0" err="1"/>
              <a:t>Formularios</a:t>
            </a:r>
            <a:r>
              <a:rPr lang="en-US" dirty="0"/>
              <a:t> pre-</a:t>
            </a:r>
            <a:r>
              <a:rPr lang="en-US" dirty="0" err="1"/>
              <a:t>llenados</a:t>
            </a:r>
            <a:endParaRPr lang="en-US" dirty="0"/>
          </a:p>
          <a:p>
            <a:r>
              <a:rPr lang="en-US" dirty="0" err="1"/>
              <a:t>Actualizaciones</a:t>
            </a:r>
            <a:r>
              <a:rPr lang="en-US" dirty="0"/>
              <a:t> de </a:t>
            </a:r>
            <a:r>
              <a:rPr lang="en-US" dirty="0" err="1"/>
              <a:t>los</a:t>
            </a:r>
            <a:r>
              <a:rPr lang="en-US" dirty="0"/>
              <a:t> ex-alumnus</a:t>
            </a:r>
          </a:p>
          <a:p>
            <a:r>
              <a:rPr lang="en-US" dirty="0"/>
              <a:t>Las </a:t>
            </a:r>
            <a:r>
              <a:rPr lang="en-US" dirty="0" err="1"/>
              <a:t>máquinas</a:t>
            </a:r>
            <a:r>
              <a:rPr lang="en-US" dirty="0"/>
              <a:t> </a:t>
            </a:r>
            <a:r>
              <a:rPr lang="en-US" dirty="0" err="1"/>
              <a:t>hacen</a:t>
            </a:r>
            <a:r>
              <a:rPr lang="en-US" dirty="0"/>
              <a:t> el </a:t>
            </a:r>
            <a:r>
              <a:rPr lang="en-US" dirty="0" err="1"/>
              <a:t>trabajo</a:t>
            </a:r>
            <a:endParaRPr lang="en-US" dirty="0"/>
          </a:p>
          <a:p>
            <a:r>
              <a:rPr lang="en-US" dirty="0" err="1"/>
              <a:t>Obtener</a:t>
            </a:r>
            <a:r>
              <a:rPr lang="en-US" dirty="0"/>
              <a:t> </a:t>
            </a:r>
            <a:r>
              <a:rPr lang="en-US" dirty="0" err="1"/>
              <a:t>consentimiento</a:t>
            </a:r>
            <a:r>
              <a:rPr lang="en-US" dirty="0"/>
              <a:t> para </a:t>
            </a:r>
            <a:r>
              <a:rPr lang="en-US" dirty="0" err="1"/>
              <a:t>usar</a:t>
            </a:r>
            <a:r>
              <a:rPr lang="en-US" dirty="0"/>
              <a:t> </a:t>
            </a:r>
            <a:r>
              <a:rPr lang="en-US" dirty="0" err="1"/>
              <a:t>los</a:t>
            </a:r>
            <a:r>
              <a:rPr lang="en-US" dirty="0"/>
              <a:t> </a:t>
            </a:r>
            <a:r>
              <a:rPr lang="en-US" dirty="0" err="1"/>
              <a:t>datos</a:t>
            </a:r>
            <a:endParaRPr lang="en-US" dirty="0"/>
          </a:p>
          <a:p>
            <a:r>
              <a:rPr lang="en-US" dirty="0"/>
              <a:t>Los </a:t>
            </a:r>
            <a:r>
              <a:rPr lang="en-US" dirty="0" err="1"/>
              <a:t>investigadores</a:t>
            </a:r>
            <a:r>
              <a:rPr lang="en-US" dirty="0"/>
              <a:t> </a:t>
            </a:r>
            <a:r>
              <a:rPr lang="en-US" dirty="0" err="1"/>
              <a:t>apoyan</a:t>
            </a:r>
            <a:r>
              <a:rPr lang="en-US" dirty="0"/>
              <a:t> a ORCID</a:t>
            </a:r>
          </a:p>
        </p:txBody>
      </p:sp>
      <p:pic>
        <p:nvPicPr>
          <p:cNvPr id="9" name="Picture Placeholder 8" descr="1128045705_4090e45762_o.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733" r="12733"/>
          <a:stretch>
            <a:fillRect/>
          </a:stretch>
        </p:blipFill>
        <p:spPr/>
      </p:pic>
      <p:sp>
        <p:nvSpPr>
          <p:cNvPr id="10" name="TextBox 9"/>
          <p:cNvSpPr txBox="1"/>
          <p:nvPr/>
        </p:nvSpPr>
        <p:spPr>
          <a:xfrm>
            <a:off x="6176819" y="6279239"/>
            <a:ext cx="3276880" cy="461665"/>
          </a:xfrm>
          <a:prstGeom prst="rect">
            <a:avLst/>
          </a:prstGeom>
          <a:noFill/>
        </p:spPr>
        <p:txBody>
          <a:bodyPr wrap="square" rtlCol="0">
            <a:spAutoFit/>
          </a:bodyPr>
          <a:lstStyle/>
          <a:p>
            <a:pPr algn="r"/>
            <a:r>
              <a:rPr lang="en-US" sz="1000">
                <a:solidFill>
                  <a:srgbClr val="213255"/>
                </a:solidFill>
              </a:rPr>
              <a:t>PHOTO: </a:t>
            </a:r>
            <a:r>
              <a:rPr lang="en-US" sz="1200">
                <a:solidFill>
                  <a:srgbClr val="213255"/>
                </a:solidFill>
              </a:rPr>
              <a:t>mallow sundae by </a:t>
            </a:r>
            <a:r>
              <a:rPr lang="en-US" sz="1200" err="1">
                <a:solidFill>
                  <a:srgbClr val="213255"/>
                </a:solidFill>
              </a:rPr>
              <a:t>jennie</a:t>
            </a:r>
            <a:r>
              <a:rPr lang="en-US" sz="1200">
                <a:solidFill>
                  <a:srgbClr val="213255"/>
                </a:solidFill>
              </a:rPr>
              <a:t> </a:t>
            </a:r>
            <a:r>
              <a:rPr lang="en-US" sz="1200" err="1">
                <a:solidFill>
                  <a:srgbClr val="213255"/>
                </a:solidFill>
              </a:rPr>
              <a:t>collbran</a:t>
            </a:r>
            <a:endParaRPr lang="en-US" sz="1200">
              <a:solidFill>
                <a:srgbClr val="213255"/>
              </a:solidFill>
            </a:endParaRPr>
          </a:p>
          <a:p>
            <a:pPr algn="r"/>
            <a:r>
              <a:rPr lang="en-US" sz="1200">
                <a:solidFill>
                  <a:srgbClr val="213255"/>
                </a:solidFill>
              </a:rPr>
              <a:t>CC BY-NC-ND 2.0 https://</a:t>
            </a:r>
            <a:r>
              <a:rPr lang="en-US" sz="1200" err="1">
                <a:solidFill>
                  <a:srgbClr val="213255"/>
                </a:solidFill>
              </a:rPr>
              <a:t>flic.kr</a:t>
            </a:r>
            <a:r>
              <a:rPr lang="en-US" sz="1200">
                <a:solidFill>
                  <a:srgbClr val="213255"/>
                </a:solidFill>
              </a:rPr>
              <a:t>/p/2HFwFT</a:t>
            </a:r>
          </a:p>
        </p:txBody>
      </p:sp>
      <p:sp>
        <p:nvSpPr>
          <p:cNvPr id="6" name="スライド番号プレースホルダー 7"/>
          <p:cNvSpPr txBox="1">
            <a:spLocks/>
          </p:cNvSpPr>
          <p:nvPr/>
        </p:nvSpPr>
        <p:spPr>
          <a:xfrm>
            <a:off x="8534400" y="6356351"/>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F509E2BB-42F0-C64F-92BA-B29F38AD6CDE}" type="slidenum">
              <a:rPr lang="fr-FR"/>
              <a:pPr algn="r">
                <a:defRPr/>
              </a:pPr>
              <a:t>47</a:t>
            </a:fld>
            <a:endParaRPr lang="fr-FR"/>
          </a:p>
        </p:txBody>
      </p:sp>
    </p:spTree>
    <p:extLst>
      <p:ext uri="{BB962C8B-B14F-4D97-AF65-F5344CB8AC3E}">
        <p14:creationId xmlns:p14="http://schemas.microsoft.com/office/powerpoint/2010/main" val="38077400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35276352265_5029cfb238_o.jpg"/>
          <p:cNvPicPr>
            <a:picLocks noChangeAspect="1"/>
          </p:cNvPicPr>
          <p:nvPr/>
        </p:nvPicPr>
        <p:blipFill rotWithShape="1">
          <a:blip r:embed="rId3">
            <a:alphaModFix amt="57000"/>
            <a:extLst>
              <a:ext uri="{28A0092B-C50C-407E-A947-70E740481C1C}">
                <a14:useLocalDpi xmlns:a14="http://schemas.microsoft.com/office/drawing/2010/main" val="0"/>
              </a:ext>
            </a:extLst>
          </a:blip>
          <a:srcRect t="5709" r="6383" b="10556"/>
          <a:stretch/>
        </p:blipFill>
        <p:spPr>
          <a:xfrm>
            <a:off x="1524000" y="0"/>
            <a:ext cx="9144001" cy="6134100"/>
          </a:xfrm>
          <a:prstGeom prst="rect">
            <a:avLst/>
          </a:prstGeom>
          <a:gradFill flip="none" rotWithShape="1">
            <a:gsLst>
              <a:gs pos="68000">
                <a:schemeClr val="bg1">
                  <a:alpha val="71000"/>
                </a:schemeClr>
              </a:gs>
              <a:gs pos="100000">
                <a:srgbClr val="000000"/>
              </a:gs>
            </a:gsLst>
            <a:lin ang="0" scaled="1"/>
            <a:tileRect/>
          </a:gradFill>
        </p:spPr>
      </p:pic>
      <p:sp>
        <p:nvSpPr>
          <p:cNvPr id="2" name="Title 1"/>
          <p:cNvSpPr>
            <a:spLocks noGrp="1"/>
          </p:cNvSpPr>
          <p:nvPr>
            <p:ph type="title"/>
          </p:nvPr>
        </p:nvSpPr>
        <p:spPr/>
        <p:txBody>
          <a:bodyPr/>
          <a:lstStyle/>
          <a:p>
            <a:r>
              <a:rPr lang="en-US" dirty="0" err="1">
                <a:solidFill>
                  <a:schemeClr val="accent6"/>
                </a:solidFill>
              </a:rPr>
              <a:t>Conexiones</a:t>
            </a:r>
            <a:r>
              <a:rPr lang="en-US" dirty="0">
                <a:solidFill>
                  <a:schemeClr val="accent6"/>
                </a:solidFill>
              </a:rPr>
              <a:t> </a:t>
            </a:r>
            <a:r>
              <a:rPr lang="en-US" dirty="0" err="1">
                <a:solidFill>
                  <a:schemeClr val="accent6"/>
                </a:solidFill>
              </a:rPr>
              <a:t>fiables</a:t>
            </a:r>
            <a:endParaRPr lang="en-US" dirty="0">
              <a:solidFill>
                <a:schemeClr val="accent6"/>
              </a:solidFill>
            </a:endParaRPr>
          </a:p>
        </p:txBody>
      </p:sp>
      <p:sp>
        <p:nvSpPr>
          <p:cNvPr id="3" name="Content Placeholder 2"/>
          <p:cNvSpPr>
            <a:spLocks noGrp="1"/>
          </p:cNvSpPr>
          <p:nvPr>
            <p:ph sz="quarter" idx="13"/>
          </p:nvPr>
        </p:nvSpPr>
        <p:spPr>
          <a:xfrm>
            <a:off x="2133600" y="1562100"/>
            <a:ext cx="6537036" cy="4572000"/>
          </a:xfrm>
        </p:spPr>
        <p:txBody>
          <a:bodyPr>
            <a:normAutofit/>
          </a:bodyPr>
          <a:lstStyle/>
          <a:p>
            <a:r>
              <a:rPr lang="en-US" dirty="0"/>
              <a:t>Control de </a:t>
            </a:r>
            <a:r>
              <a:rPr lang="en-US" dirty="0" err="1"/>
              <a:t>como</a:t>
            </a:r>
            <a:r>
              <a:rPr lang="en-US" dirty="0"/>
              <a:t> el </a:t>
            </a:r>
            <a:r>
              <a:rPr lang="en-US" dirty="0" err="1"/>
              <a:t>nombre</a:t>
            </a:r>
            <a:r>
              <a:rPr lang="en-US" dirty="0"/>
              <a:t> de </a:t>
            </a:r>
            <a:r>
              <a:rPr lang="en-US" dirty="0" err="1"/>
              <a:t>su</a:t>
            </a:r>
            <a:r>
              <a:rPr lang="en-US" dirty="0"/>
              <a:t> </a:t>
            </a:r>
            <a:r>
              <a:rPr lang="en-US" dirty="0" err="1"/>
              <a:t>organización</a:t>
            </a:r>
            <a:r>
              <a:rPr lang="en-US" dirty="0"/>
              <a:t> </a:t>
            </a:r>
            <a:r>
              <a:rPr lang="en-US" dirty="0" err="1"/>
              <a:t>es</a:t>
            </a:r>
            <a:r>
              <a:rPr lang="en-US" dirty="0"/>
              <a:t> </a:t>
            </a:r>
            <a:r>
              <a:rPr lang="en-US" dirty="0" err="1"/>
              <a:t>expresado</a:t>
            </a:r>
            <a:r>
              <a:rPr lang="en-US" dirty="0"/>
              <a:t> </a:t>
            </a:r>
            <a:r>
              <a:rPr lang="en-US" dirty="0" err="1"/>
              <a:t>en</a:t>
            </a:r>
            <a:r>
              <a:rPr lang="en-US" dirty="0"/>
              <a:t> </a:t>
            </a:r>
            <a:r>
              <a:rPr lang="en-US" dirty="0" err="1"/>
              <a:t>los</a:t>
            </a:r>
            <a:r>
              <a:rPr lang="en-US" dirty="0"/>
              <a:t> </a:t>
            </a:r>
            <a:r>
              <a:rPr lang="en-US" dirty="0" err="1"/>
              <a:t>sistemas</a:t>
            </a:r>
            <a:r>
              <a:rPr lang="en-US" dirty="0"/>
              <a:t> que </a:t>
            </a:r>
            <a:r>
              <a:rPr lang="en-US" dirty="0" err="1"/>
              <a:t>sus</a:t>
            </a:r>
            <a:r>
              <a:rPr lang="en-US" dirty="0"/>
              <a:t> </a:t>
            </a:r>
            <a:r>
              <a:rPr lang="en-US" dirty="0" err="1"/>
              <a:t>investigadores</a:t>
            </a:r>
            <a:r>
              <a:rPr lang="en-US" dirty="0"/>
              <a:t> </a:t>
            </a:r>
            <a:r>
              <a:rPr lang="en-US" dirty="0" err="1"/>
              <a:t>usan</a:t>
            </a:r>
            <a:endParaRPr lang="en-US" dirty="0"/>
          </a:p>
          <a:p>
            <a:r>
              <a:rPr lang="en-US" dirty="0" err="1"/>
              <a:t>Incluye</a:t>
            </a:r>
            <a:r>
              <a:rPr lang="en-US" dirty="0"/>
              <a:t> el </a:t>
            </a:r>
            <a:r>
              <a:rPr lang="en-US" dirty="0" err="1"/>
              <a:t>identificador</a:t>
            </a:r>
            <a:r>
              <a:rPr lang="en-US" dirty="0"/>
              <a:t> </a:t>
            </a:r>
            <a:r>
              <a:rPr lang="en-US" dirty="0" err="1"/>
              <a:t>único</a:t>
            </a:r>
            <a:r>
              <a:rPr lang="en-US" dirty="0"/>
              <a:t> para </a:t>
            </a:r>
            <a:r>
              <a:rPr lang="en-US" dirty="0" err="1"/>
              <a:t>organización</a:t>
            </a:r>
            <a:endParaRPr lang="en-US" dirty="0"/>
          </a:p>
          <a:p>
            <a:r>
              <a:rPr lang="en-US" dirty="0"/>
              <a:t>CONECTA </a:t>
            </a:r>
            <a:r>
              <a:rPr lang="en-US" dirty="0" err="1"/>
              <a:t>información</a:t>
            </a:r>
            <a:r>
              <a:rPr lang="en-US" dirty="0"/>
              <a:t> de </a:t>
            </a:r>
            <a:r>
              <a:rPr lang="en-US" dirty="0" err="1"/>
              <a:t>afiliación</a:t>
            </a:r>
            <a:r>
              <a:rPr lang="en-US" dirty="0"/>
              <a:t> </a:t>
            </a:r>
            <a:r>
              <a:rPr lang="en-US" dirty="0" err="1"/>
              <a:t>acreditada</a:t>
            </a:r>
            <a:r>
              <a:rPr lang="en-US" dirty="0"/>
              <a:t> a </a:t>
            </a:r>
            <a:r>
              <a:rPr lang="en-US" dirty="0" err="1"/>
              <a:t>los</a:t>
            </a:r>
            <a:r>
              <a:rPr lang="en-US" dirty="0"/>
              <a:t> </a:t>
            </a:r>
            <a:r>
              <a:rPr lang="en-US" dirty="0" err="1"/>
              <a:t>registros</a:t>
            </a:r>
            <a:r>
              <a:rPr lang="en-US" dirty="0"/>
              <a:t> de </a:t>
            </a:r>
            <a:r>
              <a:rPr lang="en-US" dirty="0" err="1"/>
              <a:t>sus</a:t>
            </a:r>
            <a:r>
              <a:rPr lang="en-US" dirty="0"/>
              <a:t> </a:t>
            </a:r>
            <a:r>
              <a:rPr lang="en-US" dirty="0" err="1"/>
              <a:t>investigadores</a:t>
            </a:r>
            <a:endParaRPr lang="en-US" dirty="0"/>
          </a:p>
        </p:txBody>
      </p:sp>
      <p:sp>
        <p:nvSpPr>
          <p:cNvPr id="6" name="スライド番号プレースホルダー 7"/>
          <p:cNvSpPr txBox="1">
            <a:spLocks/>
          </p:cNvSpPr>
          <p:nvPr/>
        </p:nvSpPr>
        <p:spPr>
          <a:xfrm>
            <a:off x="8534400" y="6356351"/>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F509E2BB-42F0-C64F-92BA-B29F38AD6CDE}" type="slidenum">
              <a:rPr lang="fr-FR"/>
              <a:pPr algn="r">
                <a:defRPr/>
              </a:pPr>
              <a:t>48</a:t>
            </a:fld>
            <a:endParaRPr lang="fr-FR"/>
          </a:p>
        </p:txBody>
      </p:sp>
      <p:sp>
        <p:nvSpPr>
          <p:cNvPr id="9" name="TextBox 8"/>
          <p:cNvSpPr txBox="1"/>
          <p:nvPr/>
        </p:nvSpPr>
        <p:spPr>
          <a:xfrm>
            <a:off x="6293556" y="6207946"/>
            <a:ext cx="3276880" cy="461665"/>
          </a:xfrm>
          <a:prstGeom prst="rect">
            <a:avLst/>
          </a:prstGeom>
          <a:noFill/>
        </p:spPr>
        <p:txBody>
          <a:bodyPr wrap="square" rtlCol="0">
            <a:spAutoFit/>
          </a:bodyPr>
          <a:lstStyle/>
          <a:p>
            <a:pPr algn="r"/>
            <a:r>
              <a:rPr lang="en-US" sz="1000">
                <a:solidFill>
                  <a:srgbClr val="213255"/>
                </a:solidFill>
              </a:rPr>
              <a:t>PHOTO: </a:t>
            </a:r>
            <a:r>
              <a:rPr lang="en-US" sz="1200">
                <a:solidFill>
                  <a:srgbClr val="213255"/>
                </a:solidFill>
              </a:rPr>
              <a:t>Linked by NAS Alan Levine CC0</a:t>
            </a:r>
            <a:br>
              <a:rPr lang="en-US" sz="1200">
                <a:solidFill>
                  <a:srgbClr val="213255"/>
                </a:solidFill>
              </a:rPr>
            </a:br>
            <a:r>
              <a:rPr lang="en-US" sz="1200">
                <a:solidFill>
                  <a:srgbClr val="213255"/>
                </a:solidFill>
              </a:rPr>
              <a:t>https://</a:t>
            </a:r>
            <a:r>
              <a:rPr lang="en-US" sz="1200" err="1">
                <a:solidFill>
                  <a:srgbClr val="213255"/>
                </a:solidFill>
              </a:rPr>
              <a:t>flic.kr</a:t>
            </a:r>
            <a:r>
              <a:rPr lang="en-US" sz="1200">
                <a:solidFill>
                  <a:srgbClr val="213255"/>
                </a:solidFill>
              </a:rPr>
              <a:t>/p/VKfww6</a:t>
            </a:r>
          </a:p>
        </p:txBody>
      </p:sp>
    </p:spTree>
    <p:extLst>
      <p:ext uri="{BB962C8B-B14F-4D97-AF65-F5344CB8AC3E}">
        <p14:creationId xmlns:p14="http://schemas.microsoft.com/office/powerpoint/2010/main" val="6842884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0" y="0"/>
            <a:ext cx="9144000" cy="6096000"/>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293556" y="6196401"/>
            <a:ext cx="3276880" cy="646331"/>
          </a:xfrm>
          <a:prstGeom prst="rect">
            <a:avLst/>
          </a:prstGeom>
          <a:noFill/>
        </p:spPr>
        <p:txBody>
          <a:bodyPr wrap="square" rtlCol="0">
            <a:spAutoFit/>
          </a:bodyPr>
          <a:lstStyle/>
          <a:p>
            <a:pPr algn="r"/>
            <a:r>
              <a:rPr lang="en-US" sz="1000">
                <a:solidFill>
                  <a:srgbClr val="213255"/>
                </a:solidFill>
              </a:rPr>
              <a:t>PHOTO: </a:t>
            </a:r>
            <a:r>
              <a:rPr lang="en-US" sz="1200">
                <a:solidFill>
                  <a:srgbClr val="213255"/>
                </a:solidFill>
              </a:rPr>
              <a:t>The Making of NASA's Global </a:t>
            </a:r>
            <a:r>
              <a:rPr lang="en-US" sz="1200" err="1">
                <a:solidFill>
                  <a:srgbClr val="213255"/>
                </a:solidFill>
              </a:rPr>
              <a:t>Selfie</a:t>
            </a:r>
            <a:r>
              <a:rPr lang="en-US" sz="1200">
                <a:solidFill>
                  <a:srgbClr val="213255"/>
                </a:solidFill>
              </a:rPr>
              <a:t>: 100+ Countries, Thousands of Photos by NAS Goddard Space Flight CC 2.0 https://</a:t>
            </a:r>
            <a:r>
              <a:rPr lang="en-US" sz="1200" err="1">
                <a:solidFill>
                  <a:srgbClr val="213255"/>
                </a:solidFill>
              </a:rPr>
              <a:t>flic.kr</a:t>
            </a:r>
            <a:r>
              <a:rPr lang="en-US" sz="1200">
                <a:solidFill>
                  <a:srgbClr val="213255"/>
                </a:solidFill>
              </a:rPr>
              <a:t>/p/</a:t>
            </a:r>
            <a:r>
              <a:rPr lang="en-US" sz="1200" err="1">
                <a:solidFill>
                  <a:srgbClr val="213255"/>
                </a:solidFill>
              </a:rPr>
              <a:t>nqjkaJ</a:t>
            </a:r>
            <a:endParaRPr lang="en-US" sz="1200">
              <a:solidFill>
                <a:srgbClr val="213255"/>
              </a:solidFill>
            </a:endParaRPr>
          </a:p>
        </p:txBody>
      </p:sp>
      <p:pic>
        <p:nvPicPr>
          <p:cNvPr id="7" name="Picture 6" descr="14058664528_cb9f154b44_o.jpg"/>
          <p:cNvPicPr>
            <a:picLocks noChangeAspect="1"/>
          </p:cNvPicPr>
          <p:nvPr/>
        </p:nvPicPr>
        <p:blipFill rotWithShape="1">
          <a:blip r:embed="rId3">
            <a:extLst>
              <a:ext uri="{28A0092B-C50C-407E-A947-70E740481C1C}">
                <a14:useLocalDpi xmlns:a14="http://schemas.microsoft.com/office/drawing/2010/main" val="0"/>
              </a:ext>
            </a:extLst>
          </a:blip>
          <a:srcRect r="49846"/>
          <a:stretch/>
        </p:blipFill>
        <p:spPr>
          <a:xfrm>
            <a:off x="1524001" y="0"/>
            <a:ext cx="5435391" cy="6096000"/>
          </a:xfrm>
          <a:prstGeom prst="rect">
            <a:avLst/>
          </a:prstGeom>
        </p:spPr>
      </p:pic>
      <p:sp>
        <p:nvSpPr>
          <p:cNvPr id="2" name="Title 1"/>
          <p:cNvSpPr>
            <a:spLocks noGrp="1"/>
          </p:cNvSpPr>
          <p:nvPr>
            <p:ph type="title"/>
          </p:nvPr>
        </p:nvSpPr>
        <p:spPr>
          <a:xfrm>
            <a:off x="2486377" y="235968"/>
            <a:ext cx="7924800" cy="984738"/>
          </a:xfrm>
        </p:spPr>
        <p:txBody>
          <a:bodyPr/>
          <a:lstStyle/>
          <a:p>
            <a:pPr algn="r"/>
            <a:r>
              <a:rPr lang="en-US" dirty="0" err="1"/>
              <a:t>Alcance</a:t>
            </a:r>
            <a:r>
              <a:rPr lang="en-US" dirty="0"/>
              <a:t> International</a:t>
            </a:r>
          </a:p>
        </p:txBody>
      </p:sp>
      <p:sp>
        <p:nvSpPr>
          <p:cNvPr id="3" name="Content Placeholder 2"/>
          <p:cNvSpPr>
            <a:spLocks noGrp="1"/>
          </p:cNvSpPr>
          <p:nvPr>
            <p:ph sz="quarter" idx="13"/>
          </p:nvPr>
        </p:nvSpPr>
        <p:spPr>
          <a:xfrm>
            <a:off x="6293556" y="3316111"/>
            <a:ext cx="4117620" cy="2648655"/>
          </a:xfrm>
        </p:spPr>
        <p:txBody>
          <a:bodyPr>
            <a:normAutofit/>
          </a:bodyPr>
          <a:lstStyle/>
          <a:p>
            <a:pPr marL="0" indent="0" algn="r">
              <a:buNone/>
            </a:pPr>
            <a:r>
              <a:rPr lang="en-US" dirty="0" err="1"/>
              <a:t>Tenga</a:t>
            </a:r>
            <a:r>
              <a:rPr lang="en-US" dirty="0"/>
              <a:t> el </a:t>
            </a:r>
            <a:r>
              <a:rPr lang="en-US" dirty="0" err="1"/>
              <a:t>benefício</a:t>
            </a:r>
            <a:r>
              <a:rPr lang="en-US" dirty="0"/>
              <a:t> de un </a:t>
            </a:r>
            <a:r>
              <a:rPr lang="en-US" dirty="0" err="1"/>
              <a:t>identificador</a:t>
            </a:r>
            <a:r>
              <a:rPr lang="en-US" dirty="0"/>
              <a:t> </a:t>
            </a:r>
            <a:r>
              <a:rPr lang="en-US" dirty="0" err="1"/>
              <a:t>ampliamente</a:t>
            </a:r>
            <a:r>
              <a:rPr lang="en-US" dirty="0"/>
              <a:t> </a:t>
            </a:r>
            <a:r>
              <a:rPr lang="en-US" dirty="0" err="1"/>
              <a:t>usado</a:t>
            </a:r>
            <a:r>
              <a:rPr lang="pt-BR" dirty="0"/>
              <a:t>, </a:t>
            </a:r>
            <a:r>
              <a:rPr lang="pt-BR" dirty="0" err="1"/>
              <a:t>confiable</a:t>
            </a:r>
            <a:r>
              <a:rPr lang="pt-BR" dirty="0"/>
              <a:t> </a:t>
            </a:r>
            <a:r>
              <a:rPr lang="pt-BR" dirty="0" err="1"/>
              <a:t>y</a:t>
            </a:r>
            <a:r>
              <a:rPr lang="pt-BR" dirty="0"/>
              <a:t> </a:t>
            </a:r>
            <a:r>
              <a:rPr lang="pt-BR" dirty="0" err="1"/>
              <a:t>móvil</a:t>
            </a:r>
            <a:r>
              <a:rPr lang="pt-BR" dirty="0"/>
              <a:t> para </a:t>
            </a:r>
            <a:r>
              <a:rPr lang="pt-BR" dirty="0" err="1"/>
              <a:t>su</a:t>
            </a:r>
            <a:r>
              <a:rPr lang="pt-BR" dirty="0"/>
              <a:t> </a:t>
            </a:r>
            <a:r>
              <a:rPr lang="pt-BR" dirty="0" err="1"/>
              <a:t>facultad</a:t>
            </a:r>
            <a:r>
              <a:rPr lang="pt-BR" dirty="0"/>
              <a:t>, </a:t>
            </a:r>
            <a:r>
              <a:rPr lang="pt-BR" dirty="0" err="1"/>
              <a:t>personal</a:t>
            </a:r>
            <a:r>
              <a:rPr lang="pt-BR" dirty="0"/>
              <a:t>, </a:t>
            </a:r>
            <a:r>
              <a:rPr lang="pt-BR" dirty="0" err="1"/>
              <a:t>estudiantes</a:t>
            </a:r>
            <a:r>
              <a:rPr lang="pt-BR" dirty="0"/>
              <a:t> </a:t>
            </a:r>
            <a:r>
              <a:rPr lang="pt-BR" dirty="0" err="1"/>
              <a:t>y</a:t>
            </a:r>
            <a:r>
              <a:rPr lang="pt-BR" dirty="0"/>
              <a:t> </a:t>
            </a:r>
            <a:r>
              <a:rPr lang="pt-BR" dirty="0" err="1"/>
              <a:t>ex</a:t>
            </a:r>
            <a:r>
              <a:rPr lang="pt-BR" dirty="0"/>
              <a:t> </a:t>
            </a:r>
            <a:r>
              <a:rPr lang="pt-BR" dirty="0" err="1"/>
              <a:t>alumnos</a:t>
            </a:r>
            <a:endParaRPr lang="en-US" dirty="0"/>
          </a:p>
        </p:txBody>
      </p:sp>
      <p:sp>
        <p:nvSpPr>
          <p:cNvPr id="9" name="スライド番号プレースホルダー 7"/>
          <p:cNvSpPr txBox="1">
            <a:spLocks/>
          </p:cNvSpPr>
          <p:nvPr/>
        </p:nvSpPr>
        <p:spPr>
          <a:xfrm>
            <a:off x="8534400" y="6356351"/>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F509E2BB-42F0-C64F-92BA-B29F38AD6CDE}" type="slidenum">
              <a:rPr lang="fr-FR"/>
              <a:pPr algn="r">
                <a:defRPr/>
              </a:pPr>
              <a:t>49</a:t>
            </a:fld>
            <a:endParaRPr lang="fr-FR"/>
          </a:p>
        </p:txBody>
      </p:sp>
    </p:spTree>
    <p:extLst>
      <p:ext uri="{BB962C8B-B14F-4D97-AF65-F5344CB8AC3E}">
        <p14:creationId xmlns:p14="http://schemas.microsoft.com/office/powerpoint/2010/main" val="1089999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2133600" y="405303"/>
            <a:ext cx="7924798" cy="984737"/>
          </a:xfrm>
          <a:prstGeom prst="rect">
            <a:avLst/>
          </a:prstGeom>
          <a:noFill/>
          <a:ln>
            <a:noFill/>
          </a:ln>
        </p:spPr>
        <p:txBody>
          <a:bodyPr vert="horz" lIns="91425" tIns="45700" rIns="91425" bIns="45700" rtlCol="0" anchor="b" anchorCtr="0">
            <a:noAutofit/>
          </a:bodyPr>
          <a:lstStyle/>
          <a:p>
            <a:pPr>
              <a:lnSpc>
                <a:spcPct val="100000"/>
              </a:lnSpc>
              <a:spcBef>
                <a:spcPts val="0"/>
              </a:spcBef>
              <a:buClr>
                <a:schemeClr val="dk1"/>
              </a:buClr>
              <a:buSzPct val="25000"/>
            </a:pPr>
            <a:r>
              <a:rPr lang="en-US" dirty="0">
                <a:solidFill>
                  <a:srgbClr val="A6CE38"/>
                </a:solidFill>
                <a:latin typeface="Gill Sans MT" charset="0"/>
                <a:ea typeface="Gill Sans MT" charset="0"/>
                <a:cs typeface="Gill Sans MT" charset="0"/>
                <a:sym typeface="Cabin"/>
              </a:rPr>
              <a:t>Que </a:t>
            </a:r>
            <a:r>
              <a:rPr lang="en-US" dirty="0" err="1">
                <a:solidFill>
                  <a:srgbClr val="A6CE38"/>
                </a:solidFill>
                <a:latin typeface="Gill Sans MT" charset="0"/>
                <a:ea typeface="Gill Sans MT" charset="0"/>
                <a:cs typeface="Gill Sans MT" charset="0"/>
                <a:sym typeface="Cabin"/>
              </a:rPr>
              <a:t>es</a:t>
            </a:r>
            <a:r>
              <a:rPr lang="en-US" cap="none" dirty="0">
                <a:solidFill>
                  <a:srgbClr val="A6CE38"/>
                </a:solidFill>
                <a:latin typeface="Gill Sans MT" charset="0"/>
                <a:ea typeface="Gill Sans MT" charset="0"/>
                <a:cs typeface="Gill Sans MT" charset="0"/>
                <a:sym typeface="Cabin"/>
              </a:rPr>
              <a:t> ORCID</a:t>
            </a:r>
          </a:p>
        </p:txBody>
      </p:sp>
      <p:sp>
        <p:nvSpPr>
          <p:cNvPr id="175" name="Shape 175"/>
          <p:cNvSpPr txBox="1">
            <a:spLocks noGrp="1"/>
          </p:cNvSpPr>
          <p:nvPr>
            <p:ph type="body" idx="4294967295"/>
          </p:nvPr>
        </p:nvSpPr>
        <p:spPr>
          <a:xfrm>
            <a:off x="685800" y="2428874"/>
            <a:ext cx="10820400" cy="3577209"/>
          </a:xfrm>
          <a:prstGeom prst="rect">
            <a:avLst/>
          </a:prstGeom>
          <a:noFill/>
          <a:ln>
            <a:noFill/>
          </a:ln>
        </p:spPr>
        <p:txBody>
          <a:bodyPr vert="horz" lIns="91425" tIns="45700" rIns="91425" bIns="45700" rtlCol="0" anchor="t" anchorCtr="0">
            <a:noAutofit/>
          </a:bodyPr>
          <a:lstStyle/>
          <a:p>
            <a:pPr>
              <a:lnSpc>
                <a:spcPct val="100000"/>
              </a:lnSpc>
              <a:spcBef>
                <a:spcPts val="0"/>
              </a:spcBef>
              <a:buClr>
                <a:schemeClr val="dk2"/>
              </a:buClr>
              <a:buSzPct val="100000"/>
            </a:pPr>
            <a:r>
              <a:rPr lang="en-US" sz="2800" dirty="0">
                <a:solidFill>
                  <a:schemeClr val="dk2"/>
                </a:solidFill>
                <a:latin typeface="Gill Sans MT" charset="0"/>
                <a:ea typeface="Gill Sans MT" charset="0"/>
                <a:cs typeface="Gill Sans MT" charset="0"/>
                <a:sym typeface="Cabin"/>
              </a:rPr>
              <a:t>Un </a:t>
            </a:r>
            <a:r>
              <a:rPr lang="en-US" sz="2800" dirty="0" err="1">
                <a:solidFill>
                  <a:schemeClr val="dk2"/>
                </a:solidFill>
                <a:latin typeface="Gill Sans MT" charset="0"/>
                <a:ea typeface="Gill Sans MT" charset="0"/>
                <a:cs typeface="Gill Sans MT" charset="0"/>
                <a:sym typeface="Cabin"/>
              </a:rPr>
              <a:t>identificador</a:t>
            </a:r>
            <a:r>
              <a:rPr lang="en-US" sz="2800" dirty="0">
                <a:solidFill>
                  <a:schemeClr val="dk2"/>
                </a:solidFill>
                <a:latin typeface="Gill Sans MT" charset="0"/>
                <a:ea typeface="Gill Sans MT" charset="0"/>
                <a:cs typeface="Gill Sans MT" charset="0"/>
                <a:sym typeface="Cabin"/>
              </a:rPr>
              <a:t> para </a:t>
            </a:r>
            <a:r>
              <a:rPr lang="en-US" sz="2800" dirty="0" err="1">
                <a:solidFill>
                  <a:schemeClr val="dk2"/>
                </a:solidFill>
                <a:latin typeface="Gill Sans MT" charset="0"/>
                <a:ea typeface="Gill Sans MT" charset="0"/>
                <a:cs typeface="Gill Sans MT" charset="0"/>
                <a:sym typeface="Cabin"/>
              </a:rPr>
              <a:t>investigadores</a:t>
            </a:r>
            <a:endParaRPr lang="en-US" sz="2800" dirty="0">
              <a:solidFill>
                <a:schemeClr val="dk2"/>
              </a:solidFill>
              <a:latin typeface="Gill Sans MT" charset="0"/>
              <a:ea typeface="Gill Sans MT" charset="0"/>
              <a:cs typeface="Gill Sans MT" charset="0"/>
              <a:sym typeface="Cabin"/>
            </a:endParaRPr>
          </a:p>
          <a:p>
            <a:pPr>
              <a:lnSpc>
                <a:spcPct val="100000"/>
              </a:lnSpc>
              <a:spcBef>
                <a:spcPts val="1600"/>
              </a:spcBef>
              <a:buClr>
                <a:schemeClr val="dk2"/>
              </a:buClr>
              <a:buSzPct val="100000"/>
            </a:pPr>
            <a:r>
              <a:rPr lang="en-US" sz="2800" dirty="0">
                <a:solidFill>
                  <a:schemeClr val="dk2"/>
                </a:solidFill>
                <a:latin typeface="Gill Sans MT" charset="0"/>
                <a:ea typeface="Gill Sans MT" charset="0"/>
                <a:cs typeface="Gill Sans MT" charset="0"/>
                <a:sym typeface="Cabin"/>
              </a:rPr>
              <a:t>Un </a:t>
            </a:r>
            <a:r>
              <a:rPr lang="en-US" sz="2800" dirty="0" err="1">
                <a:solidFill>
                  <a:schemeClr val="dk2"/>
                </a:solidFill>
                <a:latin typeface="Gill Sans MT" charset="0"/>
                <a:ea typeface="Gill Sans MT" charset="0"/>
                <a:cs typeface="Gill Sans MT" charset="0"/>
                <a:sym typeface="Cabin"/>
              </a:rPr>
              <a:t>registro</a:t>
            </a:r>
            <a:endParaRPr lang="en-US" sz="2800" dirty="0">
              <a:solidFill>
                <a:schemeClr val="dk2"/>
              </a:solidFill>
              <a:latin typeface="Gill Sans MT" charset="0"/>
              <a:ea typeface="Gill Sans MT" charset="0"/>
              <a:cs typeface="Gill Sans MT" charset="0"/>
              <a:sym typeface="Cabin"/>
            </a:endParaRPr>
          </a:p>
          <a:p>
            <a:pPr>
              <a:lnSpc>
                <a:spcPct val="100000"/>
              </a:lnSpc>
              <a:spcBef>
                <a:spcPts val="1600"/>
              </a:spcBef>
              <a:buClr>
                <a:schemeClr val="dk2"/>
              </a:buClr>
              <a:buSzPct val="100000"/>
            </a:pPr>
            <a:r>
              <a:rPr lang="en-US" sz="2800" dirty="0">
                <a:solidFill>
                  <a:schemeClr val="dk2"/>
                </a:solidFill>
                <a:latin typeface="Gill Sans MT" charset="0"/>
                <a:ea typeface="Gill Sans MT" charset="0"/>
                <a:cs typeface="Gill Sans MT" charset="0"/>
                <a:sym typeface="Cabin"/>
              </a:rPr>
              <a:t>Un </a:t>
            </a:r>
            <a:r>
              <a:rPr lang="en-US" sz="2800" dirty="0" err="1">
                <a:solidFill>
                  <a:schemeClr val="dk2"/>
                </a:solidFill>
                <a:latin typeface="Gill Sans MT" charset="0"/>
                <a:ea typeface="Gill Sans MT" charset="0"/>
                <a:cs typeface="Gill Sans MT" charset="0"/>
                <a:sym typeface="Cabin"/>
              </a:rPr>
              <a:t>conjunto</a:t>
            </a:r>
            <a:r>
              <a:rPr lang="en-US" sz="2800" dirty="0">
                <a:solidFill>
                  <a:schemeClr val="dk2"/>
                </a:solidFill>
                <a:latin typeface="Gill Sans MT" charset="0"/>
                <a:ea typeface="Gill Sans MT" charset="0"/>
                <a:cs typeface="Gill Sans MT" charset="0"/>
                <a:sym typeface="Cabin"/>
              </a:rPr>
              <a:t> de </a:t>
            </a:r>
            <a:r>
              <a:rPr lang="en-US" sz="2800" dirty="0" err="1">
                <a:solidFill>
                  <a:schemeClr val="dk2"/>
                </a:solidFill>
                <a:latin typeface="Gill Sans MT" charset="0"/>
                <a:ea typeface="Gill Sans MT" charset="0"/>
                <a:cs typeface="Gill Sans MT" charset="0"/>
                <a:sym typeface="Cabin"/>
              </a:rPr>
              <a:t>procedimientos</a:t>
            </a:r>
            <a:r>
              <a:rPr lang="en-US" sz="2800" dirty="0">
                <a:solidFill>
                  <a:schemeClr val="dk2"/>
                </a:solidFill>
                <a:latin typeface="Gill Sans MT" charset="0"/>
                <a:ea typeface="Gill Sans MT" charset="0"/>
                <a:cs typeface="Gill Sans MT" charset="0"/>
                <a:sym typeface="Cabin"/>
              </a:rPr>
              <a:t> </a:t>
            </a:r>
            <a:r>
              <a:rPr lang="en-US" sz="2800" dirty="0" err="1">
                <a:solidFill>
                  <a:schemeClr val="dk2"/>
                </a:solidFill>
                <a:latin typeface="Gill Sans MT" charset="0"/>
                <a:ea typeface="Gill Sans MT" charset="0"/>
                <a:cs typeface="Gill Sans MT" charset="0"/>
                <a:sym typeface="Cabin"/>
              </a:rPr>
              <a:t>estándar</a:t>
            </a:r>
            <a:r>
              <a:rPr lang="en-US" sz="2800" dirty="0">
                <a:solidFill>
                  <a:schemeClr val="dk2"/>
                </a:solidFill>
                <a:latin typeface="Gill Sans MT" charset="0"/>
                <a:ea typeface="Gill Sans MT" charset="0"/>
                <a:cs typeface="Gill Sans MT" charset="0"/>
                <a:sym typeface="Cabin"/>
              </a:rPr>
              <a:t> para </a:t>
            </a:r>
            <a:r>
              <a:rPr lang="en-US" sz="2800" dirty="0" err="1">
                <a:solidFill>
                  <a:schemeClr val="dk2"/>
                </a:solidFill>
                <a:latin typeface="Gill Sans MT" charset="0"/>
                <a:ea typeface="Gill Sans MT" charset="0"/>
                <a:cs typeface="Gill Sans MT" charset="0"/>
                <a:sym typeface="Cabin"/>
              </a:rPr>
              <a:t>conectar</a:t>
            </a:r>
            <a:r>
              <a:rPr lang="en-US" sz="2800" dirty="0">
                <a:solidFill>
                  <a:schemeClr val="dk2"/>
                </a:solidFill>
                <a:latin typeface="Gill Sans MT" charset="0"/>
                <a:ea typeface="Gill Sans MT" charset="0"/>
                <a:cs typeface="Gill Sans MT" charset="0"/>
                <a:sym typeface="Cabin"/>
              </a:rPr>
              <a:t> </a:t>
            </a:r>
            <a:r>
              <a:rPr lang="en-US" sz="2800" dirty="0" err="1">
                <a:solidFill>
                  <a:schemeClr val="dk2"/>
                </a:solidFill>
                <a:latin typeface="Gill Sans MT" charset="0"/>
                <a:ea typeface="Gill Sans MT" charset="0"/>
                <a:cs typeface="Gill Sans MT" charset="0"/>
                <a:sym typeface="Cabin"/>
              </a:rPr>
              <a:t>investigadores</a:t>
            </a:r>
            <a:r>
              <a:rPr lang="en-US" sz="2800" dirty="0">
                <a:solidFill>
                  <a:schemeClr val="dk2"/>
                </a:solidFill>
                <a:latin typeface="Gill Sans MT" charset="0"/>
                <a:ea typeface="Gill Sans MT" charset="0"/>
                <a:cs typeface="Gill Sans MT" charset="0"/>
                <a:sym typeface="Cabin"/>
              </a:rPr>
              <a:t> a </a:t>
            </a:r>
            <a:r>
              <a:rPr lang="en-US" sz="2800" dirty="0" err="1">
                <a:solidFill>
                  <a:schemeClr val="dk2"/>
                </a:solidFill>
                <a:latin typeface="Gill Sans MT" charset="0"/>
                <a:ea typeface="Gill Sans MT" charset="0"/>
                <a:cs typeface="Gill Sans MT" charset="0"/>
                <a:sym typeface="Cabin"/>
              </a:rPr>
              <a:t>sua</a:t>
            </a:r>
            <a:r>
              <a:rPr lang="en-US" sz="2800" dirty="0">
                <a:solidFill>
                  <a:schemeClr val="dk2"/>
                </a:solidFill>
                <a:latin typeface="Gill Sans MT" charset="0"/>
                <a:ea typeface="Gill Sans MT" charset="0"/>
                <a:cs typeface="Gill Sans MT" charset="0"/>
                <a:sym typeface="Cabin"/>
              </a:rPr>
              <a:t> </a:t>
            </a:r>
            <a:r>
              <a:rPr lang="en-US" sz="2800" dirty="0" err="1">
                <a:solidFill>
                  <a:schemeClr val="dk2"/>
                </a:solidFill>
                <a:latin typeface="Gill Sans MT" charset="0"/>
                <a:ea typeface="Gill Sans MT" charset="0"/>
                <a:cs typeface="Gill Sans MT" charset="0"/>
                <a:sym typeface="Cabin"/>
              </a:rPr>
              <a:t>filiaciones</a:t>
            </a:r>
            <a:r>
              <a:rPr lang="en-US" sz="2800" dirty="0">
                <a:solidFill>
                  <a:schemeClr val="dk2"/>
                </a:solidFill>
                <a:latin typeface="Gill Sans MT" charset="0"/>
                <a:ea typeface="Gill Sans MT" charset="0"/>
                <a:cs typeface="Gill Sans MT" charset="0"/>
                <a:sym typeface="Cabin"/>
              </a:rPr>
              <a:t> y </a:t>
            </a:r>
            <a:r>
              <a:rPr lang="en-US" sz="2800" dirty="0" err="1">
                <a:solidFill>
                  <a:schemeClr val="dk2"/>
                </a:solidFill>
                <a:latin typeface="Gill Sans MT" charset="0"/>
                <a:ea typeface="Gill Sans MT" charset="0"/>
                <a:cs typeface="Gill Sans MT" charset="0"/>
                <a:sym typeface="Cabin"/>
              </a:rPr>
              <a:t>actividades</a:t>
            </a:r>
            <a:endParaRPr lang="en-US" sz="2800" dirty="0">
              <a:solidFill>
                <a:schemeClr val="dk2"/>
              </a:solidFill>
              <a:latin typeface="Gill Sans MT" charset="0"/>
              <a:ea typeface="Gill Sans MT" charset="0"/>
              <a:cs typeface="Gill Sans MT" charset="0"/>
              <a:sym typeface="Cabin"/>
            </a:endParaRPr>
          </a:p>
          <a:p>
            <a:pPr>
              <a:lnSpc>
                <a:spcPct val="100000"/>
              </a:lnSpc>
              <a:spcBef>
                <a:spcPts val="1600"/>
              </a:spcBef>
              <a:buClr>
                <a:schemeClr val="dk2"/>
              </a:buClr>
              <a:buSzPct val="100000"/>
            </a:pPr>
            <a:r>
              <a:rPr lang="en-US" sz="2800" dirty="0">
                <a:solidFill>
                  <a:schemeClr val="dk2"/>
                </a:solidFill>
                <a:latin typeface="Gill Sans MT" charset="0"/>
                <a:ea typeface="Gill Sans MT" charset="0"/>
                <a:cs typeface="Gill Sans MT" charset="0"/>
                <a:sym typeface="Cabin"/>
              </a:rPr>
              <a:t>Una </a:t>
            </a:r>
            <a:r>
              <a:rPr lang="en-US" sz="2800" dirty="0" err="1">
                <a:solidFill>
                  <a:schemeClr val="dk2"/>
                </a:solidFill>
                <a:latin typeface="Gill Sans MT" charset="0"/>
                <a:ea typeface="Gill Sans MT" charset="0"/>
                <a:cs typeface="Gill Sans MT" charset="0"/>
                <a:sym typeface="Cabin"/>
              </a:rPr>
              <a:t>comunidad</a:t>
            </a:r>
            <a:r>
              <a:rPr lang="en-US" sz="2800" dirty="0">
                <a:solidFill>
                  <a:schemeClr val="dk2"/>
                </a:solidFill>
                <a:latin typeface="Gill Sans MT" charset="0"/>
                <a:ea typeface="Gill Sans MT" charset="0"/>
                <a:cs typeface="Gill Sans MT" charset="0"/>
                <a:sym typeface="Cabin"/>
              </a:rPr>
              <a:t> </a:t>
            </a:r>
            <a:r>
              <a:rPr lang="en-US" sz="2800" dirty="0" err="1">
                <a:solidFill>
                  <a:schemeClr val="dk2"/>
                </a:solidFill>
                <a:latin typeface="Gill Sans MT" charset="0"/>
                <a:ea typeface="Gill Sans MT" charset="0"/>
                <a:cs typeface="Gill Sans MT" charset="0"/>
                <a:sym typeface="Cabin"/>
              </a:rPr>
              <a:t>comprometida</a:t>
            </a:r>
            <a:r>
              <a:rPr lang="en-US" sz="2800" dirty="0">
                <a:solidFill>
                  <a:schemeClr val="dk2"/>
                </a:solidFill>
                <a:latin typeface="Gill Sans MT" charset="0"/>
                <a:ea typeface="Gill Sans MT" charset="0"/>
                <a:cs typeface="Gill Sans MT" charset="0"/>
                <a:sym typeface="Cabin"/>
              </a:rPr>
              <a:t> </a:t>
            </a:r>
            <a:r>
              <a:rPr lang="en-US" sz="2800" dirty="0" err="1">
                <a:solidFill>
                  <a:schemeClr val="dk2"/>
                </a:solidFill>
                <a:latin typeface="Gill Sans MT" charset="0"/>
                <a:ea typeface="Gill Sans MT" charset="0"/>
                <a:cs typeface="Gill Sans MT" charset="0"/>
                <a:sym typeface="Cabin"/>
              </a:rPr>
              <a:t>construyendo</a:t>
            </a:r>
            <a:r>
              <a:rPr lang="en-US" sz="2800" dirty="0">
                <a:solidFill>
                  <a:schemeClr val="dk2"/>
                </a:solidFill>
                <a:latin typeface="Gill Sans MT" charset="0"/>
                <a:ea typeface="Gill Sans MT" charset="0"/>
                <a:cs typeface="Gill Sans MT" charset="0"/>
                <a:sym typeface="Cabin"/>
              </a:rPr>
              <a:t> </a:t>
            </a:r>
            <a:r>
              <a:rPr lang="en-US" sz="2800" dirty="0" err="1">
                <a:solidFill>
                  <a:schemeClr val="dk2"/>
                </a:solidFill>
                <a:latin typeface="Gill Sans MT" charset="0"/>
                <a:ea typeface="Gill Sans MT" charset="0"/>
                <a:cs typeface="Gill Sans MT" charset="0"/>
                <a:sym typeface="Cabin"/>
              </a:rPr>
              <a:t>conectores</a:t>
            </a:r>
            <a:endParaRPr lang="en-US" sz="2800" dirty="0">
              <a:solidFill>
                <a:schemeClr val="dk2"/>
              </a:solidFill>
              <a:latin typeface="Gill Sans MT" charset="0"/>
              <a:ea typeface="Gill Sans MT" charset="0"/>
              <a:cs typeface="Gill Sans MT" charset="0"/>
              <a:sym typeface="Cabin"/>
            </a:endParaRPr>
          </a:p>
          <a:p>
            <a:pPr>
              <a:spcBef>
                <a:spcPts val="1600"/>
              </a:spcBef>
            </a:pPr>
            <a:r>
              <a:rPr lang="en-US" sz="2800" dirty="0">
                <a:latin typeface="Gill Sans MT" charset="0"/>
                <a:ea typeface="Gill Sans MT" charset="0"/>
                <a:cs typeface="Gill Sans MT" charset="0"/>
                <a:sym typeface="Cabin"/>
              </a:rPr>
              <a:t>Una </a:t>
            </a:r>
            <a:r>
              <a:rPr lang="en-US" sz="2800" dirty="0" err="1">
                <a:latin typeface="Gill Sans MT" charset="0"/>
                <a:ea typeface="Gill Sans MT" charset="0"/>
                <a:cs typeface="Gill Sans MT" charset="0"/>
                <a:sym typeface="Cabin"/>
              </a:rPr>
              <a:t>iniciativa</a:t>
            </a:r>
            <a:r>
              <a:rPr lang="en-US" sz="2800" dirty="0">
                <a:latin typeface="Gill Sans MT" charset="0"/>
                <a:ea typeface="Gill Sans MT" charset="0"/>
                <a:cs typeface="Gill Sans MT" charset="0"/>
                <a:sym typeface="Cabin"/>
              </a:rPr>
              <a:t> de </a:t>
            </a:r>
            <a:r>
              <a:rPr lang="en-US" sz="2800" dirty="0" err="1">
                <a:latin typeface="Gill Sans MT" charset="0"/>
                <a:ea typeface="Gill Sans MT" charset="0"/>
                <a:cs typeface="Gill Sans MT" charset="0"/>
                <a:sym typeface="Cabin"/>
              </a:rPr>
              <a:t>investigación</a:t>
            </a:r>
            <a:r>
              <a:rPr lang="en-US" sz="2800" dirty="0">
                <a:latin typeface="Gill Sans MT" charset="0"/>
                <a:ea typeface="Gill Sans MT" charset="0"/>
                <a:cs typeface="Gill Sans MT" charset="0"/>
                <a:sym typeface="Cabin"/>
              </a:rPr>
              <a:t> </a:t>
            </a:r>
            <a:r>
              <a:rPr lang="en-US" sz="2800" dirty="0" err="1">
                <a:latin typeface="Gill Sans MT" charset="0"/>
                <a:ea typeface="Gill Sans MT" charset="0"/>
                <a:cs typeface="Gill Sans MT" charset="0"/>
                <a:sym typeface="Cabin"/>
              </a:rPr>
              <a:t>abierta</a:t>
            </a:r>
            <a:r>
              <a:rPr lang="en-US" sz="2800" dirty="0">
                <a:latin typeface="Gill Sans MT" charset="0"/>
                <a:ea typeface="Gill Sans MT" charset="0"/>
                <a:cs typeface="Gill Sans MT" charset="0"/>
                <a:sym typeface="Cabin"/>
              </a:rPr>
              <a:t> de </a:t>
            </a:r>
            <a:r>
              <a:rPr lang="en-US" sz="2800" dirty="0" err="1">
                <a:latin typeface="Gill Sans MT" charset="0"/>
                <a:ea typeface="Gill Sans MT" charset="0"/>
                <a:cs typeface="Gill Sans MT" charset="0"/>
                <a:sym typeface="Cabin"/>
              </a:rPr>
              <a:t>escala</a:t>
            </a:r>
            <a:r>
              <a:rPr lang="en-US" sz="2800" dirty="0">
                <a:latin typeface="Gill Sans MT" charset="0"/>
                <a:ea typeface="Gill Sans MT" charset="0"/>
                <a:cs typeface="Gill Sans MT" charset="0"/>
                <a:sym typeface="Cabin"/>
              </a:rPr>
              <a:t> </a:t>
            </a:r>
            <a:r>
              <a:rPr lang="en-US" sz="2800" dirty="0" err="1">
                <a:latin typeface="Gill Sans MT" charset="0"/>
                <a:ea typeface="Gill Sans MT" charset="0"/>
                <a:cs typeface="Gill Sans MT" charset="0"/>
                <a:sym typeface="Cabin"/>
              </a:rPr>
              <a:t>internacional</a:t>
            </a:r>
            <a:endParaRPr lang="en-US" sz="2800" dirty="0">
              <a:latin typeface="Gill Sans MT" charset="0"/>
              <a:ea typeface="Gill Sans MT" charset="0"/>
              <a:cs typeface="Gill Sans MT" charset="0"/>
              <a:sym typeface="Cabin"/>
            </a:endParaRPr>
          </a:p>
          <a:p>
            <a:pPr>
              <a:lnSpc>
                <a:spcPct val="100000"/>
              </a:lnSpc>
              <a:spcBef>
                <a:spcPts val="1600"/>
              </a:spcBef>
              <a:buClr>
                <a:schemeClr val="dk2"/>
              </a:buClr>
              <a:buSzPct val="100000"/>
            </a:pPr>
            <a:endParaRPr lang="en-US" dirty="0">
              <a:solidFill>
                <a:schemeClr val="dk2"/>
              </a:solidFill>
              <a:latin typeface="Gill Sans MT" charset="0"/>
              <a:ea typeface="Gill Sans MT" charset="0"/>
              <a:cs typeface="Gill Sans MT" charset="0"/>
              <a:sym typeface="Cabin"/>
            </a:endParaRPr>
          </a:p>
        </p:txBody>
      </p:sp>
      <p:sp>
        <p:nvSpPr>
          <p:cNvPr id="4" name="Text Placeholder 2">
            <a:extLst>
              <a:ext uri="{FF2B5EF4-FFF2-40B4-BE49-F238E27FC236}">
                <a16:creationId xmlns:a16="http://schemas.microsoft.com/office/drawing/2014/main" id="{F6B65092-ED51-3C44-8A50-CB413D2009CF}"/>
              </a:ext>
            </a:extLst>
          </p:cNvPr>
          <p:cNvSpPr txBox="1">
            <a:spLocks/>
          </p:cNvSpPr>
          <p:nvPr/>
        </p:nvSpPr>
        <p:spPr>
          <a:xfrm>
            <a:off x="7186615" y="171451"/>
            <a:ext cx="4319586" cy="3114527"/>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3000" b="0" i="0" kern="1200">
                <a:solidFill>
                  <a:schemeClr val="tx2"/>
                </a:solidFill>
                <a:latin typeface="Noto Sans" charset="0"/>
                <a:ea typeface="Noto Sans" charset="0"/>
                <a:cs typeface="Noto Sans" charset="0"/>
              </a:defRPr>
            </a:lvl1pPr>
            <a:lvl2pPr marL="685800" indent="-228600" algn="l" defTabSz="914400" rtl="0" eaLnBrk="1" latinLnBrk="0" hangingPunct="1">
              <a:lnSpc>
                <a:spcPct val="90000"/>
              </a:lnSpc>
              <a:spcBef>
                <a:spcPts val="500"/>
              </a:spcBef>
              <a:buFont typeface="Arial"/>
              <a:buChar char="•"/>
              <a:defRPr sz="2600" b="0" i="0" kern="1200">
                <a:solidFill>
                  <a:schemeClr val="tx2"/>
                </a:solidFill>
                <a:latin typeface="Noto Sans" charset="0"/>
                <a:ea typeface="Noto Sans" charset="0"/>
                <a:cs typeface="Noto Sans" charset="0"/>
              </a:defRPr>
            </a:lvl2pPr>
            <a:lvl3pPr marL="1143000" indent="-228600" algn="l" defTabSz="914400" rtl="0" eaLnBrk="1" latinLnBrk="0" hangingPunct="1">
              <a:lnSpc>
                <a:spcPct val="90000"/>
              </a:lnSpc>
              <a:spcBef>
                <a:spcPts val="500"/>
              </a:spcBef>
              <a:buFont typeface="Arial"/>
              <a:buChar char="•"/>
              <a:defRPr sz="2400" b="0" i="0" kern="1200">
                <a:solidFill>
                  <a:schemeClr val="tx2"/>
                </a:solidFill>
                <a:latin typeface="Noto Sans" charset="0"/>
                <a:ea typeface="Noto Sans" charset="0"/>
                <a:cs typeface="Noto Sans" charset="0"/>
              </a:defRPr>
            </a:lvl3pPr>
            <a:lvl4pPr marL="1600200" indent="-228600" algn="l" defTabSz="914400" rtl="0" eaLnBrk="1" latinLnBrk="0" hangingPunct="1">
              <a:lnSpc>
                <a:spcPct val="90000"/>
              </a:lnSpc>
              <a:spcBef>
                <a:spcPts val="500"/>
              </a:spcBef>
              <a:buFont typeface="Arial"/>
              <a:buChar char="•"/>
              <a:defRPr sz="2400" b="0" i="0" kern="1200">
                <a:solidFill>
                  <a:schemeClr val="tx2"/>
                </a:solidFill>
                <a:latin typeface="Noto Sans" charset="0"/>
                <a:ea typeface="Noto Sans" charset="0"/>
                <a:cs typeface="Noto Sans" charset="0"/>
              </a:defRPr>
            </a:lvl4pPr>
            <a:lvl5pPr marL="2057400" indent="-228600" algn="l" defTabSz="914400" rtl="0" eaLnBrk="1" latinLnBrk="0" hangingPunct="1">
              <a:lnSpc>
                <a:spcPct val="90000"/>
              </a:lnSpc>
              <a:spcBef>
                <a:spcPts val="500"/>
              </a:spcBef>
              <a:buFont typeface="Arial"/>
              <a:buChar char="•"/>
              <a:defRPr sz="2400" b="0" i="0" kern="1200">
                <a:solidFill>
                  <a:schemeClr val="tx2"/>
                </a:solidFill>
                <a:latin typeface="Noto Sans" charset="0"/>
                <a:ea typeface="Noto Sans" charset="0"/>
                <a:cs typeface="Noto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4800" b="1" dirty="0">
                <a:solidFill>
                  <a:schemeClr val="tx1"/>
                </a:solidFill>
                <a:latin typeface="Gill Sans" charset="0"/>
                <a:ea typeface="Gill Sans" charset="0"/>
                <a:cs typeface="Gill Sans" charset="0"/>
              </a:rPr>
              <a:t>O</a:t>
            </a:r>
            <a:r>
              <a:rPr lang="en-US" sz="4800" dirty="0">
                <a:latin typeface="Gill Sans" charset="0"/>
                <a:ea typeface="Gill Sans" charset="0"/>
                <a:cs typeface="Gill Sans" charset="0"/>
              </a:rPr>
              <a:t>pen </a:t>
            </a:r>
            <a:r>
              <a:rPr lang="en-US" sz="4800" b="1" dirty="0">
                <a:solidFill>
                  <a:schemeClr val="tx1"/>
                </a:solidFill>
                <a:latin typeface="Gill Sans" charset="0"/>
                <a:ea typeface="Gill Sans" charset="0"/>
                <a:cs typeface="Gill Sans" charset="0"/>
              </a:rPr>
              <a:t>R</a:t>
            </a:r>
            <a:r>
              <a:rPr lang="en-US" sz="4800" dirty="0">
                <a:latin typeface="Gill Sans" charset="0"/>
                <a:ea typeface="Gill Sans" charset="0"/>
                <a:cs typeface="Gill Sans" charset="0"/>
              </a:rPr>
              <a:t>esearcher and </a:t>
            </a:r>
            <a:r>
              <a:rPr lang="en-US" sz="4800" b="1" dirty="0">
                <a:solidFill>
                  <a:schemeClr val="tx1"/>
                </a:solidFill>
                <a:latin typeface="Gill Sans" charset="0"/>
                <a:ea typeface="Gill Sans" charset="0"/>
                <a:cs typeface="Gill Sans" charset="0"/>
              </a:rPr>
              <a:t>C</a:t>
            </a:r>
            <a:r>
              <a:rPr lang="en-US" sz="4800" dirty="0">
                <a:latin typeface="Gill Sans" charset="0"/>
                <a:ea typeface="Gill Sans" charset="0"/>
                <a:cs typeface="Gill Sans" charset="0"/>
              </a:rPr>
              <a:t>ontributor </a:t>
            </a:r>
            <a:r>
              <a:rPr lang="en-US" sz="4800" b="1" dirty="0" err="1">
                <a:solidFill>
                  <a:schemeClr val="tx1"/>
                </a:solidFill>
                <a:latin typeface="Gill Sans" charset="0"/>
                <a:ea typeface="Gill Sans" charset="0"/>
                <a:cs typeface="Gill Sans" charset="0"/>
              </a:rPr>
              <a:t>ID</a:t>
            </a:r>
            <a:r>
              <a:rPr lang="en-US" sz="4800" dirty="0" err="1">
                <a:latin typeface="Gill Sans" charset="0"/>
                <a:ea typeface="Gill Sans" charset="0"/>
                <a:cs typeface="Gill Sans" charset="0"/>
              </a:rPr>
              <a:t>entifier</a:t>
            </a:r>
            <a:endParaRPr lang="en-US" sz="4800" dirty="0">
              <a:latin typeface="Gill Sans" charset="0"/>
              <a:ea typeface="Gill Sans" charset="0"/>
              <a:cs typeface="Gill Sans" charset="0"/>
            </a:endParaRPr>
          </a:p>
          <a:p>
            <a:pPr marL="25400" indent="0">
              <a:lnSpc>
                <a:spcPct val="100000"/>
              </a:lnSpc>
              <a:spcBef>
                <a:spcPts val="0"/>
              </a:spcBef>
              <a:buClr>
                <a:schemeClr val="dk2"/>
              </a:buClr>
              <a:buSzPct val="100000"/>
              <a:buFont typeface="Arial"/>
              <a:buNone/>
            </a:pPr>
            <a:endParaRPr lang="en-US" sz="4800" dirty="0"/>
          </a:p>
        </p:txBody>
      </p:sp>
    </p:spTree>
    <p:extLst>
      <p:ext uri="{BB962C8B-B14F-4D97-AF65-F5344CB8AC3E}">
        <p14:creationId xmlns:p14="http://schemas.microsoft.com/office/powerpoint/2010/main" val="12361110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326709"/>
            <a:ext cx="7924800" cy="984738"/>
          </a:xfrm>
        </p:spPr>
        <p:txBody>
          <a:bodyPr>
            <a:normAutofit/>
          </a:bodyPr>
          <a:lstStyle/>
          <a:p>
            <a:pPr algn="r"/>
            <a:r>
              <a:rPr lang="en-US" dirty="0" err="1"/>
              <a:t>Formularios</a:t>
            </a:r>
            <a:r>
              <a:rPr lang="en-US" dirty="0"/>
              <a:t> Pre-</a:t>
            </a:r>
            <a:r>
              <a:rPr lang="en-US" dirty="0" err="1"/>
              <a:t>llenados</a:t>
            </a:r>
            <a:endParaRPr lang="en-US" dirty="0"/>
          </a:p>
        </p:txBody>
      </p:sp>
      <p:sp>
        <p:nvSpPr>
          <p:cNvPr id="3" name="Content Placeholder 2"/>
          <p:cNvSpPr>
            <a:spLocks noGrp="1"/>
          </p:cNvSpPr>
          <p:nvPr>
            <p:ph sz="quarter" idx="13"/>
          </p:nvPr>
        </p:nvSpPr>
        <p:spPr>
          <a:xfrm>
            <a:off x="7207956" y="2910183"/>
            <a:ext cx="4117620" cy="2930877"/>
          </a:xfrm>
        </p:spPr>
        <p:txBody>
          <a:bodyPr>
            <a:normAutofit lnSpcReduction="10000"/>
          </a:bodyPr>
          <a:lstStyle/>
          <a:p>
            <a:pPr marL="0" indent="0" algn="r">
              <a:buNone/>
            </a:pPr>
            <a:r>
              <a:rPr lang="es-ES" dirty="0"/>
              <a:t>Reciba notificaciones en tiempo real sobre las actividades de investigación, evitando informar después de los hechos y la fatiga de </a:t>
            </a:r>
            <a:r>
              <a:rPr lang="pt-BR" dirty="0" err="1"/>
              <a:t>llenar</a:t>
            </a:r>
            <a:r>
              <a:rPr lang="pt-BR" dirty="0"/>
              <a:t> </a:t>
            </a:r>
            <a:r>
              <a:rPr lang="pt-BR" dirty="0" err="1"/>
              <a:t>formularios</a:t>
            </a:r>
            <a:endParaRPr lang="en-US" dirty="0"/>
          </a:p>
        </p:txBody>
      </p:sp>
      <p:sp>
        <p:nvSpPr>
          <p:cNvPr id="5" name="TextBox 4"/>
          <p:cNvSpPr txBox="1"/>
          <p:nvPr/>
        </p:nvSpPr>
        <p:spPr>
          <a:xfrm>
            <a:off x="6465455" y="6259811"/>
            <a:ext cx="3276880" cy="461665"/>
          </a:xfrm>
          <a:prstGeom prst="rect">
            <a:avLst/>
          </a:prstGeom>
          <a:noFill/>
        </p:spPr>
        <p:txBody>
          <a:bodyPr wrap="square" rtlCol="0">
            <a:spAutoFit/>
          </a:bodyPr>
          <a:lstStyle/>
          <a:p>
            <a:pPr algn="r"/>
            <a:r>
              <a:rPr lang="en-US" sz="1000">
                <a:solidFill>
                  <a:srgbClr val="213255"/>
                </a:solidFill>
              </a:rPr>
              <a:t>PHOTO: </a:t>
            </a:r>
            <a:r>
              <a:rPr lang="en-US" sz="1200">
                <a:solidFill>
                  <a:srgbClr val="213255"/>
                </a:solidFill>
              </a:rPr>
              <a:t>Custom form </a:t>
            </a:r>
            <a:r>
              <a:rPr lang="en-US" sz="1200" err="1">
                <a:solidFill>
                  <a:srgbClr val="213255"/>
                </a:solidFill>
              </a:rPr>
              <a:t>elements.by</a:t>
            </a:r>
            <a:r>
              <a:rPr lang="en-US" sz="1200">
                <a:solidFill>
                  <a:srgbClr val="213255"/>
                </a:solidFill>
              </a:rPr>
              <a:t> </a:t>
            </a:r>
            <a:r>
              <a:rPr lang="en-US" sz="1200" err="1">
                <a:solidFill>
                  <a:srgbClr val="213255"/>
                </a:solidFill>
              </a:rPr>
              <a:t>Mårten</a:t>
            </a:r>
            <a:r>
              <a:rPr lang="en-US" sz="1200">
                <a:solidFill>
                  <a:srgbClr val="213255"/>
                </a:solidFill>
              </a:rPr>
              <a:t> </a:t>
            </a:r>
            <a:r>
              <a:rPr lang="en-US" sz="1200" err="1">
                <a:solidFill>
                  <a:srgbClr val="213255"/>
                </a:solidFill>
              </a:rPr>
              <a:t>Björk</a:t>
            </a:r>
            <a:br>
              <a:rPr lang="en-US" sz="1200">
                <a:solidFill>
                  <a:srgbClr val="213255"/>
                </a:solidFill>
              </a:rPr>
            </a:br>
            <a:r>
              <a:rPr lang="en-US" sz="1200">
                <a:solidFill>
                  <a:srgbClr val="213255"/>
                </a:solidFill>
              </a:rPr>
              <a:t>CC BY 2.0 https://</a:t>
            </a:r>
            <a:r>
              <a:rPr lang="en-US" sz="1200" err="1">
                <a:solidFill>
                  <a:srgbClr val="213255"/>
                </a:solidFill>
              </a:rPr>
              <a:t>flic.kr</a:t>
            </a:r>
            <a:r>
              <a:rPr lang="en-US" sz="1200">
                <a:solidFill>
                  <a:srgbClr val="213255"/>
                </a:solidFill>
              </a:rPr>
              <a:t>/p/86cM6z</a:t>
            </a:r>
          </a:p>
        </p:txBody>
      </p:sp>
      <p:pic>
        <p:nvPicPr>
          <p:cNvPr id="7" name="Picture 6" descr="4653377791_2bc30d5b10_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8555" y="1425224"/>
            <a:ext cx="5080000" cy="3810000"/>
          </a:xfrm>
          <a:prstGeom prst="rect">
            <a:avLst/>
          </a:prstGeom>
        </p:spPr>
      </p:pic>
      <p:sp>
        <p:nvSpPr>
          <p:cNvPr id="8" name="Oval 7"/>
          <p:cNvSpPr/>
          <p:nvPr/>
        </p:nvSpPr>
        <p:spPr>
          <a:xfrm>
            <a:off x="1848556" y="853821"/>
            <a:ext cx="4987239" cy="4987239"/>
          </a:xfrm>
          <a:prstGeom prst="ellipse">
            <a:avLst/>
          </a:prstGeom>
          <a:noFill/>
          <a:ln w="3810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stCxn id="8" idx="1"/>
          </p:cNvCxnSpPr>
          <p:nvPr/>
        </p:nvCxnSpPr>
        <p:spPr>
          <a:xfrm>
            <a:off x="2578920" y="1584185"/>
            <a:ext cx="3714637" cy="3524041"/>
          </a:xfrm>
          <a:prstGeom prst="line">
            <a:avLst/>
          </a:prstGeom>
          <a:ln w="381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9" name="スライド番号プレースホルダー 7"/>
          <p:cNvSpPr txBox="1">
            <a:spLocks/>
          </p:cNvSpPr>
          <p:nvPr/>
        </p:nvSpPr>
        <p:spPr>
          <a:xfrm>
            <a:off x="8534400" y="6356351"/>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F509E2BB-42F0-C64F-92BA-B29F38AD6CDE}" type="slidenum">
              <a:rPr lang="fr-FR"/>
              <a:pPr algn="r">
                <a:defRPr/>
              </a:pPr>
              <a:t>50</a:t>
            </a:fld>
            <a:endParaRPr lang="fr-FR"/>
          </a:p>
        </p:txBody>
      </p:sp>
    </p:spTree>
    <p:extLst>
      <p:ext uri="{BB962C8B-B14F-4D97-AF65-F5344CB8AC3E}">
        <p14:creationId xmlns:p14="http://schemas.microsoft.com/office/powerpoint/2010/main" val="28066694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367967055_7d1fbca99f_o.jpg"/>
          <p:cNvPicPr>
            <a:picLocks noChangeAspect="1"/>
          </p:cNvPicPr>
          <p:nvPr/>
        </p:nvPicPr>
        <p:blipFill rotWithShape="1">
          <a:blip r:embed="rId3">
            <a:extLst>
              <a:ext uri="{28A0092B-C50C-407E-A947-70E740481C1C}">
                <a14:useLocalDpi xmlns:a14="http://schemas.microsoft.com/office/drawing/2010/main" val="0"/>
              </a:ext>
            </a:extLst>
          </a:blip>
          <a:srcRect b="10508"/>
          <a:stretch/>
        </p:blipFill>
        <p:spPr>
          <a:xfrm rot="10800000">
            <a:off x="1524000" y="-1"/>
            <a:ext cx="9144000" cy="6137389"/>
          </a:xfrm>
          <a:prstGeom prst="rect">
            <a:avLst/>
          </a:prstGeom>
        </p:spPr>
      </p:pic>
      <p:sp>
        <p:nvSpPr>
          <p:cNvPr id="2" name="Title 1"/>
          <p:cNvSpPr>
            <a:spLocks noGrp="1"/>
          </p:cNvSpPr>
          <p:nvPr>
            <p:ph type="title"/>
          </p:nvPr>
        </p:nvSpPr>
        <p:spPr>
          <a:xfrm>
            <a:off x="1524000" y="235968"/>
            <a:ext cx="8887177" cy="984738"/>
          </a:xfrm>
        </p:spPr>
        <p:txBody>
          <a:bodyPr>
            <a:normAutofit fontScale="90000"/>
          </a:bodyPr>
          <a:lstStyle/>
          <a:p>
            <a:pPr algn="r"/>
            <a:r>
              <a:rPr lang="en-US" dirty="0" err="1">
                <a:solidFill>
                  <a:schemeClr val="tx1">
                    <a:lumMod val="60000"/>
                    <a:lumOff val="40000"/>
                  </a:schemeClr>
                </a:solidFill>
              </a:rPr>
              <a:t>Actualizaciones</a:t>
            </a:r>
            <a:r>
              <a:rPr lang="en-US" dirty="0">
                <a:solidFill>
                  <a:schemeClr val="tx1">
                    <a:lumMod val="60000"/>
                    <a:lumOff val="40000"/>
                  </a:schemeClr>
                </a:solidFill>
              </a:rPr>
              <a:t> de </a:t>
            </a:r>
            <a:r>
              <a:rPr lang="en-US" dirty="0" err="1">
                <a:solidFill>
                  <a:schemeClr val="tx1">
                    <a:lumMod val="60000"/>
                    <a:lumOff val="40000"/>
                  </a:schemeClr>
                </a:solidFill>
              </a:rPr>
              <a:t>los</a:t>
            </a:r>
            <a:r>
              <a:rPr lang="en-US" dirty="0">
                <a:solidFill>
                  <a:schemeClr val="tx1">
                    <a:lumMod val="60000"/>
                    <a:lumOff val="40000"/>
                  </a:schemeClr>
                </a:solidFill>
              </a:rPr>
              <a:t> ex-</a:t>
            </a:r>
            <a:r>
              <a:rPr lang="en-US" dirty="0" err="1">
                <a:solidFill>
                  <a:schemeClr val="tx1">
                    <a:lumMod val="60000"/>
                    <a:lumOff val="40000"/>
                  </a:schemeClr>
                </a:solidFill>
              </a:rPr>
              <a:t>alumnos</a:t>
            </a:r>
            <a:endParaRPr lang="en-US" dirty="0">
              <a:solidFill>
                <a:schemeClr val="tx1">
                  <a:lumMod val="60000"/>
                  <a:lumOff val="40000"/>
                </a:schemeClr>
              </a:solidFill>
            </a:endParaRPr>
          </a:p>
        </p:txBody>
      </p:sp>
      <p:sp>
        <p:nvSpPr>
          <p:cNvPr id="3" name="Content Placeholder 2"/>
          <p:cNvSpPr>
            <a:spLocks noGrp="1"/>
          </p:cNvSpPr>
          <p:nvPr>
            <p:ph sz="quarter" idx="13"/>
          </p:nvPr>
        </p:nvSpPr>
        <p:spPr>
          <a:xfrm>
            <a:off x="4755444" y="2596444"/>
            <a:ext cx="5655732" cy="3368322"/>
          </a:xfrm>
        </p:spPr>
        <p:txBody>
          <a:bodyPr>
            <a:normAutofit/>
          </a:bodyPr>
          <a:lstStyle/>
          <a:p>
            <a:pPr marL="0" indent="0" algn="r">
              <a:buNone/>
            </a:pPr>
            <a:r>
              <a:rPr lang="es-ES" sz="3100" dirty="0">
                <a:solidFill>
                  <a:schemeClr val="bg1"/>
                </a:solidFill>
              </a:rPr>
              <a:t>Obtenga información sobre antiguos profesores, personal y estudiantes </a:t>
            </a:r>
          </a:p>
          <a:p>
            <a:pPr marL="0" indent="0" algn="r">
              <a:buNone/>
            </a:pPr>
            <a:r>
              <a:rPr lang="es-ES" sz="3100" dirty="0">
                <a:solidFill>
                  <a:schemeClr val="bg1"/>
                </a:solidFill>
              </a:rPr>
              <a:t>Reciba alertas automáticos sobre nuevas contribuciones: publicaciones, subvenciones y premios, afiliaciones y más </a:t>
            </a:r>
          </a:p>
        </p:txBody>
      </p:sp>
      <p:sp>
        <p:nvSpPr>
          <p:cNvPr id="5" name="TextBox 4"/>
          <p:cNvSpPr txBox="1"/>
          <p:nvPr/>
        </p:nvSpPr>
        <p:spPr>
          <a:xfrm>
            <a:off x="6465455" y="6259811"/>
            <a:ext cx="3276880" cy="461665"/>
          </a:xfrm>
          <a:prstGeom prst="rect">
            <a:avLst/>
          </a:prstGeom>
          <a:noFill/>
        </p:spPr>
        <p:txBody>
          <a:bodyPr wrap="square" rtlCol="0">
            <a:spAutoFit/>
          </a:bodyPr>
          <a:lstStyle/>
          <a:p>
            <a:pPr algn="r"/>
            <a:r>
              <a:rPr lang="en-US" sz="1000">
                <a:solidFill>
                  <a:srgbClr val="213255"/>
                </a:solidFill>
              </a:rPr>
              <a:t>PHOTO: </a:t>
            </a:r>
            <a:r>
              <a:rPr lang="en-US" sz="1200">
                <a:solidFill>
                  <a:srgbClr val="213255"/>
                </a:solidFill>
              </a:rPr>
              <a:t>Footprints by Holly </a:t>
            </a:r>
            <a:r>
              <a:rPr lang="en-US" sz="1200" err="1">
                <a:solidFill>
                  <a:srgbClr val="213255"/>
                </a:solidFill>
              </a:rPr>
              <a:t>Gramazio</a:t>
            </a:r>
            <a:br>
              <a:rPr lang="en-US" sz="1200">
                <a:solidFill>
                  <a:srgbClr val="213255"/>
                </a:solidFill>
              </a:rPr>
            </a:br>
            <a:r>
              <a:rPr lang="en-US" sz="1200">
                <a:solidFill>
                  <a:srgbClr val="213255"/>
                </a:solidFill>
              </a:rPr>
              <a:t>CC BY-NC 2.0 https://</a:t>
            </a:r>
            <a:r>
              <a:rPr lang="en-US" sz="1200" err="1">
                <a:solidFill>
                  <a:srgbClr val="213255"/>
                </a:solidFill>
              </a:rPr>
              <a:t>flic.kr</a:t>
            </a:r>
            <a:r>
              <a:rPr lang="en-US" sz="1200">
                <a:solidFill>
                  <a:srgbClr val="213255"/>
                </a:solidFill>
              </a:rPr>
              <a:t>/p/</a:t>
            </a:r>
            <a:r>
              <a:rPr lang="en-US" sz="1200" err="1">
                <a:solidFill>
                  <a:srgbClr val="213255"/>
                </a:solidFill>
              </a:rPr>
              <a:t>yvVMz</a:t>
            </a:r>
            <a:endParaRPr lang="en-US" sz="1200">
              <a:solidFill>
                <a:srgbClr val="213255"/>
              </a:solidFill>
            </a:endParaRPr>
          </a:p>
        </p:txBody>
      </p:sp>
      <p:sp>
        <p:nvSpPr>
          <p:cNvPr id="6" name="スライド番号プレースホルダー 7"/>
          <p:cNvSpPr txBox="1">
            <a:spLocks/>
          </p:cNvSpPr>
          <p:nvPr/>
        </p:nvSpPr>
        <p:spPr>
          <a:xfrm>
            <a:off x="8534400" y="6356351"/>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F509E2BB-42F0-C64F-92BA-B29F38AD6CDE}" type="slidenum">
              <a:rPr lang="fr-FR"/>
              <a:pPr algn="r">
                <a:defRPr/>
              </a:pPr>
              <a:t>51</a:t>
            </a:fld>
            <a:endParaRPr lang="fr-FR"/>
          </a:p>
        </p:txBody>
      </p:sp>
    </p:spTree>
    <p:extLst>
      <p:ext uri="{BB962C8B-B14F-4D97-AF65-F5344CB8AC3E}">
        <p14:creationId xmlns:p14="http://schemas.microsoft.com/office/powerpoint/2010/main" val="18307508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3122" y="405302"/>
            <a:ext cx="7343078" cy="984738"/>
          </a:xfrm>
        </p:spPr>
        <p:txBody>
          <a:bodyPr>
            <a:normAutofit fontScale="90000"/>
          </a:bodyPr>
          <a:lstStyle/>
          <a:p>
            <a:r>
              <a:rPr lang="en-US" dirty="0"/>
              <a:t>Las </a:t>
            </a:r>
            <a:r>
              <a:rPr lang="en-US" dirty="0" err="1"/>
              <a:t>máquinas</a:t>
            </a:r>
            <a:r>
              <a:rPr lang="en-US" dirty="0"/>
              <a:t> </a:t>
            </a:r>
            <a:r>
              <a:rPr lang="en-US" dirty="0" err="1"/>
              <a:t>hacen</a:t>
            </a:r>
            <a:r>
              <a:rPr lang="en-US" dirty="0"/>
              <a:t> el </a:t>
            </a:r>
            <a:r>
              <a:rPr lang="en-US" dirty="0" err="1"/>
              <a:t>trabajo</a:t>
            </a:r>
            <a:endParaRPr lang="en-US" dirty="0"/>
          </a:p>
        </p:txBody>
      </p:sp>
      <p:sp>
        <p:nvSpPr>
          <p:cNvPr id="3" name="Content Placeholder 2"/>
          <p:cNvSpPr>
            <a:spLocks noGrp="1"/>
          </p:cNvSpPr>
          <p:nvPr>
            <p:ph sz="quarter" idx="11"/>
          </p:nvPr>
        </p:nvSpPr>
        <p:spPr/>
        <p:txBody>
          <a:bodyPr/>
          <a:lstStyle/>
          <a:p>
            <a:pPr marL="0" indent="0">
              <a:buNone/>
            </a:pPr>
            <a:endParaRPr lang="en-US" dirty="0"/>
          </a:p>
          <a:p>
            <a:pPr marL="0" indent="0">
              <a:buNone/>
            </a:pPr>
            <a:r>
              <a:rPr lang="es-ES" dirty="0"/>
              <a:t>Realice todas estas actividades de manera eficiente y a bajo costo mediante comunicaciones de máquina a máquina utilizando la plataforma confiable de ORCID</a:t>
            </a:r>
            <a:endParaRPr lang="en-US" dirty="0"/>
          </a:p>
        </p:txBody>
      </p:sp>
      <p:sp>
        <p:nvSpPr>
          <p:cNvPr id="5" name="TextBox 4"/>
          <p:cNvSpPr txBox="1"/>
          <p:nvPr/>
        </p:nvSpPr>
        <p:spPr>
          <a:xfrm>
            <a:off x="6442364" y="6259811"/>
            <a:ext cx="3276880" cy="461665"/>
          </a:xfrm>
          <a:prstGeom prst="rect">
            <a:avLst/>
          </a:prstGeom>
          <a:noFill/>
        </p:spPr>
        <p:txBody>
          <a:bodyPr wrap="square" rtlCol="0">
            <a:spAutoFit/>
          </a:bodyPr>
          <a:lstStyle/>
          <a:p>
            <a:pPr algn="r"/>
            <a:r>
              <a:rPr lang="en-US" sz="1000">
                <a:solidFill>
                  <a:srgbClr val="213255"/>
                </a:solidFill>
              </a:rPr>
              <a:t>PHOTO: </a:t>
            </a:r>
            <a:r>
              <a:rPr lang="en-US" sz="1200">
                <a:solidFill>
                  <a:srgbClr val="213255"/>
                </a:solidFill>
              </a:rPr>
              <a:t>machine by </a:t>
            </a:r>
            <a:r>
              <a:rPr lang="en-US" sz="1200" err="1">
                <a:solidFill>
                  <a:srgbClr val="213255"/>
                </a:solidFill>
              </a:rPr>
              <a:t>Eugen</a:t>
            </a:r>
            <a:r>
              <a:rPr lang="en-US" sz="1200">
                <a:solidFill>
                  <a:srgbClr val="213255"/>
                </a:solidFill>
              </a:rPr>
              <a:t> Stoll</a:t>
            </a:r>
            <a:br>
              <a:rPr lang="en-US" sz="1200">
                <a:solidFill>
                  <a:srgbClr val="213255"/>
                </a:solidFill>
              </a:rPr>
            </a:br>
            <a:r>
              <a:rPr lang="en-US" sz="1200">
                <a:solidFill>
                  <a:srgbClr val="213255"/>
                </a:solidFill>
              </a:rPr>
              <a:t>CC BY 2.0 https://</a:t>
            </a:r>
            <a:r>
              <a:rPr lang="en-US" sz="1200" err="1">
                <a:solidFill>
                  <a:srgbClr val="213255"/>
                </a:solidFill>
              </a:rPr>
              <a:t>flic.kr</a:t>
            </a:r>
            <a:r>
              <a:rPr lang="en-US" sz="1200">
                <a:solidFill>
                  <a:srgbClr val="213255"/>
                </a:solidFill>
              </a:rPr>
              <a:t>/p/5c8cz</a:t>
            </a:r>
          </a:p>
        </p:txBody>
      </p:sp>
      <p:sp>
        <p:nvSpPr>
          <p:cNvPr id="7" name="スライド番号プレースホルダー 7"/>
          <p:cNvSpPr txBox="1">
            <a:spLocks/>
          </p:cNvSpPr>
          <p:nvPr/>
        </p:nvSpPr>
        <p:spPr>
          <a:xfrm>
            <a:off x="8534400" y="6356351"/>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F509E2BB-42F0-C64F-92BA-B29F38AD6CDE}" type="slidenum">
              <a:rPr lang="fr-FR"/>
              <a:pPr algn="r">
                <a:defRPr/>
              </a:pPr>
              <a:t>52</a:t>
            </a:fld>
            <a:endParaRPr lang="fr-FR"/>
          </a:p>
        </p:txBody>
      </p:sp>
      <p:pic>
        <p:nvPicPr>
          <p:cNvPr id="10" name="Picture Placeholder 9" descr="47436435_747cb55015_o.jpg"/>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9121" r="54419"/>
          <a:stretch/>
        </p:blipFill>
        <p:spPr>
          <a:prstGeom prst="rect">
            <a:avLst/>
          </a:prstGeom>
        </p:spPr>
      </p:pic>
    </p:spTree>
    <p:extLst>
      <p:ext uri="{BB962C8B-B14F-4D97-AF65-F5344CB8AC3E}">
        <p14:creationId xmlns:p14="http://schemas.microsoft.com/office/powerpoint/2010/main" val="5674851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Shape 524"/>
          <p:cNvSpPr/>
          <p:nvPr/>
        </p:nvSpPr>
        <p:spPr>
          <a:xfrm>
            <a:off x="2277681" y="-500202"/>
            <a:ext cx="2401454" cy="2049936"/>
          </a:xfrm>
          <a:prstGeom prst="irregularSeal1">
            <a:avLst/>
          </a:prstGeom>
          <a:solidFill>
            <a:srgbClr val="A4D4E6"/>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pPr>
            <a:r>
              <a:rPr lang="en-US" kern="0" dirty="0" err="1">
                <a:solidFill>
                  <a:srgbClr val="328CAF"/>
                </a:solidFill>
                <a:latin typeface="Calibri"/>
                <a:ea typeface="Calibri"/>
                <a:cs typeface="Calibri"/>
                <a:sym typeface="Calibri"/>
              </a:rPr>
              <a:t>Plazo</a:t>
            </a:r>
            <a:r>
              <a:rPr lang="en-US" kern="0" dirty="0">
                <a:solidFill>
                  <a:srgbClr val="328CAF"/>
                </a:solidFill>
                <a:latin typeface="Calibri"/>
                <a:ea typeface="Calibri"/>
                <a:cs typeface="Calibri"/>
                <a:sym typeface="Calibri"/>
              </a:rPr>
              <a:t> para el </a:t>
            </a:r>
            <a:r>
              <a:rPr lang="en-US" kern="0" dirty="0" err="1">
                <a:solidFill>
                  <a:srgbClr val="328CAF"/>
                </a:solidFill>
                <a:latin typeface="Calibri"/>
                <a:ea typeface="Calibri"/>
                <a:cs typeface="Calibri"/>
                <a:sym typeface="Calibri"/>
              </a:rPr>
              <a:t>reporte</a:t>
            </a:r>
            <a:r>
              <a:rPr lang="en-US" kern="0" dirty="0">
                <a:solidFill>
                  <a:srgbClr val="328CAF"/>
                </a:solidFill>
                <a:latin typeface="Calibri"/>
                <a:ea typeface="Calibri"/>
                <a:cs typeface="Calibri"/>
                <a:sym typeface="Calibri"/>
              </a:rPr>
              <a:t>!</a:t>
            </a:r>
            <a:endParaRPr kern="0" dirty="0">
              <a:solidFill>
                <a:srgbClr val="328CAF"/>
              </a:solidFill>
              <a:latin typeface="Calibri"/>
              <a:ea typeface="Calibri"/>
              <a:cs typeface="Calibri"/>
              <a:sym typeface="Calibri"/>
            </a:endParaRPr>
          </a:p>
        </p:txBody>
      </p:sp>
      <p:grpSp>
        <p:nvGrpSpPr>
          <p:cNvPr id="525" name="Shape 525"/>
          <p:cNvGrpSpPr/>
          <p:nvPr/>
        </p:nvGrpSpPr>
        <p:grpSpPr>
          <a:xfrm>
            <a:off x="8534401" y="1909574"/>
            <a:ext cx="1493017" cy="1546212"/>
            <a:chOff x="3596951" y="2407040"/>
            <a:chExt cx="1806084" cy="1870435"/>
          </a:xfrm>
        </p:grpSpPr>
        <p:grpSp>
          <p:nvGrpSpPr>
            <p:cNvPr id="526" name="Shape 526"/>
            <p:cNvGrpSpPr/>
            <p:nvPr/>
          </p:nvGrpSpPr>
          <p:grpSpPr>
            <a:xfrm>
              <a:off x="3687190" y="2407040"/>
              <a:ext cx="1625600" cy="1625600"/>
              <a:chOff x="3687190" y="2407040"/>
              <a:chExt cx="1625600" cy="1625600"/>
            </a:xfrm>
          </p:grpSpPr>
          <p:pic>
            <p:nvPicPr>
              <p:cNvPr id="527" name="Shape 527" descr="orcid_128x128.png"/>
              <p:cNvPicPr preferRelativeResize="0"/>
              <p:nvPr/>
            </p:nvPicPr>
            <p:blipFill rotWithShape="1">
              <a:blip r:embed="rId3">
                <a:alphaModFix/>
              </a:blip>
              <a:srcRect/>
              <a:stretch/>
            </p:blipFill>
            <p:spPr>
              <a:xfrm>
                <a:off x="3687190" y="2407040"/>
                <a:ext cx="1625600" cy="1625600"/>
              </a:xfrm>
              <a:prstGeom prst="rect">
                <a:avLst/>
              </a:prstGeom>
              <a:noFill/>
              <a:ln>
                <a:noFill/>
              </a:ln>
            </p:spPr>
          </p:pic>
          <p:sp>
            <p:nvSpPr>
              <p:cNvPr id="528" name="Shape 528"/>
              <p:cNvSpPr/>
              <p:nvPr/>
            </p:nvSpPr>
            <p:spPr>
              <a:xfrm>
                <a:off x="3707880" y="2427730"/>
                <a:ext cx="1584220" cy="1584220"/>
              </a:xfrm>
              <a:prstGeom prst="ellipse">
                <a:avLst/>
              </a:prstGeom>
              <a:noFill/>
              <a:ln>
                <a:noFill/>
              </a:ln>
            </p:spPr>
            <p:txBody>
              <a:bodyPr spcFirstLastPara="1" wrap="square" lIns="91425" tIns="45700" rIns="91425" bIns="45700" anchor="ctr" anchorCtr="0">
                <a:noAutofit/>
              </a:bodyPr>
              <a:lstStyle/>
              <a:p>
                <a:pPr algn="ctr">
                  <a:buClr>
                    <a:srgbClr val="000000"/>
                  </a:buClr>
                </a:pPr>
                <a:endParaRPr kern="0">
                  <a:solidFill>
                    <a:srgbClr val="FFFFFF"/>
                  </a:solidFill>
                  <a:latin typeface="Calibri"/>
                  <a:ea typeface="Calibri"/>
                  <a:cs typeface="Calibri"/>
                  <a:sym typeface="Calibri"/>
                </a:endParaRPr>
              </a:p>
            </p:txBody>
          </p:sp>
        </p:grpSp>
        <p:sp>
          <p:nvSpPr>
            <p:cNvPr id="529" name="Shape 529"/>
            <p:cNvSpPr txBox="1"/>
            <p:nvPr/>
          </p:nvSpPr>
          <p:spPr>
            <a:xfrm>
              <a:off x="3596951" y="3867930"/>
              <a:ext cx="1806084" cy="409545"/>
            </a:xfrm>
            <a:prstGeom prst="rect">
              <a:avLst/>
            </a:prstGeom>
            <a:gradFill>
              <a:gsLst>
                <a:gs pos="0">
                  <a:srgbClr val="5398B9"/>
                </a:gs>
                <a:gs pos="50000">
                  <a:srgbClr val="2A8EB5"/>
                </a:gs>
                <a:gs pos="100000">
                  <a:srgbClr val="207FA5"/>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algn="ctr">
                <a:buClr>
                  <a:srgbClr val="000000"/>
                </a:buClr>
              </a:pPr>
              <a:r>
                <a:rPr lang="en-US" sz="1600" kern="0">
                  <a:solidFill>
                    <a:srgbClr val="FFFFFF"/>
                  </a:solidFill>
                  <a:latin typeface="Calibri"/>
                  <a:ea typeface="Calibri"/>
                  <a:cs typeface="Calibri"/>
                  <a:sym typeface="Calibri"/>
                </a:rPr>
                <a:t>ORCID Record</a:t>
              </a:r>
              <a:endParaRPr sz="1600" kern="0">
                <a:solidFill>
                  <a:srgbClr val="FFFFFF"/>
                </a:solidFill>
                <a:latin typeface="Calibri"/>
                <a:ea typeface="Calibri"/>
                <a:cs typeface="Calibri"/>
                <a:sym typeface="Calibri"/>
              </a:endParaRPr>
            </a:p>
          </p:txBody>
        </p:sp>
      </p:grpSp>
      <p:cxnSp>
        <p:nvCxnSpPr>
          <p:cNvPr id="530" name="Shape 530"/>
          <p:cNvCxnSpPr>
            <a:stCxn id="527" idx="1"/>
          </p:cNvCxnSpPr>
          <p:nvPr/>
        </p:nvCxnSpPr>
        <p:spPr>
          <a:xfrm flipH="1">
            <a:off x="6683597" y="2581482"/>
            <a:ext cx="1925400" cy="3101100"/>
          </a:xfrm>
          <a:prstGeom prst="curvedConnector3">
            <a:avLst>
              <a:gd name="adj1" fmla="val 50003"/>
            </a:avLst>
          </a:prstGeom>
          <a:noFill/>
          <a:ln w="28575" cap="flat" cmpd="sng">
            <a:solidFill>
              <a:schemeClr val="accent1"/>
            </a:solidFill>
            <a:prstDash val="solid"/>
            <a:miter lim="800000"/>
            <a:headEnd type="stealth" w="med" len="med"/>
            <a:tailEnd type="none" w="sm" len="sm"/>
          </a:ln>
        </p:spPr>
      </p:cxnSp>
      <p:grpSp>
        <p:nvGrpSpPr>
          <p:cNvPr id="531" name="Shape 531"/>
          <p:cNvGrpSpPr/>
          <p:nvPr/>
        </p:nvGrpSpPr>
        <p:grpSpPr>
          <a:xfrm>
            <a:off x="5133833" y="4223549"/>
            <a:ext cx="864120" cy="1060582"/>
            <a:chOff x="179390" y="2807348"/>
            <a:chExt cx="864120" cy="1060582"/>
          </a:xfrm>
        </p:grpSpPr>
        <p:pic>
          <p:nvPicPr>
            <p:cNvPr id="532" name="Shape 532" descr="boy-31100_640.png"/>
            <p:cNvPicPr preferRelativeResize="0"/>
            <p:nvPr/>
          </p:nvPicPr>
          <p:blipFill rotWithShape="1">
            <a:blip r:embed="rId4">
              <a:alphaModFix/>
            </a:blip>
            <a:srcRect/>
            <a:stretch/>
          </p:blipFill>
          <p:spPr>
            <a:xfrm>
              <a:off x="179390" y="2807348"/>
              <a:ext cx="777594" cy="823941"/>
            </a:xfrm>
            <a:prstGeom prst="rect">
              <a:avLst/>
            </a:prstGeom>
            <a:noFill/>
            <a:ln>
              <a:noFill/>
            </a:ln>
          </p:spPr>
        </p:pic>
        <p:pic>
          <p:nvPicPr>
            <p:cNvPr id="533" name="Shape 533" descr="orcid_128x128.png"/>
            <p:cNvPicPr preferRelativeResize="0"/>
            <p:nvPr/>
          </p:nvPicPr>
          <p:blipFill rotWithShape="1">
            <a:blip r:embed="rId3">
              <a:alphaModFix/>
            </a:blip>
            <a:srcRect/>
            <a:stretch/>
          </p:blipFill>
          <p:spPr>
            <a:xfrm>
              <a:off x="611450" y="3435870"/>
              <a:ext cx="432060" cy="432060"/>
            </a:xfrm>
            <a:prstGeom prst="rect">
              <a:avLst/>
            </a:prstGeom>
            <a:noFill/>
            <a:ln>
              <a:noFill/>
            </a:ln>
          </p:spPr>
        </p:pic>
      </p:grpSp>
      <p:cxnSp>
        <p:nvCxnSpPr>
          <p:cNvPr id="534" name="Shape 534"/>
          <p:cNvCxnSpPr>
            <a:endCxn id="527" idx="1"/>
          </p:cNvCxnSpPr>
          <p:nvPr/>
        </p:nvCxnSpPr>
        <p:spPr>
          <a:xfrm rot="10800000" flipH="1">
            <a:off x="5049197" y="2581482"/>
            <a:ext cx="3559800" cy="1179900"/>
          </a:xfrm>
          <a:prstGeom prst="curvedConnector3">
            <a:avLst>
              <a:gd name="adj1" fmla="val 49998"/>
            </a:avLst>
          </a:prstGeom>
          <a:noFill/>
          <a:ln w="28575" cap="flat" cmpd="sng">
            <a:solidFill>
              <a:schemeClr val="accent1"/>
            </a:solidFill>
            <a:prstDash val="solid"/>
            <a:miter lim="800000"/>
            <a:headEnd type="none" w="sm" len="sm"/>
            <a:tailEnd type="stealth" w="med" len="med"/>
          </a:ln>
        </p:spPr>
      </p:cxnSp>
      <p:sp>
        <p:nvSpPr>
          <p:cNvPr id="535" name="Shape 535"/>
          <p:cNvSpPr txBox="1"/>
          <p:nvPr/>
        </p:nvSpPr>
        <p:spPr>
          <a:xfrm>
            <a:off x="5459323" y="3343787"/>
            <a:ext cx="1224170" cy="338554"/>
          </a:xfrm>
          <a:prstGeom prst="rect">
            <a:avLst/>
          </a:prstGeom>
          <a:noFill/>
          <a:ln>
            <a:noFill/>
          </a:ln>
        </p:spPr>
        <p:txBody>
          <a:bodyPr spcFirstLastPara="1" wrap="square" lIns="91425" tIns="45700" rIns="91425" bIns="45700" anchor="t" anchorCtr="0">
            <a:noAutofit/>
          </a:bodyPr>
          <a:lstStyle/>
          <a:p>
            <a:pPr algn="ctr">
              <a:buClr>
                <a:srgbClr val="000000"/>
              </a:buClr>
            </a:pPr>
            <a:r>
              <a:rPr lang="en-US" sz="1600" kern="0" dirty="0">
                <a:solidFill>
                  <a:srgbClr val="A7A9AC"/>
                </a:solidFill>
                <a:latin typeface="Gill Sans"/>
                <a:ea typeface="Gill Sans"/>
                <a:cs typeface="Gill Sans"/>
                <a:sym typeface="Gill Sans"/>
              </a:rPr>
              <a:t>Si!</a:t>
            </a:r>
            <a:endParaRPr sz="1600" kern="0" dirty="0">
              <a:solidFill>
                <a:srgbClr val="A7A9AC"/>
              </a:solidFill>
              <a:latin typeface="Gill Sans"/>
              <a:ea typeface="Gill Sans"/>
              <a:cs typeface="Gill Sans"/>
              <a:sym typeface="Gill Sans"/>
            </a:endParaRPr>
          </a:p>
        </p:txBody>
      </p:sp>
      <p:cxnSp>
        <p:nvCxnSpPr>
          <p:cNvPr id="536" name="Shape 536"/>
          <p:cNvCxnSpPr/>
          <p:nvPr/>
        </p:nvCxnSpPr>
        <p:spPr>
          <a:xfrm rot="-5400000" flipH="1">
            <a:off x="3276097" y="4587427"/>
            <a:ext cx="1598100" cy="849300"/>
          </a:xfrm>
          <a:prstGeom prst="curvedConnector2">
            <a:avLst/>
          </a:prstGeom>
          <a:noFill/>
          <a:ln w="28575" cap="flat" cmpd="sng">
            <a:solidFill>
              <a:schemeClr val="accent1"/>
            </a:solidFill>
            <a:prstDash val="solid"/>
            <a:miter lim="800000"/>
            <a:headEnd type="none" w="sm" len="sm"/>
            <a:tailEnd type="stealth" w="med" len="med"/>
          </a:ln>
        </p:spPr>
      </p:cxnSp>
      <p:sp>
        <p:nvSpPr>
          <p:cNvPr id="537" name="Shape 537"/>
          <p:cNvSpPr txBox="1"/>
          <p:nvPr/>
        </p:nvSpPr>
        <p:spPr>
          <a:xfrm>
            <a:off x="2251919" y="3566698"/>
            <a:ext cx="2797157" cy="646331"/>
          </a:xfrm>
          <a:prstGeom prst="rect">
            <a:avLst/>
          </a:prstGeom>
          <a:noFill/>
          <a:ln>
            <a:noFill/>
          </a:ln>
        </p:spPr>
        <p:txBody>
          <a:bodyPr spcFirstLastPara="1" wrap="square" lIns="91425" tIns="45700" rIns="91425" bIns="45700" anchor="t" anchorCtr="0">
            <a:noAutofit/>
          </a:bodyPr>
          <a:lstStyle/>
          <a:p>
            <a:pPr algn="ctr">
              <a:buClr>
                <a:srgbClr val="000000"/>
              </a:buClr>
            </a:pPr>
            <a:r>
              <a:rPr lang="en-US" kern="0" dirty="0">
                <a:solidFill>
                  <a:srgbClr val="58595B"/>
                </a:solidFill>
                <a:latin typeface="Calibri"/>
                <a:ea typeface="Calibri"/>
                <a:cs typeface="Calibri"/>
                <a:sym typeface="Calibri"/>
              </a:rPr>
              <a:t>Tiene </a:t>
            </a:r>
            <a:r>
              <a:rPr lang="en-US" kern="0" dirty="0" err="1">
                <a:solidFill>
                  <a:srgbClr val="58595B"/>
                </a:solidFill>
                <a:latin typeface="Calibri"/>
                <a:ea typeface="Calibri"/>
                <a:cs typeface="Calibri"/>
                <a:sym typeface="Calibri"/>
              </a:rPr>
              <a:t>permiso</a:t>
            </a:r>
            <a:r>
              <a:rPr lang="en-US" kern="0" dirty="0">
                <a:solidFill>
                  <a:srgbClr val="58595B"/>
                </a:solidFill>
                <a:latin typeface="Calibri"/>
                <a:ea typeface="Calibri"/>
                <a:cs typeface="Calibri"/>
                <a:sym typeface="Calibri"/>
              </a:rPr>
              <a:t> para </a:t>
            </a:r>
            <a:r>
              <a:rPr lang="en-US" kern="0" dirty="0" err="1">
                <a:solidFill>
                  <a:srgbClr val="58595B"/>
                </a:solidFill>
                <a:latin typeface="Calibri"/>
                <a:ea typeface="Calibri"/>
                <a:cs typeface="Calibri"/>
                <a:sym typeface="Calibri"/>
              </a:rPr>
              <a:t>hacer</a:t>
            </a:r>
            <a:r>
              <a:rPr lang="en-US" kern="0" dirty="0">
                <a:solidFill>
                  <a:srgbClr val="58595B"/>
                </a:solidFill>
                <a:latin typeface="Calibri"/>
                <a:ea typeface="Calibri"/>
                <a:cs typeface="Calibri"/>
                <a:sym typeface="Calibri"/>
              </a:rPr>
              <a:t> lo que </a:t>
            </a:r>
            <a:r>
              <a:rPr lang="en-US" kern="0" dirty="0" err="1">
                <a:solidFill>
                  <a:srgbClr val="58595B"/>
                </a:solidFill>
                <a:latin typeface="Calibri"/>
                <a:ea typeface="Calibri"/>
                <a:cs typeface="Calibri"/>
                <a:sym typeface="Calibri"/>
              </a:rPr>
              <a:t>quiere</a:t>
            </a:r>
            <a:r>
              <a:rPr lang="en-US" kern="0" dirty="0">
                <a:solidFill>
                  <a:srgbClr val="58595B"/>
                </a:solidFill>
                <a:latin typeface="Calibri"/>
                <a:ea typeface="Calibri"/>
                <a:cs typeface="Calibri"/>
                <a:sym typeface="Calibri"/>
              </a:rPr>
              <a:t> </a:t>
            </a:r>
            <a:r>
              <a:rPr lang="en-US" kern="0" dirty="0" err="1">
                <a:solidFill>
                  <a:srgbClr val="58595B"/>
                </a:solidFill>
                <a:latin typeface="Calibri"/>
                <a:ea typeface="Calibri"/>
                <a:cs typeface="Calibri"/>
                <a:sym typeface="Calibri"/>
              </a:rPr>
              <a:t>hacer</a:t>
            </a:r>
            <a:r>
              <a:rPr lang="en-US" kern="0" dirty="0">
                <a:solidFill>
                  <a:srgbClr val="58595B"/>
                </a:solidFill>
                <a:latin typeface="Calibri"/>
                <a:ea typeface="Calibri"/>
                <a:cs typeface="Calibri"/>
                <a:sym typeface="Calibri"/>
              </a:rPr>
              <a:t>? </a:t>
            </a:r>
            <a:endParaRPr kern="0" dirty="0">
              <a:solidFill>
                <a:srgbClr val="58595B"/>
              </a:solidFill>
              <a:latin typeface="Calibri"/>
              <a:ea typeface="Calibri"/>
              <a:cs typeface="Calibri"/>
              <a:sym typeface="Calibri"/>
            </a:endParaRPr>
          </a:p>
        </p:txBody>
      </p:sp>
      <p:sp>
        <p:nvSpPr>
          <p:cNvPr id="538" name="Shape 538"/>
          <p:cNvSpPr txBox="1"/>
          <p:nvPr/>
        </p:nvSpPr>
        <p:spPr>
          <a:xfrm>
            <a:off x="4499777" y="5284132"/>
            <a:ext cx="2183716" cy="850128"/>
          </a:xfrm>
          <a:prstGeom prst="rect">
            <a:avLst/>
          </a:prstGeom>
          <a:noFill/>
          <a:ln>
            <a:noFill/>
          </a:ln>
        </p:spPr>
        <p:txBody>
          <a:bodyPr spcFirstLastPara="1" wrap="square" lIns="91425" tIns="45700" rIns="91425" bIns="45700" anchor="t" anchorCtr="0">
            <a:noAutofit/>
          </a:bodyPr>
          <a:lstStyle/>
          <a:p>
            <a:pPr algn="ctr">
              <a:buClr>
                <a:srgbClr val="000000"/>
              </a:buClr>
            </a:pPr>
            <a:r>
              <a:rPr lang="en-US" kern="0" dirty="0">
                <a:solidFill>
                  <a:srgbClr val="58595B"/>
                </a:solidFill>
                <a:latin typeface="Calibri"/>
                <a:ea typeface="Calibri"/>
                <a:cs typeface="Calibri"/>
                <a:sym typeface="Calibri"/>
              </a:rPr>
              <a:t>RECOLCTE </a:t>
            </a:r>
            <a:r>
              <a:rPr lang="en-US" kern="0" dirty="0" err="1">
                <a:solidFill>
                  <a:srgbClr val="58595B"/>
                </a:solidFill>
                <a:latin typeface="Calibri"/>
                <a:ea typeface="Calibri"/>
                <a:cs typeface="Calibri"/>
                <a:sym typeface="Calibri"/>
              </a:rPr>
              <a:t>permiso</a:t>
            </a:r>
            <a:r>
              <a:rPr lang="en-US" kern="0" dirty="0">
                <a:solidFill>
                  <a:srgbClr val="58595B"/>
                </a:solidFill>
                <a:latin typeface="Calibri"/>
                <a:ea typeface="Calibri"/>
                <a:cs typeface="Calibri"/>
                <a:sym typeface="Calibri"/>
              </a:rPr>
              <a:t>; </a:t>
            </a:r>
            <a:r>
              <a:rPr lang="en-US" kern="0" dirty="0" err="1">
                <a:solidFill>
                  <a:srgbClr val="58595B"/>
                </a:solidFill>
                <a:latin typeface="Calibri"/>
                <a:ea typeface="Calibri"/>
                <a:cs typeface="Calibri"/>
                <a:sym typeface="Calibri"/>
              </a:rPr>
              <a:t>guarde</a:t>
            </a:r>
            <a:r>
              <a:rPr lang="en-US" kern="0" dirty="0">
                <a:solidFill>
                  <a:srgbClr val="58595B"/>
                </a:solidFill>
                <a:latin typeface="Calibri"/>
                <a:ea typeface="Calibri"/>
                <a:cs typeface="Calibri"/>
                <a:sym typeface="Calibri"/>
              </a:rPr>
              <a:t> la </a:t>
            </a:r>
            <a:r>
              <a:rPr lang="en-US" kern="0" dirty="0" err="1">
                <a:solidFill>
                  <a:srgbClr val="58595B"/>
                </a:solidFill>
                <a:latin typeface="Calibri"/>
                <a:ea typeface="Calibri"/>
                <a:cs typeface="Calibri"/>
                <a:sym typeface="Calibri"/>
              </a:rPr>
              <a:t>iD</a:t>
            </a:r>
            <a:r>
              <a:rPr lang="en-US" kern="0" dirty="0">
                <a:solidFill>
                  <a:srgbClr val="58595B"/>
                </a:solidFill>
                <a:latin typeface="Calibri"/>
                <a:ea typeface="Calibri"/>
                <a:cs typeface="Calibri"/>
                <a:sym typeface="Calibri"/>
              </a:rPr>
              <a:t> y el “token”</a:t>
            </a:r>
            <a:endParaRPr kern="0" dirty="0">
              <a:solidFill>
                <a:srgbClr val="58595B"/>
              </a:solidFill>
              <a:latin typeface="Calibri"/>
              <a:ea typeface="Calibri"/>
              <a:cs typeface="Calibri"/>
              <a:sym typeface="Calibri"/>
            </a:endParaRPr>
          </a:p>
        </p:txBody>
      </p:sp>
      <p:sp>
        <p:nvSpPr>
          <p:cNvPr id="539" name="Shape 539"/>
          <p:cNvSpPr txBox="1"/>
          <p:nvPr/>
        </p:nvSpPr>
        <p:spPr>
          <a:xfrm>
            <a:off x="8200757" y="3694395"/>
            <a:ext cx="2843481" cy="923330"/>
          </a:xfrm>
          <a:prstGeom prst="rect">
            <a:avLst/>
          </a:prstGeom>
          <a:noFill/>
          <a:ln>
            <a:noFill/>
          </a:ln>
        </p:spPr>
        <p:txBody>
          <a:bodyPr spcFirstLastPara="1" wrap="square" lIns="91425" tIns="45700" rIns="91425" bIns="45700" anchor="t" anchorCtr="0">
            <a:noAutofit/>
          </a:bodyPr>
          <a:lstStyle/>
          <a:p>
            <a:pPr algn="ctr">
              <a:buClr>
                <a:srgbClr val="000000"/>
              </a:buClr>
            </a:pPr>
            <a:r>
              <a:rPr lang="en-US" kern="0" dirty="0">
                <a:solidFill>
                  <a:srgbClr val="58595B"/>
                </a:solidFill>
                <a:latin typeface="Calibri"/>
                <a:ea typeface="Calibri"/>
                <a:cs typeface="Calibri"/>
                <a:sym typeface="Calibri"/>
              </a:rPr>
              <a:t>Lea el </a:t>
            </a:r>
            <a:r>
              <a:rPr lang="en-US" kern="0" dirty="0" err="1">
                <a:solidFill>
                  <a:srgbClr val="58595B"/>
                </a:solidFill>
                <a:latin typeface="Calibri"/>
                <a:ea typeface="Calibri"/>
                <a:cs typeface="Calibri"/>
                <a:sym typeface="Calibri"/>
              </a:rPr>
              <a:t>registro</a:t>
            </a:r>
            <a:r>
              <a:rPr lang="en-US" kern="0" dirty="0">
                <a:solidFill>
                  <a:srgbClr val="58595B"/>
                </a:solidFill>
                <a:latin typeface="Calibri"/>
                <a:ea typeface="Calibri"/>
                <a:cs typeface="Calibri"/>
                <a:sym typeface="Calibri"/>
              </a:rPr>
              <a:t> o CONNECT la </a:t>
            </a:r>
            <a:r>
              <a:rPr lang="en-US" kern="0" dirty="0" err="1">
                <a:solidFill>
                  <a:srgbClr val="58595B"/>
                </a:solidFill>
                <a:latin typeface="Calibri"/>
                <a:ea typeface="Calibri"/>
                <a:cs typeface="Calibri"/>
                <a:sym typeface="Calibri"/>
              </a:rPr>
              <a:t>información</a:t>
            </a:r>
            <a:r>
              <a:rPr lang="en-US" kern="0" dirty="0">
                <a:solidFill>
                  <a:srgbClr val="58595B"/>
                </a:solidFill>
                <a:latin typeface="Calibri"/>
                <a:ea typeface="Calibri"/>
                <a:cs typeface="Calibri"/>
                <a:sym typeface="Calibri"/>
              </a:rPr>
              <a:t> </a:t>
            </a:r>
            <a:r>
              <a:rPr lang="en-US" kern="0" dirty="0" err="1">
                <a:solidFill>
                  <a:srgbClr val="58595B"/>
                </a:solidFill>
                <a:latin typeface="Calibri"/>
                <a:ea typeface="Calibri"/>
                <a:cs typeface="Calibri"/>
                <a:sym typeface="Calibri"/>
              </a:rPr>
              <a:t>nueva</a:t>
            </a:r>
            <a:r>
              <a:rPr lang="en-US" kern="0" dirty="0">
                <a:solidFill>
                  <a:srgbClr val="58595B"/>
                </a:solidFill>
                <a:latin typeface="Calibri"/>
                <a:ea typeface="Calibri"/>
                <a:cs typeface="Calibri"/>
                <a:sym typeface="Calibri"/>
              </a:rPr>
              <a:t> o </a:t>
            </a:r>
            <a:r>
              <a:rPr lang="en-US" kern="0" dirty="0" err="1">
                <a:solidFill>
                  <a:srgbClr val="58595B"/>
                </a:solidFill>
                <a:latin typeface="Calibri"/>
                <a:ea typeface="Calibri"/>
                <a:cs typeface="Calibri"/>
                <a:sym typeface="Calibri"/>
              </a:rPr>
              <a:t>actualizada</a:t>
            </a:r>
            <a:endParaRPr kern="0" dirty="0">
              <a:solidFill>
                <a:srgbClr val="58595B"/>
              </a:solidFill>
              <a:latin typeface="Calibri"/>
              <a:ea typeface="Calibri"/>
              <a:cs typeface="Calibri"/>
              <a:sym typeface="Calibri"/>
            </a:endParaRPr>
          </a:p>
        </p:txBody>
      </p:sp>
      <p:sp>
        <p:nvSpPr>
          <p:cNvPr id="540" name="Shape 540"/>
          <p:cNvSpPr txBox="1"/>
          <p:nvPr/>
        </p:nvSpPr>
        <p:spPr>
          <a:xfrm>
            <a:off x="2765338" y="4602107"/>
            <a:ext cx="1224170" cy="338554"/>
          </a:xfrm>
          <a:prstGeom prst="rect">
            <a:avLst/>
          </a:prstGeom>
          <a:noFill/>
          <a:ln>
            <a:noFill/>
          </a:ln>
        </p:spPr>
        <p:txBody>
          <a:bodyPr spcFirstLastPara="1" wrap="square" lIns="91425" tIns="45700" rIns="91425" bIns="45700" anchor="t" anchorCtr="0">
            <a:noAutofit/>
          </a:bodyPr>
          <a:lstStyle/>
          <a:p>
            <a:pPr algn="ctr">
              <a:buClr>
                <a:srgbClr val="000000"/>
              </a:buClr>
            </a:pPr>
            <a:r>
              <a:rPr lang="en-US" sz="1600" kern="0">
                <a:solidFill>
                  <a:srgbClr val="A7A9AC"/>
                </a:solidFill>
                <a:latin typeface="Gill Sans"/>
                <a:ea typeface="Gill Sans"/>
                <a:cs typeface="Gill Sans"/>
                <a:sym typeface="Gill Sans"/>
              </a:rPr>
              <a:t>No</a:t>
            </a:r>
            <a:endParaRPr sz="1600" kern="0">
              <a:solidFill>
                <a:srgbClr val="A7A9AC"/>
              </a:solidFill>
              <a:latin typeface="Gill Sans"/>
              <a:ea typeface="Gill Sans"/>
              <a:cs typeface="Gill Sans"/>
              <a:sym typeface="Gill Sans"/>
            </a:endParaRPr>
          </a:p>
        </p:txBody>
      </p:sp>
      <p:sp>
        <p:nvSpPr>
          <p:cNvPr id="541" name="Shape 541"/>
          <p:cNvSpPr/>
          <p:nvPr/>
        </p:nvSpPr>
        <p:spPr>
          <a:xfrm>
            <a:off x="3833803" y="928791"/>
            <a:ext cx="2401454" cy="2049936"/>
          </a:xfrm>
          <a:prstGeom prst="irregularSeal1">
            <a:avLst/>
          </a:prstGeom>
          <a:solidFill>
            <a:srgbClr val="A4D4E6"/>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pPr>
            <a:r>
              <a:rPr lang="en-US" kern="0" dirty="0">
                <a:solidFill>
                  <a:srgbClr val="328CAF"/>
                </a:solidFill>
                <a:latin typeface="Calibri"/>
                <a:ea typeface="Calibri"/>
                <a:cs typeface="Calibri"/>
                <a:sym typeface="Calibri"/>
              </a:rPr>
              <a:t>Nueva </a:t>
            </a:r>
            <a:r>
              <a:rPr lang="en-US" kern="0" dirty="0" err="1">
                <a:solidFill>
                  <a:srgbClr val="328CAF"/>
                </a:solidFill>
                <a:latin typeface="Calibri"/>
                <a:ea typeface="Calibri"/>
                <a:cs typeface="Calibri"/>
                <a:sym typeface="Calibri"/>
              </a:rPr>
              <a:t>posición</a:t>
            </a:r>
            <a:r>
              <a:rPr lang="en-US" kern="0" dirty="0">
                <a:solidFill>
                  <a:srgbClr val="328CAF"/>
                </a:solidFill>
                <a:latin typeface="Calibri"/>
                <a:ea typeface="Calibri"/>
                <a:cs typeface="Calibri"/>
                <a:sym typeface="Calibri"/>
              </a:rPr>
              <a:t>!</a:t>
            </a:r>
            <a:endParaRPr kern="0" dirty="0">
              <a:solidFill>
                <a:srgbClr val="328CAF"/>
              </a:solidFill>
              <a:latin typeface="Calibri"/>
              <a:ea typeface="Calibri"/>
              <a:cs typeface="Calibri"/>
              <a:sym typeface="Calibri"/>
            </a:endParaRPr>
          </a:p>
        </p:txBody>
      </p:sp>
      <p:sp>
        <p:nvSpPr>
          <p:cNvPr id="542" name="Shape 542"/>
          <p:cNvSpPr/>
          <p:nvPr/>
        </p:nvSpPr>
        <p:spPr>
          <a:xfrm>
            <a:off x="204434" y="1390040"/>
            <a:ext cx="2401454" cy="2049936"/>
          </a:xfrm>
          <a:prstGeom prst="irregularSeal1">
            <a:avLst/>
          </a:prstGeom>
          <a:solidFill>
            <a:srgbClr val="A4D4E6"/>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pPr>
            <a:r>
              <a:rPr lang="en-US" kern="0" dirty="0" err="1">
                <a:solidFill>
                  <a:srgbClr val="328CAF"/>
                </a:solidFill>
                <a:latin typeface="Calibri"/>
                <a:ea typeface="Calibri"/>
                <a:cs typeface="Calibri"/>
                <a:sym typeface="Calibri"/>
              </a:rPr>
              <a:t>Beca</a:t>
            </a:r>
            <a:r>
              <a:rPr lang="en-US" kern="0" dirty="0">
                <a:solidFill>
                  <a:srgbClr val="328CAF"/>
                </a:solidFill>
                <a:latin typeface="Calibri"/>
                <a:ea typeface="Calibri"/>
                <a:cs typeface="Calibri"/>
                <a:sym typeface="Calibri"/>
              </a:rPr>
              <a:t> </a:t>
            </a:r>
            <a:r>
              <a:rPr lang="en-US" kern="0" dirty="0" err="1">
                <a:solidFill>
                  <a:srgbClr val="328CAF"/>
                </a:solidFill>
                <a:latin typeface="Calibri"/>
                <a:ea typeface="Calibri"/>
                <a:cs typeface="Calibri"/>
                <a:sym typeface="Calibri"/>
              </a:rPr>
              <a:t>actualizada</a:t>
            </a:r>
            <a:r>
              <a:rPr lang="en-US" kern="0" dirty="0">
                <a:solidFill>
                  <a:srgbClr val="328CAF"/>
                </a:solidFill>
                <a:latin typeface="Calibri"/>
                <a:ea typeface="Calibri"/>
                <a:cs typeface="Calibri"/>
                <a:sym typeface="Calibri"/>
              </a:rPr>
              <a:t>!</a:t>
            </a:r>
            <a:endParaRPr kern="0" dirty="0">
              <a:solidFill>
                <a:srgbClr val="328CAF"/>
              </a:solidFill>
              <a:latin typeface="Calibri"/>
              <a:ea typeface="Calibri"/>
              <a:cs typeface="Calibri"/>
              <a:sym typeface="Calibri"/>
            </a:endParaRPr>
          </a:p>
        </p:txBody>
      </p:sp>
      <p:sp>
        <p:nvSpPr>
          <p:cNvPr id="543" name="Shape 543"/>
          <p:cNvSpPr/>
          <p:nvPr/>
        </p:nvSpPr>
        <p:spPr>
          <a:xfrm>
            <a:off x="2394352" y="524766"/>
            <a:ext cx="2401454" cy="2049936"/>
          </a:xfrm>
          <a:prstGeom prst="irregularSeal1">
            <a:avLst/>
          </a:prstGeom>
          <a:solidFill>
            <a:srgbClr val="A4D4E6"/>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pPr>
            <a:r>
              <a:rPr lang="en-US" kern="0" dirty="0">
                <a:solidFill>
                  <a:srgbClr val="328CAF"/>
                </a:solidFill>
                <a:latin typeface="Calibri"/>
                <a:ea typeface="Calibri"/>
                <a:cs typeface="Calibri"/>
                <a:sym typeface="Calibri"/>
              </a:rPr>
              <a:t>Nueva </a:t>
            </a:r>
            <a:r>
              <a:rPr lang="en-US" kern="0" dirty="0" err="1">
                <a:solidFill>
                  <a:srgbClr val="328CAF"/>
                </a:solidFill>
                <a:latin typeface="Calibri"/>
                <a:ea typeface="Calibri"/>
                <a:cs typeface="Calibri"/>
                <a:sym typeface="Calibri"/>
              </a:rPr>
              <a:t>publicación</a:t>
            </a:r>
            <a:r>
              <a:rPr lang="en-US" kern="0" dirty="0">
                <a:solidFill>
                  <a:srgbClr val="328CAF"/>
                </a:solidFill>
                <a:latin typeface="Calibri"/>
                <a:ea typeface="Calibri"/>
                <a:cs typeface="Calibri"/>
                <a:sym typeface="Calibri"/>
              </a:rPr>
              <a:t>!</a:t>
            </a:r>
            <a:endParaRPr kern="0" dirty="0">
              <a:solidFill>
                <a:srgbClr val="328CAF"/>
              </a:solidFill>
              <a:latin typeface="Calibri"/>
              <a:ea typeface="Calibri"/>
              <a:cs typeface="Calibri"/>
              <a:sym typeface="Calibri"/>
            </a:endParaRPr>
          </a:p>
        </p:txBody>
      </p:sp>
      <p:sp>
        <p:nvSpPr>
          <p:cNvPr id="544" name="Shape 544"/>
          <p:cNvSpPr txBox="1"/>
          <p:nvPr/>
        </p:nvSpPr>
        <p:spPr>
          <a:xfrm>
            <a:off x="2327553" y="2135798"/>
            <a:ext cx="2645990" cy="523220"/>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algn="ctr">
              <a:buClr>
                <a:srgbClr val="000000"/>
              </a:buClr>
            </a:pPr>
            <a:r>
              <a:rPr lang="en-US" sz="2800" b="1" kern="0" dirty="0">
                <a:solidFill>
                  <a:srgbClr val="A6CE38"/>
                </a:solidFill>
                <a:latin typeface="Calibri"/>
                <a:ea typeface="Calibri"/>
                <a:cs typeface="Calibri"/>
                <a:sym typeface="Calibri"/>
              </a:rPr>
              <a:t>DISPARADORES</a:t>
            </a:r>
            <a:endParaRPr sz="2800" b="1" kern="0" dirty="0">
              <a:solidFill>
                <a:srgbClr val="A6CE38"/>
              </a:solidFill>
              <a:latin typeface="Calibri"/>
              <a:ea typeface="Calibri"/>
              <a:cs typeface="Calibri"/>
              <a:sym typeface="Calibri"/>
            </a:endParaRPr>
          </a:p>
        </p:txBody>
      </p:sp>
      <p:sp>
        <p:nvSpPr>
          <p:cNvPr id="545" name="Shape 545"/>
          <p:cNvSpPr/>
          <p:nvPr/>
        </p:nvSpPr>
        <p:spPr>
          <a:xfrm>
            <a:off x="3235954" y="2651358"/>
            <a:ext cx="819727" cy="933019"/>
          </a:xfrm>
          <a:prstGeom prst="downArrow">
            <a:avLst>
              <a:gd name="adj1" fmla="val 50000"/>
              <a:gd name="adj2" fmla="val 50000"/>
            </a:avLst>
          </a:prstGeom>
          <a:gradFill>
            <a:gsLst>
              <a:gs pos="0">
                <a:srgbClr val="AFD357"/>
              </a:gs>
              <a:gs pos="50000">
                <a:srgbClr val="A9D52F"/>
              </a:gs>
              <a:gs pos="100000">
                <a:srgbClr val="99C421"/>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pPr>
            <a:endParaRPr kern="0">
              <a:solidFill>
                <a:srgbClr val="FFFFFF"/>
              </a:solidFill>
              <a:latin typeface="Calibri"/>
              <a:ea typeface="Calibri"/>
              <a:cs typeface="Calibri"/>
              <a:sym typeface="Calibri"/>
            </a:endParaRPr>
          </a:p>
        </p:txBody>
      </p:sp>
      <p:sp>
        <p:nvSpPr>
          <p:cNvPr id="546" name="Shape 546"/>
          <p:cNvSpPr/>
          <p:nvPr/>
        </p:nvSpPr>
        <p:spPr>
          <a:xfrm>
            <a:off x="834499" y="19517"/>
            <a:ext cx="2401454" cy="2049936"/>
          </a:xfrm>
          <a:prstGeom prst="irregularSeal1">
            <a:avLst/>
          </a:prstGeom>
          <a:solidFill>
            <a:srgbClr val="A4D4E6"/>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pPr>
            <a:r>
              <a:rPr lang="en-US" kern="0" dirty="0" err="1">
                <a:solidFill>
                  <a:srgbClr val="328CAF"/>
                </a:solidFill>
                <a:latin typeface="Calibri"/>
                <a:ea typeface="Calibri"/>
                <a:cs typeface="Calibri"/>
                <a:sym typeface="Calibri"/>
              </a:rPr>
              <a:t>Tengo</a:t>
            </a:r>
            <a:r>
              <a:rPr lang="en-US" kern="0" dirty="0">
                <a:solidFill>
                  <a:srgbClr val="328CAF"/>
                </a:solidFill>
                <a:latin typeface="Calibri"/>
                <a:ea typeface="Calibri"/>
                <a:cs typeface="Calibri"/>
                <a:sym typeface="Calibri"/>
              </a:rPr>
              <a:t> que </a:t>
            </a:r>
            <a:r>
              <a:rPr lang="en-US" kern="0" dirty="0" err="1">
                <a:solidFill>
                  <a:srgbClr val="328CAF"/>
                </a:solidFill>
                <a:latin typeface="Calibri"/>
                <a:ea typeface="Calibri"/>
                <a:cs typeface="Calibri"/>
                <a:sym typeface="Calibri"/>
              </a:rPr>
              <a:t>llenar</a:t>
            </a:r>
            <a:r>
              <a:rPr lang="en-US" kern="0" dirty="0">
                <a:solidFill>
                  <a:srgbClr val="328CAF"/>
                </a:solidFill>
                <a:latin typeface="Calibri"/>
                <a:ea typeface="Calibri"/>
                <a:cs typeface="Calibri"/>
                <a:sym typeface="Calibri"/>
              </a:rPr>
              <a:t> el </a:t>
            </a:r>
            <a:r>
              <a:rPr lang="en-US" kern="0" dirty="0" err="1">
                <a:solidFill>
                  <a:srgbClr val="328CAF"/>
                </a:solidFill>
                <a:latin typeface="Calibri"/>
                <a:ea typeface="Calibri"/>
                <a:cs typeface="Calibri"/>
                <a:sym typeface="Calibri"/>
              </a:rPr>
              <a:t>formulario</a:t>
            </a:r>
            <a:r>
              <a:rPr lang="en-US" kern="0" dirty="0">
                <a:solidFill>
                  <a:srgbClr val="328CAF"/>
                </a:solidFill>
                <a:latin typeface="Calibri"/>
                <a:ea typeface="Calibri"/>
                <a:cs typeface="Calibri"/>
                <a:sym typeface="Calibri"/>
              </a:rPr>
              <a:t>!</a:t>
            </a:r>
            <a:endParaRPr kern="0" dirty="0">
              <a:solidFill>
                <a:srgbClr val="328CAF"/>
              </a:solidFill>
              <a:latin typeface="Calibri"/>
              <a:ea typeface="Calibri"/>
              <a:cs typeface="Calibri"/>
              <a:sym typeface="Calibri"/>
            </a:endParaRPr>
          </a:p>
        </p:txBody>
      </p:sp>
      <p:pic>
        <p:nvPicPr>
          <p:cNvPr id="547" name="Shape 547"/>
          <p:cNvPicPr preferRelativeResize="0"/>
          <p:nvPr/>
        </p:nvPicPr>
        <p:blipFill rotWithShape="1">
          <a:blip r:embed="rId5">
            <a:alphaModFix/>
          </a:blip>
          <a:srcRect/>
          <a:stretch/>
        </p:blipFill>
        <p:spPr>
          <a:xfrm>
            <a:off x="8830547" y="4626805"/>
            <a:ext cx="1714500" cy="635000"/>
          </a:xfrm>
          <a:prstGeom prst="rect">
            <a:avLst/>
          </a:prstGeom>
          <a:noFill/>
          <a:ln>
            <a:noFill/>
          </a:ln>
        </p:spPr>
      </p:pic>
      <p:sp>
        <p:nvSpPr>
          <p:cNvPr id="548" name="Shape 548"/>
          <p:cNvSpPr txBox="1"/>
          <p:nvPr/>
        </p:nvSpPr>
        <p:spPr>
          <a:xfrm>
            <a:off x="8200757" y="5210928"/>
            <a:ext cx="2743467" cy="923330"/>
          </a:xfrm>
          <a:prstGeom prst="rect">
            <a:avLst/>
          </a:prstGeom>
          <a:noFill/>
          <a:ln>
            <a:noFill/>
          </a:ln>
        </p:spPr>
        <p:txBody>
          <a:bodyPr spcFirstLastPara="1" wrap="square" lIns="91425" tIns="45700" rIns="91425" bIns="45700" anchor="t" anchorCtr="0">
            <a:noAutofit/>
          </a:bodyPr>
          <a:lstStyle/>
          <a:p>
            <a:pPr algn="ctr">
              <a:buClr>
                <a:srgbClr val="000000"/>
              </a:buClr>
            </a:pPr>
            <a:r>
              <a:rPr lang="en-US" kern="0" dirty="0">
                <a:solidFill>
                  <a:srgbClr val="58595B"/>
                </a:solidFill>
                <a:latin typeface="Calibri"/>
                <a:ea typeface="Calibri"/>
                <a:cs typeface="Calibri"/>
                <a:sym typeface="Calibri"/>
              </a:rPr>
              <a:t>Los </a:t>
            </a:r>
            <a:r>
              <a:rPr lang="en-US" kern="0" dirty="0" err="1">
                <a:solidFill>
                  <a:srgbClr val="58595B"/>
                </a:solidFill>
                <a:latin typeface="Calibri"/>
                <a:ea typeface="Calibri"/>
                <a:cs typeface="Calibri"/>
                <a:sym typeface="Calibri"/>
              </a:rPr>
              <a:t>investigadores</a:t>
            </a:r>
            <a:r>
              <a:rPr lang="en-US" kern="0" dirty="0">
                <a:solidFill>
                  <a:srgbClr val="58595B"/>
                </a:solidFill>
                <a:latin typeface="Calibri"/>
                <a:ea typeface="Calibri"/>
                <a:cs typeface="Calibri"/>
                <a:sym typeface="Calibri"/>
              </a:rPr>
              <a:t> </a:t>
            </a:r>
            <a:r>
              <a:rPr lang="en-US" kern="0" dirty="0" err="1">
                <a:solidFill>
                  <a:srgbClr val="58595B"/>
                </a:solidFill>
                <a:latin typeface="Calibri"/>
                <a:ea typeface="Calibri"/>
                <a:cs typeface="Calibri"/>
                <a:sym typeface="Calibri"/>
              </a:rPr>
              <a:t>controlan</a:t>
            </a:r>
            <a:r>
              <a:rPr lang="en-US" kern="0" dirty="0">
                <a:solidFill>
                  <a:srgbClr val="58595B"/>
                </a:solidFill>
                <a:latin typeface="Calibri"/>
                <a:ea typeface="Calibri"/>
                <a:cs typeface="Calibri"/>
                <a:sym typeface="Calibri"/>
              </a:rPr>
              <a:t> la </a:t>
            </a:r>
            <a:r>
              <a:rPr lang="en-US" kern="0" dirty="0" err="1">
                <a:solidFill>
                  <a:srgbClr val="58595B"/>
                </a:solidFill>
                <a:latin typeface="Calibri"/>
                <a:ea typeface="Calibri"/>
                <a:cs typeface="Calibri"/>
                <a:sym typeface="Calibri"/>
              </a:rPr>
              <a:t>visibilidad</a:t>
            </a:r>
            <a:r>
              <a:rPr lang="en-US" kern="0" dirty="0">
                <a:solidFill>
                  <a:srgbClr val="58595B"/>
                </a:solidFill>
                <a:latin typeface="Calibri"/>
                <a:ea typeface="Calibri"/>
                <a:cs typeface="Calibri"/>
                <a:sym typeface="Calibri"/>
              </a:rPr>
              <a:t> de </a:t>
            </a:r>
            <a:r>
              <a:rPr lang="en-US" kern="0" dirty="0" err="1">
                <a:solidFill>
                  <a:srgbClr val="58595B"/>
                </a:solidFill>
                <a:latin typeface="Calibri"/>
                <a:ea typeface="Calibri"/>
                <a:cs typeface="Calibri"/>
                <a:sym typeface="Calibri"/>
              </a:rPr>
              <a:t>su</a:t>
            </a:r>
            <a:r>
              <a:rPr lang="en-US" kern="0" dirty="0">
                <a:solidFill>
                  <a:srgbClr val="58595B"/>
                </a:solidFill>
                <a:latin typeface="Calibri"/>
                <a:ea typeface="Calibri"/>
                <a:cs typeface="Calibri"/>
                <a:sym typeface="Calibri"/>
              </a:rPr>
              <a:t> </a:t>
            </a:r>
            <a:r>
              <a:rPr lang="en-US" kern="0" dirty="0" err="1">
                <a:solidFill>
                  <a:srgbClr val="58595B"/>
                </a:solidFill>
                <a:latin typeface="Calibri"/>
                <a:ea typeface="Calibri"/>
                <a:cs typeface="Calibri"/>
                <a:sym typeface="Calibri"/>
              </a:rPr>
              <a:t>información</a:t>
            </a:r>
            <a:endParaRPr kern="0" dirty="0">
              <a:solidFill>
                <a:srgbClr val="58595B"/>
              </a:solidFill>
              <a:latin typeface="Calibri"/>
              <a:ea typeface="Calibri"/>
              <a:cs typeface="Calibri"/>
              <a:sym typeface="Calibri"/>
            </a:endParaRPr>
          </a:p>
        </p:txBody>
      </p:sp>
      <p:sp>
        <p:nvSpPr>
          <p:cNvPr id="549" name="Shape 549"/>
          <p:cNvSpPr txBox="1">
            <a:spLocks noGrp="1"/>
          </p:cNvSpPr>
          <p:nvPr>
            <p:ph type="title"/>
          </p:nvPr>
        </p:nvSpPr>
        <p:spPr>
          <a:xfrm>
            <a:off x="6122317" y="116966"/>
            <a:ext cx="5287630" cy="1486136"/>
          </a:xfrm>
          <a:prstGeom prst="rect">
            <a:avLst/>
          </a:prstGeom>
          <a:solidFill>
            <a:schemeClr val="lt1"/>
          </a:solidFill>
          <a:ln w="9525" cap="flat" cmpd="sng">
            <a:solidFill>
              <a:srgbClr val="DCDCDE"/>
            </a:solidFill>
            <a:prstDash val="solid"/>
            <a:round/>
            <a:headEnd type="none" w="sm" len="sm"/>
            <a:tailEnd type="none" w="sm" len="sm"/>
          </a:ln>
          <a:effectLst>
            <a:outerShdw blurRad="50800" dist="38100" dir="7800000" algn="tl" rotWithShape="0">
              <a:srgbClr val="000000">
                <a:alpha val="42745"/>
              </a:srgbClr>
            </a:outerShdw>
          </a:effectLst>
        </p:spPr>
        <p:txBody>
          <a:bodyPr spcFirstLastPara="1" wrap="square" lIns="91425" tIns="45700" rIns="91425" bIns="45700" anchor="b" anchorCtr="0">
            <a:noAutofit/>
          </a:bodyPr>
          <a:lstStyle/>
          <a:p>
            <a:pPr algn="r">
              <a:lnSpc>
                <a:spcPct val="111111"/>
              </a:lnSpc>
              <a:buSzPts val="3600"/>
            </a:pPr>
            <a:r>
              <a:rPr lang="pt-BR" sz="2800" dirty="0"/>
              <a:t>ACTUALIZACIONES AUTOMÁTICAS VÍA MÁQUINAS CON CONSENTIMIENTO</a:t>
            </a:r>
            <a:endParaRPr sz="2800" dirty="0"/>
          </a:p>
        </p:txBody>
      </p:sp>
      <p:sp>
        <p:nvSpPr>
          <p:cNvPr id="28" name="Title 1">
            <a:extLst>
              <a:ext uri="{FF2B5EF4-FFF2-40B4-BE49-F238E27FC236}">
                <a16:creationId xmlns:a16="http://schemas.microsoft.com/office/drawing/2014/main" id="{1035B9E1-CF34-1B46-9D70-AA31FCC09453}"/>
              </a:ext>
            </a:extLst>
          </p:cNvPr>
          <p:cNvSpPr txBox="1">
            <a:spLocks/>
          </p:cNvSpPr>
          <p:nvPr/>
        </p:nvSpPr>
        <p:spPr>
          <a:xfrm>
            <a:off x="1049284" y="5918729"/>
            <a:ext cx="10566400" cy="984738"/>
          </a:xfrm>
          <a:prstGeom prst="rect">
            <a:avLst/>
          </a:prstGeom>
          <a:noFill/>
          <a:ln>
            <a:noFill/>
          </a:ln>
        </p:spPr>
        <p:txBody>
          <a:bodyPr spcFirstLastPara="1" vert="horz" wrap="square" lIns="91425" tIns="91425" rIns="91425" bIns="91425" rtlCol="0" anchor="b" anchorCtr="0">
            <a:normAutofit/>
          </a:bodyPr>
          <a:lstStyle>
            <a:lvl1pPr marL="0" marR="0" lvl="0" indent="0" algn="l" defTabSz="914400" rtl="0" eaLnBrk="1" latinLnBrk="0" hangingPunct="1">
              <a:lnSpc>
                <a:spcPct val="100000"/>
              </a:lnSpc>
              <a:spcBef>
                <a:spcPts val="0"/>
              </a:spcBef>
              <a:spcAft>
                <a:spcPts val="0"/>
              </a:spcAft>
              <a:buClr>
                <a:schemeClr val="dk1"/>
              </a:buClr>
              <a:buSzPts val="4000"/>
              <a:buFont typeface="Open Sans SemiBold"/>
              <a:buNone/>
              <a:defRPr sz="4000" b="1" i="0" u="none" strike="noStrike" kern="1200" cap="none" spc="90" baseline="0">
                <a:solidFill>
                  <a:schemeClr val="dk1"/>
                </a:solidFill>
                <a:latin typeface="Open Sans SemiBold"/>
                <a:ea typeface="Open Sans SemiBold"/>
                <a:cs typeface="Open Sans SemiBold"/>
                <a:sym typeface="Open Sans SemiBold"/>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pPr algn="ctr"/>
            <a:r>
              <a:rPr lang="en-GB">
                <a:solidFill>
                  <a:schemeClr val="tx1"/>
                </a:solidFill>
                <a:latin typeface="Gill Sans" charset="0"/>
                <a:ea typeface="Gill Sans" charset="0"/>
                <a:cs typeface="Gill Sans" charset="0"/>
              </a:rPr>
              <a:t>Control del investigador</a:t>
            </a:r>
            <a:endParaRPr lang="en-US" dirty="0"/>
          </a:p>
        </p:txBody>
      </p:sp>
    </p:spTree>
    <p:extLst>
      <p:ext uri="{BB962C8B-B14F-4D97-AF65-F5344CB8AC3E}">
        <p14:creationId xmlns:p14="http://schemas.microsoft.com/office/powerpoint/2010/main" val="12758240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3617913" y="3382963"/>
            <a:ext cx="8574087" cy="1250950"/>
          </a:xfrm>
        </p:spPr>
        <p:txBody>
          <a:bodyPr>
            <a:noAutofit/>
          </a:bodyPr>
          <a:lstStyle/>
          <a:p>
            <a:pPr marL="0" indent="0">
              <a:buNone/>
            </a:pPr>
            <a:r>
              <a:rPr lang="en-US" sz="4400" b="1">
                <a:solidFill>
                  <a:srgbClr val="A6CE38"/>
                </a:solidFill>
                <a:latin typeface="Gill Sans" charset="0"/>
                <a:ea typeface="Gill Sans" charset="0"/>
                <a:cs typeface="Gill Sans" charset="0"/>
              </a:rPr>
              <a:t>IDENTIFICADORES EN EL CONTEXTO NACIONAL</a:t>
            </a:r>
            <a:endParaRPr lang="en-US" sz="4000">
              <a:solidFill>
                <a:srgbClr val="A6CE38"/>
              </a:solidFill>
              <a:latin typeface="Gill Sans" charset="0"/>
              <a:ea typeface="Gill Sans" charset="0"/>
              <a:cs typeface="Gill Sans" charset="0"/>
            </a:endParaRPr>
          </a:p>
        </p:txBody>
      </p:sp>
    </p:spTree>
    <p:extLst>
      <p:ext uri="{BB962C8B-B14F-4D97-AF65-F5344CB8AC3E}">
        <p14:creationId xmlns:p14="http://schemas.microsoft.com/office/powerpoint/2010/main" val="11995844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89197-C48E-4CCB-B763-DEC7B23D2A57}"/>
              </a:ext>
            </a:extLst>
          </p:cNvPr>
          <p:cNvSpPr>
            <a:spLocks noGrp="1"/>
          </p:cNvSpPr>
          <p:nvPr>
            <p:ph type="title"/>
          </p:nvPr>
        </p:nvSpPr>
        <p:spPr/>
        <p:txBody>
          <a:bodyPr>
            <a:normAutofit fontScale="90000"/>
          </a:bodyPr>
          <a:lstStyle/>
          <a:p>
            <a:r>
              <a:rPr lang="en-GB">
                <a:solidFill>
                  <a:srgbClr val="A6CE38"/>
                </a:solidFill>
                <a:latin typeface="Gill Sans" charset="0"/>
                <a:ea typeface="Gill Sans" charset="0"/>
                <a:cs typeface="Gill Sans" charset="0"/>
              </a:rPr>
              <a:t>¿COMO PODEMOS MEJORAR LAS COSAS?</a:t>
            </a:r>
          </a:p>
        </p:txBody>
      </p:sp>
      <p:sp>
        <p:nvSpPr>
          <p:cNvPr id="3" name="Text Placeholder 2">
            <a:extLst>
              <a:ext uri="{FF2B5EF4-FFF2-40B4-BE49-F238E27FC236}">
                <a16:creationId xmlns:a16="http://schemas.microsoft.com/office/drawing/2014/main" id="{DE316F60-3781-4112-9ED7-DA92002CED4C}"/>
              </a:ext>
            </a:extLst>
          </p:cNvPr>
          <p:cNvSpPr>
            <a:spLocks noGrp="1"/>
          </p:cNvSpPr>
          <p:nvPr>
            <p:ph type="body" sz="quarter" idx="10"/>
          </p:nvPr>
        </p:nvSpPr>
        <p:spPr/>
        <p:txBody>
          <a:bodyPr>
            <a:normAutofit/>
          </a:bodyPr>
          <a:lstStyle/>
          <a:p>
            <a:r>
              <a:rPr lang="en-GB" sz="2800">
                <a:latin typeface="Gill Sans" charset="0"/>
                <a:ea typeface="Gill Sans" charset="0"/>
                <a:cs typeface="Gill Sans" charset="0"/>
              </a:rPr>
              <a:t>Sea </a:t>
            </a:r>
            <a:r>
              <a:rPr lang="en-GB" sz="2800" b="1">
                <a:solidFill>
                  <a:schemeClr val="tx1"/>
                </a:solidFill>
                <a:latin typeface="Gill Sans" charset="0"/>
                <a:ea typeface="Gill Sans" charset="0"/>
                <a:cs typeface="Gill Sans" charset="0"/>
              </a:rPr>
              <a:t>digital</a:t>
            </a:r>
            <a:r>
              <a:rPr lang="en-GB" sz="2800">
                <a:latin typeface="Gill Sans" charset="0"/>
                <a:ea typeface="Gill Sans" charset="0"/>
                <a:cs typeface="Gill Sans" charset="0"/>
              </a:rPr>
              <a:t> y </a:t>
            </a:r>
            <a:r>
              <a:rPr lang="en-GB" sz="2800" err="1">
                <a:latin typeface="Gill Sans" charset="0"/>
                <a:ea typeface="Gill Sans" charset="0"/>
                <a:cs typeface="Gill Sans" charset="0"/>
              </a:rPr>
              <a:t>esté</a:t>
            </a:r>
            <a:r>
              <a:rPr lang="en-GB" sz="2800">
                <a:latin typeface="Gill Sans" charset="0"/>
                <a:ea typeface="Gill Sans" charset="0"/>
                <a:cs typeface="Gill Sans" charset="0"/>
              </a:rPr>
              <a:t> </a:t>
            </a:r>
            <a:r>
              <a:rPr lang="en-GB" sz="2800" err="1">
                <a:latin typeface="Gill Sans" charset="0"/>
                <a:ea typeface="Gill Sans" charset="0"/>
                <a:cs typeface="Gill Sans" charset="0"/>
              </a:rPr>
              <a:t>en</a:t>
            </a:r>
            <a:r>
              <a:rPr lang="en-GB" sz="2800">
                <a:latin typeface="Gill Sans" charset="0"/>
                <a:ea typeface="Gill Sans" charset="0"/>
                <a:cs typeface="Gill Sans" charset="0"/>
              </a:rPr>
              <a:t> </a:t>
            </a:r>
            <a:r>
              <a:rPr lang="en-GB" sz="2800" err="1">
                <a:latin typeface="Gill Sans" charset="0"/>
                <a:ea typeface="Gill Sans" charset="0"/>
                <a:cs typeface="Gill Sans" charset="0"/>
              </a:rPr>
              <a:t>línea</a:t>
            </a:r>
            <a:r>
              <a:rPr lang="en-GB" sz="2800">
                <a:latin typeface="Gill Sans" charset="0"/>
                <a:ea typeface="Gill Sans" charset="0"/>
                <a:cs typeface="Gill Sans" charset="0"/>
              </a:rPr>
              <a:t>.</a:t>
            </a:r>
          </a:p>
          <a:p>
            <a:r>
              <a:rPr lang="en-GB" sz="2800">
                <a:latin typeface="Gill Sans" charset="0"/>
                <a:ea typeface="Gill Sans" charset="0"/>
                <a:cs typeface="Gill Sans" charset="0"/>
              </a:rPr>
              <a:t>Use </a:t>
            </a:r>
            <a:r>
              <a:rPr lang="en-GB" sz="2800" err="1">
                <a:latin typeface="Gill Sans" charset="0"/>
                <a:ea typeface="Gill Sans" charset="0"/>
                <a:cs typeface="Gill Sans" charset="0"/>
              </a:rPr>
              <a:t>sistemas</a:t>
            </a:r>
            <a:r>
              <a:rPr lang="en-GB" sz="2800" b="1">
                <a:solidFill>
                  <a:schemeClr val="tx1"/>
                </a:solidFill>
                <a:latin typeface="Gill Sans" charset="0"/>
                <a:ea typeface="Gill Sans" charset="0"/>
                <a:cs typeface="Gill Sans" charset="0"/>
              </a:rPr>
              <a:t> </a:t>
            </a:r>
            <a:r>
              <a:rPr lang="en-GB" sz="2800" b="1" err="1">
                <a:solidFill>
                  <a:schemeClr val="tx1"/>
                </a:solidFill>
                <a:latin typeface="Gill Sans" charset="0"/>
                <a:ea typeface="Gill Sans" charset="0"/>
                <a:cs typeface="Gill Sans" charset="0"/>
              </a:rPr>
              <a:t>abiertos</a:t>
            </a:r>
            <a:r>
              <a:rPr lang="en-GB" sz="2800" b="1">
                <a:solidFill>
                  <a:schemeClr val="tx1"/>
                </a:solidFill>
                <a:latin typeface="Gill Sans" charset="0"/>
                <a:ea typeface="Gill Sans" charset="0"/>
                <a:cs typeface="Gill Sans" charset="0"/>
              </a:rPr>
              <a:t> </a:t>
            </a:r>
            <a:r>
              <a:rPr lang="en-GB" sz="2800">
                <a:latin typeface="Gill Sans" charset="0"/>
                <a:ea typeface="Gill Sans" charset="0"/>
                <a:cs typeface="Gill Sans" charset="0"/>
              </a:rPr>
              <a:t>y </a:t>
            </a:r>
            <a:r>
              <a:rPr lang="en-GB" sz="2800" err="1">
                <a:latin typeface="Gill Sans" charset="0"/>
                <a:ea typeface="Gill Sans" charset="0"/>
                <a:cs typeface="Gill Sans" charset="0"/>
              </a:rPr>
              <a:t>compartidos</a:t>
            </a:r>
            <a:r>
              <a:rPr lang="en-GB" sz="2800">
                <a:latin typeface="Gill Sans" charset="0"/>
                <a:ea typeface="Gill Sans" charset="0"/>
                <a:cs typeface="Gill Sans" charset="0"/>
              </a:rPr>
              <a:t> </a:t>
            </a:r>
            <a:r>
              <a:rPr lang="en-GB" sz="2800" err="1">
                <a:latin typeface="Gill Sans" charset="0"/>
                <a:ea typeface="Gill Sans" charset="0"/>
                <a:cs typeface="Gill Sans" charset="0"/>
              </a:rPr>
              <a:t>siempre</a:t>
            </a:r>
            <a:r>
              <a:rPr lang="en-GB" sz="2800">
                <a:latin typeface="Gill Sans" charset="0"/>
                <a:ea typeface="Gill Sans" charset="0"/>
                <a:cs typeface="Gill Sans" charset="0"/>
              </a:rPr>
              <a:t> que sea </a:t>
            </a:r>
            <a:r>
              <a:rPr lang="en-GB" sz="2800" err="1">
                <a:latin typeface="Gill Sans" charset="0"/>
                <a:ea typeface="Gill Sans" charset="0"/>
                <a:cs typeface="Gill Sans" charset="0"/>
              </a:rPr>
              <a:t>posible</a:t>
            </a:r>
            <a:endParaRPr lang="en-GB" sz="2800">
              <a:latin typeface="Gill Sans" charset="0"/>
              <a:ea typeface="Gill Sans" charset="0"/>
              <a:cs typeface="Gill Sans" charset="0"/>
            </a:endParaRPr>
          </a:p>
          <a:p>
            <a:r>
              <a:rPr lang="en-GB" sz="2800" err="1">
                <a:latin typeface="Gill Sans" charset="0"/>
                <a:ea typeface="Gill Sans" charset="0"/>
                <a:cs typeface="Gill Sans" charset="0"/>
              </a:rPr>
              <a:t>Intente</a:t>
            </a:r>
            <a:r>
              <a:rPr lang="en-GB" sz="2800">
                <a:latin typeface="Gill Sans" charset="0"/>
                <a:ea typeface="Gill Sans" charset="0"/>
                <a:cs typeface="Gill Sans" charset="0"/>
              </a:rPr>
              <a:t> </a:t>
            </a:r>
            <a:r>
              <a:rPr lang="en-GB" sz="2800" b="1" err="1">
                <a:solidFill>
                  <a:schemeClr val="tx1"/>
                </a:solidFill>
                <a:latin typeface="Gill Sans" charset="0"/>
                <a:ea typeface="Gill Sans" charset="0"/>
                <a:cs typeface="Gill Sans" charset="0"/>
              </a:rPr>
              <a:t>automatizar</a:t>
            </a:r>
            <a:r>
              <a:rPr lang="en-GB" sz="2800">
                <a:latin typeface="Gill Sans" charset="0"/>
                <a:ea typeface="Gill Sans" charset="0"/>
                <a:cs typeface="Gill Sans" charset="0"/>
              </a:rPr>
              <a:t> </a:t>
            </a:r>
            <a:r>
              <a:rPr lang="en-GB" sz="2800" err="1">
                <a:latin typeface="Gill Sans" charset="0"/>
                <a:ea typeface="Gill Sans" charset="0"/>
                <a:cs typeface="Gill Sans" charset="0"/>
              </a:rPr>
              <a:t>todo</a:t>
            </a:r>
            <a:r>
              <a:rPr lang="en-GB" sz="2800">
                <a:latin typeface="Gill Sans" charset="0"/>
                <a:ea typeface="Gill Sans" charset="0"/>
                <a:cs typeface="Gill Sans" charset="0"/>
              </a:rPr>
              <a:t> lo que </a:t>
            </a:r>
            <a:r>
              <a:rPr lang="en-GB" sz="2800" err="1">
                <a:latin typeface="Gill Sans" charset="0"/>
                <a:ea typeface="Gill Sans" charset="0"/>
                <a:cs typeface="Gill Sans" charset="0"/>
              </a:rPr>
              <a:t>pueda</a:t>
            </a:r>
            <a:endParaRPr lang="en-GB" sz="2800">
              <a:latin typeface="Gill Sans" charset="0"/>
              <a:ea typeface="Gill Sans" charset="0"/>
              <a:cs typeface="Gill Sans" charset="0"/>
            </a:endParaRPr>
          </a:p>
          <a:p>
            <a:pPr marL="0" indent="0">
              <a:buNone/>
            </a:pPr>
            <a:endParaRPr lang="en-GB" sz="2800">
              <a:latin typeface="Gill Sans" charset="0"/>
              <a:ea typeface="Gill Sans" charset="0"/>
              <a:cs typeface="Gill Sans" charset="0"/>
            </a:endParaRPr>
          </a:p>
          <a:p>
            <a:pPr marL="0" indent="0">
              <a:buNone/>
            </a:pPr>
            <a:r>
              <a:rPr lang="en-GB" sz="2800">
                <a:latin typeface="Gill Sans" charset="0"/>
                <a:ea typeface="Gill Sans" charset="0"/>
                <a:cs typeface="Gill Sans" charset="0"/>
              </a:rPr>
              <a:t>Y </a:t>
            </a:r>
            <a:r>
              <a:rPr lang="en-GB" sz="2800" err="1">
                <a:latin typeface="Gill Sans" charset="0"/>
                <a:ea typeface="Gill Sans" charset="0"/>
                <a:cs typeface="Gill Sans" charset="0"/>
              </a:rPr>
              <a:t>finalmente</a:t>
            </a:r>
            <a:r>
              <a:rPr lang="en-GB" sz="2800">
                <a:latin typeface="Gill Sans" charset="0"/>
                <a:ea typeface="Gill Sans" charset="0"/>
                <a:cs typeface="Gill Sans" charset="0"/>
              </a:rPr>
              <a:t>… ¡Use </a:t>
            </a:r>
            <a:r>
              <a:rPr lang="en-GB" sz="2800" b="1" err="1">
                <a:solidFill>
                  <a:schemeClr val="tx1"/>
                </a:solidFill>
                <a:latin typeface="Gill Sans" charset="0"/>
                <a:ea typeface="Gill Sans" charset="0"/>
                <a:cs typeface="Gill Sans" charset="0"/>
              </a:rPr>
              <a:t>identificadores</a:t>
            </a:r>
            <a:r>
              <a:rPr lang="en-GB" sz="2800">
                <a:latin typeface="Gill Sans" charset="0"/>
                <a:ea typeface="Gill Sans" charset="0"/>
                <a:cs typeface="Gill Sans" charset="0"/>
              </a:rPr>
              <a:t> para personas, </a:t>
            </a:r>
            <a:r>
              <a:rPr lang="en-GB" sz="2800" err="1">
                <a:latin typeface="Gill Sans" charset="0"/>
                <a:ea typeface="Gill Sans" charset="0"/>
                <a:cs typeface="Gill Sans" charset="0"/>
              </a:rPr>
              <a:t>lugares</a:t>
            </a:r>
            <a:r>
              <a:rPr lang="en-GB" sz="2800">
                <a:latin typeface="Gill Sans" charset="0"/>
                <a:ea typeface="Gill Sans" charset="0"/>
                <a:cs typeface="Gill Sans" charset="0"/>
              </a:rPr>
              <a:t> y </a:t>
            </a:r>
            <a:r>
              <a:rPr lang="en-GB" sz="2800" err="1">
                <a:latin typeface="Gill Sans" charset="0"/>
                <a:ea typeface="Gill Sans" charset="0"/>
                <a:cs typeface="Gill Sans" charset="0"/>
              </a:rPr>
              <a:t>cosas</a:t>
            </a:r>
            <a:r>
              <a:rPr lang="en-GB" sz="2800">
                <a:latin typeface="Gill Sans" charset="0"/>
                <a:ea typeface="Gill Sans" charset="0"/>
                <a:cs typeface="Gill Sans" charset="0"/>
              </a:rPr>
              <a:t>!</a:t>
            </a:r>
          </a:p>
        </p:txBody>
      </p:sp>
      <p:sp>
        <p:nvSpPr>
          <p:cNvPr id="5" name="Retângulo 4">
            <a:extLst>
              <a:ext uri="{FF2B5EF4-FFF2-40B4-BE49-F238E27FC236}">
                <a16:creationId xmlns:a16="http://schemas.microsoft.com/office/drawing/2014/main" id="{3FA6BB68-E3AB-9E42-909A-B44FAF03E795}"/>
              </a:ext>
            </a:extLst>
          </p:cNvPr>
          <p:cNvSpPr/>
          <p:nvPr/>
        </p:nvSpPr>
        <p:spPr>
          <a:xfrm>
            <a:off x="685801" y="5151611"/>
            <a:ext cx="10820400" cy="954107"/>
          </a:xfrm>
          <a:prstGeom prst="rect">
            <a:avLst/>
          </a:prstGeom>
        </p:spPr>
        <p:txBody>
          <a:bodyPr wrap="square">
            <a:spAutoFit/>
          </a:bodyPr>
          <a:lstStyle/>
          <a:p>
            <a:r>
              <a:rPr lang="en-GB" sz="2800" b="1" i="1" dirty="0" err="1">
                <a:latin typeface="Gill Sans" charset="0"/>
                <a:ea typeface="Gill Sans" charset="0"/>
                <a:cs typeface="Gill Sans" charset="0"/>
              </a:rPr>
              <a:t>Entonces</a:t>
            </a:r>
            <a:r>
              <a:rPr lang="en-GB" sz="2800" b="1" i="1" dirty="0">
                <a:latin typeface="Gill Sans" charset="0"/>
                <a:ea typeface="Gill Sans" charset="0"/>
                <a:cs typeface="Gill Sans" charset="0"/>
              </a:rPr>
              <a:t>, ¿</a:t>
            </a:r>
            <a:r>
              <a:rPr lang="en-GB" sz="2800" b="1" i="1" dirty="0" err="1">
                <a:latin typeface="Gill Sans" charset="0"/>
                <a:ea typeface="Gill Sans" charset="0"/>
                <a:cs typeface="Gill Sans" charset="0"/>
              </a:rPr>
              <a:t>como</a:t>
            </a:r>
            <a:r>
              <a:rPr lang="en-GB" sz="2800" b="1" i="1" dirty="0">
                <a:latin typeface="Gill Sans" charset="0"/>
                <a:ea typeface="Gill Sans" charset="0"/>
                <a:cs typeface="Gill Sans" charset="0"/>
              </a:rPr>
              <a:t> </a:t>
            </a:r>
            <a:r>
              <a:rPr lang="en-GB" sz="2800" b="1" i="1" dirty="0" err="1">
                <a:latin typeface="Gill Sans" charset="0"/>
                <a:ea typeface="Gill Sans" charset="0"/>
                <a:cs typeface="Gill Sans" charset="0"/>
              </a:rPr>
              <a:t>los</a:t>
            </a:r>
            <a:r>
              <a:rPr lang="en-GB" sz="2800" b="1" i="1" dirty="0">
                <a:latin typeface="Gill Sans" charset="0"/>
                <a:ea typeface="Gill Sans" charset="0"/>
                <a:cs typeface="Gill Sans" charset="0"/>
              </a:rPr>
              <a:t> </a:t>
            </a:r>
            <a:r>
              <a:rPr lang="en-GB" sz="2800" b="1" i="1" dirty="0" err="1">
                <a:latin typeface="Gill Sans" charset="0"/>
                <a:ea typeface="Gill Sans" charset="0"/>
                <a:cs typeface="Gill Sans" charset="0"/>
              </a:rPr>
              <a:t>identificadores</a:t>
            </a:r>
            <a:r>
              <a:rPr lang="en-GB" sz="2800" b="1" i="1" dirty="0">
                <a:latin typeface="Gill Sans" charset="0"/>
                <a:ea typeface="Gill Sans" charset="0"/>
                <a:cs typeface="Gill Sans" charset="0"/>
              </a:rPr>
              <a:t> </a:t>
            </a:r>
            <a:r>
              <a:rPr lang="en-GB" sz="2800" b="1" i="1" dirty="0" err="1">
                <a:latin typeface="Gill Sans" charset="0"/>
                <a:ea typeface="Gill Sans" charset="0"/>
                <a:cs typeface="Gill Sans" charset="0"/>
              </a:rPr>
              <a:t>ya</a:t>
            </a:r>
            <a:r>
              <a:rPr lang="en-GB" sz="2800" b="1" i="1" dirty="0">
                <a:latin typeface="Gill Sans" charset="0"/>
                <a:ea typeface="Gill Sans" charset="0"/>
                <a:cs typeface="Gill Sans" charset="0"/>
              </a:rPr>
              <a:t> </a:t>
            </a:r>
            <a:r>
              <a:rPr lang="en-GB" sz="2800" b="1" i="1" dirty="0" err="1">
                <a:latin typeface="Gill Sans" charset="0"/>
                <a:ea typeface="Gill Sans" charset="0"/>
                <a:cs typeface="Gill Sans" charset="0"/>
              </a:rPr>
              <a:t>están</a:t>
            </a:r>
            <a:r>
              <a:rPr lang="en-GB" sz="2800" b="1" i="1" dirty="0">
                <a:latin typeface="Gill Sans" charset="0"/>
                <a:ea typeface="Gill Sans" charset="0"/>
                <a:cs typeface="Gill Sans" charset="0"/>
              </a:rPr>
              <a:t> </a:t>
            </a:r>
            <a:r>
              <a:rPr lang="en-GB" sz="2800" b="1" i="1" dirty="0" err="1">
                <a:latin typeface="Gill Sans" charset="0"/>
                <a:ea typeface="Gill Sans" charset="0"/>
                <a:cs typeface="Gill Sans" charset="0"/>
              </a:rPr>
              <a:t>trabajando</a:t>
            </a:r>
            <a:r>
              <a:rPr lang="en-GB" sz="2800" b="1" i="1" dirty="0">
                <a:latin typeface="Gill Sans" charset="0"/>
                <a:ea typeface="Gill Sans" charset="0"/>
                <a:cs typeface="Gill Sans" charset="0"/>
              </a:rPr>
              <a:t> </a:t>
            </a:r>
            <a:r>
              <a:rPr lang="en-GB" sz="2800" b="1" i="1" dirty="0" err="1">
                <a:latin typeface="Gill Sans" charset="0"/>
                <a:ea typeface="Gill Sans" charset="0"/>
                <a:cs typeface="Gill Sans" charset="0"/>
              </a:rPr>
              <a:t>juntos</a:t>
            </a:r>
            <a:r>
              <a:rPr lang="en-GB" sz="2800" b="1" i="1" dirty="0">
                <a:latin typeface="Gill Sans" charset="0"/>
                <a:ea typeface="Gill Sans" charset="0"/>
                <a:cs typeface="Gill Sans" charset="0"/>
              </a:rPr>
              <a:t>?</a:t>
            </a:r>
          </a:p>
        </p:txBody>
      </p:sp>
    </p:spTree>
    <p:extLst>
      <p:ext uri="{BB962C8B-B14F-4D97-AF65-F5344CB8AC3E}">
        <p14:creationId xmlns:p14="http://schemas.microsoft.com/office/powerpoint/2010/main" val="6565874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29C08-4EA9-451D-BE11-EC6E5D41344D}"/>
              </a:ext>
            </a:extLst>
          </p:cNvPr>
          <p:cNvSpPr>
            <a:spLocks noGrp="1"/>
          </p:cNvSpPr>
          <p:nvPr>
            <p:ph type="title"/>
          </p:nvPr>
        </p:nvSpPr>
        <p:spPr/>
        <p:txBody>
          <a:bodyPr>
            <a:normAutofit/>
          </a:bodyPr>
          <a:lstStyle/>
          <a:p>
            <a:r>
              <a:rPr lang="en-GB">
                <a:latin typeface="Gill Sans" charset="0"/>
                <a:ea typeface="Gill Sans" charset="0"/>
                <a:cs typeface="Gill Sans" charset="0"/>
              </a:rPr>
              <a:t>Italia: </a:t>
            </a:r>
            <a:r>
              <a:rPr lang="en-GB" err="1">
                <a:solidFill>
                  <a:srgbClr val="A6CE38"/>
                </a:solidFill>
                <a:latin typeface="Gill Sans" charset="0"/>
                <a:ea typeface="Gill Sans" charset="0"/>
                <a:cs typeface="Gill Sans" charset="0"/>
              </a:rPr>
              <a:t>una</a:t>
            </a:r>
            <a:r>
              <a:rPr lang="en-GB">
                <a:solidFill>
                  <a:srgbClr val="A6CE38"/>
                </a:solidFill>
                <a:latin typeface="Gill Sans" charset="0"/>
                <a:ea typeface="Gill Sans" charset="0"/>
                <a:cs typeface="Gill Sans" charset="0"/>
              </a:rPr>
              <a:t> </a:t>
            </a:r>
            <a:r>
              <a:rPr lang="en-GB" err="1">
                <a:solidFill>
                  <a:srgbClr val="A6CE38"/>
                </a:solidFill>
                <a:latin typeface="Gill Sans" charset="0"/>
                <a:ea typeface="Gill Sans" charset="0"/>
                <a:cs typeface="Gill Sans" charset="0"/>
              </a:rPr>
              <a:t>plataforma</a:t>
            </a:r>
            <a:r>
              <a:rPr lang="en-GB">
                <a:solidFill>
                  <a:srgbClr val="A6CE38"/>
                </a:solidFill>
                <a:latin typeface="Gill Sans" charset="0"/>
                <a:ea typeface="Gill Sans" charset="0"/>
                <a:cs typeface="Gill Sans" charset="0"/>
              </a:rPr>
              <a:t> </a:t>
            </a:r>
            <a:r>
              <a:rPr lang="en-GB" err="1">
                <a:solidFill>
                  <a:srgbClr val="A6CE38"/>
                </a:solidFill>
                <a:latin typeface="Gill Sans" charset="0"/>
                <a:ea typeface="Gill Sans" charset="0"/>
                <a:cs typeface="Gill Sans" charset="0"/>
              </a:rPr>
              <a:t>única</a:t>
            </a:r>
            <a:endParaRPr lang="en-GB">
              <a:latin typeface="Gill Sans" charset="0"/>
              <a:ea typeface="Gill Sans" charset="0"/>
              <a:cs typeface="Gill Sans" charset="0"/>
            </a:endParaRPr>
          </a:p>
        </p:txBody>
      </p:sp>
      <p:sp>
        <p:nvSpPr>
          <p:cNvPr id="3" name="Text Placeholder 2">
            <a:extLst>
              <a:ext uri="{FF2B5EF4-FFF2-40B4-BE49-F238E27FC236}">
                <a16:creationId xmlns:a16="http://schemas.microsoft.com/office/drawing/2014/main" id="{4570C4C8-DB1B-4645-B14D-1BADA3EDDF2B}"/>
              </a:ext>
            </a:extLst>
          </p:cNvPr>
          <p:cNvSpPr>
            <a:spLocks noGrp="1"/>
          </p:cNvSpPr>
          <p:nvPr>
            <p:ph type="body" sz="quarter" idx="10"/>
          </p:nvPr>
        </p:nvSpPr>
        <p:spPr/>
        <p:txBody>
          <a:bodyPr>
            <a:normAutofit fontScale="92500" lnSpcReduction="20000"/>
          </a:bodyPr>
          <a:lstStyle/>
          <a:p>
            <a:pPr>
              <a:spcAft>
                <a:spcPts val="1200"/>
              </a:spcAft>
            </a:pPr>
            <a:r>
              <a:rPr lang="en-GB" dirty="0" err="1">
                <a:latin typeface="Gill Sans" charset="0"/>
                <a:ea typeface="Gill Sans" charset="0"/>
                <a:cs typeface="Gill Sans" charset="0"/>
              </a:rPr>
              <a:t>Cineca</a:t>
            </a:r>
            <a:r>
              <a:rPr lang="en-GB" dirty="0">
                <a:latin typeface="Gill Sans" charset="0"/>
                <a:ea typeface="Gill Sans" charset="0"/>
                <a:cs typeface="Gill Sans" charset="0"/>
              </a:rPr>
              <a:t> </a:t>
            </a:r>
            <a:r>
              <a:rPr lang="en-GB" dirty="0" err="1">
                <a:latin typeface="Gill Sans" charset="0"/>
                <a:ea typeface="Gill Sans" charset="0"/>
                <a:cs typeface="Gill Sans" charset="0"/>
              </a:rPr>
              <a:t>creó</a:t>
            </a:r>
            <a:r>
              <a:rPr lang="en-GB" dirty="0">
                <a:latin typeface="Gill Sans" charset="0"/>
                <a:ea typeface="Gill Sans" charset="0"/>
                <a:cs typeface="Gill Sans" charset="0"/>
              </a:rPr>
              <a:t> un </a:t>
            </a:r>
            <a:r>
              <a:rPr lang="en-GB" dirty="0" err="1">
                <a:latin typeface="Gill Sans" charset="0"/>
                <a:ea typeface="Gill Sans" charset="0"/>
                <a:cs typeface="Gill Sans" charset="0"/>
              </a:rPr>
              <a:t>consórcio</a:t>
            </a:r>
            <a:r>
              <a:rPr lang="en-GB" dirty="0">
                <a:latin typeface="Gill Sans" charset="0"/>
                <a:ea typeface="Gill Sans" charset="0"/>
                <a:cs typeface="Gill Sans" charset="0"/>
              </a:rPr>
              <a:t> </a:t>
            </a:r>
            <a:r>
              <a:rPr lang="en-GB" dirty="0" err="1">
                <a:latin typeface="Gill Sans" charset="0"/>
                <a:ea typeface="Gill Sans" charset="0"/>
                <a:cs typeface="Gill Sans" charset="0"/>
              </a:rPr>
              <a:t>nacional</a:t>
            </a:r>
            <a:r>
              <a:rPr lang="en-GB" dirty="0">
                <a:latin typeface="Gill Sans" charset="0"/>
                <a:ea typeface="Gill Sans" charset="0"/>
                <a:cs typeface="Gill Sans" charset="0"/>
              </a:rPr>
              <a:t> ORCID </a:t>
            </a:r>
            <a:r>
              <a:rPr lang="en-GB" dirty="0" err="1">
                <a:latin typeface="Gill Sans" charset="0"/>
                <a:ea typeface="Gill Sans" charset="0"/>
                <a:cs typeface="Gill Sans" charset="0"/>
              </a:rPr>
              <a:t>en</a:t>
            </a:r>
            <a:r>
              <a:rPr lang="en-GB" dirty="0">
                <a:latin typeface="Gill Sans" charset="0"/>
                <a:ea typeface="Gill Sans" charset="0"/>
                <a:cs typeface="Gill Sans" charset="0"/>
              </a:rPr>
              <a:t> Italia </a:t>
            </a:r>
            <a:r>
              <a:rPr lang="en-GB" dirty="0" err="1">
                <a:latin typeface="Gill Sans" charset="0"/>
                <a:ea typeface="Gill Sans" charset="0"/>
                <a:cs typeface="Gill Sans" charset="0"/>
              </a:rPr>
              <a:t>en</a:t>
            </a:r>
            <a:r>
              <a:rPr lang="en-GB" dirty="0">
                <a:latin typeface="Gill Sans" charset="0"/>
                <a:ea typeface="Gill Sans" charset="0"/>
                <a:cs typeface="Gill Sans" charset="0"/>
              </a:rPr>
              <a:t> el 2016 </a:t>
            </a:r>
          </a:p>
          <a:p>
            <a:pPr>
              <a:spcAft>
                <a:spcPts val="1200"/>
              </a:spcAft>
            </a:pPr>
            <a:r>
              <a:rPr lang="en-GB" dirty="0">
                <a:latin typeface="Gill Sans" charset="0"/>
                <a:ea typeface="Gill Sans" charset="0"/>
                <a:cs typeface="Gill Sans" charset="0"/>
              </a:rPr>
              <a:t>70 </a:t>
            </a:r>
            <a:r>
              <a:rPr lang="en-GB" dirty="0" err="1">
                <a:latin typeface="Gill Sans" charset="0"/>
                <a:ea typeface="Gill Sans" charset="0"/>
                <a:cs typeface="Gill Sans" charset="0"/>
              </a:rPr>
              <a:t>Universidades</a:t>
            </a:r>
            <a:r>
              <a:rPr lang="en-GB" dirty="0">
                <a:latin typeface="Gill Sans" charset="0"/>
                <a:ea typeface="Gill Sans" charset="0"/>
                <a:cs typeface="Gill Sans" charset="0"/>
              </a:rPr>
              <a:t> y 4 </a:t>
            </a:r>
            <a:r>
              <a:rPr lang="en-GB" dirty="0" err="1">
                <a:latin typeface="Gill Sans" charset="0"/>
                <a:ea typeface="Gill Sans" charset="0"/>
                <a:cs typeface="Gill Sans" charset="0"/>
              </a:rPr>
              <a:t>centros</a:t>
            </a:r>
            <a:r>
              <a:rPr lang="en-GB" dirty="0">
                <a:latin typeface="Gill Sans" charset="0"/>
                <a:ea typeface="Gill Sans" charset="0"/>
                <a:cs typeface="Gill Sans" charset="0"/>
              </a:rPr>
              <a:t> de </a:t>
            </a:r>
            <a:r>
              <a:rPr lang="en-GB" dirty="0" err="1">
                <a:latin typeface="Gill Sans" charset="0"/>
                <a:ea typeface="Gill Sans" charset="0"/>
                <a:cs typeface="Gill Sans" charset="0"/>
              </a:rPr>
              <a:t>investigación</a:t>
            </a:r>
            <a:r>
              <a:rPr lang="en-GB" dirty="0">
                <a:latin typeface="Gill Sans" charset="0"/>
                <a:ea typeface="Gill Sans" charset="0"/>
                <a:cs typeface="Gill Sans" charset="0"/>
              </a:rPr>
              <a:t> se </a:t>
            </a:r>
            <a:r>
              <a:rPr lang="en-GB" dirty="0" err="1">
                <a:latin typeface="Gill Sans" charset="0"/>
                <a:ea typeface="Gill Sans" charset="0"/>
                <a:cs typeface="Gill Sans" charset="0"/>
              </a:rPr>
              <a:t>unieron</a:t>
            </a:r>
            <a:r>
              <a:rPr lang="en-GB" dirty="0">
                <a:latin typeface="Gill Sans" charset="0"/>
                <a:ea typeface="Gill Sans" charset="0"/>
                <a:cs typeface="Gill Sans" charset="0"/>
              </a:rPr>
              <a:t> </a:t>
            </a:r>
            <a:r>
              <a:rPr lang="en-GB" dirty="0" err="1">
                <a:latin typeface="Gill Sans" charset="0"/>
                <a:ea typeface="Gill Sans" charset="0"/>
                <a:cs typeface="Gill Sans" charset="0"/>
              </a:rPr>
              <a:t>incialmente</a:t>
            </a:r>
            <a:r>
              <a:rPr lang="en-GB" dirty="0">
                <a:latin typeface="Gill Sans" charset="0"/>
                <a:ea typeface="Gill Sans" charset="0"/>
                <a:cs typeface="Gill Sans" charset="0"/>
              </a:rPr>
              <a:t>, </a:t>
            </a:r>
            <a:r>
              <a:rPr lang="en-GB" dirty="0" err="1">
                <a:latin typeface="Gill Sans" charset="0"/>
                <a:ea typeface="Gill Sans" charset="0"/>
                <a:cs typeface="Gill Sans" charset="0"/>
              </a:rPr>
              <a:t>otros</a:t>
            </a:r>
            <a:r>
              <a:rPr lang="en-GB" dirty="0">
                <a:latin typeface="Gill Sans" charset="0"/>
                <a:ea typeface="Gill Sans" charset="0"/>
                <a:cs typeface="Gill Sans" charset="0"/>
              </a:rPr>
              <a:t> </a:t>
            </a:r>
            <a:r>
              <a:rPr lang="en-GB" dirty="0" err="1">
                <a:latin typeface="Gill Sans" charset="0"/>
                <a:ea typeface="Gill Sans" charset="0"/>
                <a:cs typeface="Gill Sans" charset="0"/>
              </a:rPr>
              <a:t>siguieron</a:t>
            </a:r>
            <a:r>
              <a:rPr lang="en-GB" dirty="0">
                <a:latin typeface="Gill Sans" charset="0"/>
                <a:ea typeface="Gill Sans" charset="0"/>
                <a:cs typeface="Gill Sans" charset="0"/>
              </a:rPr>
              <a:t> </a:t>
            </a:r>
          </a:p>
          <a:p>
            <a:pPr>
              <a:spcAft>
                <a:spcPts val="1200"/>
              </a:spcAft>
            </a:pPr>
            <a:r>
              <a:rPr lang="en-GB" dirty="0">
                <a:latin typeface="Gill Sans" charset="0"/>
                <a:ea typeface="Gill Sans" charset="0"/>
                <a:cs typeface="Gill Sans" charset="0"/>
              </a:rPr>
              <a:t>ANVUR (</a:t>
            </a:r>
            <a:r>
              <a:rPr lang="en-GB" dirty="0" err="1">
                <a:latin typeface="Gill Sans" charset="0"/>
                <a:ea typeface="Gill Sans" charset="0"/>
                <a:cs typeface="Gill Sans" charset="0"/>
              </a:rPr>
              <a:t>agencia</a:t>
            </a:r>
            <a:r>
              <a:rPr lang="en-GB" dirty="0">
                <a:latin typeface="Gill Sans" charset="0"/>
                <a:ea typeface="Gill Sans" charset="0"/>
                <a:cs typeface="Gill Sans" charset="0"/>
              </a:rPr>
              <a:t> </a:t>
            </a:r>
            <a:r>
              <a:rPr lang="en-GB" dirty="0" err="1">
                <a:latin typeface="Gill Sans" charset="0"/>
                <a:ea typeface="Gill Sans" charset="0"/>
                <a:cs typeface="Gill Sans" charset="0"/>
              </a:rPr>
              <a:t>nacional</a:t>
            </a:r>
            <a:r>
              <a:rPr lang="en-GB" dirty="0">
                <a:latin typeface="Gill Sans" charset="0"/>
                <a:ea typeface="Gill Sans" charset="0"/>
                <a:cs typeface="Gill Sans" charset="0"/>
              </a:rPr>
              <a:t> de </a:t>
            </a:r>
            <a:r>
              <a:rPr lang="en-GB" dirty="0" err="1">
                <a:latin typeface="Gill Sans" charset="0"/>
                <a:ea typeface="Gill Sans" charset="0"/>
                <a:cs typeface="Gill Sans" charset="0"/>
              </a:rPr>
              <a:t>evaluación</a:t>
            </a:r>
            <a:r>
              <a:rPr lang="en-GB" dirty="0">
                <a:latin typeface="Gill Sans" charset="0"/>
                <a:ea typeface="Gill Sans" charset="0"/>
                <a:cs typeface="Gill Sans" charset="0"/>
              </a:rPr>
              <a:t> </a:t>
            </a:r>
            <a:r>
              <a:rPr lang="en-GB" dirty="0" err="1">
                <a:latin typeface="Gill Sans" charset="0"/>
                <a:ea typeface="Gill Sans" charset="0"/>
                <a:cs typeface="Gill Sans" charset="0"/>
              </a:rPr>
              <a:t>ciantífica</a:t>
            </a:r>
            <a:r>
              <a:rPr lang="en-GB" dirty="0">
                <a:latin typeface="Gill Sans" charset="0"/>
                <a:ea typeface="Gill Sans" charset="0"/>
                <a:cs typeface="Gill Sans" charset="0"/>
              </a:rPr>
              <a:t>) y la </a:t>
            </a:r>
            <a:r>
              <a:rPr lang="en-US" dirty="0" err="1">
                <a:latin typeface="Gill Sans MT" charset="0"/>
                <a:ea typeface="Gill Sans MT" charset="0"/>
                <a:cs typeface="Gill Sans MT" charset="0"/>
              </a:rPr>
              <a:t>Conferencia</a:t>
            </a:r>
            <a:r>
              <a:rPr lang="en-US" dirty="0">
                <a:latin typeface="Gill Sans MT" charset="0"/>
                <a:ea typeface="Gill Sans MT" charset="0"/>
                <a:cs typeface="Gill Sans MT" charset="0"/>
              </a:rPr>
              <a:t> de </a:t>
            </a:r>
            <a:r>
              <a:rPr lang="en-US" dirty="0" err="1">
                <a:latin typeface="Gill Sans MT" charset="0"/>
                <a:ea typeface="Gill Sans MT" charset="0"/>
                <a:cs typeface="Gill Sans MT" charset="0"/>
              </a:rPr>
              <a:t>Rectores</a:t>
            </a:r>
            <a:r>
              <a:rPr lang="en-US" dirty="0">
                <a:latin typeface="Gill Sans MT" charset="0"/>
                <a:ea typeface="Gill Sans MT" charset="0"/>
                <a:cs typeface="Gill Sans MT" charset="0"/>
              </a:rPr>
              <a:t> de las </a:t>
            </a:r>
            <a:r>
              <a:rPr lang="en-US" dirty="0" err="1">
                <a:latin typeface="Gill Sans MT" charset="0"/>
                <a:ea typeface="Gill Sans MT" charset="0"/>
                <a:cs typeface="Gill Sans MT" charset="0"/>
              </a:rPr>
              <a:t>Universidades</a:t>
            </a:r>
            <a:r>
              <a:rPr lang="en-US" dirty="0">
                <a:latin typeface="Gill Sans MT" charset="0"/>
                <a:ea typeface="Gill Sans MT" charset="0"/>
                <a:cs typeface="Gill Sans MT" charset="0"/>
              </a:rPr>
              <a:t> </a:t>
            </a:r>
            <a:r>
              <a:rPr lang="en-US" dirty="0" err="1">
                <a:latin typeface="Gill Sans MT" charset="0"/>
                <a:ea typeface="Gill Sans MT" charset="0"/>
                <a:cs typeface="Gill Sans MT" charset="0"/>
              </a:rPr>
              <a:t>Italianas</a:t>
            </a:r>
            <a:r>
              <a:rPr lang="en-US" dirty="0">
                <a:latin typeface="Gill Sans MT" charset="0"/>
                <a:ea typeface="Gill Sans MT" charset="0"/>
                <a:cs typeface="Gill Sans MT" charset="0"/>
              </a:rPr>
              <a:t> </a:t>
            </a:r>
            <a:r>
              <a:rPr lang="en-GB" dirty="0">
                <a:latin typeface="Gill Sans" charset="0"/>
                <a:ea typeface="Gill Sans" charset="0"/>
                <a:cs typeface="Gill Sans" charset="0"/>
              </a:rPr>
              <a:t>(CRUI) </a:t>
            </a:r>
            <a:r>
              <a:rPr lang="en-GB" dirty="0" err="1">
                <a:latin typeface="Gill Sans" charset="0"/>
                <a:ea typeface="Gill Sans" charset="0"/>
                <a:cs typeface="Gill Sans" charset="0"/>
              </a:rPr>
              <a:t>lanzaron</a:t>
            </a:r>
            <a:r>
              <a:rPr lang="en-GB" dirty="0">
                <a:latin typeface="Gill Sans" charset="0"/>
                <a:ea typeface="Gill Sans" charset="0"/>
                <a:cs typeface="Gill Sans" charset="0"/>
              </a:rPr>
              <a:t> </a:t>
            </a:r>
            <a:r>
              <a:rPr lang="en-GB" dirty="0" err="1">
                <a:latin typeface="Gill Sans" charset="0"/>
                <a:ea typeface="Gill Sans" charset="0"/>
                <a:cs typeface="Gill Sans" charset="0"/>
              </a:rPr>
              <a:t>entonces</a:t>
            </a:r>
            <a:r>
              <a:rPr lang="en-GB" dirty="0">
                <a:latin typeface="Gill Sans" charset="0"/>
                <a:ea typeface="Gill Sans" charset="0"/>
                <a:cs typeface="Gill Sans" charset="0"/>
              </a:rPr>
              <a:t> el </a:t>
            </a:r>
            <a:r>
              <a:rPr lang="en-GB" dirty="0" err="1">
                <a:latin typeface="Gill Sans" charset="0"/>
                <a:ea typeface="Gill Sans" charset="0"/>
                <a:cs typeface="Gill Sans" charset="0"/>
              </a:rPr>
              <a:t>proyecto</a:t>
            </a:r>
            <a:r>
              <a:rPr lang="en-GB" dirty="0">
                <a:latin typeface="Gill Sans" charset="0"/>
                <a:ea typeface="Gill Sans" charset="0"/>
                <a:cs typeface="Gill Sans" charset="0"/>
              </a:rPr>
              <a:t> Italian Researcher Identifier for Evaluation (IRIDE)</a:t>
            </a:r>
          </a:p>
          <a:p>
            <a:pPr>
              <a:spcAft>
                <a:spcPts val="1200"/>
              </a:spcAft>
            </a:pPr>
            <a:r>
              <a:rPr lang="en-GB" sz="3200" dirty="0">
                <a:latin typeface="Gill Sans" charset="0"/>
                <a:ea typeface="Gill Sans" charset="0"/>
                <a:cs typeface="Gill Sans" charset="0"/>
              </a:rPr>
              <a:t>Al final del 2016 </a:t>
            </a:r>
            <a:r>
              <a:rPr lang="en-GB" sz="3200" dirty="0" err="1">
                <a:latin typeface="Gill Sans" charset="0"/>
                <a:ea typeface="Gill Sans" charset="0"/>
                <a:cs typeface="Gill Sans" charset="0"/>
              </a:rPr>
              <a:t>más</a:t>
            </a:r>
            <a:r>
              <a:rPr lang="en-GB" sz="3200" dirty="0">
                <a:latin typeface="Gill Sans" charset="0"/>
                <a:ea typeface="Gill Sans" charset="0"/>
                <a:cs typeface="Gill Sans" charset="0"/>
              </a:rPr>
              <a:t> del </a:t>
            </a:r>
            <a:r>
              <a:rPr lang="en-GB" sz="3200" b="1" dirty="0">
                <a:solidFill>
                  <a:schemeClr val="tx1"/>
                </a:solidFill>
                <a:latin typeface="Gill Sans" charset="0"/>
                <a:ea typeface="Gill Sans" charset="0"/>
                <a:cs typeface="Gill Sans" charset="0"/>
              </a:rPr>
              <a:t>80% de </a:t>
            </a:r>
            <a:r>
              <a:rPr lang="en-GB" sz="3200" b="1" dirty="0" err="1">
                <a:solidFill>
                  <a:schemeClr val="tx1"/>
                </a:solidFill>
                <a:latin typeface="Gill Sans" charset="0"/>
                <a:ea typeface="Gill Sans" charset="0"/>
                <a:cs typeface="Gill Sans" charset="0"/>
              </a:rPr>
              <a:t>los</a:t>
            </a:r>
            <a:r>
              <a:rPr lang="en-GB" sz="3200" b="1" dirty="0">
                <a:solidFill>
                  <a:schemeClr val="tx1"/>
                </a:solidFill>
                <a:latin typeface="Gill Sans" charset="0"/>
                <a:ea typeface="Gill Sans" charset="0"/>
                <a:cs typeface="Gill Sans" charset="0"/>
              </a:rPr>
              <a:t> </a:t>
            </a:r>
            <a:r>
              <a:rPr lang="en-GB" sz="3200" b="1" dirty="0" err="1">
                <a:solidFill>
                  <a:schemeClr val="tx1"/>
                </a:solidFill>
                <a:latin typeface="Gill Sans" charset="0"/>
                <a:ea typeface="Gill Sans" charset="0"/>
                <a:cs typeface="Gill Sans" charset="0"/>
              </a:rPr>
              <a:t>investigadores</a:t>
            </a:r>
            <a:r>
              <a:rPr lang="en-GB" sz="3200" b="1" dirty="0">
                <a:solidFill>
                  <a:schemeClr val="tx1"/>
                </a:solidFill>
                <a:latin typeface="Gill Sans" charset="0"/>
                <a:ea typeface="Gill Sans" charset="0"/>
                <a:cs typeface="Gill Sans" charset="0"/>
              </a:rPr>
              <a:t> </a:t>
            </a:r>
            <a:r>
              <a:rPr lang="en-GB" sz="3200" b="1" dirty="0" err="1">
                <a:solidFill>
                  <a:schemeClr val="tx1"/>
                </a:solidFill>
                <a:latin typeface="Gill Sans" charset="0"/>
                <a:ea typeface="Gill Sans" charset="0"/>
                <a:cs typeface="Gill Sans" charset="0"/>
              </a:rPr>
              <a:t>italianos</a:t>
            </a:r>
            <a:r>
              <a:rPr lang="en-GB" sz="3200" b="1" dirty="0">
                <a:solidFill>
                  <a:schemeClr val="tx1"/>
                </a:solidFill>
                <a:latin typeface="Gill Sans" charset="0"/>
                <a:ea typeface="Gill Sans" charset="0"/>
                <a:cs typeface="Gill Sans" charset="0"/>
              </a:rPr>
              <a:t> </a:t>
            </a:r>
            <a:r>
              <a:rPr lang="en-GB" sz="3200" dirty="0">
                <a:latin typeface="Gill Sans" charset="0"/>
                <a:ea typeface="Gill Sans" charset="0"/>
                <a:cs typeface="Gill Sans" charset="0"/>
              </a:rPr>
              <a:t>(</a:t>
            </a:r>
            <a:r>
              <a:rPr lang="en-GB" sz="3200" dirty="0" err="1">
                <a:latin typeface="Gill Sans" charset="0"/>
                <a:ea typeface="Gill Sans" charset="0"/>
                <a:cs typeface="Gill Sans" charset="0"/>
              </a:rPr>
              <a:t>incluyendo</a:t>
            </a:r>
            <a:r>
              <a:rPr lang="en-GB" sz="3200" dirty="0">
                <a:latin typeface="Gill Sans" charset="0"/>
                <a:ea typeface="Gill Sans" charset="0"/>
                <a:cs typeface="Gill Sans" charset="0"/>
              </a:rPr>
              <a:t> </a:t>
            </a:r>
            <a:r>
              <a:rPr lang="en-GB" sz="3200" dirty="0" err="1">
                <a:latin typeface="Gill Sans" charset="0"/>
                <a:ea typeface="Gill Sans" charset="0"/>
                <a:cs typeface="Gill Sans" charset="0"/>
              </a:rPr>
              <a:t>estudiantes</a:t>
            </a:r>
            <a:r>
              <a:rPr lang="en-GB" sz="3200" dirty="0">
                <a:latin typeface="Gill Sans" charset="0"/>
                <a:ea typeface="Gill Sans" charset="0"/>
                <a:cs typeface="Gill Sans" charset="0"/>
              </a:rPr>
              <a:t> PhD y post-docs) se </a:t>
            </a:r>
            <a:r>
              <a:rPr lang="en-GB" sz="3200" dirty="0" err="1">
                <a:latin typeface="Gill Sans" charset="0"/>
                <a:ea typeface="Gill Sans" charset="0"/>
                <a:cs typeface="Gill Sans" charset="0"/>
              </a:rPr>
              <a:t>habían</a:t>
            </a:r>
            <a:r>
              <a:rPr lang="en-GB" sz="3200" dirty="0">
                <a:latin typeface="Gill Sans" charset="0"/>
                <a:ea typeface="Gill Sans" charset="0"/>
                <a:cs typeface="Gill Sans" charset="0"/>
              </a:rPr>
              <a:t> </a:t>
            </a:r>
            <a:r>
              <a:rPr lang="en-GB" sz="3200" dirty="0" err="1">
                <a:latin typeface="Gill Sans" charset="0"/>
                <a:ea typeface="Gill Sans" charset="0"/>
                <a:cs typeface="Gill Sans" charset="0"/>
              </a:rPr>
              <a:t>registrado</a:t>
            </a:r>
            <a:r>
              <a:rPr lang="en-GB" sz="3200" dirty="0">
                <a:latin typeface="Gill Sans" charset="0"/>
                <a:ea typeface="Gill Sans" charset="0"/>
                <a:cs typeface="Gill Sans" charset="0"/>
              </a:rPr>
              <a:t> para un ORCID </a:t>
            </a:r>
            <a:r>
              <a:rPr lang="en-GB" sz="3200" dirty="0" err="1">
                <a:latin typeface="Gill Sans" charset="0"/>
                <a:ea typeface="Gill Sans" charset="0"/>
                <a:cs typeface="Gill Sans" charset="0"/>
              </a:rPr>
              <a:t>iD</a:t>
            </a:r>
            <a:r>
              <a:rPr lang="en-GB" sz="3200" dirty="0">
                <a:latin typeface="Gill Sans" charset="0"/>
                <a:ea typeface="Gill Sans" charset="0"/>
                <a:cs typeface="Gill Sans" charset="0"/>
              </a:rPr>
              <a:t> y </a:t>
            </a:r>
            <a:r>
              <a:rPr lang="en-GB" sz="3200" dirty="0" err="1">
                <a:latin typeface="Gill Sans" charset="0"/>
                <a:ea typeface="Gill Sans" charset="0"/>
                <a:cs typeface="Gill Sans" charset="0"/>
              </a:rPr>
              <a:t>conectado</a:t>
            </a:r>
            <a:r>
              <a:rPr lang="en-GB" sz="3200" dirty="0">
                <a:latin typeface="Gill Sans" charset="0"/>
                <a:ea typeface="Gill Sans" charset="0"/>
                <a:cs typeface="Gill Sans" charset="0"/>
              </a:rPr>
              <a:t> sus </a:t>
            </a:r>
            <a:r>
              <a:rPr lang="en-GB" sz="3200" dirty="0" err="1">
                <a:latin typeface="Gill Sans" charset="0"/>
                <a:ea typeface="Gill Sans" charset="0"/>
                <a:cs typeface="Gill Sans" charset="0"/>
              </a:rPr>
              <a:t>publicaciones</a:t>
            </a:r>
            <a:r>
              <a:rPr lang="en-GB" sz="3200" dirty="0">
                <a:latin typeface="Gill Sans" charset="0"/>
                <a:ea typeface="Gill Sans" charset="0"/>
                <a:cs typeface="Gill Sans" charset="0"/>
              </a:rPr>
              <a:t> </a:t>
            </a:r>
            <a:r>
              <a:rPr lang="en-GB" sz="3200" dirty="0" err="1">
                <a:latin typeface="Gill Sans" charset="0"/>
                <a:ea typeface="Gill Sans" charset="0"/>
                <a:cs typeface="Gill Sans" charset="0"/>
              </a:rPr>
              <a:t>desde</a:t>
            </a:r>
            <a:r>
              <a:rPr lang="en-GB" sz="3200" dirty="0">
                <a:latin typeface="Gill Sans" charset="0"/>
                <a:ea typeface="Gill Sans" charset="0"/>
                <a:cs typeface="Gill Sans" charset="0"/>
              </a:rPr>
              <a:t> el 2006</a:t>
            </a:r>
            <a:endParaRPr lang="en-GB" dirty="0">
              <a:latin typeface="Gill Sans" charset="0"/>
              <a:ea typeface="Gill Sans" charset="0"/>
              <a:cs typeface="Gill Sans" charset="0"/>
            </a:endParaRPr>
          </a:p>
          <a:p>
            <a:pPr marL="0" indent="0">
              <a:buNone/>
            </a:pPr>
            <a:endParaRPr lang="en-GB" dirty="0">
              <a:latin typeface="Gill Sans" charset="0"/>
              <a:ea typeface="Gill Sans" charset="0"/>
              <a:cs typeface="Gill Sans" charset="0"/>
            </a:endParaRPr>
          </a:p>
          <a:p>
            <a:pPr marL="0" indent="0">
              <a:buNone/>
            </a:pPr>
            <a:endParaRPr lang="en-GB" dirty="0">
              <a:latin typeface="Gill Sans" charset="0"/>
              <a:ea typeface="Gill Sans" charset="0"/>
              <a:cs typeface="Gill Sans" charset="0"/>
            </a:endParaRPr>
          </a:p>
          <a:p>
            <a:endParaRPr lang="en-GB" dirty="0">
              <a:latin typeface="Gill Sans" charset="0"/>
              <a:ea typeface="Gill Sans" charset="0"/>
              <a:cs typeface="Gill Sans" charset="0"/>
            </a:endParaRPr>
          </a:p>
        </p:txBody>
      </p:sp>
    </p:spTree>
    <p:extLst>
      <p:ext uri="{BB962C8B-B14F-4D97-AF65-F5344CB8AC3E}">
        <p14:creationId xmlns:p14="http://schemas.microsoft.com/office/powerpoint/2010/main" val="39813225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784BE5A-5C29-4976-8D25-4F1CA5EE62B9}"/>
              </a:ext>
            </a:extLst>
          </p:cNvPr>
          <p:cNvSpPr>
            <a:spLocks noGrp="1"/>
          </p:cNvSpPr>
          <p:nvPr>
            <p:ph type="body" sz="quarter" idx="10"/>
          </p:nvPr>
        </p:nvSpPr>
        <p:spPr>
          <a:xfrm>
            <a:off x="685800" y="1757363"/>
            <a:ext cx="8501063" cy="4514850"/>
          </a:xfrm>
        </p:spPr>
        <p:txBody>
          <a:bodyPr/>
          <a:lstStyle/>
          <a:p>
            <a:pPr marL="0" indent="0">
              <a:buNone/>
            </a:pPr>
            <a:r>
              <a:rPr lang="en-GB" dirty="0">
                <a:latin typeface="Gill Sans" charset="0"/>
                <a:ea typeface="Gill Sans" charset="0"/>
                <a:cs typeface="Gill Sans" charset="0"/>
              </a:rPr>
              <a:t>Los </a:t>
            </a:r>
            <a:r>
              <a:rPr lang="en-GB" dirty="0" err="1">
                <a:latin typeface="Gill Sans" charset="0"/>
                <a:ea typeface="Gill Sans" charset="0"/>
                <a:cs typeface="Gill Sans" charset="0"/>
              </a:rPr>
              <a:t>investigadores</a:t>
            </a:r>
            <a:r>
              <a:rPr lang="en-GB" dirty="0">
                <a:latin typeface="Gill Sans" charset="0"/>
                <a:ea typeface="Gill Sans" charset="0"/>
                <a:cs typeface="Gill Sans" charset="0"/>
              </a:rPr>
              <a:t> </a:t>
            </a:r>
            <a:r>
              <a:rPr lang="en-GB" dirty="0" err="1">
                <a:latin typeface="Gill Sans" charset="0"/>
                <a:ea typeface="Gill Sans" charset="0"/>
                <a:cs typeface="Gill Sans" charset="0"/>
              </a:rPr>
              <a:t>podían</a:t>
            </a:r>
            <a:r>
              <a:rPr lang="en-GB" dirty="0">
                <a:latin typeface="Gill Sans" charset="0"/>
                <a:ea typeface="Gill Sans" charset="0"/>
                <a:cs typeface="Gill Sans" charset="0"/>
              </a:rPr>
              <a:t> </a:t>
            </a:r>
            <a:r>
              <a:rPr lang="en-GB" dirty="0" err="1">
                <a:latin typeface="Gill Sans" charset="0"/>
                <a:ea typeface="Gill Sans" charset="0"/>
                <a:cs typeface="Gill Sans" charset="0"/>
              </a:rPr>
              <a:t>conectar</a:t>
            </a:r>
            <a:r>
              <a:rPr lang="en-GB" dirty="0">
                <a:latin typeface="Gill Sans" charset="0"/>
                <a:ea typeface="Gill Sans" charset="0"/>
                <a:cs typeface="Gill Sans" charset="0"/>
              </a:rPr>
              <a:t> sus </a:t>
            </a:r>
            <a:r>
              <a:rPr lang="en-GB" dirty="0" err="1">
                <a:latin typeface="Gill Sans" charset="0"/>
                <a:ea typeface="Gill Sans" charset="0"/>
                <a:cs typeface="Gill Sans" charset="0"/>
              </a:rPr>
              <a:t>iDs</a:t>
            </a:r>
            <a:r>
              <a:rPr lang="en-GB" dirty="0">
                <a:latin typeface="Gill Sans" charset="0"/>
                <a:ea typeface="Gill Sans" charset="0"/>
                <a:cs typeface="Gill Sans" charset="0"/>
              </a:rPr>
              <a:t> a </a:t>
            </a:r>
            <a:r>
              <a:rPr lang="en-GB" dirty="0" err="1">
                <a:latin typeface="Gill Sans" charset="0"/>
                <a:ea typeface="Gill Sans" charset="0"/>
                <a:cs typeface="Gill Sans" charset="0"/>
              </a:rPr>
              <a:t>los</a:t>
            </a:r>
            <a:r>
              <a:rPr lang="en-GB" dirty="0">
                <a:latin typeface="Gill Sans" charset="0"/>
                <a:ea typeface="Gill Sans" charset="0"/>
                <a:cs typeface="Gill Sans" charset="0"/>
              </a:rPr>
              <a:t> </a:t>
            </a:r>
            <a:r>
              <a:rPr lang="en-GB" dirty="0" err="1">
                <a:latin typeface="Gill Sans" charset="0"/>
                <a:ea typeface="Gill Sans" charset="0"/>
                <a:cs typeface="Gill Sans" charset="0"/>
              </a:rPr>
              <a:t>sistemas</a:t>
            </a:r>
            <a:r>
              <a:rPr lang="en-GB" dirty="0">
                <a:latin typeface="Gill Sans" charset="0"/>
                <a:ea typeface="Gill Sans" charset="0"/>
                <a:cs typeface="Gill Sans" charset="0"/>
              </a:rPr>
              <a:t> </a:t>
            </a:r>
            <a:r>
              <a:rPr lang="en-GB" dirty="0" err="1">
                <a:latin typeface="Gill Sans" charset="0"/>
                <a:ea typeface="Gill Sans" charset="0"/>
                <a:cs typeface="Gill Sans" charset="0"/>
              </a:rPr>
              <a:t>nacionales</a:t>
            </a:r>
            <a:r>
              <a:rPr lang="en-GB" dirty="0">
                <a:latin typeface="Gill Sans" charset="0"/>
                <a:ea typeface="Gill Sans" charset="0"/>
                <a:cs typeface="Gill Sans" charset="0"/>
              </a:rPr>
              <a:t>. La </a:t>
            </a:r>
            <a:r>
              <a:rPr lang="en-GB" dirty="0" err="1">
                <a:latin typeface="Gill Sans" charset="0"/>
                <a:ea typeface="Gill Sans" charset="0"/>
                <a:cs typeface="Gill Sans" charset="0"/>
              </a:rPr>
              <a:t>inmensa</a:t>
            </a:r>
            <a:r>
              <a:rPr lang="en-GB" dirty="0">
                <a:latin typeface="Gill Sans" charset="0"/>
                <a:ea typeface="Gill Sans" charset="0"/>
                <a:cs typeface="Gill Sans" charset="0"/>
              </a:rPr>
              <a:t> </a:t>
            </a:r>
            <a:r>
              <a:rPr lang="en-GB" dirty="0" err="1">
                <a:latin typeface="Gill Sans" charset="0"/>
                <a:ea typeface="Gill Sans" charset="0"/>
                <a:cs typeface="Gill Sans" charset="0"/>
              </a:rPr>
              <a:t>mayoría</a:t>
            </a:r>
            <a:r>
              <a:rPr lang="en-GB" dirty="0">
                <a:latin typeface="Gill Sans" charset="0"/>
                <a:ea typeface="Gill Sans" charset="0"/>
                <a:cs typeface="Gill Sans" charset="0"/>
              </a:rPr>
              <a:t> </a:t>
            </a:r>
            <a:r>
              <a:rPr lang="en-GB" dirty="0" err="1">
                <a:latin typeface="Gill Sans" charset="0"/>
                <a:ea typeface="Gill Sans" charset="0"/>
                <a:cs typeface="Gill Sans" charset="0"/>
              </a:rPr>
              <a:t>eligió</a:t>
            </a:r>
            <a:r>
              <a:rPr lang="en-GB" dirty="0">
                <a:latin typeface="Gill Sans" charset="0"/>
                <a:ea typeface="Gill Sans" charset="0"/>
                <a:cs typeface="Gill Sans" charset="0"/>
              </a:rPr>
              <a:t> </a:t>
            </a:r>
            <a:r>
              <a:rPr lang="en-GB" dirty="0" err="1">
                <a:latin typeface="Gill Sans" charset="0"/>
                <a:ea typeface="Gill Sans" charset="0"/>
                <a:cs typeface="Gill Sans" charset="0"/>
              </a:rPr>
              <a:t>hacer</a:t>
            </a:r>
            <a:r>
              <a:rPr lang="en-GB" dirty="0">
                <a:latin typeface="Gill Sans" charset="0"/>
                <a:ea typeface="Gill Sans" charset="0"/>
                <a:cs typeface="Gill Sans" charset="0"/>
              </a:rPr>
              <a:t> </a:t>
            </a:r>
            <a:r>
              <a:rPr lang="en-GB" dirty="0" err="1">
                <a:latin typeface="Gill Sans" charset="0"/>
                <a:ea typeface="Gill Sans" charset="0"/>
                <a:cs typeface="Gill Sans" charset="0"/>
              </a:rPr>
              <a:t>esas</a:t>
            </a:r>
            <a:r>
              <a:rPr lang="en-GB" dirty="0">
                <a:latin typeface="Gill Sans" charset="0"/>
                <a:ea typeface="Gill Sans" charset="0"/>
                <a:cs typeface="Gill Sans" charset="0"/>
              </a:rPr>
              <a:t> </a:t>
            </a:r>
            <a:r>
              <a:rPr lang="en-GB" dirty="0" err="1">
                <a:latin typeface="Gill Sans" charset="0"/>
                <a:ea typeface="Gill Sans" charset="0"/>
                <a:cs typeface="Gill Sans" charset="0"/>
              </a:rPr>
              <a:t>conexiones</a:t>
            </a:r>
            <a:r>
              <a:rPr lang="en-GB" dirty="0">
                <a:latin typeface="Gill Sans" charset="0"/>
                <a:ea typeface="Gill Sans" charset="0"/>
                <a:cs typeface="Gill Sans" charset="0"/>
              </a:rPr>
              <a:t>. </a:t>
            </a:r>
          </a:p>
          <a:p>
            <a:endParaRPr lang="en-GB" dirty="0">
              <a:latin typeface="Gill Sans" charset="0"/>
              <a:ea typeface="Gill Sans" charset="0"/>
              <a:cs typeface="Gill Sans" charset="0"/>
            </a:endParaRPr>
          </a:p>
        </p:txBody>
      </p:sp>
      <p:sp>
        <p:nvSpPr>
          <p:cNvPr id="2" name="Title 1">
            <a:extLst>
              <a:ext uri="{FF2B5EF4-FFF2-40B4-BE49-F238E27FC236}">
                <a16:creationId xmlns:a16="http://schemas.microsoft.com/office/drawing/2014/main" id="{BE829C08-4EA9-451D-BE11-EC6E5D41344D}"/>
              </a:ext>
            </a:extLst>
          </p:cNvPr>
          <p:cNvSpPr>
            <a:spLocks noGrp="1"/>
          </p:cNvSpPr>
          <p:nvPr>
            <p:ph type="title"/>
          </p:nvPr>
        </p:nvSpPr>
        <p:spPr/>
        <p:txBody>
          <a:bodyPr/>
          <a:lstStyle/>
          <a:p>
            <a:r>
              <a:rPr lang="en-GB" err="1">
                <a:latin typeface="Gill Sans" charset="0"/>
                <a:ea typeface="Gill Sans" charset="0"/>
                <a:cs typeface="Gill Sans" charset="0"/>
              </a:rPr>
              <a:t>italia</a:t>
            </a:r>
            <a:endParaRPr lang="en-GB">
              <a:latin typeface="Gill Sans" charset="0"/>
              <a:ea typeface="Gill Sans" charset="0"/>
              <a:cs typeface="Gill Sans" charset="0"/>
            </a:endParaRPr>
          </a:p>
        </p:txBody>
      </p:sp>
      <p:graphicFrame>
        <p:nvGraphicFramePr>
          <p:cNvPr id="4" name="Grafico 3">
            <a:extLst>
              <a:ext uri="{FF2B5EF4-FFF2-40B4-BE49-F238E27FC236}">
                <a16:creationId xmlns:a16="http://schemas.microsoft.com/office/drawing/2014/main" id="{F816BCD3-BF8F-4F64-91E5-E6617F49674E}"/>
              </a:ext>
            </a:extLst>
          </p:cNvPr>
          <p:cNvGraphicFramePr/>
          <p:nvPr>
            <p:extLst>
              <p:ext uri="{D42A27DB-BD31-4B8C-83A1-F6EECF244321}">
                <p14:modId xmlns:p14="http://schemas.microsoft.com/office/powerpoint/2010/main" val="1277631887"/>
              </p:ext>
            </p:extLst>
          </p:nvPr>
        </p:nvGraphicFramePr>
        <p:xfrm>
          <a:off x="685800" y="3114675"/>
          <a:ext cx="3898294" cy="29353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fico 4">
            <a:extLst>
              <a:ext uri="{FF2B5EF4-FFF2-40B4-BE49-F238E27FC236}">
                <a16:creationId xmlns:a16="http://schemas.microsoft.com/office/drawing/2014/main" id="{8F4CAF29-AC3F-461F-9D6E-D2A5FBB28C36}"/>
              </a:ext>
            </a:extLst>
          </p:cNvPr>
          <p:cNvGraphicFramePr/>
          <p:nvPr>
            <p:extLst>
              <p:ext uri="{D42A27DB-BD31-4B8C-83A1-F6EECF244321}">
                <p14:modId xmlns:p14="http://schemas.microsoft.com/office/powerpoint/2010/main" val="3763329149"/>
              </p:ext>
            </p:extLst>
          </p:nvPr>
        </p:nvGraphicFramePr>
        <p:xfrm>
          <a:off x="4584094" y="2657474"/>
          <a:ext cx="4444902" cy="3392543"/>
        </p:xfrm>
        <a:graphic>
          <a:graphicData uri="http://schemas.openxmlformats.org/drawingml/2006/chart">
            <c:chart xmlns:c="http://schemas.openxmlformats.org/drawingml/2006/chart" xmlns:r="http://schemas.openxmlformats.org/officeDocument/2006/relationships" r:id="rId3"/>
          </a:graphicData>
        </a:graphic>
      </p:graphicFrame>
      <p:pic>
        <p:nvPicPr>
          <p:cNvPr id="7" name="Shape 202">
            <a:extLst>
              <a:ext uri="{FF2B5EF4-FFF2-40B4-BE49-F238E27FC236}">
                <a16:creationId xmlns:a16="http://schemas.microsoft.com/office/drawing/2014/main" id="{CDCF8B49-5E0D-D84F-BA9E-D5216F3F804D}"/>
              </a:ext>
            </a:extLst>
          </p:cNvPr>
          <p:cNvPicPr preferRelativeResize="0"/>
          <p:nvPr/>
        </p:nvPicPr>
        <p:blipFill rotWithShape="1">
          <a:blip r:embed="rId4">
            <a:alphaModFix amt="67000"/>
          </a:blip>
          <a:srcRect/>
          <a:stretch/>
        </p:blipFill>
        <p:spPr>
          <a:xfrm>
            <a:off x="8601074" y="107210"/>
            <a:ext cx="3519419" cy="2150215"/>
          </a:xfrm>
          <a:prstGeom prst="rect">
            <a:avLst/>
          </a:prstGeom>
          <a:noFill/>
          <a:ln>
            <a:noFill/>
          </a:ln>
        </p:spPr>
      </p:pic>
      <p:pic>
        <p:nvPicPr>
          <p:cNvPr id="8" name="Picture 2">
            <a:extLst>
              <a:ext uri="{FF2B5EF4-FFF2-40B4-BE49-F238E27FC236}">
                <a16:creationId xmlns:a16="http://schemas.microsoft.com/office/drawing/2014/main" id="{5F7882F1-4403-AF4A-B1EA-7FC1E99E8E84}"/>
              </a:ext>
            </a:extLst>
          </p:cNvPr>
          <p:cNvPicPr>
            <a:picLocks noChangeAspect="1"/>
          </p:cNvPicPr>
          <p:nvPr/>
        </p:nvPicPr>
        <p:blipFill rotWithShape="1">
          <a:blip r:embed="rId5"/>
          <a:srcRect r="3898"/>
          <a:stretch/>
        </p:blipFill>
        <p:spPr>
          <a:xfrm>
            <a:off x="6635750" y="149556"/>
            <a:ext cx="1174750" cy="1282700"/>
          </a:xfrm>
          <a:prstGeom prst="rect">
            <a:avLst/>
          </a:prstGeom>
        </p:spPr>
      </p:pic>
    </p:spTree>
    <p:extLst>
      <p:ext uri="{BB962C8B-B14F-4D97-AF65-F5344CB8AC3E}">
        <p14:creationId xmlns:p14="http://schemas.microsoft.com/office/powerpoint/2010/main" val="19434901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91DC6-AD06-4C76-884B-CB022D6B2EE6}"/>
              </a:ext>
            </a:extLst>
          </p:cNvPr>
          <p:cNvSpPr>
            <a:spLocks noGrp="1"/>
          </p:cNvSpPr>
          <p:nvPr>
            <p:ph type="title"/>
          </p:nvPr>
        </p:nvSpPr>
        <p:spPr>
          <a:xfrm>
            <a:off x="685800" y="395503"/>
            <a:ext cx="10820400" cy="1085987"/>
          </a:xfrm>
        </p:spPr>
        <p:txBody>
          <a:bodyPr>
            <a:normAutofit fontScale="90000"/>
          </a:bodyPr>
          <a:lstStyle/>
          <a:p>
            <a:r>
              <a:rPr lang="en-GB" err="1">
                <a:latin typeface="Gill Sans" charset="0"/>
                <a:ea typeface="Gill Sans" charset="0"/>
                <a:cs typeface="Gill Sans" charset="0"/>
              </a:rPr>
              <a:t>Reino</a:t>
            </a:r>
            <a:r>
              <a:rPr lang="en-GB">
                <a:latin typeface="Gill Sans" charset="0"/>
                <a:ea typeface="Gill Sans" charset="0"/>
                <a:cs typeface="Gill Sans" charset="0"/>
              </a:rPr>
              <a:t> </a:t>
            </a:r>
            <a:r>
              <a:rPr lang="en-GB" err="1">
                <a:latin typeface="Gill Sans" charset="0"/>
                <a:ea typeface="Gill Sans" charset="0"/>
                <a:cs typeface="Gill Sans" charset="0"/>
              </a:rPr>
              <a:t>unido</a:t>
            </a:r>
            <a:r>
              <a:rPr lang="en-GB">
                <a:latin typeface="Gill Sans" charset="0"/>
                <a:ea typeface="Gill Sans" charset="0"/>
                <a:cs typeface="Gill Sans" charset="0"/>
              </a:rPr>
              <a:t>: </a:t>
            </a:r>
            <a:r>
              <a:rPr lang="en-GB" err="1">
                <a:solidFill>
                  <a:srgbClr val="A6CE38"/>
                </a:solidFill>
                <a:latin typeface="Gill Sans" charset="0"/>
                <a:ea typeface="Gill Sans" charset="0"/>
                <a:cs typeface="Gill Sans" charset="0"/>
              </a:rPr>
              <a:t>abordaje</a:t>
            </a:r>
            <a:r>
              <a:rPr lang="en-GB">
                <a:solidFill>
                  <a:srgbClr val="A6CE38"/>
                </a:solidFill>
                <a:latin typeface="Gill Sans" charset="0"/>
                <a:ea typeface="Gill Sans" charset="0"/>
                <a:cs typeface="Gill Sans" charset="0"/>
              </a:rPr>
              <a:t> </a:t>
            </a:r>
            <a:r>
              <a:rPr lang="en-GB" err="1">
                <a:solidFill>
                  <a:srgbClr val="A6CE38"/>
                </a:solidFill>
                <a:latin typeface="Gill Sans" charset="0"/>
                <a:ea typeface="Gill Sans" charset="0"/>
                <a:cs typeface="Gill Sans" charset="0"/>
              </a:rPr>
              <a:t>coordinado</a:t>
            </a:r>
            <a:endParaRPr lang="en-GB">
              <a:latin typeface="Gill Sans" charset="0"/>
              <a:ea typeface="Gill Sans" charset="0"/>
              <a:cs typeface="Gill Sans" charset="0"/>
            </a:endParaRPr>
          </a:p>
        </p:txBody>
      </p:sp>
      <p:sp>
        <p:nvSpPr>
          <p:cNvPr id="3" name="Text Placeholder 2">
            <a:extLst>
              <a:ext uri="{FF2B5EF4-FFF2-40B4-BE49-F238E27FC236}">
                <a16:creationId xmlns:a16="http://schemas.microsoft.com/office/drawing/2014/main" id="{F713935C-71E8-48ED-8573-B6F21400023A}"/>
              </a:ext>
            </a:extLst>
          </p:cNvPr>
          <p:cNvSpPr>
            <a:spLocks noGrp="1"/>
          </p:cNvSpPr>
          <p:nvPr>
            <p:ph type="body" sz="quarter" idx="10"/>
          </p:nvPr>
        </p:nvSpPr>
        <p:spPr>
          <a:xfrm>
            <a:off x="685800" y="1814192"/>
            <a:ext cx="10820400" cy="4492625"/>
          </a:xfrm>
        </p:spPr>
        <p:txBody>
          <a:bodyPr/>
          <a:lstStyle/>
          <a:p>
            <a:r>
              <a:rPr lang="en-GB" err="1">
                <a:latin typeface="Gill Sans" charset="0"/>
                <a:ea typeface="Gill Sans" charset="0"/>
                <a:cs typeface="Gill Sans" charset="0"/>
              </a:rPr>
              <a:t>Después</a:t>
            </a:r>
            <a:r>
              <a:rPr lang="en-GB">
                <a:latin typeface="Gill Sans" charset="0"/>
                <a:ea typeface="Gill Sans" charset="0"/>
                <a:cs typeface="Gill Sans" charset="0"/>
              </a:rPr>
              <a:t> de </a:t>
            </a:r>
            <a:r>
              <a:rPr lang="en-GB" err="1">
                <a:latin typeface="Gill Sans" charset="0"/>
                <a:ea typeface="Gill Sans" charset="0"/>
                <a:cs typeface="Gill Sans" charset="0"/>
              </a:rPr>
              <a:t>varios</a:t>
            </a:r>
            <a:r>
              <a:rPr lang="en-GB">
                <a:latin typeface="Gill Sans" charset="0"/>
                <a:ea typeface="Gill Sans" charset="0"/>
                <a:cs typeface="Gill Sans" charset="0"/>
              </a:rPr>
              <a:t> </a:t>
            </a:r>
            <a:r>
              <a:rPr lang="en-GB" err="1">
                <a:latin typeface="Gill Sans" charset="0"/>
                <a:ea typeface="Gill Sans" charset="0"/>
                <a:cs typeface="Gill Sans" charset="0"/>
              </a:rPr>
              <a:t>años</a:t>
            </a:r>
            <a:r>
              <a:rPr lang="en-GB">
                <a:latin typeface="Gill Sans" charset="0"/>
                <a:ea typeface="Gill Sans" charset="0"/>
                <a:cs typeface="Gill Sans" charset="0"/>
              </a:rPr>
              <a:t> de </a:t>
            </a:r>
            <a:r>
              <a:rPr lang="en-GB" err="1">
                <a:latin typeface="Gill Sans" charset="0"/>
                <a:ea typeface="Gill Sans" charset="0"/>
                <a:cs typeface="Gill Sans" charset="0"/>
              </a:rPr>
              <a:t>construcción</a:t>
            </a:r>
            <a:r>
              <a:rPr lang="en-GB">
                <a:latin typeface="Gill Sans" charset="0"/>
                <a:ea typeface="Gill Sans" charset="0"/>
                <a:cs typeface="Gill Sans" charset="0"/>
              </a:rPr>
              <a:t> </a:t>
            </a:r>
            <a:r>
              <a:rPr lang="en-GB" err="1">
                <a:latin typeface="Gill Sans" charset="0"/>
                <a:ea typeface="Gill Sans" charset="0"/>
                <a:cs typeface="Gill Sans" charset="0"/>
              </a:rPr>
              <a:t>consensuada</a:t>
            </a:r>
            <a:r>
              <a:rPr lang="en-GB">
                <a:latin typeface="Gill Sans" charset="0"/>
                <a:ea typeface="Gill Sans" charset="0"/>
                <a:cs typeface="Gill Sans" charset="0"/>
              </a:rPr>
              <a:t>, </a:t>
            </a:r>
            <a:r>
              <a:rPr lang="en-GB" err="1">
                <a:latin typeface="Gill Sans" charset="0"/>
                <a:ea typeface="Gill Sans" charset="0"/>
                <a:cs typeface="Gill Sans" charset="0"/>
              </a:rPr>
              <a:t>Jisc</a:t>
            </a:r>
            <a:r>
              <a:rPr lang="en-GB">
                <a:latin typeface="Gill Sans" charset="0"/>
                <a:ea typeface="Gill Sans" charset="0"/>
                <a:cs typeface="Gill Sans" charset="0"/>
              </a:rPr>
              <a:t> y la Association of Research Managers and Administrators (ARMA) </a:t>
            </a:r>
            <a:r>
              <a:rPr lang="en-GB" err="1">
                <a:latin typeface="Gill Sans" charset="0"/>
                <a:ea typeface="Gill Sans" charset="0"/>
                <a:cs typeface="Gill Sans" charset="0"/>
              </a:rPr>
              <a:t>financiaron</a:t>
            </a:r>
            <a:r>
              <a:rPr lang="en-GB">
                <a:latin typeface="Gill Sans" charset="0"/>
                <a:ea typeface="Gill Sans" charset="0"/>
                <a:cs typeface="Gill Sans" charset="0"/>
              </a:rPr>
              <a:t> 8 </a:t>
            </a:r>
            <a:r>
              <a:rPr lang="en-GB" err="1">
                <a:latin typeface="Gill Sans" charset="0"/>
                <a:ea typeface="Gill Sans" charset="0"/>
                <a:cs typeface="Gill Sans" charset="0"/>
              </a:rPr>
              <a:t>proyectos</a:t>
            </a:r>
            <a:r>
              <a:rPr lang="en-GB">
                <a:latin typeface="Gill Sans" charset="0"/>
                <a:ea typeface="Gill Sans" charset="0"/>
                <a:cs typeface="Gill Sans" charset="0"/>
              </a:rPr>
              <a:t> para </a:t>
            </a:r>
            <a:r>
              <a:rPr lang="en-GB" err="1">
                <a:latin typeface="Gill Sans" charset="0"/>
                <a:ea typeface="Gill Sans" charset="0"/>
                <a:cs typeface="Gill Sans" charset="0"/>
              </a:rPr>
              <a:t>testear</a:t>
            </a:r>
            <a:r>
              <a:rPr lang="en-GB">
                <a:latin typeface="Gill Sans" charset="0"/>
                <a:ea typeface="Gill Sans" charset="0"/>
                <a:cs typeface="Gill Sans" charset="0"/>
              </a:rPr>
              <a:t> la </a:t>
            </a:r>
            <a:r>
              <a:rPr lang="en-GB" err="1">
                <a:latin typeface="Gill Sans" charset="0"/>
                <a:ea typeface="Gill Sans" charset="0"/>
                <a:cs typeface="Gill Sans" charset="0"/>
              </a:rPr>
              <a:t>implementación</a:t>
            </a:r>
            <a:r>
              <a:rPr lang="en-GB">
                <a:latin typeface="Gill Sans" charset="0"/>
                <a:ea typeface="Gill Sans" charset="0"/>
                <a:cs typeface="Gill Sans" charset="0"/>
              </a:rPr>
              <a:t> de ORCID </a:t>
            </a:r>
          </a:p>
          <a:p>
            <a:r>
              <a:rPr lang="en-GB">
                <a:latin typeface="Gill Sans" charset="0"/>
                <a:ea typeface="Gill Sans" charset="0"/>
                <a:cs typeface="Gill Sans" charset="0"/>
              </a:rPr>
              <a:t>Su </a:t>
            </a:r>
            <a:r>
              <a:rPr lang="en-GB" err="1">
                <a:latin typeface="Gill Sans" charset="0"/>
                <a:ea typeface="Gill Sans" charset="0"/>
                <a:cs typeface="Gill Sans" charset="0"/>
              </a:rPr>
              <a:t>relatorio</a:t>
            </a:r>
            <a:r>
              <a:rPr lang="en-GB">
                <a:latin typeface="Gill Sans" charset="0"/>
                <a:ea typeface="Gill Sans" charset="0"/>
                <a:cs typeface="Gill Sans" charset="0"/>
              </a:rPr>
              <a:t> </a:t>
            </a:r>
            <a:r>
              <a:rPr lang="en-GB" err="1">
                <a:latin typeface="Gill Sans" charset="0"/>
                <a:ea typeface="Gill Sans" charset="0"/>
                <a:cs typeface="Gill Sans" charset="0"/>
              </a:rPr>
              <a:t>fundamenta</a:t>
            </a:r>
            <a:r>
              <a:rPr lang="en-GB">
                <a:latin typeface="Gill Sans" charset="0"/>
                <a:ea typeface="Gill Sans" charset="0"/>
                <a:cs typeface="Gill Sans" charset="0"/>
              </a:rPr>
              <a:t> </a:t>
            </a:r>
            <a:r>
              <a:rPr lang="en-GB" err="1">
                <a:latin typeface="Gill Sans" charset="0"/>
                <a:ea typeface="Gill Sans" charset="0"/>
                <a:cs typeface="Gill Sans" charset="0"/>
              </a:rPr>
              <a:t>los</a:t>
            </a:r>
            <a:r>
              <a:rPr lang="en-GB">
                <a:latin typeface="Gill Sans" charset="0"/>
                <a:ea typeface="Gill Sans" charset="0"/>
                <a:cs typeface="Gill Sans" charset="0"/>
              </a:rPr>
              <a:t> </a:t>
            </a:r>
            <a:r>
              <a:rPr lang="en-GB" err="1">
                <a:latin typeface="Gill Sans" charset="0"/>
                <a:ea typeface="Gill Sans" charset="0"/>
                <a:cs typeface="Gill Sans" charset="0"/>
              </a:rPr>
              <a:t>beneficios</a:t>
            </a:r>
            <a:r>
              <a:rPr lang="en-GB">
                <a:latin typeface="Gill Sans" charset="0"/>
                <a:ea typeface="Gill Sans" charset="0"/>
                <a:cs typeface="Gill Sans" charset="0"/>
              </a:rPr>
              <a:t> de </a:t>
            </a:r>
            <a:r>
              <a:rPr lang="en-GB" err="1">
                <a:latin typeface="Gill Sans" charset="0"/>
                <a:ea typeface="Gill Sans" charset="0"/>
                <a:cs typeface="Gill Sans" charset="0"/>
              </a:rPr>
              <a:t>una</a:t>
            </a:r>
            <a:r>
              <a:rPr lang="en-GB">
                <a:latin typeface="Gill Sans" charset="0"/>
                <a:ea typeface="Gill Sans" charset="0"/>
                <a:cs typeface="Gill Sans" charset="0"/>
              </a:rPr>
              <a:t> </a:t>
            </a:r>
            <a:r>
              <a:rPr lang="en-GB" err="1">
                <a:latin typeface="Gill Sans" charset="0"/>
                <a:ea typeface="Gill Sans" charset="0"/>
                <a:cs typeface="Gill Sans" charset="0"/>
              </a:rPr>
              <a:t>adopción</a:t>
            </a:r>
            <a:r>
              <a:rPr lang="en-GB">
                <a:latin typeface="Gill Sans" charset="0"/>
                <a:ea typeface="Gill Sans" charset="0"/>
                <a:cs typeface="Gill Sans" charset="0"/>
              </a:rPr>
              <a:t> </a:t>
            </a:r>
            <a:r>
              <a:rPr lang="en-GB" err="1">
                <a:latin typeface="Gill Sans" charset="0"/>
                <a:ea typeface="Gill Sans" charset="0"/>
                <a:cs typeface="Gill Sans" charset="0"/>
              </a:rPr>
              <a:t>en</a:t>
            </a:r>
            <a:r>
              <a:rPr lang="en-GB">
                <a:latin typeface="Gill Sans" charset="0"/>
                <a:ea typeface="Gill Sans" charset="0"/>
                <a:cs typeface="Gill Sans" charset="0"/>
              </a:rPr>
              <a:t> </a:t>
            </a:r>
            <a:r>
              <a:rPr lang="en-GB" err="1">
                <a:latin typeface="Gill Sans" charset="0"/>
                <a:ea typeface="Gill Sans" charset="0"/>
                <a:cs typeface="Gill Sans" charset="0"/>
              </a:rPr>
              <a:t>larga</a:t>
            </a:r>
            <a:r>
              <a:rPr lang="en-GB">
                <a:latin typeface="Gill Sans" charset="0"/>
                <a:ea typeface="Gill Sans" charset="0"/>
                <a:cs typeface="Gill Sans" charset="0"/>
              </a:rPr>
              <a:t> </a:t>
            </a:r>
            <a:r>
              <a:rPr lang="en-GB" err="1">
                <a:latin typeface="Gill Sans" charset="0"/>
                <a:ea typeface="Gill Sans" charset="0"/>
                <a:cs typeface="Gill Sans" charset="0"/>
              </a:rPr>
              <a:t>escala</a:t>
            </a:r>
            <a:r>
              <a:rPr lang="en-GB">
                <a:latin typeface="Gill Sans" charset="0"/>
                <a:ea typeface="Gill Sans" charset="0"/>
                <a:cs typeface="Gill Sans" charset="0"/>
              </a:rPr>
              <a:t>: </a:t>
            </a:r>
            <a:r>
              <a:rPr lang="en-GB">
                <a:solidFill>
                  <a:schemeClr val="tx1"/>
                </a:solidFill>
                <a:latin typeface="Gill Sans" charset="0"/>
                <a:ea typeface="Gill Sans" charset="0"/>
                <a:cs typeface="Gill Sans" charset="0"/>
                <a:hlinkClick r:id="rId2"/>
              </a:rPr>
              <a:t>http://orcidpilot.jiscinvolve.org</a:t>
            </a:r>
            <a:endParaRPr lang="en-GB">
              <a:solidFill>
                <a:schemeClr val="tx1"/>
              </a:solidFill>
              <a:latin typeface="Gill Sans" charset="0"/>
              <a:ea typeface="Gill Sans" charset="0"/>
              <a:cs typeface="Gill Sans" charset="0"/>
            </a:endParaRPr>
          </a:p>
          <a:p>
            <a:r>
              <a:rPr lang="en-GB">
                <a:latin typeface="Gill Sans" charset="0"/>
                <a:ea typeface="Gill Sans" charset="0"/>
                <a:cs typeface="Gill Sans" charset="0"/>
              </a:rPr>
              <a:t>84 </a:t>
            </a:r>
            <a:r>
              <a:rPr lang="en-GB" err="1">
                <a:latin typeface="Gill Sans" charset="0"/>
                <a:ea typeface="Gill Sans" charset="0"/>
                <a:cs typeface="Gill Sans" charset="0"/>
              </a:rPr>
              <a:t>Universidades</a:t>
            </a:r>
            <a:r>
              <a:rPr lang="en-GB">
                <a:latin typeface="Gill Sans" charset="0"/>
                <a:ea typeface="Gill Sans" charset="0"/>
                <a:cs typeface="Gill Sans" charset="0"/>
              </a:rPr>
              <a:t> y 7 </a:t>
            </a:r>
            <a:r>
              <a:rPr lang="en-GB" err="1">
                <a:latin typeface="Gill Sans" charset="0"/>
                <a:ea typeface="Gill Sans" charset="0"/>
                <a:cs typeface="Gill Sans" charset="0"/>
              </a:rPr>
              <a:t>Consejos</a:t>
            </a:r>
            <a:r>
              <a:rPr lang="en-GB">
                <a:latin typeface="Gill Sans" charset="0"/>
                <a:ea typeface="Gill Sans" charset="0"/>
                <a:cs typeface="Gill Sans" charset="0"/>
              </a:rPr>
              <a:t> de </a:t>
            </a:r>
            <a:r>
              <a:rPr lang="en-GB" err="1">
                <a:latin typeface="Gill Sans" charset="0"/>
                <a:ea typeface="Gill Sans" charset="0"/>
                <a:cs typeface="Gill Sans" charset="0"/>
              </a:rPr>
              <a:t>Investigación</a:t>
            </a:r>
            <a:r>
              <a:rPr lang="en-GB">
                <a:latin typeface="Gill Sans" charset="0"/>
                <a:ea typeface="Gill Sans" charset="0"/>
                <a:cs typeface="Gill Sans" charset="0"/>
              </a:rPr>
              <a:t> se </a:t>
            </a:r>
            <a:r>
              <a:rPr lang="en-GB" err="1">
                <a:latin typeface="Gill Sans" charset="0"/>
                <a:ea typeface="Gill Sans" charset="0"/>
                <a:cs typeface="Gill Sans" charset="0"/>
              </a:rPr>
              <a:t>unieron</a:t>
            </a:r>
            <a:r>
              <a:rPr lang="en-GB">
                <a:latin typeface="Gill Sans" charset="0"/>
                <a:ea typeface="Gill Sans" charset="0"/>
                <a:cs typeface="Gill Sans" charset="0"/>
              </a:rPr>
              <a:t> </a:t>
            </a:r>
            <a:r>
              <a:rPr lang="en-GB" err="1">
                <a:latin typeface="Gill Sans" charset="0"/>
                <a:ea typeface="Gill Sans" charset="0"/>
                <a:cs typeface="Gill Sans" charset="0"/>
              </a:rPr>
              <a:t>en</a:t>
            </a:r>
            <a:r>
              <a:rPr lang="en-GB">
                <a:latin typeface="Gill Sans" charset="0"/>
                <a:ea typeface="Gill Sans" charset="0"/>
                <a:cs typeface="Gill Sans" charset="0"/>
              </a:rPr>
              <a:t> un </a:t>
            </a:r>
            <a:r>
              <a:rPr lang="en-GB" err="1">
                <a:latin typeface="Gill Sans" charset="0"/>
                <a:ea typeface="Gill Sans" charset="0"/>
                <a:cs typeface="Gill Sans" charset="0"/>
              </a:rPr>
              <a:t>consorcio</a:t>
            </a:r>
            <a:r>
              <a:rPr lang="en-GB">
                <a:latin typeface="Gill Sans" charset="0"/>
                <a:ea typeface="Gill Sans" charset="0"/>
                <a:cs typeface="Gill Sans" charset="0"/>
              </a:rPr>
              <a:t> </a:t>
            </a:r>
            <a:r>
              <a:rPr lang="en-GB" err="1">
                <a:latin typeface="Gill Sans" charset="0"/>
                <a:ea typeface="Gill Sans" charset="0"/>
                <a:cs typeface="Gill Sans" charset="0"/>
              </a:rPr>
              <a:t>nacional</a:t>
            </a:r>
            <a:r>
              <a:rPr lang="en-GB">
                <a:latin typeface="Gill Sans" charset="0"/>
                <a:ea typeface="Gill Sans" charset="0"/>
                <a:cs typeface="Gill Sans" charset="0"/>
              </a:rPr>
              <a:t>, </a:t>
            </a:r>
            <a:r>
              <a:rPr lang="en-GB" err="1">
                <a:latin typeface="Gill Sans" charset="0"/>
                <a:ea typeface="Gill Sans" charset="0"/>
                <a:cs typeface="Gill Sans" charset="0"/>
              </a:rPr>
              <a:t>administrado</a:t>
            </a:r>
            <a:r>
              <a:rPr lang="en-GB">
                <a:latin typeface="Gill Sans" charset="0"/>
                <a:ea typeface="Gill Sans" charset="0"/>
                <a:cs typeface="Gill Sans" charset="0"/>
              </a:rPr>
              <a:t> </a:t>
            </a:r>
            <a:r>
              <a:rPr lang="en-GB" err="1">
                <a:latin typeface="Gill Sans" charset="0"/>
                <a:ea typeface="Gill Sans" charset="0"/>
                <a:cs typeface="Gill Sans" charset="0"/>
              </a:rPr>
              <a:t>por</a:t>
            </a:r>
            <a:r>
              <a:rPr lang="en-GB">
                <a:latin typeface="Gill Sans" charset="0"/>
                <a:ea typeface="Gill Sans" charset="0"/>
                <a:cs typeface="Gill Sans" charset="0"/>
              </a:rPr>
              <a:t> </a:t>
            </a:r>
            <a:r>
              <a:rPr lang="en-GB" err="1">
                <a:latin typeface="Gill Sans" charset="0"/>
                <a:ea typeface="Gill Sans" charset="0"/>
                <a:cs typeface="Gill Sans" charset="0"/>
              </a:rPr>
              <a:t>Jisc</a:t>
            </a:r>
            <a:endParaRPr lang="en-GB">
              <a:latin typeface="Gill Sans" charset="0"/>
              <a:ea typeface="Gill Sans" charset="0"/>
              <a:cs typeface="Gill Sans" charset="0"/>
            </a:endParaRPr>
          </a:p>
          <a:p>
            <a:pPr marL="0" indent="0">
              <a:buNone/>
            </a:pPr>
            <a:endParaRPr lang="en-GB">
              <a:solidFill>
                <a:schemeClr val="tx1"/>
              </a:solidFill>
              <a:latin typeface="Gill Sans" charset="0"/>
              <a:ea typeface="Gill Sans" charset="0"/>
              <a:cs typeface="Gill Sans" charset="0"/>
            </a:endParaRPr>
          </a:p>
          <a:p>
            <a:endParaRPr lang="en-GB">
              <a:latin typeface="Gill Sans" charset="0"/>
              <a:ea typeface="Gill Sans" charset="0"/>
              <a:cs typeface="Gill Sans" charset="0"/>
            </a:endParaRPr>
          </a:p>
        </p:txBody>
      </p:sp>
    </p:spTree>
    <p:extLst>
      <p:ext uri="{BB962C8B-B14F-4D97-AF65-F5344CB8AC3E}">
        <p14:creationId xmlns:p14="http://schemas.microsoft.com/office/powerpoint/2010/main" val="28242393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91DC6-AD06-4C76-884B-CB022D6B2EE6}"/>
              </a:ext>
            </a:extLst>
          </p:cNvPr>
          <p:cNvSpPr>
            <a:spLocks noGrp="1"/>
          </p:cNvSpPr>
          <p:nvPr>
            <p:ph type="title"/>
          </p:nvPr>
        </p:nvSpPr>
        <p:spPr/>
        <p:txBody>
          <a:bodyPr>
            <a:noAutofit/>
          </a:bodyPr>
          <a:lstStyle/>
          <a:p>
            <a:r>
              <a:rPr lang="en-GB" sz="3200" err="1">
                <a:latin typeface="Gill Sans" charset="0"/>
                <a:ea typeface="Gill Sans" charset="0"/>
                <a:cs typeface="Gill Sans" charset="0"/>
              </a:rPr>
              <a:t>alemania</a:t>
            </a:r>
            <a:r>
              <a:rPr lang="en-GB" sz="3200">
                <a:latin typeface="Gill Sans" charset="0"/>
                <a:ea typeface="Gill Sans" charset="0"/>
                <a:cs typeface="Gill Sans" charset="0"/>
              </a:rPr>
              <a:t>: </a:t>
            </a:r>
            <a:r>
              <a:rPr lang="en-GB" sz="3200" err="1">
                <a:solidFill>
                  <a:srgbClr val="A6CE38"/>
                </a:solidFill>
                <a:latin typeface="Gill Sans" charset="0"/>
                <a:ea typeface="Gill Sans" charset="0"/>
                <a:cs typeface="Gill Sans" charset="0"/>
              </a:rPr>
              <a:t>política</a:t>
            </a:r>
            <a:r>
              <a:rPr lang="en-GB" sz="3200">
                <a:solidFill>
                  <a:srgbClr val="A6CE38"/>
                </a:solidFill>
                <a:latin typeface="Gill Sans" charset="0"/>
                <a:ea typeface="Gill Sans" charset="0"/>
                <a:cs typeface="Gill Sans" charset="0"/>
              </a:rPr>
              <a:t> </a:t>
            </a:r>
            <a:r>
              <a:rPr lang="en-GB" sz="3200" err="1">
                <a:solidFill>
                  <a:srgbClr val="A6CE38"/>
                </a:solidFill>
                <a:latin typeface="Gill Sans" charset="0"/>
                <a:ea typeface="Gill Sans" charset="0"/>
                <a:cs typeface="Gill Sans" charset="0"/>
              </a:rPr>
              <a:t>coordinada</a:t>
            </a:r>
            <a:r>
              <a:rPr lang="en-GB" sz="3200">
                <a:solidFill>
                  <a:srgbClr val="A6CE38"/>
                </a:solidFill>
                <a:latin typeface="Gill Sans" charset="0"/>
                <a:ea typeface="Gill Sans" charset="0"/>
                <a:cs typeface="Gill Sans" charset="0"/>
              </a:rPr>
              <a:t> y </a:t>
            </a:r>
            <a:r>
              <a:rPr lang="en-GB" sz="3200" err="1">
                <a:solidFill>
                  <a:srgbClr val="A6CE38"/>
                </a:solidFill>
                <a:latin typeface="Gill Sans" charset="0"/>
                <a:ea typeface="Gill Sans" charset="0"/>
                <a:cs typeface="Gill Sans" charset="0"/>
              </a:rPr>
              <a:t>comprometimiento</a:t>
            </a:r>
            <a:r>
              <a:rPr lang="en-GB" sz="3200">
                <a:solidFill>
                  <a:srgbClr val="A6CE38"/>
                </a:solidFill>
                <a:latin typeface="Gill Sans" charset="0"/>
                <a:ea typeface="Gill Sans" charset="0"/>
                <a:cs typeface="Gill Sans" charset="0"/>
              </a:rPr>
              <a:t> de </a:t>
            </a:r>
            <a:r>
              <a:rPr lang="en-GB" sz="3200" err="1">
                <a:solidFill>
                  <a:srgbClr val="A6CE38"/>
                </a:solidFill>
                <a:latin typeface="Gill Sans" charset="0"/>
                <a:ea typeface="Gill Sans" charset="0"/>
                <a:cs typeface="Gill Sans" charset="0"/>
              </a:rPr>
              <a:t>los</a:t>
            </a:r>
            <a:r>
              <a:rPr lang="en-GB" sz="3200">
                <a:solidFill>
                  <a:srgbClr val="A6CE38"/>
                </a:solidFill>
                <a:latin typeface="Gill Sans" charset="0"/>
                <a:ea typeface="Gill Sans" charset="0"/>
                <a:cs typeface="Gill Sans" charset="0"/>
              </a:rPr>
              <a:t> </a:t>
            </a:r>
            <a:r>
              <a:rPr lang="en-GB" sz="3200" err="1">
                <a:solidFill>
                  <a:srgbClr val="A6CE38"/>
                </a:solidFill>
                <a:latin typeface="Gill Sans" charset="0"/>
                <a:ea typeface="Gill Sans" charset="0"/>
                <a:cs typeface="Gill Sans" charset="0"/>
              </a:rPr>
              <a:t>investigadores</a:t>
            </a:r>
            <a:endParaRPr lang="en-GB" sz="3200">
              <a:solidFill>
                <a:srgbClr val="A6CE38"/>
              </a:solidFill>
              <a:latin typeface="Gill Sans" charset="0"/>
              <a:ea typeface="Gill Sans" charset="0"/>
              <a:cs typeface="Gill Sans" charset="0"/>
            </a:endParaRPr>
          </a:p>
        </p:txBody>
      </p:sp>
      <p:sp>
        <p:nvSpPr>
          <p:cNvPr id="3" name="Text Placeholder 2">
            <a:extLst>
              <a:ext uri="{FF2B5EF4-FFF2-40B4-BE49-F238E27FC236}">
                <a16:creationId xmlns:a16="http://schemas.microsoft.com/office/drawing/2014/main" id="{F713935C-71E8-48ED-8573-B6F21400023A}"/>
              </a:ext>
            </a:extLst>
          </p:cNvPr>
          <p:cNvSpPr>
            <a:spLocks noGrp="1"/>
          </p:cNvSpPr>
          <p:nvPr>
            <p:ph type="body" sz="quarter" idx="10"/>
          </p:nvPr>
        </p:nvSpPr>
        <p:spPr>
          <a:xfrm>
            <a:off x="685800" y="1753594"/>
            <a:ext cx="10820400" cy="2966777"/>
          </a:xfrm>
        </p:spPr>
        <p:txBody>
          <a:bodyPr>
            <a:normAutofit/>
          </a:bodyPr>
          <a:lstStyle/>
          <a:p>
            <a:r>
              <a:rPr lang="en-GB" dirty="0" err="1">
                <a:latin typeface="Gill Sans" charset="0"/>
                <a:ea typeface="Gill Sans" charset="0"/>
                <a:cs typeface="Gill Sans" charset="0"/>
              </a:rPr>
              <a:t>Financiado</a:t>
            </a:r>
            <a:r>
              <a:rPr lang="en-GB" dirty="0">
                <a:latin typeface="Gill Sans" charset="0"/>
                <a:ea typeface="Gill Sans" charset="0"/>
                <a:cs typeface="Gill Sans" charset="0"/>
              </a:rPr>
              <a:t> </a:t>
            </a:r>
            <a:r>
              <a:rPr lang="en-GB" dirty="0" err="1">
                <a:latin typeface="Gill Sans" charset="0"/>
                <a:ea typeface="Gill Sans" charset="0"/>
                <a:cs typeface="Gill Sans" charset="0"/>
              </a:rPr>
              <a:t>por</a:t>
            </a:r>
            <a:r>
              <a:rPr lang="en-GB" dirty="0">
                <a:latin typeface="Gill Sans" charset="0"/>
                <a:ea typeface="Gill Sans" charset="0"/>
                <a:cs typeface="Gill Sans" charset="0"/>
              </a:rPr>
              <a:t> la German Research Foundation (DFG) </a:t>
            </a:r>
            <a:r>
              <a:rPr lang="en-GB" dirty="0" err="1">
                <a:latin typeface="Gill Sans" charset="0"/>
                <a:ea typeface="Gill Sans" charset="0"/>
                <a:cs typeface="Gill Sans" charset="0"/>
              </a:rPr>
              <a:t>en</a:t>
            </a:r>
            <a:r>
              <a:rPr lang="en-GB" dirty="0">
                <a:latin typeface="Gill Sans" charset="0"/>
                <a:ea typeface="Gill Sans" charset="0"/>
                <a:cs typeface="Gill Sans" charset="0"/>
              </a:rPr>
              <a:t> 2016 </a:t>
            </a:r>
            <a:r>
              <a:rPr lang="en-GB" dirty="0" err="1">
                <a:latin typeface="Gill Sans" charset="0"/>
                <a:ea typeface="Gill Sans" charset="0"/>
                <a:cs typeface="Gill Sans" charset="0"/>
              </a:rPr>
              <a:t>por</a:t>
            </a:r>
            <a:r>
              <a:rPr lang="en-GB" dirty="0">
                <a:latin typeface="Gill Sans" charset="0"/>
                <a:ea typeface="Gill Sans" charset="0"/>
                <a:cs typeface="Gill Sans" charset="0"/>
              </a:rPr>
              <a:t> 3 </a:t>
            </a:r>
            <a:r>
              <a:rPr lang="en-GB" dirty="0" err="1">
                <a:latin typeface="Gill Sans" charset="0"/>
                <a:ea typeface="Gill Sans" charset="0"/>
                <a:cs typeface="Gill Sans" charset="0"/>
              </a:rPr>
              <a:t>años</a:t>
            </a:r>
            <a:endParaRPr lang="en-GB" dirty="0">
              <a:latin typeface="Gill Sans" charset="0"/>
              <a:ea typeface="Gill Sans" charset="0"/>
              <a:cs typeface="Gill Sans" charset="0"/>
            </a:endParaRPr>
          </a:p>
          <a:p>
            <a:r>
              <a:rPr lang="en-GB" dirty="0" err="1">
                <a:latin typeface="Gill Sans" charset="0"/>
                <a:ea typeface="Gill Sans" charset="0"/>
                <a:cs typeface="Gill Sans" charset="0"/>
              </a:rPr>
              <a:t>Implementación</a:t>
            </a:r>
            <a:r>
              <a:rPr lang="en-GB" dirty="0">
                <a:latin typeface="Gill Sans" charset="0"/>
                <a:ea typeface="Gill Sans" charset="0"/>
                <a:cs typeface="Gill Sans" charset="0"/>
              </a:rPr>
              <a:t> </a:t>
            </a:r>
            <a:r>
              <a:rPr lang="en-GB" dirty="0" err="1">
                <a:latin typeface="Gill Sans" charset="0"/>
                <a:ea typeface="Gill Sans" charset="0"/>
                <a:cs typeface="Gill Sans" charset="0"/>
              </a:rPr>
              <a:t>coordinada</a:t>
            </a:r>
            <a:r>
              <a:rPr lang="en-GB" dirty="0">
                <a:latin typeface="Gill Sans" charset="0"/>
                <a:ea typeface="Gill Sans" charset="0"/>
                <a:cs typeface="Gill Sans" charset="0"/>
              </a:rPr>
              <a:t> de ORCID </a:t>
            </a:r>
            <a:r>
              <a:rPr lang="en-GB" dirty="0" err="1">
                <a:latin typeface="Gill Sans" charset="0"/>
                <a:ea typeface="Gill Sans" charset="0"/>
                <a:cs typeface="Gill Sans" charset="0"/>
              </a:rPr>
              <a:t>en</a:t>
            </a:r>
            <a:r>
              <a:rPr lang="en-GB" dirty="0">
                <a:latin typeface="Gill Sans" charset="0"/>
                <a:ea typeface="Gill Sans" charset="0"/>
                <a:cs typeface="Gill Sans" charset="0"/>
              </a:rPr>
              <a:t> </a:t>
            </a:r>
            <a:r>
              <a:rPr lang="en-GB" dirty="0" err="1">
                <a:latin typeface="Gill Sans" charset="0"/>
                <a:ea typeface="Gill Sans" charset="0"/>
                <a:cs typeface="Gill Sans" charset="0"/>
              </a:rPr>
              <a:t>todas</a:t>
            </a:r>
            <a:r>
              <a:rPr lang="en-GB" dirty="0">
                <a:latin typeface="Gill Sans" charset="0"/>
                <a:ea typeface="Gill Sans" charset="0"/>
                <a:cs typeface="Gill Sans" charset="0"/>
              </a:rPr>
              <a:t> las </a:t>
            </a:r>
            <a:r>
              <a:rPr lang="en-GB" dirty="0" err="1">
                <a:latin typeface="Gill Sans" charset="0"/>
                <a:ea typeface="Gill Sans" charset="0"/>
                <a:cs typeface="Gill Sans" charset="0"/>
              </a:rPr>
              <a:t>instituciones</a:t>
            </a:r>
            <a:endParaRPr lang="en-GB" dirty="0">
              <a:latin typeface="Gill Sans" charset="0"/>
              <a:ea typeface="Gill Sans" charset="0"/>
              <a:cs typeface="Gill Sans" charset="0"/>
            </a:endParaRPr>
          </a:p>
          <a:p>
            <a:r>
              <a:rPr lang="en-GB" dirty="0" err="1">
                <a:latin typeface="Gill Sans" charset="0"/>
                <a:ea typeface="Gill Sans" charset="0"/>
                <a:cs typeface="Gill Sans" charset="0"/>
              </a:rPr>
              <a:t>Centrado</a:t>
            </a:r>
            <a:r>
              <a:rPr lang="en-GB" dirty="0">
                <a:latin typeface="Gill Sans" charset="0"/>
                <a:ea typeface="Gill Sans" charset="0"/>
                <a:cs typeface="Gill Sans" charset="0"/>
              </a:rPr>
              <a:t> </a:t>
            </a:r>
            <a:r>
              <a:rPr lang="en-GB" dirty="0" err="1">
                <a:latin typeface="Gill Sans" charset="0"/>
                <a:ea typeface="Gill Sans" charset="0"/>
                <a:cs typeface="Gill Sans" charset="0"/>
              </a:rPr>
              <a:t>en</a:t>
            </a:r>
            <a:r>
              <a:rPr lang="en-GB" dirty="0">
                <a:latin typeface="Gill Sans" charset="0"/>
                <a:ea typeface="Gill Sans" charset="0"/>
                <a:cs typeface="Gill Sans" charset="0"/>
              </a:rPr>
              <a:t> </a:t>
            </a:r>
            <a:r>
              <a:rPr lang="en-GB" dirty="0" err="1">
                <a:latin typeface="Gill Sans" charset="0"/>
                <a:ea typeface="Gill Sans" charset="0"/>
                <a:cs typeface="Gill Sans" charset="0"/>
              </a:rPr>
              <a:t>cuestiones</a:t>
            </a:r>
            <a:r>
              <a:rPr lang="en-GB" dirty="0">
                <a:latin typeface="Gill Sans" charset="0"/>
                <a:ea typeface="Gill Sans" charset="0"/>
                <a:cs typeface="Gill Sans" charset="0"/>
              </a:rPr>
              <a:t> </a:t>
            </a:r>
            <a:r>
              <a:rPr lang="en-GB" dirty="0" err="1">
                <a:latin typeface="Gill Sans" charset="0"/>
                <a:ea typeface="Gill Sans" charset="0"/>
                <a:cs typeface="Gill Sans" charset="0"/>
              </a:rPr>
              <a:t>organizacionales</a:t>
            </a:r>
            <a:r>
              <a:rPr lang="en-GB" dirty="0">
                <a:latin typeface="Gill Sans" charset="0"/>
                <a:ea typeface="Gill Sans" charset="0"/>
                <a:cs typeface="Gill Sans" charset="0"/>
              </a:rPr>
              <a:t> y </a:t>
            </a:r>
            <a:r>
              <a:rPr lang="en-GB" dirty="0" err="1">
                <a:latin typeface="Gill Sans" charset="0"/>
                <a:ea typeface="Gill Sans" charset="0"/>
                <a:cs typeface="Gill Sans" charset="0"/>
              </a:rPr>
              <a:t>técnicas</a:t>
            </a:r>
            <a:r>
              <a:rPr lang="en-GB" dirty="0">
                <a:latin typeface="Gill Sans" charset="0"/>
                <a:ea typeface="Gill Sans" charset="0"/>
                <a:cs typeface="Gill Sans" charset="0"/>
              </a:rPr>
              <a:t>, </a:t>
            </a:r>
            <a:r>
              <a:rPr lang="en-GB" dirty="0" err="1">
                <a:latin typeface="Gill Sans" charset="0"/>
                <a:ea typeface="Gill Sans" charset="0"/>
                <a:cs typeface="Gill Sans" charset="0"/>
              </a:rPr>
              <a:t>incluyendo</a:t>
            </a:r>
            <a:r>
              <a:rPr lang="en-GB" dirty="0">
                <a:latin typeface="Gill Sans" charset="0"/>
                <a:ea typeface="Gill Sans" charset="0"/>
                <a:cs typeface="Gill Sans" charset="0"/>
              </a:rPr>
              <a:t> </a:t>
            </a:r>
            <a:r>
              <a:rPr lang="en-GB" dirty="0" err="1">
                <a:latin typeface="Gill Sans" charset="0"/>
                <a:ea typeface="Gill Sans" charset="0"/>
                <a:cs typeface="Gill Sans" charset="0"/>
              </a:rPr>
              <a:t>una</a:t>
            </a:r>
            <a:r>
              <a:rPr lang="en-GB" dirty="0">
                <a:latin typeface="Gill Sans" charset="0"/>
                <a:ea typeface="Gill Sans" charset="0"/>
                <a:cs typeface="Gill Sans" charset="0"/>
              </a:rPr>
              <a:t> </a:t>
            </a:r>
            <a:r>
              <a:rPr lang="en-GB" dirty="0" err="1">
                <a:latin typeface="Gill Sans" charset="0"/>
                <a:ea typeface="Gill Sans" charset="0"/>
                <a:cs typeface="Gill Sans" charset="0"/>
              </a:rPr>
              <a:t>revisión</a:t>
            </a:r>
            <a:r>
              <a:rPr lang="en-GB" dirty="0">
                <a:latin typeface="Gill Sans" charset="0"/>
                <a:ea typeface="Gill Sans" charset="0"/>
                <a:cs typeface="Gill Sans" charset="0"/>
              </a:rPr>
              <a:t> legal </a:t>
            </a:r>
          </a:p>
          <a:p>
            <a:r>
              <a:rPr lang="en-GB" dirty="0" err="1">
                <a:latin typeface="Gill Sans" charset="0"/>
                <a:ea typeface="Gill Sans" charset="0"/>
                <a:cs typeface="Gill Sans" charset="0"/>
              </a:rPr>
              <a:t>Integración</a:t>
            </a:r>
            <a:r>
              <a:rPr lang="en-GB" dirty="0">
                <a:latin typeface="Gill Sans" charset="0"/>
                <a:ea typeface="Gill Sans" charset="0"/>
                <a:cs typeface="Gill Sans" charset="0"/>
              </a:rPr>
              <a:t> de ORCID </a:t>
            </a:r>
            <a:r>
              <a:rPr lang="en-GB" dirty="0" err="1">
                <a:latin typeface="Gill Sans" charset="0"/>
                <a:ea typeface="Gill Sans" charset="0"/>
                <a:cs typeface="Gill Sans" charset="0"/>
              </a:rPr>
              <a:t>en</a:t>
            </a:r>
            <a:r>
              <a:rPr lang="en-GB" dirty="0">
                <a:latin typeface="Gill Sans" charset="0"/>
                <a:ea typeface="Gill Sans" charset="0"/>
                <a:cs typeface="Gill Sans" charset="0"/>
              </a:rPr>
              <a:t> Bielefeld Academic Search Engine (BASE)</a:t>
            </a:r>
          </a:p>
          <a:p>
            <a:endParaRPr lang="en-GB" dirty="0">
              <a:latin typeface="Gill Sans" charset="0"/>
              <a:ea typeface="Gill Sans" charset="0"/>
              <a:cs typeface="Gill Sans" charset="0"/>
            </a:endParaRPr>
          </a:p>
        </p:txBody>
      </p:sp>
      <p:pic>
        <p:nvPicPr>
          <p:cNvPr id="4" name="Picture 5" descr="Screen Shot 2017-09-15 at 11.37.57 AM.png">
            <a:extLst>
              <a:ext uri="{FF2B5EF4-FFF2-40B4-BE49-F238E27FC236}">
                <a16:creationId xmlns:a16="http://schemas.microsoft.com/office/drawing/2014/main" id="{2173AC26-87A6-0545-B337-050EB4DE0B3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57926" y="4720371"/>
            <a:ext cx="5072815" cy="1230743"/>
          </a:xfrm>
          <a:prstGeom prst="rect">
            <a:avLst/>
          </a:prstGeom>
        </p:spPr>
      </p:pic>
    </p:spTree>
    <p:extLst>
      <p:ext uri="{BB962C8B-B14F-4D97-AF65-F5344CB8AC3E}">
        <p14:creationId xmlns:p14="http://schemas.microsoft.com/office/powerpoint/2010/main" val="4217043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2133600" y="405303"/>
            <a:ext cx="7924798" cy="984737"/>
          </a:xfrm>
          <a:prstGeom prst="rect">
            <a:avLst/>
          </a:prstGeom>
          <a:noFill/>
          <a:ln>
            <a:noFill/>
          </a:ln>
        </p:spPr>
        <p:txBody>
          <a:bodyPr vert="horz" lIns="91425" tIns="45700" rIns="91425" bIns="45700" rtlCol="0" anchor="b" anchorCtr="0">
            <a:noAutofit/>
          </a:bodyPr>
          <a:lstStyle/>
          <a:p>
            <a:pPr>
              <a:lnSpc>
                <a:spcPct val="100000"/>
              </a:lnSpc>
              <a:spcBef>
                <a:spcPts val="0"/>
              </a:spcBef>
              <a:buClr>
                <a:schemeClr val="dk1"/>
              </a:buClr>
              <a:buSzPct val="25000"/>
            </a:pPr>
            <a:r>
              <a:rPr lang="en-US" cap="none">
                <a:solidFill>
                  <a:srgbClr val="A6CE38"/>
                </a:solidFill>
                <a:latin typeface="Gill Sans"/>
                <a:ea typeface="Cabin"/>
                <a:cs typeface="Gill Sans"/>
                <a:sym typeface="Cabin"/>
              </a:rPr>
              <a:t>ORCID </a:t>
            </a:r>
            <a:r>
              <a:rPr lang="en-US" cap="none" err="1">
                <a:solidFill>
                  <a:srgbClr val="A6CE38"/>
                </a:solidFill>
                <a:latin typeface="Gill Sans"/>
                <a:ea typeface="Cabin"/>
                <a:cs typeface="Gill Sans"/>
                <a:sym typeface="Cabin"/>
              </a:rPr>
              <a:t>es</a:t>
            </a:r>
            <a:r>
              <a:rPr lang="en-US" cap="none">
                <a:solidFill>
                  <a:srgbClr val="A6CE38"/>
                </a:solidFill>
                <a:latin typeface="Gill Sans"/>
                <a:ea typeface="Cabin"/>
                <a:cs typeface="Gill Sans"/>
                <a:sym typeface="Cabin"/>
              </a:rPr>
              <a:t> </a:t>
            </a:r>
            <a:r>
              <a:rPr lang="en-US" cap="none" err="1">
                <a:solidFill>
                  <a:srgbClr val="A6CE38"/>
                </a:solidFill>
                <a:latin typeface="Gill Sans"/>
                <a:ea typeface="Cabin"/>
                <a:cs typeface="Gill Sans"/>
                <a:sym typeface="Cabin"/>
              </a:rPr>
              <a:t>abierta</a:t>
            </a:r>
            <a:endParaRPr lang="en-US" cap="none">
              <a:solidFill>
                <a:srgbClr val="A6CE38"/>
              </a:solidFill>
              <a:latin typeface="Gill Sans"/>
              <a:ea typeface="Cabin"/>
              <a:cs typeface="Gill Sans"/>
              <a:sym typeface="Cabin"/>
            </a:endParaRPr>
          </a:p>
        </p:txBody>
      </p:sp>
      <p:sp>
        <p:nvSpPr>
          <p:cNvPr id="194" name="Shape 194"/>
          <p:cNvSpPr txBox="1">
            <a:spLocks noGrp="1"/>
          </p:cNvSpPr>
          <p:nvPr>
            <p:ph type="body" idx="4294967295"/>
          </p:nvPr>
        </p:nvSpPr>
        <p:spPr>
          <a:xfrm>
            <a:off x="1042988" y="1562100"/>
            <a:ext cx="10463212" cy="4572000"/>
          </a:xfrm>
          <a:prstGeom prst="rect">
            <a:avLst/>
          </a:prstGeom>
          <a:noFill/>
          <a:ln>
            <a:noFill/>
          </a:ln>
        </p:spPr>
        <p:txBody>
          <a:bodyPr vert="horz" lIns="91425" tIns="45700" rIns="91425" bIns="45700" rtlCol="0" anchor="t" anchorCtr="0">
            <a:noAutofit/>
          </a:bodyPr>
          <a:lstStyle/>
          <a:p>
            <a:pPr>
              <a:lnSpc>
                <a:spcPct val="150000"/>
              </a:lnSpc>
              <a:spcBef>
                <a:spcPts val="0"/>
              </a:spcBef>
              <a:buClr>
                <a:schemeClr val="dk2"/>
              </a:buClr>
              <a:buSzPct val="98222"/>
            </a:pPr>
            <a:r>
              <a:rPr lang="en-US" sz="2400" dirty="0" err="1">
                <a:solidFill>
                  <a:srgbClr val="2C2C2E"/>
                </a:solidFill>
                <a:latin typeface="Gill Sans"/>
                <a:ea typeface="Cabin"/>
                <a:cs typeface="Gill Sans"/>
                <a:sym typeface="Cabin"/>
              </a:rPr>
              <a:t>Fundada</a:t>
            </a:r>
            <a:r>
              <a:rPr lang="en-US" sz="2400" dirty="0">
                <a:solidFill>
                  <a:srgbClr val="2C2C2E"/>
                </a:solidFill>
                <a:latin typeface="Gill Sans"/>
                <a:ea typeface="Cabin"/>
                <a:cs typeface="Gill Sans"/>
                <a:sym typeface="Cabin"/>
              </a:rPr>
              <a:t> </a:t>
            </a:r>
            <a:r>
              <a:rPr lang="en-US" sz="2400" dirty="0" err="1">
                <a:solidFill>
                  <a:srgbClr val="2C2C2E"/>
                </a:solidFill>
                <a:latin typeface="Gill Sans"/>
                <a:ea typeface="Cabin"/>
                <a:cs typeface="Gill Sans"/>
                <a:sym typeface="Cabin"/>
              </a:rPr>
              <a:t>en</a:t>
            </a:r>
            <a:r>
              <a:rPr lang="en-US" sz="2400" dirty="0">
                <a:solidFill>
                  <a:srgbClr val="2C2C2E"/>
                </a:solidFill>
                <a:latin typeface="Gill Sans"/>
                <a:ea typeface="Cabin"/>
                <a:cs typeface="Gill Sans"/>
                <a:sym typeface="Cabin"/>
              </a:rPr>
              <a:t> 2012</a:t>
            </a:r>
          </a:p>
          <a:p>
            <a:pPr>
              <a:lnSpc>
                <a:spcPct val="150000"/>
              </a:lnSpc>
              <a:spcBef>
                <a:spcPts val="0"/>
              </a:spcBef>
              <a:buClr>
                <a:schemeClr val="dk2"/>
              </a:buClr>
              <a:buSzPct val="98222"/>
            </a:pPr>
            <a:r>
              <a:rPr lang="en-US" sz="2400" dirty="0">
                <a:solidFill>
                  <a:srgbClr val="2C2C2E"/>
                </a:solidFill>
                <a:latin typeface="Gill Sans"/>
                <a:ea typeface="Cabin"/>
                <a:cs typeface="Gill Sans"/>
                <a:sym typeface="Cabin"/>
              </a:rPr>
              <a:t>Sin fines de </a:t>
            </a:r>
            <a:r>
              <a:rPr lang="en-US" sz="2400" dirty="0" err="1">
                <a:solidFill>
                  <a:srgbClr val="2C2C2E"/>
                </a:solidFill>
                <a:latin typeface="Gill Sans"/>
                <a:ea typeface="Cabin"/>
                <a:cs typeface="Gill Sans"/>
                <a:sym typeface="Cabin"/>
              </a:rPr>
              <a:t>lucro</a:t>
            </a:r>
            <a:r>
              <a:rPr lang="en-US" sz="2400" dirty="0">
                <a:solidFill>
                  <a:srgbClr val="2C2C2E"/>
                </a:solidFill>
                <a:latin typeface="Gill Sans"/>
                <a:ea typeface="Cabin"/>
                <a:cs typeface="Gill Sans"/>
                <a:sym typeface="Cabin"/>
              </a:rPr>
              <a:t> y </a:t>
            </a:r>
            <a:r>
              <a:rPr lang="en-US" sz="2400" dirty="0" err="1">
                <a:solidFill>
                  <a:srgbClr val="2C2C2E"/>
                </a:solidFill>
                <a:latin typeface="Gill Sans"/>
                <a:ea typeface="Cabin"/>
                <a:cs typeface="Gill Sans"/>
                <a:sym typeface="Cabin"/>
              </a:rPr>
              <a:t>plataforma</a:t>
            </a:r>
            <a:r>
              <a:rPr lang="en-US" sz="2400" dirty="0">
                <a:solidFill>
                  <a:srgbClr val="2C2C2E"/>
                </a:solidFill>
                <a:latin typeface="Gill Sans"/>
                <a:ea typeface="Cabin"/>
                <a:cs typeface="Gill Sans"/>
                <a:sym typeface="Cabin"/>
              </a:rPr>
              <a:t> no </a:t>
            </a:r>
            <a:r>
              <a:rPr lang="en-US" sz="2400" dirty="0" err="1">
                <a:solidFill>
                  <a:srgbClr val="2C2C2E"/>
                </a:solidFill>
                <a:latin typeface="Gill Sans"/>
                <a:ea typeface="Cabin"/>
                <a:cs typeface="Gill Sans"/>
                <a:sym typeface="Cabin"/>
              </a:rPr>
              <a:t>propietaria</a:t>
            </a:r>
            <a:endParaRPr lang="en-US" sz="2400" dirty="0">
              <a:solidFill>
                <a:srgbClr val="2C2C2E"/>
              </a:solidFill>
              <a:latin typeface="Gill Sans"/>
              <a:ea typeface="Cabin"/>
              <a:cs typeface="Gill Sans"/>
              <a:sym typeface="Cabin"/>
            </a:endParaRPr>
          </a:p>
          <a:p>
            <a:pPr>
              <a:lnSpc>
                <a:spcPct val="150000"/>
              </a:lnSpc>
              <a:spcBef>
                <a:spcPts val="0"/>
              </a:spcBef>
              <a:buClr>
                <a:schemeClr val="dk2"/>
              </a:buClr>
              <a:buSzPct val="98222"/>
            </a:pPr>
            <a:r>
              <a:rPr lang="en-US" sz="2400" dirty="0" err="1">
                <a:solidFill>
                  <a:srgbClr val="2C2C2E"/>
                </a:solidFill>
                <a:latin typeface="Gill Sans"/>
                <a:ea typeface="Cabin"/>
                <a:cs typeface="Gill Sans"/>
                <a:sym typeface="Cabin"/>
              </a:rPr>
              <a:t>Servicio</a:t>
            </a:r>
            <a:r>
              <a:rPr lang="en-US" sz="2400" dirty="0">
                <a:solidFill>
                  <a:srgbClr val="2C2C2E"/>
                </a:solidFill>
                <a:latin typeface="Gill Sans"/>
                <a:ea typeface="Cabin"/>
                <a:cs typeface="Gill Sans"/>
                <a:sym typeface="Cabin"/>
              </a:rPr>
              <a:t> </a:t>
            </a:r>
            <a:r>
              <a:rPr lang="en-US" sz="2400" dirty="0" err="1">
                <a:solidFill>
                  <a:srgbClr val="2C2C2E"/>
                </a:solidFill>
                <a:latin typeface="Gill Sans"/>
                <a:ea typeface="Cabin"/>
                <a:cs typeface="Gill Sans"/>
                <a:sym typeface="Cabin"/>
              </a:rPr>
              <a:t>internacional</a:t>
            </a:r>
            <a:r>
              <a:rPr lang="en-US" sz="2400" dirty="0">
                <a:solidFill>
                  <a:srgbClr val="2C2C2E"/>
                </a:solidFill>
                <a:latin typeface="Gill Sans"/>
                <a:ea typeface="Cabin"/>
                <a:cs typeface="Gill Sans"/>
                <a:sym typeface="Cabin"/>
              </a:rPr>
              <a:t> que se </a:t>
            </a:r>
            <a:r>
              <a:rPr lang="en-US" sz="2400" dirty="0" err="1">
                <a:solidFill>
                  <a:srgbClr val="2C2C2E"/>
                </a:solidFill>
                <a:latin typeface="Gill Sans"/>
                <a:ea typeface="Cabin"/>
                <a:cs typeface="Gill Sans"/>
                <a:sym typeface="Cabin"/>
              </a:rPr>
              <a:t>integra</a:t>
            </a:r>
            <a:r>
              <a:rPr lang="en-US" sz="2400" dirty="0">
                <a:solidFill>
                  <a:srgbClr val="2C2C2E"/>
                </a:solidFill>
                <a:latin typeface="Gill Sans"/>
                <a:ea typeface="Cabin"/>
                <a:cs typeface="Gill Sans"/>
                <a:sym typeface="Cabin"/>
              </a:rPr>
              <a:t> con </a:t>
            </a:r>
            <a:r>
              <a:rPr lang="en-US" sz="2400" dirty="0" err="1">
                <a:solidFill>
                  <a:srgbClr val="2C2C2E"/>
                </a:solidFill>
                <a:latin typeface="Gill Sans"/>
                <a:ea typeface="Cabin"/>
                <a:cs typeface="Gill Sans"/>
                <a:sym typeface="Cabin"/>
              </a:rPr>
              <a:t>otros</a:t>
            </a:r>
            <a:r>
              <a:rPr lang="en-US" sz="2400" dirty="0">
                <a:solidFill>
                  <a:srgbClr val="2C2C2E"/>
                </a:solidFill>
                <a:latin typeface="Gill Sans"/>
                <a:ea typeface="Cabin"/>
                <a:cs typeface="Gill Sans"/>
                <a:sym typeface="Cabin"/>
              </a:rPr>
              <a:t> </a:t>
            </a:r>
            <a:r>
              <a:rPr lang="en-US" sz="2400" dirty="0" err="1">
                <a:solidFill>
                  <a:srgbClr val="2C2C2E"/>
                </a:solidFill>
                <a:latin typeface="Gill Sans"/>
                <a:ea typeface="Cabin"/>
                <a:cs typeface="Gill Sans"/>
                <a:sym typeface="Cabin"/>
              </a:rPr>
              <a:t>identificadores</a:t>
            </a:r>
            <a:r>
              <a:rPr lang="en-US" sz="2400" dirty="0">
                <a:solidFill>
                  <a:srgbClr val="2C2C2E"/>
                </a:solidFill>
                <a:latin typeface="Gill Sans"/>
                <a:ea typeface="Cabin"/>
                <a:cs typeface="Gill Sans"/>
                <a:sym typeface="Cabin"/>
              </a:rPr>
              <a:t>: de </a:t>
            </a:r>
            <a:r>
              <a:rPr lang="en-US" sz="2400" dirty="0" err="1">
                <a:solidFill>
                  <a:srgbClr val="2C2C2E"/>
                </a:solidFill>
                <a:latin typeface="Gill Sans"/>
                <a:ea typeface="Cabin"/>
                <a:cs typeface="Gill Sans"/>
                <a:sym typeface="Cabin"/>
              </a:rPr>
              <a:t>investigadores</a:t>
            </a:r>
            <a:r>
              <a:rPr lang="en-US" sz="2400" dirty="0">
                <a:solidFill>
                  <a:srgbClr val="2C2C2E"/>
                </a:solidFill>
                <a:latin typeface="Gill Sans"/>
                <a:ea typeface="Cabin"/>
                <a:cs typeface="Gill Sans"/>
                <a:sym typeface="Cabin"/>
              </a:rPr>
              <a:t>, de </a:t>
            </a:r>
            <a:r>
              <a:rPr lang="en-US" sz="2400" dirty="0" err="1">
                <a:solidFill>
                  <a:srgbClr val="2C2C2E"/>
                </a:solidFill>
                <a:latin typeface="Gill Sans"/>
                <a:ea typeface="Cabin"/>
                <a:cs typeface="Gill Sans"/>
                <a:sym typeface="Cabin"/>
              </a:rPr>
              <a:t>organizaciones</a:t>
            </a:r>
            <a:r>
              <a:rPr lang="en-US" sz="2400" dirty="0">
                <a:solidFill>
                  <a:srgbClr val="2C2C2E"/>
                </a:solidFill>
                <a:latin typeface="Gill Sans"/>
                <a:ea typeface="Cabin"/>
                <a:cs typeface="Gill Sans"/>
                <a:sym typeface="Cabin"/>
              </a:rPr>
              <a:t>, de </a:t>
            </a:r>
            <a:r>
              <a:rPr lang="en-US" sz="2400" dirty="0" err="1">
                <a:solidFill>
                  <a:srgbClr val="2C2C2E"/>
                </a:solidFill>
                <a:latin typeface="Gill Sans"/>
                <a:ea typeface="Cabin"/>
                <a:cs typeface="Gill Sans"/>
                <a:sym typeface="Cabin"/>
              </a:rPr>
              <a:t>publicaciones</a:t>
            </a:r>
            <a:r>
              <a:rPr lang="en-US" sz="2400" dirty="0">
                <a:solidFill>
                  <a:srgbClr val="2C2C2E"/>
                </a:solidFill>
                <a:latin typeface="Gill Sans"/>
                <a:ea typeface="Cabin"/>
                <a:cs typeface="Gill Sans"/>
                <a:sym typeface="Cabin"/>
              </a:rPr>
              <a:t>, de </a:t>
            </a:r>
            <a:r>
              <a:rPr lang="en-US" sz="2400" dirty="0" err="1">
                <a:solidFill>
                  <a:srgbClr val="2C2C2E"/>
                </a:solidFill>
                <a:latin typeface="Gill Sans"/>
                <a:ea typeface="Cabin"/>
                <a:cs typeface="Gill Sans"/>
                <a:sym typeface="Cabin"/>
              </a:rPr>
              <a:t>datos</a:t>
            </a:r>
            <a:r>
              <a:rPr lang="en-US" sz="2400" dirty="0">
                <a:solidFill>
                  <a:srgbClr val="2C2C2E"/>
                </a:solidFill>
                <a:latin typeface="Gill Sans"/>
                <a:ea typeface="Cabin"/>
                <a:cs typeface="Gill Sans"/>
                <a:sym typeface="Cabin"/>
              </a:rPr>
              <a:t>…</a:t>
            </a:r>
          </a:p>
          <a:p>
            <a:pPr>
              <a:lnSpc>
                <a:spcPct val="150000"/>
              </a:lnSpc>
              <a:spcBef>
                <a:spcPts val="0"/>
              </a:spcBef>
              <a:buClr>
                <a:schemeClr val="dk2"/>
              </a:buClr>
              <a:buSzPct val="98222"/>
            </a:pPr>
            <a:r>
              <a:rPr lang="en-US" sz="2400" dirty="0" err="1">
                <a:solidFill>
                  <a:srgbClr val="2C2C2E"/>
                </a:solidFill>
                <a:latin typeface="Gill Sans"/>
                <a:ea typeface="Cabin"/>
                <a:cs typeface="Gill Sans"/>
                <a:sym typeface="Cabin"/>
              </a:rPr>
              <a:t>Datos</a:t>
            </a:r>
            <a:r>
              <a:rPr lang="en-US" sz="2400" dirty="0">
                <a:solidFill>
                  <a:srgbClr val="2C2C2E"/>
                </a:solidFill>
                <a:latin typeface="Gill Sans"/>
                <a:ea typeface="Cabin"/>
                <a:cs typeface="Gill Sans"/>
                <a:sym typeface="Cabin"/>
              </a:rPr>
              <a:t>, software, APIs y </a:t>
            </a:r>
            <a:r>
              <a:rPr lang="en-US" sz="2400" dirty="0" err="1">
                <a:solidFill>
                  <a:srgbClr val="2C2C2E"/>
                </a:solidFill>
                <a:latin typeface="Gill Sans"/>
                <a:ea typeface="Cabin"/>
                <a:cs typeface="Gill Sans"/>
                <a:sym typeface="Cabin"/>
              </a:rPr>
              <a:t>documentación</a:t>
            </a:r>
            <a:r>
              <a:rPr lang="en-US" sz="2400" dirty="0">
                <a:solidFill>
                  <a:srgbClr val="2C2C2E"/>
                </a:solidFill>
                <a:latin typeface="Gill Sans"/>
                <a:ea typeface="Cabin"/>
                <a:cs typeface="Gill Sans"/>
                <a:sym typeface="Cabin"/>
              </a:rPr>
              <a:t> </a:t>
            </a:r>
            <a:r>
              <a:rPr lang="en-US" sz="2400" dirty="0" err="1">
                <a:solidFill>
                  <a:srgbClr val="2C2C2E"/>
                </a:solidFill>
                <a:latin typeface="Gill Sans"/>
                <a:ea typeface="Cabin"/>
                <a:cs typeface="Gill Sans"/>
                <a:sym typeface="Cabin"/>
              </a:rPr>
              <a:t>abiertos</a:t>
            </a:r>
            <a:r>
              <a:rPr lang="en-US" sz="2400" dirty="0">
                <a:solidFill>
                  <a:srgbClr val="2C2C2E"/>
                </a:solidFill>
                <a:latin typeface="Gill Sans"/>
                <a:ea typeface="Cabin"/>
                <a:cs typeface="Gill Sans"/>
                <a:sym typeface="Cabin"/>
              </a:rPr>
              <a:t> (GitHub)</a:t>
            </a:r>
          </a:p>
          <a:p>
            <a:pPr>
              <a:lnSpc>
                <a:spcPct val="150000"/>
              </a:lnSpc>
              <a:spcBef>
                <a:spcPts val="0"/>
              </a:spcBef>
              <a:buClr>
                <a:schemeClr val="dk2"/>
              </a:buClr>
              <a:buSzPct val="98222"/>
            </a:pPr>
            <a:r>
              <a:rPr lang="en-US" sz="2400" b="1" dirty="0" err="1">
                <a:solidFill>
                  <a:schemeClr val="tx1"/>
                </a:solidFill>
                <a:latin typeface="Gill Sans"/>
                <a:ea typeface="Cabin"/>
                <a:cs typeface="Gill Sans"/>
                <a:sym typeface="Cabin"/>
              </a:rPr>
              <a:t>Gratuita</a:t>
            </a:r>
            <a:r>
              <a:rPr lang="en-US" sz="2400" dirty="0">
                <a:solidFill>
                  <a:srgbClr val="2C2C2E"/>
                </a:solidFill>
                <a:latin typeface="Gill Sans"/>
                <a:ea typeface="Cabin"/>
                <a:cs typeface="Gill Sans"/>
                <a:sym typeface="Cabin"/>
              </a:rPr>
              <a:t> para </a:t>
            </a:r>
            <a:r>
              <a:rPr lang="en-US" sz="2400" dirty="0" err="1">
                <a:solidFill>
                  <a:srgbClr val="2C2C2E"/>
                </a:solidFill>
                <a:latin typeface="Gill Sans"/>
                <a:ea typeface="Cabin"/>
                <a:cs typeface="Gill Sans"/>
                <a:sym typeface="Cabin"/>
              </a:rPr>
              <a:t>individuos</a:t>
            </a:r>
            <a:endParaRPr lang="en-US" sz="2400" dirty="0">
              <a:solidFill>
                <a:srgbClr val="2C2C2E"/>
              </a:solidFill>
              <a:latin typeface="Gill Sans"/>
              <a:ea typeface="Cabin"/>
              <a:cs typeface="Gill Sans"/>
              <a:sym typeface="Cabin"/>
            </a:endParaRPr>
          </a:p>
          <a:p>
            <a:pPr>
              <a:lnSpc>
                <a:spcPct val="150000"/>
              </a:lnSpc>
              <a:spcBef>
                <a:spcPts val="0"/>
              </a:spcBef>
              <a:buClr>
                <a:schemeClr val="dk2"/>
              </a:buClr>
              <a:buSzPct val="98222"/>
            </a:pPr>
            <a:r>
              <a:rPr lang="en-US" sz="2400" dirty="0" err="1">
                <a:solidFill>
                  <a:srgbClr val="2C2C2E"/>
                </a:solidFill>
                <a:latin typeface="Gill Sans"/>
                <a:ea typeface="Cabin"/>
                <a:cs typeface="Gill Sans"/>
                <a:sym typeface="Cabin"/>
              </a:rPr>
              <a:t>Sostenida</a:t>
            </a:r>
            <a:r>
              <a:rPr lang="en-US" sz="2400" dirty="0">
                <a:solidFill>
                  <a:srgbClr val="2C2C2E"/>
                </a:solidFill>
                <a:latin typeface="Gill Sans"/>
                <a:ea typeface="Cabin"/>
                <a:cs typeface="Gill Sans"/>
                <a:sym typeface="Cabin"/>
              </a:rPr>
              <a:t> </a:t>
            </a:r>
            <a:r>
              <a:rPr lang="en-US" sz="2400" dirty="0" err="1">
                <a:solidFill>
                  <a:srgbClr val="2C2C2E"/>
                </a:solidFill>
                <a:latin typeface="Gill Sans"/>
                <a:ea typeface="Cabin"/>
                <a:cs typeface="Gill Sans"/>
                <a:sym typeface="Cabin"/>
              </a:rPr>
              <a:t>por</a:t>
            </a:r>
            <a:r>
              <a:rPr lang="en-US" sz="2400" dirty="0">
                <a:solidFill>
                  <a:srgbClr val="2C2C2E"/>
                </a:solidFill>
                <a:latin typeface="Gill Sans"/>
                <a:ea typeface="Cabin"/>
                <a:cs typeface="Gill Sans"/>
                <a:sym typeface="Cabin"/>
              </a:rPr>
              <a:t> </a:t>
            </a:r>
            <a:r>
              <a:rPr lang="en-US" sz="2400" dirty="0" err="1">
                <a:solidFill>
                  <a:srgbClr val="2C2C2E"/>
                </a:solidFill>
                <a:latin typeface="Gill Sans"/>
                <a:ea typeface="Cabin"/>
                <a:cs typeface="Gill Sans"/>
                <a:sym typeface="Cabin"/>
              </a:rPr>
              <a:t>sus</a:t>
            </a:r>
            <a:r>
              <a:rPr lang="en-US" sz="2400" dirty="0">
                <a:solidFill>
                  <a:srgbClr val="2C2C2E"/>
                </a:solidFill>
                <a:latin typeface="Gill Sans"/>
                <a:ea typeface="Cabin"/>
                <a:cs typeface="Gill Sans"/>
                <a:sym typeface="Cabin"/>
              </a:rPr>
              <a:t> </a:t>
            </a:r>
            <a:r>
              <a:rPr lang="en-US" sz="2400" dirty="0" err="1">
                <a:solidFill>
                  <a:srgbClr val="2C2C2E"/>
                </a:solidFill>
                <a:latin typeface="Gill Sans"/>
                <a:ea typeface="Cabin"/>
                <a:cs typeface="Gill Sans"/>
                <a:sym typeface="Cabin"/>
              </a:rPr>
              <a:t>organizaciones</a:t>
            </a:r>
            <a:r>
              <a:rPr lang="en-US" sz="2400" dirty="0">
                <a:solidFill>
                  <a:srgbClr val="2C2C2E"/>
                </a:solidFill>
                <a:latin typeface="Gill Sans"/>
                <a:ea typeface="Cabin"/>
                <a:cs typeface="Gill Sans"/>
                <a:sym typeface="Cabin"/>
              </a:rPr>
              <a:t> </a:t>
            </a:r>
            <a:r>
              <a:rPr lang="en-US" sz="2400" dirty="0" err="1">
                <a:solidFill>
                  <a:srgbClr val="2C2C2E"/>
                </a:solidFill>
                <a:latin typeface="Gill Sans"/>
                <a:ea typeface="Cabin"/>
                <a:cs typeface="Gill Sans"/>
                <a:sym typeface="Cabin"/>
              </a:rPr>
              <a:t>miembro</a:t>
            </a:r>
            <a:r>
              <a:rPr lang="en-US" sz="2400" dirty="0">
                <a:solidFill>
                  <a:srgbClr val="2C2C2E"/>
                </a:solidFill>
                <a:latin typeface="Gill Sans"/>
                <a:ea typeface="Cabin"/>
                <a:cs typeface="Gill Sans"/>
                <a:sym typeface="Cabin"/>
              </a:rPr>
              <a:t>, a </a:t>
            </a:r>
            <a:r>
              <a:rPr lang="en-US" sz="2400" dirty="0" err="1">
                <a:solidFill>
                  <a:srgbClr val="2C2C2E"/>
                </a:solidFill>
                <a:latin typeface="Gill Sans"/>
                <a:ea typeface="Cabin"/>
                <a:cs typeface="Gill Sans"/>
                <a:sym typeface="Cabin"/>
              </a:rPr>
              <a:t>través</a:t>
            </a:r>
            <a:r>
              <a:rPr lang="en-US" sz="2400" dirty="0">
                <a:solidFill>
                  <a:srgbClr val="2C2C2E"/>
                </a:solidFill>
                <a:latin typeface="Gill Sans"/>
                <a:ea typeface="Cabin"/>
                <a:cs typeface="Gill Sans"/>
                <a:sym typeface="Cabin"/>
              </a:rPr>
              <a:t> de </a:t>
            </a:r>
            <a:r>
              <a:rPr lang="en-US" sz="2400" dirty="0" err="1">
                <a:solidFill>
                  <a:srgbClr val="2C2C2E"/>
                </a:solidFill>
                <a:latin typeface="Gill Sans"/>
                <a:ea typeface="Cabin"/>
                <a:cs typeface="Gill Sans"/>
                <a:sym typeface="Cabin"/>
              </a:rPr>
              <a:t>sus</a:t>
            </a:r>
            <a:r>
              <a:rPr lang="en-US" sz="2400" dirty="0">
                <a:solidFill>
                  <a:srgbClr val="2C2C2E"/>
                </a:solidFill>
                <a:latin typeface="Gill Sans"/>
                <a:ea typeface="Cabin"/>
                <a:cs typeface="Gill Sans"/>
                <a:sym typeface="Cabin"/>
              </a:rPr>
              <a:t> </a:t>
            </a:r>
            <a:r>
              <a:rPr lang="en-US" sz="2400" b="1" dirty="0" err="1">
                <a:solidFill>
                  <a:srgbClr val="A6CE38"/>
                </a:solidFill>
                <a:latin typeface="Gill Sans"/>
                <a:ea typeface="Cabin"/>
                <a:cs typeface="Gill Sans"/>
                <a:sym typeface="Cabin"/>
              </a:rPr>
              <a:t>integraciones</a:t>
            </a:r>
            <a:endParaRPr lang="en-US" sz="2400" b="1" dirty="0">
              <a:solidFill>
                <a:srgbClr val="A6CE38"/>
              </a:solidFill>
              <a:latin typeface="Gill Sans"/>
              <a:ea typeface="Cabin"/>
              <a:cs typeface="Gill Sans"/>
              <a:sym typeface="Cabin"/>
            </a:endParaRPr>
          </a:p>
        </p:txBody>
      </p:sp>
      <p:pic>
        <p:nvPicPr>
          <p:cNvPr id="4" name="Picture 11" descr="Orcid_Tagline_rgb flush locku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500" y="203070"/>
            <a:ext cx="3771900" cy="1592580"/>
          </a:xfrm>
          <a:prstGeom prst="rect">
            <a:avLst/>
          </a:prstGeom>
        </p:spPr>
      </p:pic>
    </p:spTree>
    <p:extLst>
      <p:ext uri="{BB962C8B-B14F-4D97-AF65-F5344CB8AC3E}">
        <p14:creationId xmlns:p14="http://schemas.microsoft.com/office/powerpoint/2010/main" val="6329436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0E52ED-56A4-F046-B4F4-7AF55019AC57}"/>
              </a:ext>
            </a:extLst>
          </p:cNvPr>
          <p:cNvSpPr>
            <a:spLocks noGrp="1"/>
          </p:cNvSpPr>
          <p:nvPr>
            <p:ph type="title"/>
          </p:nvPr>
        </p:nvSpPr>
        <p:spPr/>
        <p:txBody>
          <a:bodyPr/>
          <a:lstStyle/>
          <a:p>
            <a:r>
              <a:rPr lang="es-ES_tradnl"/>
              <a:t>La experiencia de </a:t>
            </a:r>
            <a:r>
              <a:rPr lang="es-ES_tradnl" err="1"/>
              <a:t>portugal</a:t>
            </a:r>
            <a:endParaRPr lang="es-ES_tradnl"/>
          </a:p>
        </p:txBody>
      </p:sp>
      <p:sp>
        <p:nvSpPr>
          <p:cNvPr id="4" name="CaixaDeTexto 3">
            <a:extLst>
              <a:ext uri="{FF2B5EF4-FFF2-40B4-BE49-F238E27FC236}">
                <a16:creationId xmlns:a16="http://schemas.microsoft.com/office/drawing/2014/main" id="{33F5A31D-BA9A-CA43-9CC7-AD2A18AAC4D8}"/>
              </a:ext>
            </a:extLst>
          </p:cNvPr>
          <p:cNvSpPr txBox="1"/>
          <p:nvPr/>
        </p:nvSpPr>
        <p:spPr>
          <a:xfrm>
            <a:off x="1385887" y="5932848"/>
            <a:ext cx="7686675"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err="1">
                <a:ln>
                  <a:noFill/>
                </a:ln>
                <a:solidFill>
                  <a:srgbClr val="6D6E71"/>
                </a:solidFill>
                <a:effectLst/>
                <a:uLnTx/>
                <a:uFillTx/>
                <a:latin typeface="Noto Sans" charset="0"/>
                <a:ea typeface="+mn-ea"/>
                <a:cs typeface="+mn-cs"/>
              </a:rPr>
              <a:t>Articulos</a:t>
            </a:r>
            <a:endParaRPr kumimoji="0" lang="pt-BR" sz="1400" b="0" i="0" u="none" strike="noStrike" kern="1200" cap="none" spc="0" normalizeH="0" baseline="0" noProof="0" dirty="0">
              <a:ln>
                <a:noFill/>
              </a:ln>
              <a:solidFill>
                <a:srgbClr val="6D6E71"/>
              </a:solidFill>
              <a:effectLst/>
              <a:uLnTx/>
              <a:uFillTx/>
              <a:latin typeface="Noto Sans"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6D6E71"/>
                </a:solidFill>
                <a:effectLst/>
                <a:uLnTx/>
                <a:uFillTx/>
                <a:latin typeface="Noto Sans" charset="0"/>
                <a:ea typeface="+mn-ea"/>
                <a:cs typeface="+mn-cs"/>
                <a:hlinkClick r:id="rId2"/>
              </a:rPr>
              <a:t>An ORCID based synchronization framework for a national CRIS ecosystem</a:t>
            </a:r>
            <a:endParaRPr kumimoji="0" lang="pt-BR" sz="1400" b="0" i="0" u="none" strike="noStrike" kern="1200" cap="none" spc="0" normalizeH="0" baseline="0" noProof="0" dirty="0">
              <a:ln>
                <a:noFill/>
              </a:ln>
              <a:solidFill>
                <a:srgbClr val="6D6E71"/>
              </a:solidFill>
              <a:effectLst/>
              <a:uLnTx/>
              <a:uFillTx/>
              <a:latin typeface="Noto Sans"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6D6E71"/>
              </a:solidFill>
              <a:effectLst/>
              <a:uLnTx/>
              <a:uFillTx/>
              <a:latin typeface="Noto Sans"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A6CE38"/>
                </a:solidFill>
                <a:effectLst/>
                <a:uLnTx/>
                <a:uFillTx/>
                <a:latin typeface="Calibri" panose="020F0502020204030204"/>
                <a:ea typeface="+mn-ea"/>
                <a:cs typeface="+mn-cs"/>
                <a:hlinkClick r:id="rId3"/>
              </a:rPr>
              <a:t>Integration of the PTCRISync synchronization mechanism with ISCTE-IUL’s CRIS</a:t>
            </a:r>
            <a:endParaRPr kumimoji="0" lang="pt-BR" sz="1400" b="0" i="0" u="none" strike="noStrike" kern="1200" cap="none" spc="0" normalizeH="0" baseline="0" noProof="0" dirty="0">
              <a:ln>
                <a:noFill/>
              </a:ln>
              <a:solidFill>
                <a:srgbClr val="A6CE38"/>
              </a:solidFill>
              <a:effectLst/>
              <a:uLnTx/>
              <a:uFillTx/>
              <a:latin typeface="Calibri" panose="020F0502020204030204"/>
              <a:ea typeface="+mn-ea"/>
              <a:cs typeface="+mn-cs"/>
            </a:endParaRPr>
          </a:p>
        </p:txBody>
      </p:sp>
      <p:sp>
        <p:nvSpPr>
          <p:cNvPr id="5" name="CaixaDeTexto 4">
            <a:extLst>
              <a:ext uri="{FF2B5EF4-FFF2-40B4-BE49-F238E27FC236}">
                <a16:creationId xmlns:a16="http://schemas.microsoft.com/office/drawing/2014/main" id="{AF8CA0CB-BD11-F040-B932-918F60B8CD26}"/>
              </a:ext>
            </a:extLst>
          </p:cNvPr>
          <p:cNvSpPr txBox="1"/>
          <p:nvPr/>
        </p:nvSpPr>
        <p:spPr>
          <a:xfrm>
            <a:off x="8429626" y="6100762"/>
            <a:ext cx="3076574"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dirty="0">
                <a:ln>
                  <a:noFill/>
                </a:ln>
                <a:solidFill>
                  <a:srgbClr val="6D6E71"/>
                </a:solidFill>
                <a:effectLst/>
                <a:uLnTx/>
                <a:uFillTx/>
                <a:latin typeface="Noto Sans" charset="0"/>
                <a:ea typeface="+mn-ea"/>
                <a:cs typeface="+mn-cs"/>
              </a:rPr>
              <a:t>Videos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dirty="0">
                <a:ln>
                  <a:noFill/>
                </a:ln>
                <a:solidFill>
                  <a:srgbClr val="A6CE38"/>
                </a:solidFill>
                <a:effectLst/>
                <a:uLnTx/>
                <a:uFillTx/>
                <a:latin typeface="Calibri" panose="020F0502020204030204"/>
                <a:ea typeface="+mn-ea"/>
                <a:cs typeface="+mn-cs"/>
                <a:hlinkClick r:id="rId4"/>
              </a:rPr>
              <a:t>https://vimeo.com/ptcris</a:t>
            </a:r>
            <a:endParaRPr kumimoji="0" lang="es-ES_tradnl" sz="1400" b="0" i="0" u="none" strike="noStrike" kern="1200" cap="none" spc="0" normalizeH="0" baseline="0" noProof="0" dirty="0">
              <a:ln>
                <a:noFill/>
              </a:ln>
              <a:solidFill>
                <a:srgbClr val="A6CE38"/>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dirty="0">
                <a:ln>
                  <a:noFill/>
                </a:ln>
                <a:solidFill>
                  <a:srgbClr val="A6CE38"/>
                </a:solidFill>
                <a:effectLst/>
                <a:uLnTx/>
                <a:uFillTx/>
                <a:latin typeface="Calibri" panose="020F0502020204030204"/>
                <a:ea typeface="+mn-ea"/>
                <a:cs typeface="+mn-cs"/>
                <a:hlinkClick r:id="rId5"/>
              </a:rPr>
              <a:t>https://vimeo.com/251179542</a:t>
            </a:r>
            <a:endParaRPr kumimoji="0" lang="es-ES_tradnl" sz="1400" b="0" i="0" u="none" strike="noStrike" kern="1200" cap="none" spc="0" normalizeH="0" baseline="0" noProof="0" dirty="0">
              <a:ln>
                <a:noFill/>
              </a:ln>
              <a:solidFill>
                <a:srgbClr val="A6CE38"/>
              </a:solidFill>
              <a:effectLst/>
              <a:uLnTx/>
              <a:uFillTx/>
              <a:latin typeface="Calibri" panose="020F0502020204030204"/>
              <a:ea typeface="+mn-ea"/>
              <a:cs typeface="+mn-cs"/>
            </a:endParaRPr>
          </a:p>
        </p:txBody>
      </p:sp>
      <p:sp>
        <p:nvSpPr>
          <p:cNvPr id="6" name="Espaço Reservado para Conteúdo 2">
            <a:extLst>
              <a:ext uri="{FF2B5EF4-FFF2-40B4-BE49-F238E27FC236}">
                <a16:creationId xmlns:a16="http://schemas.microsoft.com/office/drawing/2014/main" id="{B6A49DCE-C030-9B4C-BCA4-30E1F122015F}"/>
              </a:ext>
            </a:extLst>
          </p:cNvPr>
          <p:cNvSpPr>
            <a:spLocks noGrp="1"/>
          </p:cNvSpPr>
          <p:nvPr>
            <p:ph sz="quarter" idx="13"/>
          </p:nvPr>
        </p:nvSpPr>
        <p:spPr>
          <a:xfrm>
            <a:off x="708025" y="1528762"/>
            <a:ext cx="7102475" cy="4572000"/>
          </a:xfrm>
        </p:spPr>
        <p:txBody>
          <a:bodyPr>
            <a:normAutofit fontScale="55000" lnSpcReduction="20000"/>
          </a:bodyPr>
          <a:lstStyle/>
          <a:p>
            <a:pPr marL="0" indent="0" fontAlgn="base">
              <a:buNone/>
            </a:pPr>
            <a:r>
              <a:rPr lang="pt-BR"/>
              <a:t>Os benefícios a atingir com a implementação do programa PTCRIS são os seguintes:</a:t>
            </a:r>
          </a:p>
          <a:p>
            <a:pPr fontAlgn="base"/>
            <a:r>
              <a:rPr lang="pt-BR"/>
              <a:t>Para </a:t>
            </a:r>
            <a:r>
              <a:rPr lang="pt-BR" b="1"/>
              <a:t>conselhos de investigação</a:t>
            </a:r>
            <a:endParaRPr lang="pt-BR"/>
          </a:p>
          <a:p>
            <a:pPr lvl="1" fontAlgn="base"/>
            <a:r>
              <a:rPr lang="pt-BR" b="1"/>
              <a:t>Otimização do processo de financiamento</a:t>
            </a:r>
          </a:p>
          <a:p>
            <a:pPr fontAlgn="base"/>
            <a:r>
              <a:rPr lang="pt-BR"/>
              <a:t>Para </a:t>
            </a:r>
            <a:r>
              <a:rPr lang="pt-BR" b="1"/>
              <a:t>investigadores</a:t>
            </a:r>
            <a:endParaRPr lang="pt-BR"/>
          </a:p>
          <a:p>
            <a:pPr lvl="1" fontAlgn="base"/>
            <a:r>
              <a:rPr lang="pt-BR"/>
              <a:t>Facilidade em </a:t>
            </a:r>
            <a:r>
              <a:rPr lang="pt-BR" b="1"/>
              <a:t>aceder</a:t>
            </a:r>
            <a:r>
              <a:rPr lang="pt-BR"/>
              <a:t> a informação relevante</a:t>
            </a:r>
          </a:p>
          <a:p>
            <a:pPr lvl="1" fontAlgn="base"/>
            <a:r>
              <a:rPr lang="pt-BR"/>
              <a:t>Facilidade em </a:t>
            </a:r>
            <a:r>
              <a:rPr lang="pt-BR" b="1"/>
              <a:t>gerir</a:t>
            </a:r>
            <a:r>
              <a:rPr lang="pt-BR"/>
              <a:t> e </a:t>
            </a:r>
            <a:r>
              <a:rPr lang="pt-BR" b="1"/>
              <a:t>reportar</a:t>
            </a:r>
          </a:p>
          <a:p>
            <a:pPr fontAlgn="base"/>
            <a:r>
              <a:rPr lang="pt-BR"/>
              <a:t>Para </a:t>
            </a:r>
            <a:r>
              <a:rPr lang="pt-BR" b="1"/>
              <a:t>administradores e gestores de ciência</a:t>
            </a:r>
            <a:endParaRPr lang="pt-BR"/>
          </a:p>
          <a:p>
            <a:pPr lvl="1" fontAlgn="base"/>
            <a:r>
              <a:rPr lang="pt-BR"/>
              <a:t>Facilidade em </a:t>
            </a:r>
            <a:r>
              <a:rPr lang="pt-BR" b="1"/>
              <a:t>medir</a:t>
            </a:r>
            <a:r>
              <a:rPr lang="pt-BR"/>
              <a:t> e </a:t>
            </a:r>
            <a:r>
              <a:rPr lang="pt-BR" b="1"/>
              <a:t>analisar</a:t>
            </a:r>
            <a:r>
              <a:rPr lang="pt-BR"/>
              <a:t> a </a:t>
            </a:r>
            <a:r>
              <a:rPr lang="pt-BR" err="1"/>
              <a:t>actividade</a:t>
            </a:r>
            <a:r>
              <a:rPr lang="pt-BR"/>
              <a:t> de investigação</a:t>
            </a:r>
          </a:p>
          <a:p>
            <a:pPr lvl="1" fontAlgn="base"/>
            <a:r>
              <a:rPr lang="pt-BR"/>
              <a:t>Facilidade no acesso a informações </a:t>
            </a:r>
            <a:r>
              <a:rPr lang="pt-BR" b="1"/>
              <a:t>comparativas</a:t>
            </a:r>
          </a:p>
          <a:p>
            <a:pPr lvl="1" fontAlgn="base"/>
            <a:r>
              <a:rPr lang="pt-BR"/>
              <a:t>Avaliação</a:t>
            </a:r>
          </a:p>
          <a:p>
            <a:pPr fontAlgn="base"/>
            <a:r>
              <a:rPr lang="pt-BR"/>
              <a:t>Para </a:t>
            </a:r>
            <a:r>
              <a:rPr lang="pt-BR" b="1"/>
              <a:t>empresas e organizações de transferência de tecnologia</a:t>
            </a:r>
            <a:endParaRPr lang="pt-BR"/>
          </a:p>
          <a:p>
            <a:pPr lvl="1" fontAlgn="base"/>
            <a:r>
              <a:rPr lang="pt-BR"/>
              <a:t>Facilidade em </a:t>
            </a:r>
            <a:r>
              <a:rPr lang="pt-BR" b="1"/>
              <a:t>descobrir tecnologias e ideias inovadoras</a:t>
            </a:r>
          </a:p>
          <a:p>
            <a:pPr lvl="1" fontAlgn="base"/>
            <a:r>
              <a:rPr lang="pt-BR"/>
              <a:t>Facilidade na </a:t>
            </a:r>
            <a:r>
              <a:rPr lang="pt-BR" b="1"/>
              <a:t>identificação da concorrência e colaboradores</a:t>
            </a:r>
          </a:p>
          <a:p>
            <a:pPr fontAlgn="base"/>
            <a:r>
              <a:rPr lang="pt-BR"/>
              <a:t>Para os </a:t>
            </a:r>
            <a:r>
              <a:rPr lang="pt-BR" b="1"/>
              <a:t>media e o público</a:t>
            </a:r>
            <a:endParaRPr lang="pt-BR"/>
          </a:p>
          <a:p>
            <a:pPr lvl="1" fontAlgn="base"/>
            <a:r>
              <a:rPr lang="pt-BR"/>
              <a:t>Facilidade no acesso a informação </a:t>
            </a:r>
            <a:r>
              <a:rPr lang="pt-BR" b="1"/>
              <a:t>fidedigna</a:t>
            </a:r>
            <a:r>
              <a:rPr lang="pt-BR"/>
              <a:t>, </a:t>
            </a:r>
            <a:r>
              <a:rPr lang="pt-BR" b="1"/>
              <a:t>completa</a:t>
            </a:r>
            <a:r>
              <a:rPr lang="pt-BR"/>
              <a:t> e </a:t>
            </a:r>
            <a:r>
              <a:rPr lang="pt-BR" b="1"/>
              <a:t>atualizada</a:t>
            </a:r>
            <a:r>
              <a:rPr lang="pt-BR"/>
              <a:t> sobre as instituições onde se pratica investigação C&amp;T, os seus investigadores, respetivos projetos de investigação e os seus resultados</a:t>
            </a:r>
          </a:p>
          <a:p>
            <a:endParaRPr lang="es-ES_tradnl"/>
          </a:p>
        </p:txBody>
      </p:sp>
      <p:pic>
        <p:nvPicPr>
          <p:cNvPr id="7" name="Imagem 6">
            <a:extLst>
              <a:ext uri="{FF2B5EF4-FFF2-40B4-BE49-F238E27FC236}">
                <a16:creationId xmlns:a16="http://schemas.microsoft.com/office/drawing/2014/main" id="{6B4FCD5B-F7E9-6343-9660-49CD45F27BC6}"/>
              </a:ext>
            </a:extLst>
          </p:cNvPr>
          <p:cNvPicPr>
            <a:picLocks noChangeAspect="1"/>
          </p:cNvPicPr>
          <p:nvPr/>
        </p:nvPicPr>
        <p:blipFill rotWithShape="1">
          <a:blip r:embed="rId6"/>
          <a:srcRect l="28820" t="37873" r="28188" b="22824"/>
          <a:stretch/>
        </p:blipFill>
        <p:spPr>
          <a:xfrm>
            <a:off x="7290320" y="2987723"/>
            <a:ext cx="4717530" cy="2695436"/>
          </a:xfrm>
          <a:prstGeom prst="rect">
            <a:avLst/>
          </a:prstGeom>
        </p:spPr>
      </p:pic>
      <p:pic>
        <p:nvPicPr>
          <p:cNvPr id="8" name="Imagem 7">
            <a:extLst>
              <a:ext uri="{FF2B5EF4-FFF2-40B4-BE49-F238E27FC236}">
                <a16:creationId xmlns:a16="http://schemas.microsoft.com/office/drawing/2014/main" id="{C6E5B72B-9800-B348-9E07-5BE930D2CDB6}"/>
              </a:ext>
            </a:extLst>
          </p:cNvPr>
          <p:cNvPicPr>
            <a:picLocks noChangeAspect="1"/>
          </p:cNvPicPr>
          <p:nvPr/>
        </p:nvPicPr>
        <p:blipFill rotWithShape="1">
          <a:blip r:embed="rId7"/>
          <a:srcRect l="55868" t="50836" r="14705" b="13407"/>
          <a:stretch/>
        </p:blipFill>
        <p:spPr>
          <a:xfrm>
            <a:off x="8429626" y="285750"/>
            <a:ext cx="3228974" cy="2452284"/>
          </a:xfrm>
          <a:prstGeom prst="rect">
            <a:avLst/>
          </a:prstGeom>
        </p:spPr>
      </p:pic>
    </p:spTree>
    <p:extLst>
      <p:ext uri="{BB962C8B-B14F-4D97-AF65-F5344CB8AC3E}">
        <p14:creationId xmlns:p14="http://schemas.microsoft.com/office/powerpoint/2010/main" val="37534926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24EA28-4698-1A48-9CA9-0D72E0F09B7B}"/>
              </a:ext>
            </a:extLst>
          </p:cNvPr>
          <p:cNvSpPr>
            <a:spLocks noGrp="1"/>
          </p:cNvSpPr>
          <p:nvPr>
            <p:ph type="title"/>
          </p:nvPr>
        </p:nvSpPr>
        <p:spPr/>
        <p:txBody>
          <a:bodyPr/>
          <a:lstStyle/>
          <a:p>
            <a:r>
              <a:rPr lang="es-ES_tradnl" dirty="0"/>
              <a:t>PORTUGAL – integraciones </a:t>
            </a:r>
          </a:p>
        </p:txBody>
      </p:sp>
      <p:pic>
        <p:nvPicPr>
          <p:cNvPr id="5" name="Espaço Reservado para Conteúdo 4">
            <a:extLst>
              <a:ext uri="{FF2B5EF4-FFF2-40B4-BE49-F238E27FC236}">
                <a16:creationId xmlns:a16="http://schemas.microsoft.com/office/drawing/2014/main" id="{DA40694B-28F8-3D42-9D40-F1643F5C0C05}"/>
              </a:ext>
            </a:extLst>
          </p:cNvPr>
          <p:cNvPicPr>
            <a:picLocks noGrp="1" noChangeAspect="1"/>
          </p:cNvPicPr>
          <p:nvPr>
            <p:ph sz="quarter" idx="13"/>
          </p:nvPr>
        </p:nvPicPr>
        <p:blipFill rotWithShape="1">
          <a:blip r:embed="rId2"/>
          <a:srcRect l="17579" t="19583" r="16728" b="11042"/>
          <a:stretch/>
        </p:blipFill>
        <p:spPr>
          <a:xfrm>
            <a:off x="6362700" y="2275865"/>
            <a:ext cx="5143500" cy="3171825"/>
          </a:xfrm>
        </p:spPr>
      </p:pic>
      <p:sp>
        <p:nvSpPr>
          <p:cNvPr id="6" name="CaixaDeTexto 5">
            <a:extLst>
              <a:ext uri="{FF2B5EF4-FFF2-40B4-BE49-F238E27FC236}">
                <a16:creationId xmlns:a16="http://schemas.microsoft.com/office/drawing/2014/main" id="{E604B648-739F-6148-880A-CE9D790898FB}"/>
              </a:ext>
            </a:extLst>
          </p:cNvPr>
          <p:cNvSpPr txBox="1"/>
          <p:nvPr/>
        </p:nvSpPr>
        <p:spPr>
          <a:xfrm>
            <a:off x="7221000" y="1648286"/>
            <a:ext cx="3426900" cy="369332"/>
          </a:xfrm>
          <a:prstGeom prst="rect">
            <a:avLst/>
          </a:prstGeom>
          <a:noFill/>
        </p:spPr>
        <p:txBody>
          <a:bodyPr wrap="none" rtlCol="0">
            <a:spAutoFit/>
          </a:bodyPr>
          <a:lstStyle/>
          <a:p>
            <a:r>
              <a:rPr lang="es-ES_tradnl" dirty="0"/>
              <a:t>Con el Repositorio Nacional RCAAP</a:t>
            </a:r>
          </a:p>
        </p:txBody>
      </p:sp>
      <p:pic>
        <p:nvPicPr>
          <p:cNvPr id="8" name="Imagem 7">
            <a:extLst>
              <a:ext uri="{FF2B5EF4-FFF2-40B4-BE49-F238E27FC236}">
                <a16:creationId xmlns:a16="http://schemas.microsoft.com/office/drawing/2014/main" id="{0AE5C257-33C5-574A-8A32-E7E0603DE46B}"/>
              </a:ext>
            </a:extLst>
          </p:cNvPr>
          <p:cNvPicPr>
            <a:picLocks noChangeAspect="1"/>
          </p:cNvPicPr>
          <p:nvPr/>
        </p:nvPicPr>
        <p:blipFill rotWithShape="1">
          <a:blip r:embed="rId3"/>
          <a:srcRect l="22547" t="15000" r="22587" b="11458"/>
          <a:stretch/>
        </p:blipFill>
        <p:spPr>
          <a:xfrm>
            <a:off x="685800" y="2017618"/>
            <a:ext cx="4963989" cy="3885340"/>
          </a:xfrm>
          <a:prstGeom prst="rect">
            <a:avLst/>
          </a:prstGeom>
        </p:spPr>
      </p:pic>
      <p:sp>
        <p:nvSpPr>
          <p:cNvPr id="9" name="CaixaDeTexto 8">
            <a:extLst>
              <a:ext uri="{FF2B5EF4-FFF2-40B4-BE49-F238E27FC236}">
                <a16:creationId xmlns:a16="http://schemas.microsoft.com/office/drawing/2014/main" id="{F01DE4DE-5A20-D54E-B06B-EEE0D6325D3B}"/>
              </a:ext>
            </a:extLst>
          </p:cNvPr>
          <p:cNvSpPr txBox="1"/>
          <p:nvPr/>
        </p:nvSpPr>
        <p:spPr>
          <a:xfrm>
            <a:off x="1656704" y="1481524"/>
            <a:ext cx="2496196" cy="369332"/>
          </a:xfrm>
          <a:prstGeom prst="rect">
            <a:avLst/>
          </a:prstGeom>
          <a:noFill/>
        </p:spPr>
        <p:txBody>
          <a:bodyPr wrap="none" rtlCol="0">
            <a:spAutoFit/>
          </a:bodyPr>
          <a:lstStyle/>
          <a:p>
            <a:r>
              <a:rPr lang="es-ES_tradnl" dirty="0"/>
              <a:t>Con el currículo nacional</a:t>
            </a:r>
          </a:p>
        </p:txBody>
      </p:sp>
      <p:sp>
        <p:nvSpPr>
          <p:cNvPr id="10" name="Retângulo Arredondado 9">
            <a:extLst>
              <a:ext uri="{FF2B5EF4-FFF2-40B4-BE49-F238E27FC236}">
                <a16:creationId xmlns:a16="http://schemas.microsoft.com/office/drawing/2014/main" id="{BF85B9B2-0912-C14E-829F-3D76C65E7983}"/>
              </a:ext>
            </a:extLst>
          </p:cNvPr>
          <p:cNvSpPr/>
          <p:nvPr/>
        </p:nvSpPr>
        <p:spPr>
          <a:xfrm>
            <a:off x="1085850" y="5600700"/>
            <a:ext cx="1042988" cy="30225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Retângulo Arredondado 10">
            <a:extLst>
              <a:ext uri="{FF2B5EF4-FFF2-40B4-BE49-F238E27FC236}">
                <a16:creationId xmlns:a16="http://schemas.microsoft.com/office/drawing/2014/main" id="{52222954-5E34-624A-8089-AC24C0CF0E3A}"/>
              </a:ext>
            </a:extLst>
          </p:cNvPr>
          <p:cNvSpPr/>
          <p:nvPr/>
        </p:nvSpPr>
        <p:spPr>
          <a:xfrm>
            <a:off x="8181974" y="4667250"/>
            <a:ext cx="3197225" cy="7804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3127921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71911E-EFB3-CB48-BF00-A81753B99AB7}"/>
              </a:ext>
            </a:extLst>
          </p:cNvPr>
          <p:cNvSpPr>
            <a:spLocks noGrp="1"/>
          </p:cNvSpPr>
          <p:nvPr>
            <p:ph type="title"/>
          </p:nvPr>
        </p:nvSpPr>
        <p:spPr>
          <a:xfrm>
            <a:off x="812800" y="50158"/>
            <a:ext cx="10566400" cy="984738"/>
          </a:xfrm>
        </p:spPr>
        <p:txBody>
          <a:bodyPr>
            <a:normAutofit fontScale="90000"/>
          </a:bodyPr>
          <a:lstStyle/>
          <a:p>
            <a:r>
              <a:rPr lang="es-ES_tradnl"/>
              <a:t>LA EXPERIENCIA de PORTUGAL </a:t>
            </a:r>
            <a:br>
              <a:rPr lang="es-ES_tradnl"/>
            </a:br>
            <a:r>
              <a:rPr lang="es-ES_tradnl" sz="2700"/>
              <a:t>PTCRIS SYNC - </a:t>
            </a:r>
            <a:r>
              <a:rPr lang="es-ES_tradnl" sz="2700" cap="none" err="1"/>
              <a:t>Fundação</a:t>
            </a:r>
            <a:r>
              <a:rPr lang="es-ES_tradnl" sz="2700" cap="none"/>
              <a:t> para a </a:t>
            </a:r>
            <a:r>
              <a:rPr lang="es-ES_tradnl" sz="2700" cap="none" err="1"/>
              <a:t>Ciência</a:t>
            </a:r>
            <a:r>
              <a:rPr lang="es-ES_tradnl" sz="2700" cap="none"/>
              <a:t> e </a:t>
            </a:r>
            <a:r>
              <a:rPr lang="es-ES_tradnl" sz="2700" cap="none" err="1"/>
              <a:t>Tecnologia</a:t>
            </a:r>
            <a:endParaRPr lang="es-ES_tradnl" sz="2700"/>
          </a:p>
        </p:txBody>
      </p:sp>
      <p:sp>
        <p:nvSpPr>
          <p:cNvPr id="3" name="Espaço Reservado para Conteúdo 2">
            <a:extLst>
              <a:ext uri="{FF2B5EF4-FFF2-40B4-BE49-F238E27FC236}">
                <a16:creationId xmlns:a16="http://schemas.microsoft.com/office/drawing/2014/main" id="{0BAB493C-FC59-FC4B-A648-A1F0429BB948}"/>
              </a:ext>
            </a:extLst>
          </p:cNvPr>
          <p:cNvSpPr>
            <a:spLocks noGrp="1"/>
          </p:cNvSpPr>
          <p:nvPr>
            <p:ph sz="quarter" idx="13"/>
          </p:nvPr>
        </p:nvSpPr>
        <p:spPr>
          <a:xfrm>
            <a:off x="812800" y="1628774"/>
            <a:ext cx="5283200" cy="4431507"/>
          </a:xfrm>
        </p:spPr>
        <p:txBody>
          <a:bodyPr>
            <a:normAutofit lnSpcReduction="10000"/>
          </a:bodyPr>
          <a:lstStyle/>
          <a:p>
            <a:pPr marL="0" indent="0">
              <a:buNone/>
            </a:pPr>
            <a:r>
              <a:rPr lang="es-ES_tradnl" sz="2800" dirty="0"/>
              <a:t>Los investigadores gastan 100 mil días gestionando la información de sus publicaciones en diferentes sistemas</a:t>
            </a:r>
          </a:p>
          <a:p>
            <a:pPr marL="0" indent="0">
              <a:buNone/>
            </a:pPr>
            <a:endParaRPr lang="es-ES_tradnl" sz="2800" dirty="0"/>
          </a:p>
          <a:p>
            <a:pPr marL="0" indent="0">
              <a:buNone/>
            </a:pPr>
            <a:r>
              <a:rPr lang="es-ES_tradnl" sz="2800" dirty="0"/>
              <a:t>Basado en un estudio, el FCT creó un simulador para estimar el impacto en tiempo y dinero que representa que los investigadores no estén involucrados en la producción de ciencia</a:t>
            </a:r>
          </a:p>
          <a:p>
            <a:pPr marL="0" indent="0">
              <a:buNone/>
            </a:pPr>
            <a:endParaRPr lang="es-ES_tradnl" sz="2800" dirty="0"/>
          </a:p>
        </p:txBody>
      </p:sp>
      <p:pic>
        <p:nvPicPr>
          <p:cNvPr id="9" name="Imagem 8">
            <a:extLst>
              <a:ext uri="{FF2B5EF4-FFF2-40B4-BE49-F238E27FC236}">
                <a16:creationId xmlns:a16="http://schemas.microsoft.com/office/drawing/2014/main" id="{720A787A-3856-C748-A2AB-860FB7672D8E}"/>
              </a:ext>
            </a:extLst>
          </p:cNvPr>
          <p:cNvPicPr>
            <a:picLocks noChangeAspect="1"/>
          </p:cNvPicPr>
          <p:nvPr/>
        </p:nvPicPr>
        <p:blipFill rotWithShape="1">
          <a:blip r:embed="rId3"/>
          <a:srcRect l="6250" t="52005" r="51194" b="26948"/>
          <a:stretch/>
        </p:blipFill>
        <p:spPr>
          <a:xfrm>
            <a:off x="6390309" y="3575443"/>
            <a:ext cx="5115891" cy="1581381"/>
          </a:xfrm>
          <a:prstGeom prst="rect">
            <a:avLst/>
          </a:prstGeom>
        </p:spPr>
      </p:pic>
      <p:pic>
        <p:nvPicPr>
          <p:cNvPr id="11" name="Imagem 10">
            <a:extLst>
              <a:ext uri="{FF2B5EF4-FFF2-40B4-BE49-F238E27FC236}">
                <a16:creationId xmlns:a16="http://schemas.microsoft.com/office/drawing/2014/main" id="{23D507A4-6F75-604A-9B74-47E6461A220E}"/>
              </a:ext>
            </a:extLst>
          </p:cNvPr>
          <p:cNvPicPr>
            <a:picLocks noChangeAspect="1"/>
          </p:cNvPicPr>
          <p:nvPr/>
        </p:nvPicPr>
        <p:blipFill rotWithShape="1">
          <a:blip r:embed="rId4"/>
          <a:srcRect l="6409" t="40538" r="55118" b="37702"/>
          <a:stretch/>
        </p:blipFill>
        <p:spPr>
          <a:xfrm>
            <a:off x="6488444" y="1219537"/>
            <a:ext cx="5017756" cy="1773766"/>
          </a:xfrm>
          <a:prstGeom prst="rect">
            <a:avLst/>
          </a:prstGeom>
        </p:spPr>
      </p:pic>
      <p:sp>
        <p:nvSpPr>
          <p:cNvPr id="14" name="Retângulo 13">
            <a:extLst>
              <a:ext uri="{FF2B5EF4-FFF2-40B4-BE49-F238E27FC236}">
                <a16:creationId xmlns:a16="http://schemas.microsoft.com/office/drawing/2014/main" id="{225F5F2B-D787-AC4B-B9CA-74DB7C7191C0}"/>
              </a:ext>
            </a:extLst>
          </p:cNvPr>
          <p:cNvSpPr/>
          <p:nvPr/>
        </p:nvSpPr>
        <p:spPr>
          <a:xfrm>
            <a:off x="2690653" y="6340234"/>
            <a:ext cx="58962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srgbClr val="58595B"/>
                </a:solidFill>
                <a:effectLst/>
                <a:uLnTx/>
                <a:uFillTx/>
                <a:latin typeface="Calibri" panose="020F0502020204030204"/>
                <a:ea typeface="+mn-ea"/>
                <a:cs typeface="+mn-cs"/>
                <a:hlinkClick r:id="rId5"/>
              </a:rPr>
              <a:t>https://</a:t>
            </a:r>
            <a:r>
              <a:rPr kumimoji="0" lang="es-ES_tradnl" sz="1800" b="0" i="0" u="none" strike="noStrike" kern="1200" cap="none" spc="0" normalizeH="0" baseline="0" noProof="0" err="1">
                <a:ln>
                  <a:noFill/>
                </a:ln>
                <a:solidFill>
                  <a:srgbClr val="58595B"/>
                </a:solidFill>
                <a:effectLst/>
                <a:uLnTx/>
                <a:uFillTx/>
                <a:latin typeface="Calibri" panose="020F0502020204030204"/>
                <a:ea typeface="+mn-ea"/>
                <a:cs typeface="+mn-cs"/>
                <a:hlinkClick r:id="rId5"/>
              </a:rPr>
              <a:t>sites.google.com</a:t>
            </a:r>
            <a:r>
              <a:rPr kumimoji="0" lang="es-ES_tradnl" sz="1800" b="0" i="0" u="none" strike="noStrike" kern="1200" cap="none" spc="0" normalizeH="0" baseline="0" noProof="0">
                <a:ln>
                  <a:noFill/>
                </a:ln>
                <a:solidFill>
                  <a:srgbClr val="58595B"/>
                </a:solidFill>
                <a:effectLst/>
                <a:uLnTx/>
                <a:uFillTx/>
                <a:latin typeface="Calibri" panose="020F0502020204030204"/>
                <a:ea typeface="+mn-ea"/>
                <a:cs typeface="+mn-cs"/>
                <a:hlinkClick r:id="rId5"/>
              </a:rPr>
              <a:t>/</a:t>
            </a:r>
            <a:r>
              <a:rPr kumimoji="0" lang="es-ES_tradnl" sz="1800" b="0" i="0" u="none" strike="noStrike" kern="1200" cap="none" spc="0" normalizeH="0" baseline="0" noProof="0" err="1">
                <a:ln>
                  <a:noFill/>
                </a:ln>
                <a:solidFill>
                  <a:srgbClr val="58595B"/>
                </a:solidFill>
                <a:effectLst/>
                <a:uLnTx/>
                <a:uFillTx/>
                <a:latin typeface="Calibri" panose="020F0502020204030204"/>
                <a:ea typeface="+mn-ea"/>
                <a:cs typeface="+mn-cs"/>
                <a:hlinkClick r:id="rId5"/>
              </a:rPr>
              <a:t>view</a:t>
            </a:r>
            <a:r>
              <a:rPr kumimoji="0" lang="es-ES_tradnl" sz="1800" b="0" i="0" u="none" strike="noStrike" kern="1200" cap="none" spc="0" normalizeH="0" baseline="0" noProof="0">
                <a:ln>
                  <a:noFill/>
                </a:ln>
                <a:solidFill>
                  <a:srgbClr val="58595B"/>
                </a:solidFill>
                <a:effectLst/>
                <a:uLnTx/>
                <a:uFillTx/>
                <a:latin typeface="Calibri" panose="020F0502020204030204"/>
                <a:ea typeface="+mn-ea"/>
                <a:cs typeface="+mn-cs"/>
                <a:hlinkClick r:id="rId5"/>
              </a:rPr>
              <a:t>/</a:t>
            </a:r>
            <a:r>
              <a:rPr kumimoji="0" lang="es-ES_tradnl" sz="1800" b="0" i="0" u="none" strike="noStrike" kern="1200" cap="none" spc="0" normalizeH="0" baseline="0" noProof="0" err="1">
                <a:ln>
                  <a:noFill/>
                </a:ln>
                <a:solidFill>
                  <a:srgbClr val="58595B"/>
                </a:solidFill>
                <a:effectLst/>
                <a:uLnTx/>
                <a:uFillTx/>
                <a:latin typeface="Calibri" panose="020F0502020204030204"/>
                <a:ea typeface="+mn-ea"/>
                <a:cs typeface="+mn-cs"/>
                <a:hlinkClick r:id="rId5"/>
              </a:rPr>
              <a:t>ptcrisync-an-oportunity</a:t>
            </a:r>
            <a:r>
              <a:rPr kumimoji="0" lang="es-ES_tradnl" sz="1800" b="0" i="0" u="none" strike="noStrike" kern="1200" cap="none" spc="0" normalizeH="0" baseline="0" noProof="0">
                <a:ln>
                  <a:noFill/>
                </a:ln>
                <a:solidFill>
                  <a:srgbClr val="58595B"/>
                </a:solidFill>
                <a:effectLst/>
                <a:uLnTx/>
                <a:uFillTx/>
                <a:latin typeface="Calibri" panose="020F0502020204030204"/>
                <a:ea typeface="+mn-ea"/>
                <a:cs typeface="+mn-cs"/>
                <a:hlinkClick r:id="rId5"/>
              </a:rPr>
              <a:t>/</a:t>
            </a:r>
            <a:r>
              <a:rPr kumimoji="0" lang="es-ES_tradnl" sz="1800" b="0" i="0" u="none" strike="noStrike" kern="1200" cap="none" spc="0" normalizeH="0" baseline="0" noProof="0" err="1">
                <a:ln>
                  <a:noFill/>
                </a:ln>
                <a:solidFill>
                  <a:srgbClr val="58595B"/>
                </a:solidFill>
                <a:effectLst/>
                <a:uLnTx/>
                <a:uFillTx/>
                <a:latin typeface="Calibri" panose="020F0502020204030204"/>
                <a:ea typeface="+mn-ea"/>
                <a:cs typeface="+mn-cs"/>
                <a:hlinkClick r:id="rId5"/>
              </a:rPr>
              <a:t>index</a:t>
            </a:r>
            <a:endParaRPr kumimoji="0" lang="es-ES_tradnl" sz="1800" b="0" i="0" u="none" strike="noStrike" kern="1200" cap="none" spc="0" normalizeH="0" baseline="0" noProof="0">
              <a:ln>
                <a:noFill/>
              </a:ln>
              <a:solidFill>
                <a:srgbClr val="585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66676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707CB5-28FD-0141-874A-29B431638E46}"/>
              </a:ext>
            </a:extLst>
          </p:cNvPr>
          <p:cNvSpPr>
            <a:spLocks noGrp="1"/>
          </p:cNvSpPr>
          <p:nvPr>
            <p:ph type="title"/>
          </p:nvPr>
        </p:nvSpPr>
        <p:spPr/>
        <p:txBody>
          <a:bodyPr/>
          <a:lstStyle/>
          <a:p>
            <a:r>
              <a:rPr lang="es-ES_tradnl" dirty="0"/>
              <a:t>El consorcio brasilero - capes</a:t>
            </a:r>
          </a:p>
        </p:txBody>
      </p:sp>
      <p:pic>
        <p:nvPicPr>
          <p:cNvPr id="17" name="Espaço Reservado para Conteúdo 16">
            <a:extLst>
              <a:ext uri="{FF2B5EF4-FFF2-40B4-BE49-F238E27FC236}">
                <a16:creationId xmlns:a16="http://schemas.microsoft.com/office/drawing/2014/main" id="{EA3FF2A9-5A7B-ED49-A9C0-CFB25E12D95F}"/>
              </a:ext>
            </a:extLst>
          </p:cNvPr>
          <p:cNvPicPr>
            <a:picLocks noGrp="1" noChangeAspect="1"/>
          </p:cNvPicPr>
          <p:nvPr>
            <p:ph sz="quarter" idx="13"/>
          </p:nvPr>
        </p:nvPicPr>
        <p:blipFill rotWithShape="1">
          <a:blip r:embed="rId2"/>
          <a:srcRect l="15039" t="14171" r="19726" b="11994"/>
          <a:stretch/>
        </p:blipFill>
        <p:spPr>
          <a:xfrm>
            <a:off x="685800" y="2805533"/>
            <a:ext cx="4900613" cy="3466687"/>
          </a:xfrm>
        </p:spPr>
      </p:pic>
      <p:sp>
        <p:nvSpPr>
          <p:cNvPr id="3" name="CaixaDeTexto 2">
            <a:extLst>
              <a:ext uri="{FF2B5EF4-FFF2-40B4-BE49-F238E27FC236}">
                <a16:creationId xmlns:a16="http://schemas.microsoft.com/office/drawing/2014/main" id="{9CE553C8-38FD-7F4C-B218-D18BD9569E7C}"/>
              </a:ext>
            </a:extLst>
          </p:cNvPr>
          <p:cNvSpPr txBox="1"/>
          <p:nvPr/>
        </p:nvSpPr>
        <p:spPr>
          <a:xfrm>
            <a:off x="6096002" y="4273518"/>
            <a:ext cx="5278426" cy="1754326"/>
          </a:xfrm>
          <a:prstGeom prst="rect">
            <a:avLst/>
          </a:prstGeom>
          <a:noFill/>
        </p:spPr>
        <p:txBody>
          <a:bodyPr wrap="square" rtlCol="0">
            <a:spAutoFit/>
          </a:bodyPr>
          <a:lstStyle/>
          <a:p>
            <a:r>
              <a:rPr lang="es-ES_tradnl" b="1" u="sng" dirty="0">
                <a:solidFill>
                  <a:schemeClr val="accent6"/>
                </a:solidFill>
              </a:rPr>
              <a:t>Organizaciones de investigación miembro</a:t>
            </a:r>
          </a:p>
          <a:p>
            <a:endParaRPr lang="es-ES_tradnl" dirty="0">
              <a:solidFill>
                <a:schemeClr val="accent6"/>
              </a:solidFill>
            </a:endParaRPr>
          </a:p>
          <a:p>
            <a:pPr marL="285750" indent="-285750">
              <a:buFont typeface="Arial" panose="020B0604020202020204" pitchFamily="34" charset="0"/>
              <a:buChar char="•"/>
            </a:pPr>
            <a:r>
              <a:rPr lang="es-ES_tradnl" dirty="0" err="1">
                <a:solidFill>
                  <a:schemeClr val="accent6"/>
                </a:solidFill>
              </a:rPr>
              <a:t>Unesp</a:t>
            </a:r>
            <a:endParaRPr lang="es-ES_tradnl" dirty="0">
              <a:solidFill>
                <a:schemeClr val="accent6"/>
              </a:solidFill>
            </a:endParaRPr>
          </a:p>
          <a:p>
            <a:pPr marL="285750" indent="-285750">
              <a:buFont typeface="Arial" panose="020B0604020202020204" pitchFamily="34" charset="0"/>
              <a:buChar char="•"/>
            </a:pPr>
            <a:r>
              <a:rPr lang="es-ES_tradnl" dirty="0">
                <a:solidFill>
                  <a:schemeClr val="accent6"/>
                </a:solidFill>
              </a:rPr>
              <a:t>USP</a:t>
            </a:r>
          </a:p>
          <a:p>
            <a:pPr marL="285750" indent="-285750">
              <a:buFont typeface="Arial" panose="020B0604020202020204" pitchFamily="34" charset="0"/>
              <a:buChar char="•"/>
            </a:pPr>
            <a:r>
              <a:rPr lang="es-ES_tradnl" dirty="0" err="1">
                <a:solidFill>
                  <a:schemeClr val="accent6"/>
                </a:solidFill>
              </a:rPr>
              <a:t>Unicamp</a:t>
            </a:r>
            <a:endParaRPr lang="es-ES_tradnl" dirty="0">
              <a:solidFill>
                <a:schemeClr val="accent6"/>
              </a:solidFill>
            </a:endParaRPr>
          </a:p>
          <a:p>
            <a:pPr marL="285750" indent="-285750">
              <a:buFont typeface="Arial" panose="020B0604020202020204" pitchFamily="34" charset="0"/>
              <a:buChar char="•"/>
            </a:pPr>
            <a:r>
              <a:rPr lang="es-ES_tradnl" dirty="0" err="1">
                <a:solidFill>
                  <a:schemeClr val="accent6"/>
                </a:solidFill>
              </a:rPr>
              <a:t>Fiocruz</a:t>
            </a:r>
            <a:endParaRPr lang="es-ES_tradnl" dirty="0">
              <a:solidFill>
                <a:schemeClr val="accent6"/>
              </a:solidFill>
            </a:endParaRPr>
          </a:p>
        </p:txBody>
      </p:sp>
      <p:sp>
        <p:nvSpPr>
          <p:cNvPr id="5" name="CaixaDeTexto 4">
            <a:extLst>
              <a:ext uri="{FF2B5EF4-FFF2-40B4-BE49-F238E27FC236}">
                <a16:creationId xmlns:a16="http://schemas.microsoft.com/office/drawing/2014/main" id="{EE8E1027-4F91-3C47-BBC4-9AD025D72AE5}"/>
              </a:ext>
            </a:extLst>
          </p:cNvPr>
          <p:cNvSpPr txBox="1"/>
          <p:nvPr/>
        </p:nvSpPr>
        <p:spPr>
          <a:xfrm>
            <a:off x="685800" y="1351395"/>
            <a:ext cx="5721339" cy="1477328"/>
          </a:xfrm>
          <a:prstGeom prst="rect">
            <a:avLst/>
          </a:prstGeom>
          <a:noFill/>
        </p:spPr>
        <p:txBody>
          <a:bodyPr wrap="square" rtlCol="0">
            <a:spAutoFit/>
          </a:bodyPr>
          <a:lstStyle/>
          <a:p>
            <a:r>
              <a:rPr lang="es-ES_tradnl" b="1" u="sng" dirty="0">
                <a:solidFill>
                  <a:schemeClr val="accent6"/>
                </a:solidFill>
              </a:rPr>
              <a:t>Organizaciones de Financiación</a:t>
            </a:r>
          </a:p>
          <a:p>
            <a:endParaRPr lang="es-ES_tradnl" dirty="0">
              <a:solidFill>
                <a:schemeClr val="accent6"/>
              </a:solidFill>
            </a:endParaRPr>
          </a:p>
          <a:p>
            <a:pPr marL="285750" indent="-285750">
              <a:buFont typeface="Arial" panose="020B0604020202020204" pitchFamily="34" charset="0"/>
              <a:buChar char="•"/>
            </a:pPr>
            <a:r>
              <a:rPr lang="es-ES_tradnl" dirty="0">
                <a:solidFill>
                  <a:schemeClr val="accent6"/>
                </a:solidFill>
              </a:rPr>
              <a:t>CAPES – Ministerio de Educación</a:t>
            </a:r>
          </a:p>
          <a:p>
            <a:pPr marL="285750" indent="-285750">
              <a:buFont typeface="Arial" panose="020B0604020202020204" pitchFamily="34" charset="0"/>
              <a:buChar char="•"/>
            </a:pPr>
            <a:r>
              <a:rPr lang="es-ES_tradnl" dirty="0" err="1">
                <a:solidFill>
                  <a:schemeClr val="accent6"/>
                </a:solidFill>
              </a:rPr>
              <a:t>CNPq</a:t>
            </a:r>
            <a:r>
              <a:rPr lang="es-ES_tradnl" dirty="0">
                <a:solidFill>
                  <a:schemeClr val="accent6"/>
                </a:solidFill>
              </a:rPr>
              <a:t> – Ministerio de Ciencia y Tecnología</a:t>
            </a:r>
          </a:p>
          <a:p>
            <a:pPr marL="285750" indent="-285750">
              <a:buFont typeface="Arial" panose="020B0604020202020204" pitchFamily="34" charset="0"/>
              <a:buChar char="•"/>
            </a:pPr>
            <a:r>
              <a:rPr lang="es-ES_tradnl" dirty="0">
                <a:solidFill>
                  <a:schemeClr val="accent6"/>
                </a:solidFill>
              </a:rPr>
              <a:t>CONFAP (26 agencias de financiación regionales)</a:t>
            </a:r>
          </a:p>
        </p:txBody>
      </p:sp>
      <p:sp>
        <p:nvSpPr>
          <p:cNvPr id="6" name="CaixaDeTexto 5">
            <a:extLst>
              <a:ext uri="{FF2B5EF4-FFF2-40B4-BE49-F238E27FC236}">
                <a16:creationId xmlns:a16="http://schemas.microsoft.com/office/drawing/2014/main" id="{C704C096-0313-394D-A2D9-5EBB86C429DA}"/>
              </a:ext>
            </a:extLst>
          </p:cNvPr>
          <p:cNvSpPr txBox="1"/>
          <p:nvPr/>
        </p:nvSpPr>
        <p:spPr>
          <a:xfrm>
            <a:off x="6034087" y="1628394"/>
            <a:ext cx="5283200" cy="1200329"/>
          </a:xfrm>
          <a:prstGeom prst="rect">
            <a:avLst/>
          </a:prstGeom>
          <a:noFill/>
        </p:spPr>
        <p:txBody>
          <a:bodyPr wrap="square" rtlCol="0">
            <a:spAutoFit/>
          </a:bodyPr>
          <a:lstStyle/>
          <a:p>
            <a:r>
              <a:rPr lang="es-ES_tradnl" b="1" u="sng" dirty="0">
                <a:solidFill>
                  <a:schemeClr val="accent6"/>
                </a:solidFill>
              </a:rPr>
              <a:t>Editoras y Repositorio Nacional</a:t>
            </a:r>
          </a:p>
          <a:p>
            <a:endParaRPr lang="es-ES_tradnl" dirty="0">
              <a:solidFill>
                <a:schemeClr val="accent6"/>
              </a:solidFill>
            </a:endParaRPr>
          </a:p>
          <a:p>
            <a:pPr marL="285750" indent="-285750">
              <a:buFont typeface="Arial" panose="020B0604020202020204" pitchFamily="34" charset="0"/>
              <a:buChar char="•"/>
            </a:pPr>
            <a:r>
              <a:rPr lang="es-ES_tradnl" dirty="0" err="1">
                <a:solidFill>
                  <a:schemeClr val="accent6"/>
                </a:solidFill>
              </a:rPr>
              <a:t>SciELO</a:t>
            </a:r>
            <a:r>
              <a:rPr lang="es-ES_tradnl" dirty="0">
                <a:solidFill>
                  <a:schemeClr val="accent6"/>
                </a:solidFill>
              </a:rPr>
              <a:t> </a:t>
            </a:r>
          </a:p>
          <a:p>
            <a:pPr marL="285750" indent="-285750">
              <a:buFont typeface="Arial" panose="020B0604020202020204" pitchFamily="34" charset="0"/>
              <a:buChar char="•"/>
            </a:pPr>
            <a:r>
              <a:rPr lang="es-ES_tradnl" dirty="0">
                <a:solidFill>
                  <a:schemeClr val="accent6"/>
                </a:solidFill>
              </a:rPr>
              <a:t>IBICT – Ministerio de Ciencia y Tecnología</a:t>
            </a:r>
          </a:p>
        </p:txBody>
      </p:sp>
      <p:sp>
        <p:nvSpPr>
          <p:cNvPr id="7" name="CaixaDeTexto 6">
            <a:extLst>
              <a:ext uri="{FF2B5EF4-FFF2-40B4-BE49-F238E27FC236}">
                <a16:creationId xmlns:a16="http://schemas.microsoft.com/office/drawing/2014/main" id="{6A89C44E-9DB6-3D4B-8E68-B8EC44E0D1FC}"/>
              </a:ext>
            </a:extLst>
          </p:cNvPr>
          <p:cNvSpPr txBox="1"/>
          <p:nvPr/>
        </p:nvSpPr>
        <p:spPr>
          <a:xfrm>
            <a:off x="6091230" y="3165476"/>
            <a:ext cx="5283198" cy="923330"/>
          </a:xfrm>
          <a:prstGeom prst="rect">
            <a:avLst/>
          </a:prstGeom>
          <a:noFill/>
        </p:spPr>
        <p:txBody>
          <a:bodyPr wrap="square" rtlCol="0">
            <a:spAutoFit/>
          </a:bodyPr>
          <a:lstStyle/>
          <a:p>
            <a:r>
              <a:rPr lang="es-ES_tradnl" b="1" u="sng" dirty="0" err="1">
                <a:solidFill>
                  <a:schemeClr val="accent6"/>
                </a:solidFill>
              </a:rPr>
              <a:t>Infrestructura</a:t>
            </a:r>
            <a:r>
              <a:rPr lang="es-ES_tradnl" b="1" u="sng" dirty="0">
                <a:solidFill>
                  <a:schemeClr val="accent6"/>
                </a:solidFill>
              </a:rPr>
              <a:t>/Facilitador</a:t>
            </a:r>
          </a:p>
          <a:p>
            <a:endParaRPr lang="es-ES_tradnl" dirty="0">
              <a:solidFill>
                <a:schemeClr val="accent6"/>
              </a:solidFill>
            </a:endParaRPr>
          </a:p>
          <a:p>
            <a:pPr marL="285750" indent="-285750">
              <a:buFont typeface="Arial" panose="020B0604020202020204" pitchFamily="34" charset="0"/>
              <a:buChar char="•"/>
            </a:pPr>
            <a:r>
              <a:rPr lang="es-ES_tradnl" dirty="0">
                <a:solidFill>
                  <a:schemeClr val="accent6"/>
                </a:solidFill>
              </a:rPr>
              <a:t>Rede Nacional de Pesquisa – Varios Ministerios</a:t>
            </a:r>
          </a:p>
        </p:txBody>
      </p:sp>
    </p:spTree>
    <p:extLst>
      <p:ext uri="{BB962C8B-B14F-4D97-AF65-F5344CB8AC3E}">
        <p14:creationId xmlns:p14="http://schemas.microsoft.com/office/powerpoint/2010/main" val="30565930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E29664-44FE-5F40-820A-9F0D68B328B3}"/>
              </a:ext>
            </a:extLst>
          </p:cNvPr>
          <p:cNvSpPr>
            <a:spLocks noGrp="1"/>
          </p:cNvSpPr>
          <p:nvPr>
            <p:ph type="title"/>
          </p:nvPr>
        </p:nvSpPr>
        <p:spPr>
          <a:xfrm>
            <a:off x="685801" y="122115"/>
            <a:ext cx="10820400" cy="1085987"/>
          </a:xfrm>
        </p:spPr>
        <p:txBody>
          <a:bodyPr>
            <a:normAutofit fontScale="90000"/>
          </a:bodyPr>
          <a:lstStyle/>
          <a:p>
            <a:r>
              <a:rPr lang="es-ES_tradnl" dirty="0"/>
              <a:t>Consorcio brasilero</a:t>
            </a:r>
            <a:br>
              <a:rPr lang="es-ES_tradnl" dirty="0"/>
            </a:br>
            <a:r>
              <a:rPr lang="es-ES_tradnl" dirty="0"/>
              <a:t>OBJETIVOS</a:t>
            </a:r>
          </a:p>
        </p:txBody>
      </p:sp>
      <p:pic>
        <p:nvPicPr>
          <p:cNvPr id="5" name="Espaço Reservado para Conteúdo 4">
            <a:extLst>
              <a:ext uri="{FF2B5EF4-FFF2-40B4-BE49-F238E27FC236}">
                <a16:creationId xmlns:a16="http://schemas.microsoft.com/office/drawing/2014/main" id="{57DCA266-9940-6645-B106-FD3FB5FA87EC}"/>
              </a:ext>
            </a:extLst>
          </p:cNvPr>
          <p:cNvPicPr>
            <a:picLocks noGrp="1" noChangeAspect="1"/>
          </p:cNvPicPr>
          <p:nvPr>
            <p:ph idx="1"/>
          </p:nvPr>
        </p:nvPicPr>
        <p:blipFill rotWithShape="1">
          <a:blip r:embed="rId2"/>
          <a:srcRect l="10412" t="13076" r="33248" b="11632"/>
          <a:stretch/>
        </p:blipFill>
        <p:spPr>
          <a:xfrm>
            <a:off x="6220747" y="485980"/>
            <a:ext cx="5285454" cy="4414633"/>
          </a:xfrm>
        </p:spPr>
      </p:pic>
      <p:sp>
        <p:nvSpPr>
          <p:cNvPr id="6" name="Retângulo 5">
            <a:extLst>
              <a:ext uri="{FF2B5EF4-FFF2-40B4-BE49-F238E27FC236}">
                <a16:creationId xmlns:a16="http://schemas.microsoft.com/office/drawing/2014/main" id="{C9B7DBF9-FCA8-F84F-B5E5-59CD003D0257}"/>
              </a:ext>
            </a:extLst>
          </p:cNvPr>
          <p:cNvSpPr/>
          <p:nvPr/>
        </p:nvSpPr>
        <p:spPr>
          <a:xfrm>
            <a:off x="1543050" y="6176092"/>
            <a:ext cx="10163175" cy="646331"/>
          </a:xfrm>
          <a:prstGeom prst="rect">
            <a:avLst/>
          </a:prstGeom>
        </p:spPr>
        <p:txBody>
          <a:bodyPr wrap="square">
            <a:spAutoFit/>
          </a:bodyPr>
          <a:lstStyle/>
          <a:p>
            <a:r>
              <a:rPr lang="es-ES_tradnl" dirty="0">
                <a:hlinkClick r:id="rId3"/>
              </a:rPr>
              <a:t>http://</a:t>
            </a:r>
            <a:r>
              <a:rPr lang="es-ES_tradnl" dirty="0" err="1">
                <a:hlinkClick r:id="rId3"/>
              </a:rPr>
              <a:t>www.capes.gov.br</a:t>
            </a:r>
            <a:r>
              <a:rPr lang="es-ES_tradnl" dirty="0">
                <a:hlinkClick r:id="rId3"/>
              </a:rPr>
              <a:t>/sala-de-</a:t>
            </a:r>
            <a:r>
              <a:rPr lang="es-ES_tradnl" dirty="0" err="1">
                <a:hlinkClick r:id="rId3"/>
              </a:rPr>
              <a:t>imprensa</a:t>
            </a:r>
            <a:r>
              <a:rPr lang="es-ES_tradnl" dirty="0">
                <a:hlinkClick r:id="rId3"/>
              </a:rPr>
              <a:t>/noticias/8882-lancado-consorcio-para-assinatura-de-identificador-digital-de-pesquisadores</a:t>
            </a:r>
            <a:endParaRPr lang="es-ES_tradnl" dirty="0"/>
          </a:p>
        </p:txBody>
      </p:sp>
      <p:sp>
        <p:nvSpPr>
          <p:cNvPr id="21" name="CaixaDeTexto 20">
            <a:extLst>
              <a:ext uri="{FF2B5EF4-FFF2-40B4-BE49-F238E27FC236}">
                <a16:creationId xmlns:a16="http://schemas.microsoft.com/office/drawing/2014/main" id="{A151E89C-6CDD-764A-9CF1-C783EAC16EB1}"/>
              </a:ext>
            </a:extLst>
          </p:cNvPr>
          <p:cNvSpPr txBox="1"/>
          <p:nvPr/>
        </p:nvSpPr>
        <p:spPr>
          <a:xfrm>
            <a:off x="654391" y="1554758"/>
            <a:ext cx="5441609" cy="4524315"/>
          </a:xfrm>
          <a:prstGeom prst="rect">
            <a:avLst/>
          </a:prstGeom>
          <a:noFill/>
        </p:spPr>
        <p:txBody>
          <a:bodyPr wrap="square" rtlCol="0">
            <a:spAutoFit/>
          </a:bodyPr>
          <a:lstStyle/>
          <a:p>
            <a:r>
              <a:rPr lang="es-ES_tradnl" dirty="0">
                <a:solidFill>
                  <a:schemeClr val="accent6"/>
                </a:solidFill>
              </a:rPr>
              <a:t>Para los INVESTIGADOES – Menos carga administrativa para informar datos en diferentes sistemas</a:t>
            </a:r>
          </a:p>
          <a:p>
            <a:endParaRPr lang="es-ES_tradnl" dirty="0">
              <a:solidFill>
                <a:schemeClr val="accent6"/>
              </a:solidFill>
            </a:endParaRPr>
          </a:p>
          <a:p>
            <a:r>
              <a:rPr lang="es-ES_tradnl" dirty="0">
                <a:solidFill>
                  <a:schemeClr val="accent6"/>
                </a:solidFill>
              </a:rPr>
              <a:t>Para los FINANCIADORES – </a:t>
            </a:r>
            <a:r>
              <a:rPr lang="en-US" dirty="0" err="1">
                <a:solidFill>
                  <a:schemeClr val="accent6"/>
                </a:solidFill>
              </a:rPr>
              <a:t>Alocación</a:t>
            </a:r>
            <a:r>
              <a:rPr lang="en-US" dirty="0">
                <a:solidFill>
                  <a:schemeClr val="accent6"/>
                </a:solidFill>
              </a:rPr>
              <a:t> de </a:t>
            </a:r>
            <a:r>
              <a:rPr lang="en-US" dirty="0" err="1">
                <a:solidFill>
                  <a:schemeClr val="accent6"/>
                </a:solidFill>
              </a:rPr>
              <a:t>presupuesto</a:t>
            </a:r>
            <a:r>
              <a:rPr lang="en-US" dirty="0">
                <a:solidFill>
                  <a:schemeClr val="accent6"/>
                </a:solidFill>
              </a:rPr>
              <a:t> </a:t>
            </a:r>
            <a:r>
              <a:rPr lang="en-US" dirty="0" err="1">
                <a:solidFill>
                  <a:schemeClr val="accent6"/>
                </a:solidFill>
              </a:rPr>
              <a:t>más</a:t>
            </a:r>
            <a:r>
              <a:rPr lang="en-US" dirty="0">
                <a:solidFill>
                  <a:schemeClr val="accent6"/>
                </a:solidFill>
              </a:rPr>
              <a:t> </a:t>
            </a:r>
            <a:r>
              <a:rPr lang="en-US" dirty="0" err="1">
                <a:solidFill>
                  <a:schemeClr val="accent6"/>
                </a:solidFill>
              </a:rPr>
              <a:t>eficiente</a:t>
            </a:r>
            <a:endParaRPr lang="en-US" dirty="0">
              <a:solidFill>
                <a:schemeClr val="accent6"/>
              </a:solidFill>
            </a:endParaRPr>
          </a:p>
          <a:p>
            <a:endParaRPr lang="es-ES_tradnl" dirty="0">
              <a:solidFill>
                <a:schemeClr val="accent6"/>
              </a:solidFill>
            </a:endParaRPr>
          </a:p>
          <a:p>
            <a:r>
              <a:rPr lang="es-ES_tradnl" dirty="0">
                <a:solidFill>
                  <a:schemeClr val="accent6"/>
                </a:solidFill>
              </a:rPr>
              <a:t>Para los PROYECTOS DE INVESTIGACIÓN – </a:t>
            </a:r>
            <a:r>
              <a:rPr lang="es-ES_tradnl" i="1" dirty="0" err="1">
                <a:solidFill>
                  <a:schemeClr val="accent6"/>
                </a:solidFill>
              </a:rPr>
              <a:t>Parnesrships</a:t>
            </a:r>
            <a:r>
              <a:rPr lang="es-ES_tradnl" dirty="0">
                <a:solidFill>
                  <a:schemeClr val="accent6"/>
                </a:solidFill>
              </a:rPr>
              <a:t> y colaboración</a:t>
            </a:r>
          </a:p>
          <a:p>
            <a:endParaRPr lang="es-ES_tradnl" dirty="0">
              <a:solidFill>
                <a:schemeClr val="accent6"/>
              </a:solidFill>
            </a:endParaRPr>
          </a:p>
          <a:p>
            <a:r>
              <a:rPr lang="es-ES_tradnl" dirty="0">
                <a:solidFill>
                  <a:schemeClr val="accent6"/>
                </a:solidFill>
              </a:rPr>
              <a:t>Para las UNIVERSIDADES – Interoperabilidad y gestión </a:t>
            </a:r>
          </a:p>
          <a:p>
            <a:endParaRPr lang="es-ES_tradnl" dirty="0">
              <a:solidFill>
                <a:schemeClr val="accent6"/>
              </a:solidFill>
            </a:endParaRPr>
          </a:p>
          <a:p>
            <a:r>
              <a:rPr lang="es-ES_tradnl" dirty="0">
                <a:solidFill>
                  <a:schemeClr val="accent6"/>
                </a:solidFill>
              </a:rPr>
              <a:t>Para la PRODUCCIÓN CIENTÏFICA – Seguridad para en las editoriales y repositorios</a:t>
            </a:r>
          </a:p>
          <a:p>
            <a:endParaRPr lang="es-ES_tradnl" dirty="0">
              <a:solidFill>
                <a:schemeClr val="accent6"/>
              </a:solidFill>
            </a:endParaRPr>
          </a:p>
          <a:p>
            <a:r>
              <a:rPr lang="es-ES_tradnl" dirty="0">
                <a:solidFill>
                  <a:schemeClr val="accent6"/>
                </a:solidFill>
              </a:rPr>
              <a:t>Para la GESTIÓN DEL CONOCIMIENTO – Reportes completos a nivel nacional</a:t>
            </a:r>
          </a:p>
        </p:txBody>
      </p:sp>
    </p:spTree>
    <p:extLst>
      <p:ext uri="{BB962C8B-B14F-4D97-AF65-F5344CB8AC3E}">
        <p14:creationId xmlns:p14="http://schemas.microsoft.com/office/powerpoint/2010/main" val="38562552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521DD3-BC72-6F49-9792-FA1E865844F2}"/>
              </a:ext>
            </a:extLst>
          </p:cNvPr>
          <p:cNvSpPr>
            <a:spLocks noGrp="1"/>
          </p:cNvSpPr>
          <p:nvPr>
            <p:ph type="title"/>
          </p:nvPr>
        </p:nvSpPr>
        <p:spPr/>
        <p:txBody>
          <a:bodyPr>
            <a:normAutofit fontScale="90000"/>
          </a:bodyPr>
          <a:lstStyle/>
          <a:p>
            <a:r>
              <a:rPr lang="es-ES_tradnl" dirty="0"/>
              <a:t>ORCID y </a:t>
            </a:r>
            <a:r>
              <a:rPr lang="es-ES_tradnl" dirty="0" err="1"/>
              <a:t>concytec</a:t>
            </a:r>
            <a:br>
              <a:rPr lang="es-ES_tradnl" dirty="0"/>
            </a:br>
            <a:r>
              <a:rPr lang="es-ES_tradnl" dirty="0"/>
              <a:t>proyectos</a:t>
            </a:r>
          </a:p>
        </p:txBody>
      </p:sp>
      <p:sp>
        <p:nvSpPr>
          <p:cNvPr id="3" name="Espaço Reservado para Conteúdo 2">
            <a:extLst>
              <a:ext uri="{FF2B5EF4-FFF2-40B4-BE49-F238E27FC236}">
                <a16:creationId xmlns:a16="http://schemas.microsoft.com/office/drawing/2014/main" id="{A5185381-156B-D245-8586-DA631DD56432}"/>
              </a:ext>
            </a:extLst>
          </p:cNvPr>
          <p:cNvSpPr>
            <a:spLocks noGrp="1"/>
          </p:cNvSpPr>
          <p:nvPr>
            <p:ph sz="quarter" idx="13"/>
          </p:nvPr>
        </p:nvSpPr>
        <p:spPr>
          <a:xfrm>
            <a:off x="812801" y="1562100"/>
            <a:ext cx="5283200" cy="4572000"/>
          </a:xfrm>
        </p:spPr>
        <p:txBody>
          <a:bodyPr>
            <a:normAutofit lnSpcReduction="10000"/>
          </a:bodyPr>
          <a:lstStyle/>
          <a:p>
            <a:r>
              <a:rPr lang="pt-BR" sz="2800" dirty="0"/>
              <a:t>Desde </a:t>
            </a:r>
            <a:r>
              <a:rPr lang="pt-BR" sz="2800" dirty="0" err="1"/>
              <a:t>el</a:t>
            </a:r>
            <a:r>
              <a:rPr lang="pt-BR" sz="2800" dirty="0"/>
              <a:t> 2015 - </a:t>
            </a:r>
            <a:r>
              <a:rPr lang="pt-BR" sz="2800" dirty="0" err="1"/>
              <a:t>Integración</a:t>
            </a:r>
            <a:r>
              <a:rPr lang="pt-BR" sz="2800" dirty="0"/>
              <a:t> </a:t>
            </a:r>
            <a:r>
              <a:rPr lang="pt-BR" sz="2800" dirty="0" err="1"/>
              <a:t>del</a:t>
            </a:r>
            <a:r>
              <a:rPr lang="pt-BR" sz="2800" dirty="0"/>
              <a:t> </a:t>
            </a:r>
            <a:r>
              <a:rPr lang="pt-BR" sz="2800" dirty="0" err="1"/>
              <a:t>Directorio</a:t>
            </a:r>
            <a:r>
              <a:rPr lang="pt-BR" sz="2800" dirty="0"/>
              <a:t> de Recursos Humanos Afines a </a:t>
            </a:r>
            <a:r>
              <a:rPr lang="pt-BR" sz="2800" dirty="0" err="1"/>
              <a:t>la</a:t>
            </a:r>
            <a:r>
              <a:rPr lang="pt-BR" sz="2800" dirty="0"/>
              <a:t> CTI (DINA) </a:t>
            </a:r>
            <a:r>
              <a:rPr lang="pt-BR" sz="2800" dirty="0" err="1"/>
              <a:t>con</a:t>
            </a:r>
            <a:r>
              <a:rPr lang="pt-BR" sz="2800" dirty="0"/>
              <a:t> ORCID</a:t>
            </a:r>
          </a:p>
          <a:p>
            <a:r>
              <a:rPr lang="pt-BR" sz="2800" dirty="0"/>
              <a:t> </a:t>
            </a:r>
            <a:r>
              <a:rPr lang="pt-BR" sz="2800" dirty="0" err="1"/>
              <a:t>Participación</a:t>
            </a:r>
            <a:r>
              <a:rPr lang="pt-BR" sz="2800" dirty="0"/>
              <a:t> </a:t>
            </a:r>
            <a:r>
              <a:rPr lang="pt-BR" sz="2800" dirty="0" err="1"/>
              <a:t>en</a:t>
            </a:r>
            <a:r>
              <a:rPr lang="pt-BR" sz="2800" dirty="0"/>
              <a:t> </a:t>
            </a:r>
            <a:r>
              <a:rPr lang="pt-BR" sz="2800" dirty="0" err="1"/>
              <a:t>el</a:t>
            </a:r>
            <a:r>
              <a:rPr lang="pt-BR" sz="2800" dirty="0"/>
              <a:t> </a:t>
            </a:r>
            <a:r>
              <a:rPr lang="pt-BR" sz="2800" dirty="0" err="1"/>
              <a:t>Proyecto</a:t>
            </a:r>
            <a:r>
              <a:rPr lang="pt-BR" sz="2800" dirty="0"/>
              <a:t> ORBIT (</a:t>
            </a:r>
            <a:r>
              <a:rPr lang="pt-BR" sz="2800" dirty="0">
                <a:hlinkClick r:id="rId2">
                  <a:extLst>
                    <a:ext uri="{A12FA001-AC4F-418D-AE19-62706E023703}">
                      <ahyp:hlinkClr xmlns:ahyp="http://schemas.microsoft.com/office/drawing/2018/hyperlinkcolor" val="tx"/>
                    </a:ext>
                  </a:extLst>
                </a:hlinkClick>
              </a:rPr>
              <a:t>ORCID Reducing Burden and Improving Transparency</a:t>
            </a:r>
            <a:r>
              <a:rPr lang="pt-BR" sz="2800" dirty="0"/>
              <a:t>) – </a:t>
            </a:r>
            <a:r>
              <a:rPr lang="pt-BR" sz="2800" dirty="0" err="1"/>
              <a:t>cuyo</a:t>
            </a:r>
            <a:r>
              <a:rPr lang="pt-BR" sz="2800" dirty="0"/>
              <a:t> objetivo principal es </a:t>
            </a:r>
            <a:r>
              <a:rPr lang="pt-BR" sz="2800" dirty="0" err="1"/>
              <a:t>mejorar</a:t>
            </a:r>
            <a:r>
              <a:rPr lang="pt-BR" sz="2800" dirty="0"/>
              <a:t> </a:t>
            </a:r>
            <a:r>
              <a:rPr lang="pt-BR" sz="2800" dirty="0" err="1"/>
              <a:t>el</a:t>
            </a:r>
            <a:r>
              <a:rPr lang="pt-BR" sz="2800" dirty="0"/>
              <a:t> reuso de </a:t>
            </a:r>
            <a:r>
              <a:rPr lang="pt-BR" sz="2800" dirty="0" err="1"/>
              <a:t>la</a:t>
            </a:r>
            <a:r>
              <a:rPr lang="pt-BR" sz="2800" dirty="0"/>
              <a:t> </a:t>
            </a:r>
            <a:r>
              <a:rPr lang="pt-BR" sz="2800" dirty="0" err="1"/>
              <a:t>información</a:t>
            </a:r>
            <a:r>
              <a:rPr lang="pt-BR" sz="2800" dirty="0"/>
              <a:t> de </a:t>
            </a:r>
            <a:r>
              <a:rPr lang="pt-BR" sz="2800" dirty="0" err="1"/>
              <a:t>investigación</a:t>
            </a:r>
            <a:r>
              <a:rPr lang="pt-BR" sz="2800" dirty="0"/>
              <a:t> </a:t>
            </a:r>
            <a:r>
              <a:rPr lang="pt-BR" sz="2800" dirty="0" err="1"/>
              <a:t>y</a:t>
            </a:r>
            <a:r>
              <a:rPr lang="pt-BR" sz="2800" dirty="0"/>
              <a:t> de </a:t>
            </a:r>
            <a:r>
              <a:rPr lang="pt-BR" sz="2800" dirty="0" err="1"/>
              <a:t>los</a:t>
            </a:r>
            <a:r>
              <a:rPr lang="pt-BR" sz="2800" dirty="0"/>
              <a:t> investigadores </a:t>
            </a:r>
            <a:r>
              <a:rPr lang="pt-BR" sz="2800" dirty="0" err="1"/>
              <a:t>en</a:t>
            </a:r>
            <a:r>
              <a:rPr lang="pt-BR" sz="2800" dirty="0"/>
              <a:t> </a:t>
            </a:r>
            <a:r>
              <a:rPr lang="pt-BR" sz="2800" dirty="0" err="1"/>
              <a:t>los</a:t>
            </a:r>
            <a:r>
              <a:rPr lang="pt-BR" sz="2800" dirty="0"/>
              <a:t> processos de pedidos de becas </a:t>
            </a:r>
            <a:r>
              <a:rPr lang="pt-BR" sz="2800" dirty="0" err="1"/>
              <a:t>y</a:t>
            </a:r>
            <a:r>
              <a:rPr lang="pt-BR" sz="2800" dirty="0"/>
              <a:t> de reportes</a:t>
            </a:r>
          </a:p>
          <a:p>
            <a:endParaRPr lang="pt-BR" sz="2800" dirty="0"/>
          </a:p>
        </p:txBody>
      </p:sp>
      <p:pic>
        <p:nvPicPr>
          <p:cNvPr id="19" name="Imagem 18">
            <a:extLst>
              <a:ext uri="{FF2B5EF4-FFF2-40B4-BE49-F238E27FC236}">
                <a16:creationId xmlns:a16="http://schemas.microsoft.com/office/drawing/2014/main" id="{FD7020FA-14D1-164F-B02D-4B88507E2D75}"/>
              </a:ext>
            </a:extLst>
          </p:cNvPr>
          <p:cNvPicPr>
            <a:picLocks noChangeAspect="1"/>
          </p:cNvPicPr>
          <p:nvPr/>
        </p:nvPicPr>
        <p:blipFill rotWithShape="1">
          <a:blip r:embed="rId3"/>
          <a:srcRect l="58124" t="42917" r="9431" b="10555"/>
          <a:stretch/>
        </p:blipFill>
        <p:spPr>
          <a:xfrm>
            <a:off x="9535279" y="199590"/>
            <a:ext cx="2228096" cy="2380900"/>
          </a:xfrm>
          <a:prstGeom prst="rect">
            <a:avLst/>
          </a:prstGeom>
        </p:spPr>
      </p:pic>
      <p:sp>
        <p:nvSpPr>
          <p:cNvPr id="20" name="Retângulo 19">
            <a:extLst>
              <a:ext uri="{FF2B5EF4-FFF2-40B4-BE49-F238E27FC236}">
                <a16:creationId xmlns:a16="http://schemas.microsoft.com/office/drawing/2014/main" id="{AA1B6C1C-9EC7-D44F-9D97-A4006D5CE982}"/>
              </a:ext>
            </a:extLst>
          </p:cNvPr>
          <p:cNvSpPr/>
          <p:nvPr/>
        </p:nvSpPr>
        <p:spPr>
          <a:xfrm>
            <a:off x="6096000" y="1948339"/>
            <a:ext cx="6172198" cy="4185761"/>
          </a:xfrm>
          <a:prstGeom prst="rect">
            <a:avLst/>
          </a:prstGeom>
        </p:spPr>
        <p:txBody>
          <a:bodyPr wrap="square">
            <a:spAutoFit/>
          </a:bodyPr>
          <a:lstStyle/>
          <a:p>
            <a:r>
              <a:rPr lang="pt-BR" sz="1400" b="1" dirty="0">
                <a:solidFill>
                  <a:srgbClr val="A6CE39"/>
                </a:solidFill>
                <a:latin typeface="noto sans"/>
              </a:rPr>
              <a:t>FWG </a:t>
            </a:r>
            <a:r>
              <a:rPr lang="pt-BR" sz="1400" b="1" dirty="0" err="1">
                <a:solidFill>
                  <a:srgbClr val="A6CE39"/>
                </a:solidFill>
                <a:latin typeface="noto sans"/>
              </a:rPr>
              <a:t>members</a:t>
            </a:r>
            <a:endParaRPr lang="pt-BR" sz="1400" b="1" dirty="0">
              <a:solidFill>
                <a:srgbClr val="A6CE39"/>
              </a:solidFill>
              <a:latin typeface="noto sans"/>
            </a:endParaRPr>
          </a:p>
          <a:p>
            <a:pPr>
              <a:buFont typeface="Arial" panose="020B0604020202020204" pitchFamily="34" charset="0"/>
              <a:buChar char="•"/>
            </a:pPr>
            <a:r>
              <a:rPr lang="pt-BR" sz="1400" dirty="0">
                <a:solidFill>
                  <a:srgbClr val="338CAF"/>
                </a:solidFill>
                <a:latin typeface="noto sans"/>
                <a:hlinkClick r:id="rId4"/>
              </a:rPr>
              <a:t>Australian Research Council - ARC</a:t>
            </a:r>
            <a:r>
              <a:rPr lang="pt-BR" sz="1400" dirty="0">
                <a:solidFill>
                  <a:srgbClr val="494A4C"/>
                </a:solidFill>
                <a:latin typeface="noto sans"/>
              </a:rPr>
              <a:t> (</a:t>
            </a:r>
            <a:r>
              <a:rPr lang="pt-BR" sz="1400" dirty="0" err="1">
                <a:solidFill>
                  <a:srgbClr val="494A4C"/>
                </a:solidFill>
                <a:latin typeface="noto sans"/>
              </a:rPr>
              <a:t>Australia</a:t>
            </a:r>
            <a:r>
              <a:rPr lang="pt-BR" sz="1400" dirty="0">
                <a:solidFill>
                  <a:srgbClr val="494A4C"/>
                </a:solidFill>
                <a:latin typeface="noto sans"/>
              </a:rPr>
              <a:t>)</a:t>
            </a:r>
          </a:p>
          <a:p>
            <a:pPr>
              <a:buFont typeface="Arial" panose="020B0604020202020204" pitchFamily="34" charset="0"/>
              <a:buChar char="•"/>
            </a:pPr>
            <a:r>
              <a:rPr lang="pt-BR" sz="1400" dirty="0">
                <a:solidFill>
                  <a:srgbClr val="338CAF"/>
                </a:solidFill>
                <a:latin typeface="noto sans"/>
                <a:hlinkClick r:id="rId5"/>
              </a:rPr>
              <a:t>BBSRC</a:t>
            </a:r>
            <a:r>
              <a:rPr lang="pt-BR" sz="1400" dirty="0">
                <a:solidFill>
                  <a:srgbClr val="494A4C"/>
                </a:solidFill>
                <a:latin typeface="noto sans"/>
              </a:rPr>
              <a:t> (UK)</a:t>
            </a:r>
          </a:p>
          <a:p>
            <a:pPr>
              <a:buFont typeface="Arial" panose="020B0604020202020204" pitchFamily="34" charset="0"/>
              <a:buChar char="•"/>
            </a:pPr>
            <a:r>
              <a:rPr lang="pt-BR" sz="1400" dirty="0">
                <a:solidFill>
                  <a:srgbClr val="338CAF"/>
                </a:solidFill>
                <a:latin typeface="noto sans"/>
                <a:hlinkClick r:id="rId6"/>
              </a:rPr>
              <a:t>Canadian Institutes of Health Research - CIHR</a:t>
            </a:r>
            <a:r>
              <a:rPr lang="pt-BR" sz="1400" dirty="0">
                <a:solidFill>
                  <a:srgbClr val="494A4C"/>
                </a:solidFill>
                <a:latin typeface="noto sans"/>
              </a:rPr>
              <a:t> (Canada)</a:t>
            </a:r>
          </a:p>
          <a:p>
            <a:pPr>
              <a:buFont typeface="Arial" panose="020B0604020202020204" pitchFamily="34" charset="0"/>
              <a:buChar char="•"/>
            </a:pPr>
            <a:r>
              <a:rPr lang="pt-BR" sz="1400" dirty="0">
                <a:solidFill>
                  <a:srgbClr val="338CAF"/>
                </a:solidFill>
                <a:latin typeface="noto sans"/>
                <a:hlinkClick r:id="rId7"/>
              </a:rPr>
              <a:t>CONCYTEC</a:t>
            </a:r>
            <a:r>
              <a:rPr lang="pt-BR" sz="1400" dirty="0">
                <a:solidFill>
                  <a:srgbClr val="494A4C"/>
                </a:solidFill>
                <a:latin typeface="noto sans"/>
              </a:rPr>
              <a:t> (Peru)</a:t>
            </a:r>
          </a:p>
          <a:p>
            <a:pPr>
              <a:buFont typeface="Arial" panose="020B0604020202020204" pitchFamily="34" charset="0"/>
              <a:buChar char="•"/>
            </a:pPr>
            <a:r>
              <a:rPr lang="pt-BR" sz="1400" dirty="0">
                <a:solidFill>
                  <a:srgbClr val="338CAF"/>
                </a:solidFill>
                <a:latin typeface="noto sans"/>
                <a:hlinkClick r:id="rId8"/>
              </a:rPr>
              <a:t>Conselho Nacional de Desenvolvimento Científico e Tecnológico - CNPq</a:t>
            </a:r>
            <a:r>
              <a:rPr lang="pt-BR" sz="1400" dirty="0">
                <a:solidFill>
                  <a:srgbClr val="494A4C"/>
                </a:solidFill>
                <a:latin typeface="noto sans"/>
              </a:rPr>
              <a:t> (</a:t>
            </a:r>
            <a:r>
              <a:rPr lang="pt-BR" sz="1400" dirty="0" err="1">
                <a:solidFill>
                  <a:srgbClr val="494A4C"/>
                </a:solidFill>
                <a:latin typeface="noto sans"/>
              </a:rPr>
              <a:t>Brazil</a:t>
            </a:r>
            <a:r>
              <a:rPr lang="pt-BR" sz="1400" dirty="0">
                <a:solidFill>
                  <a:srgbClr val="494A4C"/>
                </a:solidFill>
                <a:latin typeface="noto sans"/>
              </a:rPr>
              <a:t>)</a:t>
            </a:r>
          </a:p>
          <a:p>
            <a:pPr>
              <a:buFont typeface="Arial" panose="020B0604020202020204" pitchFamily="34" charset="0"/>
              <a:buChar char="•"/>
            </a:pPr>
            <a:r>
              <a:rPr lang="pt-BR" sz="1400" dirty="0">
                <a:solidFill>
                  <a:srgbClr val="338CAF"/>
                </a:solidFill>
                <a:latin typeface="noto sans"/>
                <a:hlinkClick r:id="rId9"/>
              </a:rPr>
              <a:t>Coordenação de Aperfeiçoamento de Pessoal de Nível Superior - CAPES </a:t>
            </a:r>
            <a:r>
              <a:rPr lang="pt-BR" sz="1400" dirty="0">
                <a:solidFill>
                  <a:srgbClr val="494A4C"/>
                </a:solidFill>
                <a:latin typeface="noto sans"/>
              </a:rPr>
              <a:t>(</a:t>
            </a:r>
            <a:r>
              <a:rPr lang="pt-BR" sz="1400" dirty="0" err="1">
                <a:solidFill>
                  <a:srgbClr val="494A4C"/>
                </a:solidFill>
                <a:latin typeface="noto sans"/>
              </a:rPr>
              <a:t>Brazil</a:t>
            </a:r>
            <a:r>
              <a:rPr lang="pt-BR" sz="1400" dirty="0">
                <a:solidFill>
                  <a:srgbClr val="494A4C"/>
                </a:solidFill>
                <a:latin typeface="noto sans"/>
              </a:rPr>
              <a:t>)</a:t>
            </a:r>
          </a:p>
          <a:p>
            <a:pPr>
              <a:buFont typeface="Arial" panose="020B0604020202020204" pitchFamily="34" charset="0"/>
              <a:buChar char="•"/>
            </a:pPr>
            <a:r>
              <a:rPr lang="pt-BR" sz="1400" dirty="0">
                <a:solidFill>
                  <a:srgbClr val="338CAF"/>
                </a:solidFill>
                <a:latin typeface="noto sans"/>
                <a:hlinkClick r:id="rId10"/>
              </a:rPr>
              <a:t>Fundação para a Ciência e a Tecnologia - FCT</a:t>
            </a:r>
            <a:r>
              <a:rPr lang="pt-BR" sz="1400" dirty="0">
                <a:solidFill>
                  <a:srgbClr val="494A4C"/>
                </a:solidFill>
                <a:latin typeface="noto sans"/>
              </a:rPr>
              <a:t> (Portugal)</a:t>
            </a:r>
          </a:p>
          <a:p>
            <a:pPr>
              <a:buFont typeface="Arial" panose="020B0604020202020204" pitchFamily="34" charset="0"/>
              <a:buChar char="•"/>
            </a:pPr>
            <a:r>
              <a:rPr lang="pt-BR" sz="1400" dirty="0">
                <a:solidFill>
                  <a:srgbClr val="338CAF"/>
                </a:solidFill>
                <a:latin typeface="noto sans"/>
                <a:hlinkClick r:id="rId11"/>
              </a:rPr>
              <a:t>Howard Hughes Medical Institute - HHMI</a:t>
            </a:r>
            <a:r>
              <a:rPr lang="pt-BR" sz="1400" dirty="0">
                <a:solidFill>
                  <a:srgbClr val="494A4C"/>
                </a:solidFill>
                <a:latin typeface="noto sans"/>
              </a:rPr>
              <a:t> (USA)</a:t>
            </a:r>
          </a:p>
          <a:p>
            <a:pPr>
              <a:buFont typeface="Arial" panose="020B0604020202020204" pitchFamily="34" charset="0"/>
              <a:buChar char="•"/>
            </a:pPr>
            <a:r>
              <a:rPr lang="pt-BR" sz="1400" dirty="0">
                <a:solidFill>
                  <a:srgbClr val="338CAF"/>
                </a:solidFill>
                <a:latin typeface="noto sans"/>
                <a:hlinkClick r:id="rId12"/>
              </a:rPr>
              <a:t>Japan Science and Technology Agency - JST</a:t>
            </a:r>
            <a:r>
              <a:rPr lang="pt-BR" sz="1400" dirty="0">
                <a:solidFill>
                  <a:srgbClr val="494A4C"/>
                </a:solidFill>
                <a:latin typeface="noto sans"/>
              </a:rPr>
              <a:t> (</a:t>
            </a:r>
            <a:r>
              <a:rPr lang="pt-BR" sz="1400" dirty="0" err="1">
                <a:solidFill>
                  <a:srgbClr val="494A4C"/>
                </a:solidFill>
                <a:latin typeface="noto sans"/>
              </a:rPr>
              <a:t>Japan</a:t>
            </a:r>
            <a:r>
              <a:rPr lang="pt-BR" sz="1400" dirty="0">
                <a:solidFill>
                  <a:srgbClr val="494A4C"/>
                </a:solidFill>
                <a:latin typeface="noto sans"/>
              </a:rPr>
              <a:t>)</a:t>
            </a:r>
          </a:p>
          <a:p>
            <a:pPr>
              <a:buFont typeface="Arial" panose="020B0604020202020204" pitchFamily="34" charset="0"/>
              <a:buChar char="•"/>
            </a:pPr>
            <a:r>
              <a:rPr lang="pt-BR" sz="1400" dirty="0">
                <a:solidFill>
                  <a:srgbClr val="338CAF"/>
                </a:solidFill>
                <a:latin typeface="noto sans"/>
                <a:hlinkClick r:id="rId13"/>
              </a:rPr>
              <a:t>Ministry of Business, Innovation, and Employment - MBIE</a:t>
            </a:r>
            <a:r>
              <a:rPr lang="pt-BR" sz="1400" dirty="0">
                <a:solidFill>
                  <a:srgbClr val="494A4C"/>
                </a:solidFill>
                <a:latin typeface="noto sans"/>
              </a:rPr>
              <a:t> (New </a:t>
            </a:r>
            <a:r>
              <a:rPr lang="pt-BR" sz="1400" dirty="0" err="1">
                <a:solidFill>
                  <a:srgbClr val="494A4C"/>
                </a:solidFill>
                <a:latin typeface="noto sans"/>
              </a:rPr>
              <a:t>Zealand</a:t>
            </a:r>
            <a:r>
              <a:rPr lang="pt-BR" sz="1400" dirty="0">
                <a:solidFill>
                  <a:srgbClr val="494A4C"/>
                </a:solidFill>
                <a:latin typeface="noto sans"/>
              </a:rPr>
              <a:t>)</a:t>
            </a:r>
          </a:p>
          <a:p>
            <a:pPr>
              <a:buFont typeface="Arial" panose="020B0604020202020204" pitchFamily="34" charset="0"/>
              <a:buChar char="•"/>
            </a:pPr>
            <a:r>
              <a:rPr lang="pt-BR" sz="1400" dirty="0">
                <a:solidFill>
                  <a:srgbClr val="338CAF"/>
                </a:solidFill>
                <a:latin typeface="noto sans"/>
                <a:hlinkClick r:id="rId14"/>
              </a:rPr>
              <a:t>National Humanities Alliance - NHA</a:t>
            </a:r>
            <a:r>
              <a:rPr lang="pt-BR" sz="1400" dirty="0">
                <a:solidFill>
                  <a:srgbClr val="494A4C"/>
                </a:solidFill>
                <a:latin typeface="noto sans"/>
              </a:rPr>
              <a:t> (USA)</a:t>
            </a:r>
          </a:p>
          <a:p>
            <a:pPr>
              <a:buFont typeface="Arial" panose="020B0604020202020204" pitchFamily="34" charset="0"/>
              <a:buChar char="•"/>
            </a:pPr>
            <a:r>
              <a:rPr lang="pt-BR" sz="1400" dirty="0">
                <a:solidFill>
                  <a:srgbClr val="338CAF"/>
                </a:solidFill>
                <a:latin typeface="noto sans"/>
                <a:hlinkClick r:id="rId15"/>
              </a:rPr>
              <a:t>National Research Foundation - NRF</a:t>
            </a:r>
            <a:r>
              <a:rPr lang="pt-BR" sz="1400" dirty="0">
                <a:solidFill>
                  <a:srgbClr val="494A4C"/>
                </a:solidFill>
                <a:latin typeface="noto sans"/>
              </a:rPr>
              <a:t> (South </a:t>
            </a:r>
            <a:r>
              <a:rPr lang="pt-BR" sz="1400" dirty="0" err="1">
                <a:solidFill>
                  <a:srgbClr val="494A4C"/>
                </a:solidFill>
                <a:latin typeface="noto sans"/>
              </a:rPr>
              <a:t>Africa</a:t>
            </a:r>
            <a:r>
              <a:rPr lang="pt-BR" sz="1400" dirty="0">
                <a:solidFill>
                  <a:srgbClr val="494A4C"/>
                </a:solidFill>
                <a:latin typeface="noto sans"/>
              </a:rPr>
              <a:t>)</a:t>
            </a:r>
          </a:p>
          <a:p>
            <a:pPr>
              <a:buFont typeface="Arial" panose="020B0604020202020204" pitchFamily="34" charset="0"/>
              <a:buChar char="•"/>
            </a:pPr>
            <a:r>
              <a:rPr lang="pt-BR" sz="1400" dirty="0">
                <a:solidFill>
                  <a:srgbClr val="338CAF"/>
                </a:solidFill>
                <a:latin typeface="noto sans"/>
                <a:hlinkClick r:id="rId16"/>
              </a:rPr>
              <a:t>Natural Sciences and Engineering Research Council of Canada - NSERC</a:t>
            </a:r>
            <a:r>
              <a:rPr lang="pt-BR" sz="1400" dirty="0">
                <a:solidFill>
                  <a:srgbClr val="494A4C"/>
                </a:solidFill>
                <a:latin typeface="noto sans"/>
              </a:rPr>
              <a:t> (Canada)</a:t>
            </a:r>
          </a:p>
          <a:p>
            <a:pPr>
              <a:buFont typeface="Arial" panose="020B0604020202020204" pitchFamily="34" charset="0"/>
              <a:buChar char="•"/>
            </a:pPr>
            <a:r>
              <a:rPr lang="pt-BR" sz="1400" dirty="0">
                <a:solidFill>
                  <a:srgbClr val="338CAF"/>
                </a:solidFill>
                <a:latin typeface="noto sans"/>
                <a:hlinkClick r:id="rId17"/>
              </a:rPr>
              <a:t>Science and Technology Development Fund - STDF</a:t>
            </a:r>
            <a:r>
              <a:rPr lang="pt-BR" sz="1400" dirty="0">
                <a:solidFill>
                  <a:srgbClr val="494A4C"/>
                </a:solidFill>
                <a:latin typeface="noto sans"/>
              </a:rPr>
              <a:t> (</a:t>
            </a:r>
            <a:r>
              <a:rPr lang="pt-BR" sz="1400" dirty="0" err="1">
                <a:solidFill>
                  <a:srgbClr val="494A4C"/>
                </a:solidFill>
                <a:latin typeface="noto sans"/>
              </a:rPr>
              <a:t>Egypt</a:t>
            </a:r>
            <a:r>
              <a:rPr lang="pt-BR" sz="1400" dirty="0">
                <a:solidFill>
                  <a:srgbClr val="494A4C"/>
                </a:solidFill>
                <a:latin typeface="noto sans"/>
              </a:rPr>
              <a:t>)</a:t>
            </a:r>
          </a:p>
          <a:p>
            <a:pPr>
              <a:buFont typeface="Arial" panose="020B0604020202020204" pitchFamily="34" charset="0"/>
              <a:buChar char="•"/>
            </a:pPr>
            <a:r>
              <a:rPr lang="pt-BR" sz="1400" dirty="0">
                <a:solidFill>
                  <a:srgbClr val="338CAF"/>
                </a:solidFill>
                <a:latin typeface="noto sans"/>
                <a:hlinkClick r:id="rId18"/>
              </a:rPr>
              <a:t>Social Sciences and Humanities Research Council - SSHRC</a:t>
            </a:r>
            <a:r>
              <a:rPr lang="pt-BR" sz="1400" dirty="0">
                <a:solidFill>
                  <a:srgbClr val="494A4C"/>
                </a:solidFill>
                <a:latin typeface="noto sans"/>
              </a:rPr>
              <a:t> (Canada)</a:t>
            </a:r>
          </a:p>
          <a:p>
            <a:pPr>
              <a:buFont typeface="Arial" panose="020B0604020202020204" pitchFamily="34" charset="0"/>
              <a:buChar char="•"/>
            </a:pPr>
            <a:r>
              <a:rPr lang="pt-BR" sz="1400" dirty="0">
                <a:solidFill>
                  <a:srgbClr val="338CAF"/>
                </a:solidFill>
                <a:latin typeface="noto sans"/>
                <a:hlinkClick r:id="rId19"/>
              </a:rPr>
              <a:t>Swiss National Science Foundation - SNF</a:t>
            </a:r>
            <a:r>
              <a:rPr lang="pt-BR" sz="1400" dirty="0">
                <a:solidFill>
                  <a:srgbClr val="494A4C"/>
                </a:solidFill>
                <a:latin typeface="noto sans"/>
              </a:rPr>
              <a:t> (</a:t>
            </a:r>
            <a:r>
              <a:rPr lang="pt-BR" sz="1400" dirty="0" err="1">
                <a:solidFill>
                  <a:srgbClr val="494A4C"/>
                </a:solidFill>
                <a:latin typeface="noto sans"/>
              </a:rPr>
              <a:t>Switzerland</a:t>
            </a:r>
            <a:r>
              <a:rPr lang="pt-BR" sz="1400" dirty="0">
                <a:solidFill>
                  <a:srgbClr val="494A4C"/>
                </a:solidFill>
                <a:latin typeface="noto sans"/>
              </a:rPr>
              <a:t>)</a:t>
            </a:r>
          </a:p>
          <a:p>
            <a:pPr>
              <a:buFont typeface="Arial" panose="020B0604020202020204" pitchFamily="34" charset="0"/>
              <a:buChar char="•"/>
            </a:pPr>
            <a:r>
              <a:rPr lang="pt-BR" sz="1400" dirty="0">
                <a:solidFill>
                  <a:srgbClr val="338CAF"/>
                </a:solidFill>
                <a:latin typeface="noto sans"/>
                <a:hlinkClick r:id="rId20"/>
              </a:rPr>
              <a:t>US National Institutes of Health - NIH</a:t>
            </a:r>
            <a:r>
              <a:rPr lang="pt-BR" sz="1400" dirty="0">
                <a:solidFill>
                  <a:srgbClr val="494A4C"/>
                </a:solidFill>
                <a:latin typeface="noto sans"/>
              </a:rPr>
              <a:t> (USA)</a:t>
            </a:r>
          </a:p>
          <a:p>
            <a:pPr>
              <a:buFont typeface="Arial" panose="020B0604020202020204" pitchFamily="34" charset="0"/>
              <a:buChar char="•"/>
            </a:pPr>
            <a:r>
              <a:rPr lang="pt-BR" sz="1400" dirty="0">
                <a:solidFill>
                  <a:srgbClr val="338CAF"/>
                </a:solidFill>
                <a:latin typeface="noto sans"/>
                <a:hlinkClick r:id="rId21"/>
              </a:rPr>
              <a:t>Wellcome Trust</a:t>
            </a:r>
            <a:r>
              <a:rPr lang="pt-BR" sz="1400" dirty="0">
                <a:solidFill>
                  <a:srgbClr val="494A4C"/>
                </a:solidFill>
                <a:latin typeface="noto sans"/>
              </a:rPr>
              <a:t> (UK)</a:t>
            </a:r>
            <a:endParaRPr lang="pt-BR" sz="1400" b="0" i="0" dirty="0">
              <a:solidFill>
                <a:srgbClr val="494A4C"/>
              </a:solidFill>
              <a:effectLst/>
              <a:latin typeface="noto sans"/>
            </a:endParaRPr>
          </a:p>
        </p:txBody>
      </p:sp>
    </p:spTree>
    <p:extLst>
      <p:ext uri="{BB962C8B-B14F-4D97-AF65-F5344CB8AC3E}">
        <p14:creationId xmlns:p14="http://schemas.microsoft.com/office/powerpoint/2010/main" val="26720931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A38BF8-02BB-0C40-AA2B-8F81A15B2219}"/>
              </a:ext>
            </a:extLst>
          </p:cNvPr>
          <p:cNvSpPr>
            <a:spLocks noGrp="1"/>
          </p:cNvSpPr>
          <p:nvPr>
            <p:ph type="title"/>
          </p:nvPr>
        </p:nvSpPr>
        <p:spPr/>
        <p:txBody>
          <a:bodyPr>
            <a:normAutofit fontScale="90000"/>
          </a:bodyPr>
          <a:lstStyle/>
          <a:p>
            <a:r>
              <a:rPr lang="es-ES_tradnl" dirty="0"/>
              <a:t>ORCID y </a:t>
            </a:r>
            <a:r>
              <a:rPr lang="es-ES_tradnl" dirty="0" err="1"/>
              <a:t>concytec</a:t>
            </a:r>
            <a:br>
              <a:rPr lang="es-ES_tradnl" dirty="0"/>
            </a:br>
            <a:r>
              <a:rPr lang="es-ES_tradnl" dirty="0"/>
              <a:t>proyectos </a:t>
            </a:r>
          </a:p>
        </p:txBody>
      </p:sp>
      <p:sp>
        <p:nvSpPr>
          <p:cNvPr id="3" name="Espaço Reservado para Conteúdo 2">
            <a:extLst>
              <a:ext uri="{FF2B5EF4-FFF2-40B4-BE49-F238E27FC236}">
                <a16:creationId xmlns:a16="http://schemas.microsoft.com/office/drawing/2014/main" id="{A2D7E312-EEA4-7C4B-A590-FAAEEC016C60}"/>
              </a:ext>
            </a:extLst>
          </p:cNvPr>
          <p:cNvSpPr>
            <a:spLocks noGrp="1"/>
          </p:cNvSpPr>
          <p:nvPr>
            <p:ph sz="quarter" idx="13"/>
          </p:nvPr>
        </p:nvSpPr>
        <p:spPr/>
        <p:txBody>
          <a:bodyPr>
            <a:noAutofit/>
          </a:bodyPr>
          <a:lstStyle/>
          <a:p>
            <a:r>
              <a:rPr lang="pt-BR" sz="2400" dirty="0" err="1"/>
              <a:t>Infrestructura</a:t>
            </a:r>
            <a:r>
              <a:rPr lang="pt-BR" sz="2400" dirty="0"/>
              <a:t> peruana de </a:t>
            </a:r>
            <a:r>
              <a:rPr lang="pt-BR" sz="2400" dirty="0" err="1"/>
              <a:t>informacion</a:t>
            </a:r>
            <a:r>
              <a:rPr lang="pt-BR" sz="2400" dirty="0"/>
              <a:t> </a:t>
            </a:r>
          </a:p>
          <a:p>
            <a:pPr lvl="1"/>
            <a:r>
              <a:rPr lang="pt-BR" sz="2400" dirty="0" err="1"/>
              <a:t>En</a:t>
            </a:r>
            <a:r>
              <a:rPr lang="pt-BR" sz="2400" dirty="0"/>
              <a:t> conjunto, definir </a:t>
            </a:r>
            <a:r>
              <a:rPr lang="pt-BR" sz="2400" dirty="0" err="1"/>
              <a:t>estrategia</a:t>
            </a:r>
            <a:r>
              <a:rPr lang="pt-BR" sz="2400" dirty="0"/>
              <a:t> para </a:t>
            </a:r>
            <a:r>
              <a:rPr lang="pt-BR" sz="2400" dirty="0" err="1"/>
              <a:t>el</a:t>
            </a:r>
            <a:r>
              <a:rPr lang="pt-BR" sz="2400" dirty="0"/>
              <a:t> uso de identificadores persistentes para </a:t>
            </a:r>
            <a:r>
              <a:rPr lang="pt-BR" sz="2400" dirty="0" err="1"/>
              <a:t>la</a:t>
            </a:r>
            <a:r>
              <a:rPr lang="pt-BR" sz="2400" dirty="0"/>
              <a:t> </a:t>
            </a:r>
            <a:r>
              <a:rPr lang="pt-BR" sz="2400" dirty="0" err="1"/>
              <a:t>red</a:t>
            </a:r>
            <a:r>
              <a:rPr lang="pt-BR" sz="2400" dirty="0"/>
              <a:t> nacional de </a:t>
            </a:r>
            <a:r>
              <a:rPr lang="pt-BR" sz="2400" dirty="0" err="1"/>
              <a:t>informacion</a:t>
            </a:r>
            <a:r>
              <a:rPr lang="pt-BR" sz="2400" dirty="0"/>
              <a:t> cientifica (RNICTI) - </a:t>
            </a:r>
          </a:p>
          <a:p>
            <a:pPr lvl="1"/>
            <a:r>
              <a:rPr lang="pt-BR" sz="2400" dirty="0" err="1"/>
              <a:t>Adopción</a:t>
            </a:r>
            <a:r>
              <a:rPr lang="pt-BR" sz="2400" dirty="0"/>
              <a:t> de ORCID por </a:t>
            </a:r>
            <a:r>
              <a:rPr lang="pt-BR" sz="2400" dirty="0" err="1"/>
              <a:t>los</a:t>
            </a:r>
            <a:r>
              <a:rPr lang="pt-BR" sz="2400" dirty="0"/>
              <a:t> investigadores </a:t>
            </a:r>
            <a:r>
              <a:rPr lang="pt-BR" sz="2400" dirty="0" err="1"/>
              <a:t>del</a:t>
            </a:r>
            <a:r>
              <a:rPr lang="pt-BR" sz="2400" dirty="0"/>
              <a:t> </a:t>
            </a:r>
            <a:r>
              <a:rPr lang="pt-BR" sz="2400" dirty="0" err="1"/>
              <a:t>Perú</a:t>
            </a:r>
            <a:r>
              <a:rPr lang="pt-BR" sz="2400" dirty="0"/>
              <a:t>, </a:t>
            </a:r>
            <a:r>
              <a:rPr lang="pt-BR" sz="2400" dirty="0" err="1"/>
              <a:t>en</a:t>
            </a:r>
            <a:r>
              <a:rPr lang="pt-BR" sz="2400" dirty="0"/>
              <a:t> complemento al identificador nacional, para una </a:t>
            </a:r>
            <a:r>
              <a:rPr lang="pt-BR" sz="2400" dirty="0" err="1"/>
              <a:t>mejor</a:t>
            </a:r>
            <a:r>
              <a:rPr lang="pt-BR" sz="2400" dirty="0"/>
              <a:t> </a:t>
            </a:r>
            <a:r>
              <a:rPr lang="pt-BR" sz="2400" dirty="0" err="1"/>
              <a:t>identificación</a:t>
            </a:r>
            <a:r>
              <a:rPr lang="pt-BR" sz="2400" dirty="0"/>
              <a:t> de </a:t>
            </a:r>
            <a:r>
              <a:rPr lang="pt-BR" sz="2400" dirty="0" err="1"/>
              <a:t>los</a:t>
            </a:r>
            <a:r>
              <a:rPr lang="pt-BR" sz="2400" dirty="0"/>
              <a:t> investigadores</a:t>
            </a:r>
          </a:p>
          <a:p>
            <a:pPr lvl="1"/>
            <a:r>
              <a:rPr lang="pt-BR" sz="2400" dirty="0" err="1"/>
              <a:t>Mejor</a:t>
            </a:r>
            <a:r>
              <a:rPr lang="pt-BR" sz="2400" dirty="0"/>
              <a:t> </a:t>
            </a:r>
            <a:r>
              <a:rPr lang="pt-BR" sz="2400" dirty="0" err="1"/>
              <a:t>calidad</a:t>
            </a:r>
            <a:r>
              <a:rPr lang="pt-BR" sz="2400" dirty="0"/>
              <a:t> </a:t>
            </a:r>
            <a:r>
              <a:rPr lang="pt-BR" sz="2400" dirty="0" err="1"/>
              <a:t>y</a:t>
            </a:r>
            <a:r>
              <a:rPr lang="pt-BR" sz="2400" dirty="0"/>
              <a:t> más </a:t>
            </a:r>
            <a:r>
              <a:rPr lang="pt-BR" sz="2400" dirty="0" err="1"/>
              <a:t>datos</a:t>
            </a:r>
            <a:r>
              <a:rPr lang="pt-BR" sz="2400" dirty="0"/>
              <a:t> para CONCYTEC</a:t>
            </a:r>
          </a:p>
          <a:p>
            <a:pPr lvl="1"/>
            <a:r>
              <a:rPr lang="pt-BR" sz="2400" dirty="0" err="1"/>
              <a:t>Identificación</a:t>
            </a:r>
            <a:r>
              <a:rPr lang="pt-BR" sz="2400" dirty="0"/>
              <a:t> de </a:t>
            </a:r>
            <a:r>
              <a:rPr lang="pt-BR" sz="2400" dirty="0" err="1"/>
              <a:t>los</a:t>
            </a:r>
            <a:r>
              <a:rPr lang="pt-BR" sz="2400" dirty="0"/>
              <a:t> investigadores </a:t>
            </a:r>
            <a:r>
              <a:rPr lang="pt-BR" sz="2400" dirty="0" err="1"/>
              <a:t>estranjeros</a:t>
            </a:r>
            <a:r>
              <a:rPr lang="pt-BR" sz="2400" dirty="0"/>
              <a:t>, que no </a:t>
            </a:r>
            <a:r>
              <a:rPr lang="pt-BR" sz="2400" dirty="0" err="1"/>
              <a:t>tienen</a:t>
            </a:r>
            <a:r>
              <a:rPr lang="pt-BR" sz="2400" dirty="0"/>
              <a:t> uma </a:t>
            </a:r>
            <a:r>
              <a:rPr lang="pt-BR" sz="2400" dirty="0" err="1"/>
              <a:t>identificación</a:t>
            </a:r>
            <a:r>
              <a:rPr lang="pt-BR" sz="2400" dirty="0"/>
              <a:t> nacional </a:t>
            </a:r>
          </a:p>
          <a:p>
            <a:r>
              <a:rPr lang="pt-BR" sz="2400" dirty="0"/>
              <a:t>Workshop ORCID-CONCYTEC</a:t>
            </a:r>
          </a:p>
          <a:p>
            <a:pPr lvl="1"/>
            <a:r>
              <a:rPr lang="pt-BR" sz="2400" dirty="0" err="1"/>
              <a:t>septiembre</a:t>
            </a:r>
            <a:r>
              <a:rPr lang="pt-BR" sz="2400" dirty="0"/>
              <a:t>/</a:t>
            </a:r>
            <a:r>
              <a:rPr lang="pt-BR" sz="2400" dirty="0" err="1"/>
              <a:t>octubre</a:t>
            </a:r>
            <a:r>
              <a:rPr lang="pt-BR" sz="2400" dirty="0"/>
              <a:t> 2018</a:t>
            </a:r>
          </a:p>
          <a:p>
            <a:pPr lvl="1"/>
            <a:r>
              <a:rPr lang="pt-BR" sz="2400" dirty="0"/>
              <a:t>Benefícios para </a:t>
            </a:r>
            <a:r>
              <a:rPr lang="pt-BR" sz="2400" dirty="0" err="1"/>
              <a:t>los</a:t>
            </a:r>
            <a:r>
              <a:rPr lang="pt-BR" sz="2400" dirty="0"/>
              <a:t> investigadores de </a:t>
            </a:r>
            <a:r>
              <a:rPr lang="pt-BR" sz="2400" dirty="0" err="1"/>
              <a:t>crear</a:t>
            </a:r>
            <a:r>
              <a:rPr lang="pt-BR" sz="2400" dirty="0"/>
              <a:t> </a:t>
            </a:r>
            <a:r>
              <a:rPr lang="pt-BR" sz="2400" dirty="0" err="1"/>
              <a:t>su</a:t>
            </a:r>
            <a:r>
              <a:rPr lang="pt-BR" sz="2400" dirty="0"/>
              <a:t> registro </a:t>
            </a:r>
            <a:r>
              <a:rPr lang="pt-BR" sz="2400" dirty="0" err="1"/>
              <a:t>y</a:t>
            </a:r>
            <a:r>
              <a:rPr lang="pt-BR" sz="2400" dirty="0"/>
              <a:t> </a:t>
            </a:r>
            <a:r>
              <a:rPr lang="pt-BR" sz="2400" dirty="0" err="1"/>
              <a:t>conectarse</a:t>
            </a:r>
            <a:r>
              <a:rPr lang="pt-BR" sz="2400" dirty="0"/>
              <a:t> </a:t>
            </a:r>
            <a:r>
              <a:rPr lang="pt-BR" sz="2400" dirty="0" err="1"/>
              <a:t>con</a:t>
            </a:r>
            <a:r>
              <a:rPr lang="pt-BR" sz="2400" dirty="0"/>
              <a:t> </a:t>
            </a:r>
            <a:r>
              <a:rPr lang="pt-BR" sz="2400" dirty="0" err="1"/>
              <a:t>el</a:t>
            </a:r>
            <a:r>
              <a:rPr lang="pt-BR" sz="2400" dirty="0"/>
              <a:t> </a:t>
            </a:r>
            <a:r>
              <a:rPr lang="pt-BR" sz="2400" dirty="0" err="1"/>
              <a:t>Directorio</a:t>
            </a:r>
            <a:endParaRPr lang="pt-BR" sz="2400" dirty="0"/>
          </a:p>
          <a:p>
            <a:pPr lvl="1"/>
            <a:r>
              <a:rPr lang="pt-BR" sz="2400" dirty="0" err="1"/>
              <a:t>Beneficios</a:t>
            </a:r>
            <a:r>
              <a:rPr lang="pt-BR" sz="2400" dirty="0"/>
              <a:t> de </a:t>
            </a:r>
            <a:r>
              <a:rPr lang="pt-BR" sz="2400" dirty="0" err="1"/>
              <a:t>la</a:t>
            </a:r>
            <a:r>
              <a:rPr lang="pt-BR" sz="2400" dirty="0"/>
              <a:t> </a:t>
            </a:r>
            <a:r>
              <a:rPr lang="pt-BR" sz="2400" dirty="0" err="1"/>
              <a:t>membresía</a:t>
            </a:r>
            <a:r>
              <a:rPr lang="pt-BR" sz="2400" dirty="0"/>
              <a:t> para </a:t>
            </a:r>
            <a:r>
              <a:rPr lang="pt-BR" sz="2400" dirty="0" err="1"/>
              <a:t>las</a:t>
            </a:r>
            <a:r>
              <a:rPr lang="pt-BR" sz="2400" dirty="0"/>
              <a:t> Universidades</a:t>
            </a:r>
          </a:p>
          <a:p>
            <a:endParaRPr lang="es-ES_tradnl" sz="2400" dirty="0"/>
          </a:p>
        </p:txBody>
      </p:sp>
    </p:spTree>
    <p:extLst>
      <p:ext uri="{BB962C8B-B14F-4D97-AF65-F5344CB8AC3E}">
        <p14:creationId xmlns:p14="http://schemas.microsoft.com/office/powerpoint/2010/main" val="32167294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3F508-D991-4263-8984-E2C2A1EEE1D5}"/>
              </a:ext>
            </a:extLst>
          </p:cNvPr>
          <p:cNvSpPr>
            <a:spLocks noGrp="1"/>
          </p:cNvSpPr>
          <p:nvPr>
            <p:ph type="title"/>
          </p:nvPr>
        </p:nvSpPr>
        <p:spPr/>
        <p:txBody>
          <a:bodyPr>
            <a:normAutofit fontScale="90000"/>
          </a:bodyPr>
          <a:lstStyle/>
          <a:p>
            <a:r>
              <a:rPr lang="en-GB">
                <a:solidFill>
                  <a:schemeClr val="tx1"/>
                </a:solidFill>
                <a:latin typeface="Gill Sans" charset="0"/>
                <a:ea typeface="Gill Sans" charset="0"/>
                <a:cs typeface="Gill Sans" charset="0"/>
              </a:rPr>
              <a:t>EL VALOR DE UN ABORDAJE NACIONAL</a:t>
            </a:r>
          </a:p>
        </p:txBody>
      </p:sp>
      <p:sp>
        <p:nvSpPr>
          <p:cNvPr id="3" name="Text Placeholder 2">
            <a:extLst>
              <a:ext uri="{FF2B5EF4-FFF2-40B4-BE49-F238E27FC236}">
                <a16:creationId xmlns:a16="http://schemas.microsoft.com/office/drawing/2014/main" id="{D0DFDFA2-035F-484D-9989-7D00E5A902AD}"/>
              </a:ext>
            </a:extLst>
          </p:cNvPr>
          <p:cNvSpPr>
            <a:spLocks noGrp="1"/>
          </p:cNvSpPr>
          <p:nvPr>
            <p:ph type="body" sz="quarter" idx="10"/>
          </p:nvPr>
        </p:nvSpPr>
        <p:spPr/>
        <p:txBody>
          <a:bodyPr>
            <a:normAutofit fontScale="92500" lnSpcReduction="20000"/>
          </a:bodyPr>
          <a:lstStyle/>
          <a:p>
            <a:pPr marL="0" indent="0">
              <a:lnSpc>
                <a:spcPct val="150000"/>
              </a:lnSpc>
              <a:buNone/>
            </a:pPr>
            <a:r>
              <a:rPr lang="en-GB" sz="3200">
                <a:latin typeface="Gill Sans MT" charset="0"/>
                <a:ea typeface="Gill Sans MT" charset="0"/>
                <a:cs typeface="Gill Sans MT" charset="0"/>
              </a:rPr>
              <a:t>Un </a:t>
            </a:r>
            <a:r>
              <a:rPr lang="en-GB" sz="3200" err="1">
                <a:latin typeface="Gill Sans MT" charset="0"/>
                <a:ea typeface="Gill Sans MT" charset="0"/>
                <a:cs typeface="Gill Sans MT" charset="0"/>
              </a:rPr>
              <a:t>abordaje</a:t>
            </a:r>
            <a:r>
              <a:rPr lang="en-GB" sz="3200">
                <a:latin typeface="Gill Sans MT" charset="0"/>
                <a:ea typeface="Gill Sans MT" charset="0"/>
                <a:cs typeface="Gill Sans MT" charset="0"/>
              </a:rPr>
              <a:t> </a:t>
            </a:r>
            <a:r>
              <a:rPr lang="en-GB" sz="3200" err="1">
                <a:latin typeface="Gill Sans MT" charset="0"/>
                <a:ea typeface="Gill Sans MT" charset="0"/>
                <a:cs typeface="Gill Sans MT" charset="0"/>
              </a:rPr>
              <a:t>coordinado</a:t>
            </a:r>
            <a:r>
              <a:rPr lang="en-GB" sz="3200">
                <a:latin typeface="Gill Sans MT" charset="0"/>
                <a:ea typeface="Gill Sans MT" charset="0"/>
                <a:cs typeface="Gill Sans MT" charset="0"/>
              </a:rPr>
              <a:t> a </a:t>
            </a:r>
            <a:r>
              <a:rPr lang="en-GB" sz="3200" err="1">
                <a:latin typeface="Gill Sans MT" charset="0"/>
                <a:ea typeface="Gill Sans MT" charset="0"/>
                <a:cs typeface="Gill Sans MT" charset="0"/>
              </a:rPr>
              <a:t>nivel</a:t>
            </a:r>
            <a:r>
              <a:rPr lang="en-GB" sz="3200">
                <a:latin typeface="Gill Sans MT" charset="0"/>
                <a:ea typeface="Gill Sans MT" charset="0"/>
                <a:cs typeface="Gill Sans MT" charset="0"/>
              </a:rPr>
              <a:t> </a:t>
            </a:r>
            <a:r>
              <a:rPr lang="en-GB" sz="3200" err="1">
                <a:latin typeface="Gill Sans MT" charset="0"/>
                <a:ea typeface="Gill Sans MT" charset="0"/>
                <a:cs typeface="Gill Sans MT" charset="0"/>
              </a:rPr>
              <a:t>nacional</a:t>
            </a:r>
            <a:r>
              <a:rPr lang="en-GB" sz="3200">
                <a:latin typeface="Gill Sans MT" charset="0"/>
                <a:ea typeface="Gill Sans MT" charset="0"/>
                <a:cs typeface="Gill Sans MT" charset="0"/>
              </a:rPr>
              <a:t> </a:t>
            </a:r>
            <a:r>
              <a:rPr lang="en-GB" sz="3200" err="1">
                <a:latin typeface="Gill Sans MT" charset="0"/>
                <a:ea typeface="Gill Sans MT" charset="0"/>
                <a:cs typeface="Gill Sans MT" charset="0"/>
              </a:rPr>
              <a:t>respecto</a:t>
            </a:r>
            <a:r>
              <a:rPr lang="en-GB" sz="3200">
                <a:latin typeface="Gill Sans MT" charset="0"/>
                <a:ea typeface="Gill Sans MT" charset="0"/>
                <a:cs typeface="Gill Sans MT" charset="0"/>
              </a:rPr>
              <a:t> a la </a:t>
            </a:r>
            <a:r>
              <a:rPr lang="en-GB" sz="3200" err="1">
                <a:latin typeface="Gill Sans MT" charset="0"/>
                <a:ea typeface="Gill Sans MT" charset="0"/>
                <a:cs typeface="Gill Sans MT" charset="0"/>
              </a:rPr>
              <a:t>información</a:t>
            </a:r>
            <a:r>
              <a:rPr lang="en-GB" sz="3200">
                <a:latin typeface="Gill Sans MT" charset="0"/>
                <a:ea typeface="Gill Sans MT" charset="0"/>
                <a:cs typeface="Gill Sans MT" charset="0"/>
              </a:rPr>
              <a:t> de </a:t>
            </a:r>
            <a:r>
              <a:rPr lang="en-GB" sz="3200" err="1">
                <a:latin typeface="Gill Sans MT" charset="0"/>
                <a:ea typeface="Gill Sans MT" charset="0"/>
                <a:cs typeface="Gill Sans MT" charset="0"/>
              </a:rPr>
              <a:t>investigación</a:t>
            </a:r>
            <a:r>
              <a:rPr lang="en-GB" sz="3200">
                <a:latin typeface="Gill Sans MT" charset="0"/>
                <a:ea typeface="Gill Sans MT" charset="0"/>
                <a:cs typeface="Gill Sans MT" charset="0"/>
              </a:rPr>
              <a:t> </a:t>
            </a:r>
            <a:r>
              <a:rPr lang="en-GB" sz="3200" err="1">
                <a:latin typeface="Gill Sans MT" charset="0"/>
                <a:ea typeface="Gill Sans MT" charset="0"/>
                <a:cs typeface="Gill Sans MT" charset="0"/>
              </a:rPr>
              <a:t>es</a:t>
            </a:r>
            <a:r>
              <a:rPr lang="en-GB" sz="3200">
                <a:latin typeface="Gill Sans MT" charset="0"/>
                <a:ea typeface="Gill Sans MT" charset="0"/>
                <a:cs typeface="Gill Sans MT" charset="0"/>
              </a:rPr>
              <a:t> crucial. Los </a:t>
            </a:r>
            <a:r>
              <a:rPr lang="en-GB" sz="3200" err="1">
                <a:latin typeface="Gill Sans MT" charset="0"/>
                <a:ea typeface="Gill Sans MT" charset="0"/>
                <a:cs typeface="Gill Sans MT" charset="0"/>
              </a:rPr>
              <a:t>beneficios</a:t>
            </a:r>
            <a:r>
              <a:rPr lang="en-GB" sz="3200">
                <a:latin typeface="Gill Sans MT" charset="0"/>
                <a:ea typeface="Gill Sans MT" charset="0"/>
                <a:cs typeface="Gill Sans MT" charset="0"/>
              </a:rPr>
              <a:t> </a:t>
            </a:r>
            <a:r>
              <a:rPr lang="en-GB" sz="3200" err="1">
                <a:latin typeface="Gill Sans MT" charset="0"/>
                <a:ea typeface="Gill Sans MT" charset="0"/>
                <a:cs typeface="Gill Sans MT" charset="0"/>
              </a:rPr>
              <a:t>incluyen</a:t>
            </a:r>
            <a:r>
              <a:rPr lang="en-GB" sz="3200">
                <a:latin typeface="Gill Sans MT" charset="0"/>
                <a:ea typeface="Gill Sans MT" charset="0"/>
                <a:cs typeface="Gill Sans MT" charset="0"/>
              </a:rPr>
              <a:t>: </a:t>
            </a:r>
          </a:p>
          <a:p>
            <a:r>
              <a:rPr lang="en-GB" err="1">
                <a:latin typeface="Gill Sans" charset="0"/>
                <a:ea typeface="Gill Sans" charset="0"/>
                <a:cs typeface="Gill Sans" charset="0"/>
              </a:rPr>
              <a:t>Contexto</a:t>
            </a:r>
            <a:r>
              <a:rPr lang="en-GB">
                <a:latin typeface="Gill Sans" charset="0"/>
                <a:ea typeface="Gill Sans" charset="0"/>
                <a:cs typeface="Gill Sans" charset="0"/>
              </a:rPr>
              <a:t> de </a:t>
            </a:r>
            <a:r>
              <a:rPr lang="en-GB" err="1">
                <a:latin typeface="Gill Sans" charset="0"/>
                <a:ea typeface="Gill Sans" charset="0"/>
                <a:cs typeface="Gill Sans" charset="0"/>
              </a:rPr>
              <a:t>política</a:t>
            </a:r>
            <a:r>
              <a:rPr lang="en-GB">
                <a:latin typeface="Gill Sans" charset="0"/>
                <a:ea typeface="Gill Sans" charset="0"/>
                <a:cs typeface="Gill Sans" charset="0"/>
              </a:rPr>
              <a:t> local </a:t>
            </a:r>
          </a:p>
          <a:p>
            <a:r>
              <a:rPr lang="en-GB" err="1">
                <a:latin typeface="Gill Sans" charset="0"/>
                <a:ea typeface="Gill Sans" charset="0"/>
                <a:cs typeface="Gill Sans" charset="0"/>
              </a:rPr>
              <a:t>Acceso</a:t>
            </a:r>
            <a:r>
              <a:rPr lang="en-GB">
                <a:latin typeface="Gill Sans" charset="0"/>
                <a:ea typeface="Gill Sans" charset="0"/>
                <a:cs typeface="Gill Sans" charset="0"/>
              </a:rPr>
              <a:t> </a:t>
            </a:r>
            <a:r>
              <a:rPr lang="en-GB" err="1">
                <a:latin typeface="Gill Sans" charset="0"/>
                <a:ea typeface="Gill Sans" charset="0"/>
                <a:cs typeface="Gill Sans" charset="0"/>
              </a:rPr>
              <a:t>equitativo</a:t>
            </a:r>
            <a:r>
              <a:rPr lang="en-GB">
                <a:latin typeface="Gill Sans" charset="0"/>
                <a:ea typeface="Gill Sans" charset="0"/>
                <a:cs typeface="Gill Sans" charset="0"/>
              </a:rPr>
              <a:t> a </a:t>
            </a:r>
            <a:r>
              <a:rPr lang="en-GB" err="1">
                <a:latin typeface="Gill Sans" charset="0"/>
                <a:ea typeface="Gill Sans" charset="0"/>
                <a:cs typeface="Gill Sans" charset="0"/>
              </a:rPr>
              <a:t>los</a:t>
            </a:r>
            <a:r>
              <a:rPr lang="en-GB">
                <a:latin typeface="Gill Sans" charset="0"/>
                <a:ea typeface="Gill Sans" charset="0"/>
                <a:cs typeface="Gill Sans" charset="0"/>
              </a:rPr>
              <a:t> </a:t>
            </a:r>
            <a:r>
              <a:rPr lang="en-GB" err="1">
                <a:latin typeface="Gill Sans" charset="0"/>
                <a:ea typeface="Gill Sans" charset="0"/>
                <a:cs typeface="Gill Sans" charset="0"/>
              </a:rPr>
              <a:t>benefícios</a:t>
            </a:r>
            <a:r>
              <a:rPr lang="en-GB">
                <a:latin typeface="Gill Sans" charset="0"/>
                <a:ea typeface="Gill Sans" charset="0"/>
                <a:cs typeface="Gill Sans" charset="0"/>
              </a:rPr>
              <a:t> de la </a:t>
            </a:r>
            <a:r>
              <a:rPr lang="en-GB" err="1">
                <a:latin typeface="Gill Sans" charset="0"/>
                <a:ea typeface="Gill Sans" charset="0"/>
                <a:cs typeface="Gill Sans" charset="0"/>
              </a:rPr>
              <a:t>investigación</a:t>
            </a:r>
            <a:r>
              <a:rPr lang="en-GB">
                <a:latin typeface="Gill Sans" charset="0"/>
                <a:ea typeface="Gill Sans" charset="0"/>
                <a:cs typeface="Gill Sans" charset="0"/>
              </a:rPr>
              <a:t> </a:t>
            </a:r>
          </a:p>
          <a:p>
            <a:r>
              <a:rPr lang="en-GB" err="1">
                <a:latin typeface="Gill Sans" charset="0"/>
                <a:ea typeface="Gill Sans" charset="0"/>
                <a:cs typeface="Gill Sans" charset="0"/>
              </a:rPr>
              <a:t>Mejor</a:t>
            </a:r>
            <a:r>
              <a:rPr lang="en-GB">
                <a:latin typeface="Gill Sans" charset="0"/>
                <a:ea typeface="Gill Sans" charset="0"/>
                <a:cs typeface="Gill Sans" charset="0"/>
              </a:rPr>
              <a:t> </a:t>
            </a:r>
            <a:r>
              <a:rPr lang="en-GB" err="1">
                <a:latin typeface="Gill Sans" charset="0"/>
                <a:ea typeface="Gill Sans" charset="0"/>
                <a:cs typeface="Gill Sans" charset="0"/>
              </a:rPr>
              <a:t>entendimiento</a:t>
            </a:r>
            <a:r>
              <a:rPr lang="en-GB">
                <a:latin typeface="Gill Sans" charset="0"/>
                <a:ea typeface="Gill Sans" charset="0"/>
                <a:cs typeface="Gill Sans" charset="0"/>
              </a:rPr>
              <a:t> de </a:t>
            </a:r>
            <a:r>
              <a:rPr lang="en-GB" err="1">
                <a:latin typeface="Gill Sans" charset="0"/>
                <a:ea typeface="Gill Sans" charset="0"/>
                <a:cs typeface="Gill Sans" charset="0"/>
              </a:rPr>
              <a:t>los</a:t>
            </a:r>
            <a:r>
              <a:rPr lang="en-GB">
                <a:latin typeface="Gill Sans" charset="0"/>
                <a:ea typeface="Gill Sans" charset="0"/>
                <a:cs typeface="Gill Sans" charset="0"/>
              </a:rPr>
              <a:t> </a:t>
            </a:r>
            <a:r>
              <a:rPr lang="en-GB" err="1">
                <a:latin typeface="Gill Sans" charset="0"/>
                <a:ea typeface="Gill Sans" charset="0"/>
                <a:cs typeface="Gill Sans" charset="0"/>
              </a:rPr>
              <a:t>impactos</a:t>
            </a:r>
            <a:r>
              <a:rPr lang="en-GB">
                <a:latin typeface="Gill Sans" charset="0"/>
                <a:ea typeface="Gill Sans" charset="0"/>
                <a:cs typeface="Gill Sans" charset="0"/>
              </a:rPr>
              <a:t> de la </a:t>
            </a:r>
            <a:r>
              <a:rPr lang="en-GB" err="1">
                <a:latin typeface="Gill Sans" charset="0"/>
                <a:ea typeface="Gill Sans" charset="0"/>
                <a:cs typeface="Gill Sans" charset="0"/>
              </a:rPr>
              <a:t>investigación</a:t>
            </a:r>
            <a:r>
              <a:rPr lang="en-GB">
                <a:latin typeface="Gill Sans" charset="0"/>
                <a:ea typeface="Gill Sans" charset="0"/>
                <a:cs typeface="Gill Sans" charset="0"/>
              </a:rPr>
              <a:t> </a:t>
            </a:r>
          </a:p>
          <a:p>
            <a:pPr>
              <a:lnSpc>
                <a:spcPct val="150000"/>
              </a:lnSpc>
            </a:pPr>
            <a:r>
              <a:rPr lang="en-GB" sz="3200" err="1">
                <a:latin typeface="Gill Sans MT" charset="0"/>
                <a:ea typeface="Gill Sans MT" charset="0"/>
                <a:cs typeface="Gill Sans MT" charset="0"/>
              </a:rPr>
              <a:t>Eficiencia</a:t>
            </a:r>
            <a:r>
              <a:rPr lang="en-GB" sz="3200">
                <a:latin typeface="Gill Sans MT" charset="0"/>
                <a:ea typeface="Gill Sans MT" charset="0"/>
                <a:cs typeface="Gill Sans MT" charset="0"/>
              </a:rPr>
              <a:t> y </a:t>
            </a:r>
            <a:r>
              <a:rPr lang="en-GB" sz="3200" err="1">
                <a:latin typeface="Gill Sans MT" charset="0"/>
                <a:ea typeface="Gill Sans MT" charset="0"/>
                <a:cs typeface="Gill Sans MT" charset="0"/>
              </a:rPr>
              <a:t>conveniencia</a:t>
            </a:r>
            <a:r>
              <a:rPr lang="en-GB" sz="3200">
                <a:latin typeface="Gill Sans MT" charset="0"/>
                <a:ea typeface="Gill Sans MT" charset="0"/>
                <a:cs typeface="Gill Sans MT" charset="0"/>
              </a:rPr>
              <a:t> para </a:t>
            </a:r>
            <a:r>
              <a:rPr lang="en-GB" sz="3200" err="1">
                <a:latin typeface="Gill Sans MT" charset="0"/>
                <a:ea typeface="Gill Sans MT" charset="0"/>
                <a:cs typeface="Gill Sans MT" charset="0"/>
              </a:rPr>
              <a:t>los</a:t>
            </a:r>
            <a:r>
              <a:rPr lang="en-GB" sz="3200">
                <a:latin typeface="Gill Sans MT" charset="0"/>
                <a:ea typeface="Gill Sans MT" charset="0"/>
                <a:cs typeface="Gill Sans MT" charset="0"/>
              </a:rPr>
              <a:t> </a:t>
            </a:r>
            <a:r>
              <a:rPr lang="en-GB" sz="3200" err="1">
                <a:latin typeface="Gill Sans MT" charset="0"/>
                <a:ea typeface="Gill Sans MT" charset="0"/>
                <a:cs typeface="Gill Sans MT" charset="0"/>
              </a:rPr>
              <a:t>investigadores</a:t>
            </a:r>
            <a:r>
              <a:rPr lang="en-GB" sz="3200">
                <a:latin typeface="Gill Sans MT" charset="0"/>
                <a:ea typeface="Gill Sans MT" charset="0"/>
                <a:cs typeface="Gill Sans MT" charset="0"/>
              </a:rPr>
              <a:t> y </a:t>
            </a:r>
            <a:r>
              <a:rPr lang="en-GB" sz="3200" err="1">
                <a:latin typeface="Gill Sans MT" charset="0"/>
                <a:ea typeface="Gill Sans MT" charset="0"/>
                <a:cs typeface="Gill Sans MT" charset="0"/>
              </a:rPr>
              <a:t>los</a:t>
            </a:r>
            <a:r>
              <a:rPr lang="en-GB" sz="3200">
                <a:latin typeface="Gill Sans MT" charset="0"/>
                <a:ea typeface="Gill Sans MT" charset="0"/>
                <a:cs typeface="Gill Sans MT" charset="0"/>
              </a:rPr>
              <a:t> </a:t>
            </a:r>
            <a:r>
              <a:rPr lang="en-GB" sz="3200" err="1">
                <a:latin typeface="Gill Sans MT" charset="0"/>
                <a:ea typeface="Gill Sans MT" charset="0"/>
                <a:cs typeface="Gill Sans MT" charset="0"/>
              </a:rPr>
              <a:t>administradores</a:t>
            </a:r>
            <a:endParaRPr lang="en-GB" sz="3200">
              <a:latin typeface="Gill Sans MT" charset="0"/>
              <a:ea typeface="Gill Sans MT" charset="0"/>
              <a:cs typeface="Gill Sans MT" charset="0"/>
            </a:endParaRPr>
          </a:p>
          <a:p>
            <a:r>
              <a:rPr lang="en-GB" sz="3200">
                <a:latin typeface="Gill Sans MT" charset="0"/>
                <a:ea typeface="Gill Sans MT" charset="0"/>
                <a:cs typeface="Gill Sans MT" charset="0"/>
              </a:rPr>
              <a:t>¡</a:t>
            </a:r>
            <a:r>
              <a:rPr lang="en-GB" sz="3200" err="1">
                <a:latin typeface="Gill Sans MT" charset="0"/>
                <a:ea typeface="Gill Sans MT" charset="0"/>
                <a:cs typeface="Gill Sans MT" charset="0"/>
              </a:rPr>
              <a:t>Más</a:t>
            </a:r>
            <a:r>
              <a:rPr lang="en-GB" sz="3200">
                <a:latin typeface="Gill Sans MT" charset="0"/>
                <a:ea typeface="Gill Sans MT" charset="0"/>
                <a:cs typeface="Gill Sans MT" charset="0"/>
              </a:rPr>
              <a:t> </a:t>
            </a:r>
            <a:r>
              <a:rPr lang="en-GB" sz="3200" err="1">
                <a:latin typeface="Gill Sans MT" charset="0"/>
                <a:ea typeface="Gill Sans MT" charset="0"/>
                <a:cs typeface="Gill Sans MT" charset="0"/>
              </a:rPr>
              <a:t>tiempo</a:t>
            </a:r>
            <a:r>
              <a:rPr lang="en-GB" sz="3200">
                <a:latin typeface="Gill Sans MT" charset="0"/>
                <a:ea typeface="Gill Sans MT" charset="0"/>
                <a:cs typeface="Gill Sans MT" charset="0"/>
              </a:rPr>
              <a:t> </a:t>
            </a:r>
            <a:r>
              <a:rPr lang="en-GB" sz="3200" err="1">
                <a:latin typeface="Gill Sans MT" charset="0"/>
                <a:ea typeface="Gill Sans MT" charset="0"/>
                <a:cs typeface="Gill Sans MT" charset="0"/>
              </a:rPr>
              <a:t>dedicado</a:t>
            </a:r>
            <a:r>
              <a:rPr lang="en-GB" sz="3200">
                <a:latin typeface="Gill Sans MT" charset="0"/>
                <a:ea typeface="Gill Sans MT" charset="0"/>
                <a:cs typeface="Gill Sans MT" charset="0"/>
              </a:rPr>
              <a:t> a la </a:t>
            </a:r>
            <a:r>
              <a:rPr lang="en-GB" sz="3200" err="1">
                <a:latin typeface="Gill Sans MT" charset="0"/>
                <a:ea typeface="Gill Sans MT" charset="0"/>
                <a:cs typeface="Gill Sans MT" charset="0"/>
              </a:rPr>
              <a:t>investigación</a:t>
            </a:r>
            <a:r>
              <a:rPr lang="en-GB">
                <a:latin typeface="Gill Sans" charset="0"/>
                <a:ea typeface="Gill Sans" charset="0"/>
                <a:cs typeface="Gill Sans" charset="0"/>
              </a:rPr>
              <a:t>!</a:t>
            </a:r>
          </a:p>
          <a:p>
            <a:endParaRPr lang="en-GB">
              <a:latin typeface="Gill Sans" charset="0"/>
              <a:ea typeface="Gill Sans" charset="0"/>
              <a:cs typeface="Gill Sans" charset="0"/>
            </a:endParaRPr>
          </a:p>
        </p:txBody>
      </p:sp>
    </p:spTree>
    <p:extLst>
      <p:ext uri="{BB962C8B-B14F-4D97-AF65-F5344CB8AC3E}">
        <p14:creationId xmlns:p14="http://schemas.microsoft.com/office/powerpoint/2010/main" val="32423511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err="1">
                <a:latin typeface="Gill Sans MT" charset="0"/>
                <a:ea typeface="Gill Sans MT" charset="0"/>
                <a:cs typeface="Gill Sans MT" charset="0"/>
              </a:rPr>
              <a:t>Benefícios</a:t>
            </a:r>
            <a:r>
              <a:rPr lang="en-GB" sz="3200">
                <a:latin typeface="Gill Sans MT" charset="0"/>
                <a:ea typeface="Gill Sans MT" charset="0"/>
                <a:cs typeface="Gill Sans MT" charset="0"/>
              </a:rPr>
              <a:t> de </a:t>
            </a:r>
            <a:r>
              <a:rPr lang="en-GB" sz="3200" err="1">
                <a:latin typeface="Gill Sans MT" charset="0"/>
                <a:ea typeface="Gill Sans MT" charset="0"/>
                <a:cs typeface="Gill Sans MT" charset="0"/>
              </a:rPr>
              <a:t>una</a:t>
            </a:r>
            <a:r>
              <a:rPr lang="en-GB" sz="3200">
                <a:latin typeface="Gill Sans MT" charset="0"/>
                <a:ea typeface="Gill Sans MT" charset="0"/>
                <a:cs typeface="Gill Sans MT" charset="0"/>
              </a:rPr>
              <a:t> </a:t>
            </a:r>
            <a:r>
              <a:rPr lang="en-GB" sz="3200" err="1">
                <a:latin typeface="Gill Sans MT" charset="0"/>
                <a:ea typeface="Gill Sans MT" charset="0"/>
                <a:cs typeface="Gill Sans MT" charset="0"/>
              </a:rPr>
              <a:t>integración</a:t>
            </a:r>
            <a:r>
              <a:rPr lang="en-GB" sz="3200">
                <a:latin typeface="Gill Sans MT" charset="0"/>
                <a:ea typeface="Gill Sans MT" charset="0"/>
                <a:cs typeface="Gill Sans MT" charset="0"/>
              </a:rPr>
              <a:t> </a:t>
            </a:r>
            <a:r>
              <a:rPr lang="en-GB" sz="3200" err="1">
                <a:latin typeface="Gill Sans MT" charset="0"/>
                <a:ea typeface="Gill Sans MT" charset="0"/>
                <a:cs typeface="Gill Sans MT" charset="0"/>
              </a:rPr>
              <a:t>robusta</a:t>
            </a:r>
            <a:endParaRPr lang="en-GB" sz="3200">
              <a:latin typeface="Gill Sans MT" charset="0"/>
              <a:ea typeface="Gill Sans MT" charset="0"/>
              <a:cs typeface="Gill Sans MT" charset="0"/>
            </a:endParaRPr>
          </a:p>
        </p:txBody>
      </p:sp>
      <p:sp>
        <p:nvSpPr>
          <p:cNvPr id="3" name="Content Placeholder 2"/>
          <p:cNvSpPr>
            <a:spLocks noGrp="1"/>
          </p:cNvSpPr>
          <p:nvPr>
            <p:ph sz="quarter" idx="13"/>
          </p:nvPr>
        </p:nvSpPr>
        <p:spPr>
          <a:xfrm>
            <a:off x="812800" y="1562100"/>
            <a:ext cx="5283200" cy="4572000"/>
          </a:xfrm>
        </p:spPr>
        <p:txBody>
          <a:bodyPr>
            <a:normAutofit fontScale="55000" lnSpcReduction="20000"/>
          </a:bodyPr>
          <a:lstStyle/>
          <a:p>
            <a:pPr marL="0" indent="0">
              <a:lnSpc>
                <a:spcPct val="170000"/>
              </a:lnSpc>
              <a:buNone/>
            </a:pPr>
            <a:endParaRPr lang="en-GB" b="1" dirty="0">
              <a:latin typeface="Gill Sans MT" charset="0"/>
              <a:ea typeface="Gill Sans MT" charset="0"/>
              <a:cs typeface="Gill Sans MT" charset="0"/>
            </a:endParaRPr>
          </a:p>
          <a:p>
            <a:pPr>
              <a:lnSpc>
                <a:spcPct val="170000"/>
              </a:lnSpc>
            </a:pPr>
            <a:r>
              <a:rPr lang="en-GB" b="1" dirty="0">
                <a:latin typeface="Gill Sans MT" charset="0"/>
                <a:ea typeface="Gill Sans MT" charset="0"/>
                <a:cs typeface="Gill Sans MT" charset="0"/>
              </a:rPr>
              <a:t>Más </a:t>
            </a:r>
            <a:r>
              <a:rPr lang="en-GB" b="1" dirty="0" err="1">
                <a:latin typeface="Gill Sans MT" charset="0"/>
                <a:ea typeface="Gill Sans MT" charset="0"/>
                <a:cs typeface="Gill Sans MT" charset="0"/>
              </a:rPr>
              <a:t>calidad</a:t>
            </a:r>
            <a:r>
              <a:rPr lang="en-GB" b="1" dirty="0">
                <a:latin typeface="Gill Sans MT" charset="0"/>
                <a:ea typeface="Gill Sans MT" charset="0"/>
                <a:cs typeface="Gill Sans MT" charset="0"/>
              </a:rPr>
              <a:t> y </a:t>
            </a:r>
            <a:r>
              <a:rPr lang="en-GB" b="1" dirty="0" err="1">
                <a:latin typeface="Gill Sans MT" charset="0"/>
                <a:ea typeface="Gill Sans MT" charset="0"/>
                <a:cs typeface="Gill Sans MT" charset="0"/>
              </a:rPr>
              <a:t>más</a:t>
            </a:r>
            <a:r>
              <a:rPr lang="en-GB" b="1" dirty="0">
                <a:latin typeface="Gill Sans MT" charset="0"/>
                <a:ea typeface="Gill Sans MT" charset="0"/>
                <a:cs typeface="Gill Sans MT" charset="0"/>
              </a:rPr>
              <a:t> </a:t>
            </a:r>
            <a:r>
              <a:rPr lang="en-GB" b="1" dirty="0" err="1">
                <a:latin typeface="Gill Sans MT" charset="0"/>
                <a:ea typeface="Gill Sans MT" charset="0"/>
                <a:cs typeface="Gill Sans MT" charset="0"/>
              </a:rPr>
              <a:t>confiabilidad</a:t>
            </a:r>
            <a:r>
              <a:rPr lang="en-GB" b="1" dirty="0">
                <a:latin typeface="Gill Sans MT" charset="0"/>
                <a:ea typeface="Gill Sans MT" charset="0"/>
                <a:cs typeface="Gill Sans MT" charset="0"/>
              </a:rPr>
              <a:t> de </a:t>
            </a:r>
            <a:r>
              <a:rPr lang="en-GB" b="1" dirty="0" err="1">
                <a:latin typeface="Gill Sans MT" charset="0"/>
                <a:ea typeface="Gill Sans MT" charset="0"/>
                <a:cs typeface="Gill Sans MT" charset="0"/>
              </a:rPr>
              <a:t>los</a:t>
            </a:r>
            <a:r>
              <a:rPr lang="en-GB" b="1" dirty="0">
                <a:latin typeface="Gill Sans MT" charset="0"/>
                <a:ea typeface="Gill Sans MT" charset="0"/>
                <a:cs typeface="Gill Sans MT" charset="0"/>
              </a:rPr>
              <a:t> </a:t>
            </a:r>
            <a:r>
              <a:rPr lang="en-GB" b="1" dirty="0" err="1">
                <a:latin typeface="Gill Sans MT" charset="0"/>
                <a:ea typeface="Gill Sans MT" charset="0"/>
                <a:cs typeface="Gill Sans MT" charset="0"/>
              </a:rPr>
              <a:t>datos</a:t>
            </a:r>
            <a:r>
              <a:rPr lang="en-GB" b="1" dirty="0">
                <a:latin typeface="Gill Sans MT" charset="0"/>
                <a:ea typeface="Gill Sans MT" charset="0"/>
                <a:cs typeface="Gill Sans MT" charset="0"/>
              </a:rPr>
              <a:t>, </a:t>
            </a:r>
            <a:r>
              <a:rPr lang="en-GB" b="1" dirty="0" err="1">
                <a:latin typeface="Gill Sans MT" charset="0"/>
                <a:ea typeface="Gill Sans MT" charset="0"/>
                <a:cs typeface="Gill Sans MT" charset="0"/>
              </a:rPr>
              <a:t>mejores</a:t>
            </a:r>
            <a:r>
              <a:rPr lang="en-GB" b="1" dirty="0">
                <a:latin typeface="Gill Sans MT" charset="0"/>
                <a:ea typeface="Gill Sans MT" charset="0"/>
                <a:cs typeface="Gill Sans MT" charset="0"/>
              </a:rPr>
              <a:t> </a:t>
            </a:r>
            <a:r>
              <a:rPr lang="en-GB" b="1" dirty="0" err="1">
                <a:latin typeface="Gill Sans MT" charset="0"/>
                <a:ea typeface="Gill Sans MT" charset="0"/>
                <a:cs typeface="Gill Sans MT" charset="0"/>
              </a:rPr>
              <a:t>estadísticas</a:t>
            </a:r>
            <a:r>
              <a:rPr lang="en-GB" b="1" dirty="0">
                <a:latin typeface="Gill Sans MT" charset="0"/>
                <a:ea typeface="Gill Sans MT" charset="0"/>
                <a:cs typeface="Gill Sans MT" charset="0"/>
              </a:rPr>
              <a:t> </a:t>
            </a:r>
          </a:p>
          <a:p>
            <a:pPr>
              <a:lnSpc>
                <a:spcPct val="170000"/>
              </a:lnSpc>
            </a:pPr>
            <a:r>
              <a:rPr lang="en-GB" b="1" dirty="0">
                <a:latin typeface="Gill Sans MT" charset="0"/>
                <a:ea typeface="Gill Sans MT" charset="0"/>
                <a:cs typeface="Gill Sans MT" charset="0"/>
              </a:rPr>
              <a:t>Más </a:t>
            </a:r>
            <a:r>
              <a:rPr lang="en-GB" b="1" dirty="0" err="1">
                <a:latin typeface="Gill Sans MT" charset="0"/>
                <a:ea typeface="Gill Sans MT" charset="0"/>
                <a:cs typeface="Gill Sans MT" charset="0"/>
              </a:rPr>
              <a:t>transparencia</a:t>
            </a:r>
            <a:r>
              <a:rPr lang="en-GB" b="1" dirty="0">
                <a:latin typeface="Gill Sans MT" charset="0"/>
                <a:ea typeface="Gill Sans MT" charset="0"/>
                <a:cs typeface="Gill Sans MT" charset="0"/>
              </a:rPr>
              <a:t> y </a:t>
            </a:r>
            <a:r>
              <a:rPr lang="en-GB" b="1" dirty="0" err="1">
                <a:latin typeface="Gill Sans MT" charset="0"/>
                <a:ea typeface="Gill Sans MT" charset="0"/>
                <a:cs typeface="Gill Sans MT" charset="0"/>
              </a:rPr>
              <a:t>mejor</a:t>
            </a:r>
            <a:r>
              <a:rPr lang="en-GB" b="1" dirty="0">
                <a:latin typeface="Gill Sans MT" charset="0"/>
                <a:ea typeface="Gill Sans MT" charset="0"/>
                <a:cs typeface="Gill Sans MT" charset="0"/>
              </a:rPr>
              <a:t> </a:t>
            </a:r>
            <a:r>
              <a:rPr lang="en-GB" b="1" dirty="0" err="1">
                <a:latin typeface="Gill Sans MT" charset="0"/>
                <a:ea typeface="Gill Sans MT" charset="0"/>
                <a:cs typeface="Gill Sans MT" charset="0"/>
              </a:rPr>
              <a:t>reparto</a:t>
            </a:r>
            <a:r>
              <a:rPr lang="en-GB" b="1" dirty="0">
                <a:latin typeface="Gill Sans MT" charset="0"/>
                <a:ea typeface="Gill Sans MT" charset="0"/>
                <a:cs typeface="Gill Sans MT" charset="0"/>
              </a:rPr>
              <a:t> de </a:t>
            </a:r>
            <a:r>
              <a:rPr lang="en-GB" b="1" dirty="0" err="1">
                <a:latin typeface="Gill Sans MT" charset="0"/>
                <a:ea typeface="Gill Sans MT" charset="0"/>
                <a:cs typeface="Gill Sans MT" charset="0"/>
              </a:rPr>
              <a:t>los</a:t>
            </a:r>
            <a:r>
              <a:rPr lang="en-GB" b="1" dirty="0">
                <a:latin typeface="Gill Sans MT" charset="0"/>
                <a:ea typeface="Gill Sans MT" charset="0"/>
                <a:cs typeface="Gill Sans MT" charset="0"/>
              </a:rPr>
              <a:t> </a:t>
            </a:r>
            <a:r>
              <a:rPr lang="en-GB" b="1" dirty="0" err="1">
                <a:latin typeface="Gill Sans MT" charset="0"/>
                <a:ea typeface="Gill Sans MT" charset="0"/>
                <a:cs typeface="Gill Sans MT" charset="0"/>
              </a:rPr>
              <a:t>datos</a:t>
            </a:r>
            <a:endParaRPr lang="en-GB" b="1" dirty="0">
              <a:latin typeface="Gill Sans MT" charset="0"/>
              <a:ea typeface="Gill Sans MT" charset="0"/>
              <a:cs typeface="Gill Sans MT" charset="0"/>
            </a:endParaRPr>
          </a:p>
          <a:p>
            <a:pPr>
              <a:lnSpc>
                <a:spcPct val="170000"/>
              </a:lnSpc>
            </a:pPr>
            <a:r>
              <a:rPr lang="en-GB" b="1" dirty="0">
                <a:latin typeface="Gill Sans MT" charset="0"/>
                <a:ea typeface="Gill Sans MT" charset="0"/>
                <a:cs typeface="Gill Sans MT" charset="0"/>
              </a:rPr>
              <a:t>Más </a:t>
            </a:r>
            <a:r>
              <a:rPr lang="en-GB" b="1" dirty="0" err="1">
                <a:latin typeface="Gill Sans MT" charset="0"/>
                <a:ea typeface="Gill Sans MT" charset="0"/>
                <a:cs typeface="Gill Sans MT" charset="0"/>
              </a:rPr>
              <a:t>visibilidad</a:t>
            </a:r>
            <a:r>
              <a:rPr lang="en-GB" b="1" dirty="0">
                <a:latin typeface="Gill Sans MT" charset="0"/>
                <a:ea typeface="Gill Sans MT" charset="0"/>
                <a:cs typeface="Gill Sans MT" charset="0"/>
              </a:rPr>
              <a:t> para la </a:t>
            </a:r>
            <a:r>
              <a:rPr lang="en-GB" b="1" dirty="0" err="1">
                <a:latin typeface="Gill Sans MT" charset="0"/>
                <a:ea typeface="Gill Sans MT" charset="0"/>
                <a:cs typeface="Gill Sans MT" charset="0"/>
              </a:rPr>
              <a:t>producción</a:t>
            </a:r>
            <a:r>
              <a:rPr lang="en-GB" b="1" dirty="0">
                <a:latin typeface="Gill Sans MT" charset="0"/>
                <a:ea typeface="Gill Sans MT" charset="0"/>
                <a:cs typeface="Gill Sans MT" charset="0"/>
              </a:rPr>
              <a:t> </a:t>
            </a:r>
            <a:r>
              <a:rPr lang="en-GB" b="1" dirty="0" err="1">
                <a:latin typeface="Gill Sans MT" charset="0"/>
                <a:ea typeface="Gill Sans MT" charset="0"/>
                <a:cs typeface="Gill Sans MT" charset="0"/>
              </a:rPr>
              <a:t>científica</a:t>
            </a:r>
            <a:r>
              <a:rPr lang="en-GB" b="1" dirty="0">
                <a:latin typeface="Gill Sans MT" charset="0"/>
                <a:ea typeface="Gill Sans MT" charset="0"/>
                <a:cs typeface="Gill Sans MT" charset="0"/>
              </a:rPr>
              <a:t>, </a:t>
            </a:r>
            <a:r>
              <a:rPr lang="en-GB" b="1" dirty="0" err="1">
                <a:latin typeface="Gill Sans MT" charset="0"/>
                <a:ea typeface="Gill Sans MT" charset="0"/>
                <a:cs typeface="Gill Sans MT" charset="0"/>
              </a:rPr>
              <a:t>más</a:t>
            </a:r>
            <a:r>
              <a:rPr lang="en-GB" b="1" dirty="0">
                <a:latin typeface="Gill Sans MT" charset="0"/>
                <a:ea typeface="Gill Sans MT" charset="0"/>
                <a:cs typeface="Gill Sans MT" charset="0"/>
              </a:rPr>
              <a:t> </a:t>
            </a:r>
            <a:r>
              <a:rPr lang="en-GB" b="1" dirty="0" err="1">
                <a:latin typeface="Gill Sans MT" charset="0"/>
                <a:ea typeface="Gill Sans MT" charset="0"/>
                <a:cs typeface="Gill Sans MT" charset="0"/>
              </a:rPr>
              <a:t>citas</a:t>
            </a:r>
            <a:endParaRPr lang="en-GB" b="1" dirty="0">
              <a:latin typeface="Gill Sans MT" charset="0"/>
              <a:ea typeface="Gill Sans MT" charset="0"/>
              <a:cs typeface="Gill Sans MT" charset="0"/>
            </a:endParaRPr>
          </a:p>
          <a:p>
            <a:pPr>
              <a:lnSpc>
                <a:spcPct val="170000"/>
              </a:lnSpc>
            </a:pPr>
            <a:r>
              <a:rPr lang="en-GB" b="1" dirty="0">
                <a:latin typeface="Gill Sans MT" charset="0"/>
                <a:ea typeface="Gill Sans MT" charset="0"/>
                <a:cs typeface="Gill Sans MT" charset="0"/>
              </a:rPr>
              <a:t>Para </a:t>
            </a:r>
            <a:r>
              <a:rPr lang="en-GB" b="1" dirty="0" err="1">
                <a:latin typeface="Gill Sans MT" charset="0"/>
                <a:ea typeface="Gill Sans MT" charset="0"/>
                <a:cs typeface="Gill Sans MT" charset="0"/>
              </a:rPr>
              <a:t>los</a:t>
            </a:r>
            <a:r>
              <a:rPr lang="en-GB" b="1" dirty="0">
                <a:latin typeface="Gill Sans MT" charset="0"/>
                <a:ea typeface="Gill Sans MT" charset="0"/>
                <a:cs typeface="Gill Sans MT" charset="0"/>
              </a:rPr>
              <a:t> </a:t>
            </a:r>
            <a:r>
              <a:rPr lang="en-GB" b="1" dirty="0" err="1">
                <a:latin typeface="Gill Sans MT" charset="0"/>
                <a:ea typeface="Gill Sans MT" charset="0"/>
                <a:cs typeface="Gill Sans MT" charset="0"/>
              </a:rPr>
              <a:t>investigadores</a:t>
            </a:r>
            <a:r>
              <a:rPr lang="en-GB" b="1" dirty="0">
                <a:latin typeface="Gill Sans MT" charset="0"/>
                <a:ea typeface="Gill Sans MT" charset="0"/>
                <a:cs typeface="Gill Sans MT" charset="0"/>
              </a:rPr>
              <a:t> - </a:t>
            </a:r>
            <a:r>
              <a:rPr lang="en-GB" b="1" dirty="0" err="1">
                <a:latin typeface="Gill Sans MT" charset="0"/>
                <a:ea typeface="Gill Sans MT" charset="0"/>
                <a:cs typeface="Gill Sans MT" charset="0"/>
              </a:rPr>
              <a:t>Menos</a:t>
            </a:r>
            <a:r>
              <a:rPr lang="en-GB" b="1" dirty="0">
                <a:latin typeface="Gill Sans MT" charset="0"/>
                <a:ea typeface="Gill Sans MT" charset="0"/>
                <a:cs typeface="Gill Sans MT" charset="0"/>
              </a:rPr>
              <a:t> </a:t>
            </a:r>
            <a:r>
              <a:rPr lang="en-GB" b="1" dirty="0" err="1">
                <a:latin typeface="Gill Sans MT" charset="0"/>
                <a:ea typeface="Gill Sans MT" charset="0"/>
                <a:cs typeface="Gill Sans MT" charset="0"/>
              </a:rPr>
              <a:t>tiempo</a:t>
            </a:r>
            <a:r>
              <a:rPr lang="en-GB" b="1" dirty="0">
                <a:latin typeface="Gill Sans MT" charset="0"/>
                <a:ea typeface="Gill Sans MT" charset="0"/>
                <a:cs typeface="Gill Sans MT" charset="0"/>
              </a:rPr>
              <a:t> </a:t>
            </a:r>
            <a:r>
              <a:rPr lang="en-GB" b="1" dirty="0" err="1">
                <a:latin typeface="Gill Sans MT" charset="0"/>
                <a:ea typeface="Gill Sans MT" charset="0"/>
                <a:cs typeface="Gill Sans MT" charset="0"/>
              </a:rPr>
              <a:t>introduciendo</a:t>
            </a:r>
            <a:r>
              <a:rPr lang="en-GB" b="1" dirty="0">
                <a:latin typeface="Gill Sans MT" charset="0"/>
                <a:ea typeface="Gill Sans MT" charset="0"/>
                <a:cs typeface="Gill Sans MT" charset="0"/>
              </a:rPr>
              <a:t> </a:t>
            </a:r>
            <a:r>
              <a:rPr lang="en-GB" b="1" dirty="0" err="1">
                <a:latin typeface="Gill Sans MT" charset="0"/>
                <a:ea typeface="Gill Sans MT" charset="0"/>
                <a:cs typeface="Gill Sans MT" charset="0"/>
              </a:rPr>
              <a:t>información</a:t>
            </a:r>
            <a:r>
              <a:rPr lang="en-GB" b="1" dirty="0">
                <a:latin typeface="Gill Sans MT" charset="0"/>
                <a:ea typeface="Gill Sans MT" charset="0"/>
                <a:cs typeface="Gill Sans MT" charset="0"/>
              </a:rPr>
              <a:t> </a:t>
            </a:r>
            <a:r>
              <a:rPr lang="en-GB" b="1" dirty="0" err="1">
                <a:latin typeface="Gill Sans MT" charset="0"/>
                <a:ea typeface="Gill Sans MT" charset="0"/>
                <a:cs typeface="Gill Sans MT" charset="0"/>
              </a:rPr>
              <a:t>manualmente</a:t>
            </a:r>
            <a:r>
              <a:rPr lang="en-GB" b="1" dirty="0">
                <a:latin typeface="Gill Sans MT" charset="0"/>
                <a:ea typeface="Gill Sans MT" charset="0"/>
                <a:cs typeface="Gill Sans MT" charset="0"/>
              </a:rPr>
              <a:t> </a:t>
            </a:r>
          </a:p>
          <a:p>
            <a:pPr>
              <a:lnSpc>
                <a:spcPct val="170000"/>
              </a:lnSpc>
            </a:pPr>
            <a:r>
              <a:rPr lang="en-GB" b="1" dirty="0">
                <a:latin typeface="Gill Sans MT" charset="0"/>
                <a:ea typeface="Gill Sans MT" charset="0"/>
                <a:cs typeface="Gill Sans MT" charset="0"/>
              </a:rPr>
              <a:t>Para </a:t>
            </a:r>
            <a:r>
              <a:rPr lang="en-GB" b="1" dirty="0" err="1">
                <a:latin typeface="Gill Sans MT" charset="0"/>
                <a:ea typeface="Gill Sans MT" charset="0"/>
                <a:cs typeface="Gill Sans MT" charset="0"/>
              </a:rPr>
              <a:t>los</a:t>
            </a:r>
            <a:r>
              <a:rPr lang="en-GB" b="1" dirty="0">
                <a:latin typeface="Gill Sans MT" charset="0"/>
                <a:ea typeface="Gill Sans MT" charset="0"/>
                <a:cs typeface="Gill Sans MT" charset="0"/>
              </a:rPr>
              <a:t> </a:t>
            </a:r>
            <a:r>
              <a:rPr lang="en-GB" b="1" dirty="0" err="1">
                <a:latin typeface="Gill Sans MT" charset="0"/>
                <a:ea typeface="Gill Sans MT" charset="0"/>
                <a:cs typeface="Gill Sans MT" charset="0"/>
              </a:rPr>
              <a:t>administradores</a:t>
            </a:r>
            <a:r>
              <a:rPr lang="en-GB" b="1" dirty="0">
                <a:latin typeface="Gill Sans MT" charset="0"/>
                <a:ea typeface="Gill Sans MT" charset="0"/>
                <a:cs typeface="Gill Sans MT" charset="0"/>
              </a:rPr>
              <a:t> - </a:t>
            </a:r>
            <a:r>
              <a:rPr lang="en-GB" b="1" dirty="0" err="1">
                <a:latin typeface="Gill Sans MT" charset="0"/>
                <a:ea typeface="Gill Sans MT" charset="0"/>
                <a:cs typeface="Gill Sans MT" charset="0"/>
              </a:rPr>
              <a:t>Menos</a:t>
            </a:r>
            <a:r>
              <a:rPr lang="en-GB" b="1" dirty="0">
                <a:latin typeface="Gill Sans MT" charset="0"/>
                <a:ea typeface="Gill Sans MT" charset="0"/>
                <a:cs typeface="Gill Sans MT" charset="0"/>
              </a:rPr>
              <a:t> </a:t>
            </a:r>
            <a:r>
              <a:rPr lang="en-GB" b="1" dirty="0" err="1">
                <a:latin typeface="Gill Sans MT" charset="0"/>
                <a:ea typeface="Gill Sans MT" charset="0"/>
                <a:cs typeface="Gill Sans MT" charset="0"/>
              </a:rPr>
              <a:t>tiempo</a:t>
            </a:r>
            <a:r>
              <a:rPr lang="en-GB" b="1" dirty="0">
                <a:latin typeface="Gill Sans MT" charset="0"/>
                <a:ea typeface="Gill Sans MT" charset="0"/>
                <a:cs typeface="Gill Sans MT" charset="0"/>
              </a:rPr>
              <a:t> </a:t>
            </a:r>
            <a:r>
              <a:rPr lang="en-GB" b="1" dirty="0" err="1">
                <a:latin typeface="Gill Sans MT" charset="0"/>
                <a:ea typeface="Gill Sans MT" charset="0"/>
                <a:cs typeface="Gill Sans MT" charset="0"/>
              </a:rPr>
              <a:t>verificando</a:t>
            </a:r>
            <a:r>
              <a:rPr lang="en-GB" b="1" dirty="0">
                <a:latin typeface="Gill Sans MT" charset="0"/>
                <a:ea typeface="Gill Sans MT" charset="0"/>
                <a:cs typeface="Gill Sans MT" charset="0"/>
              </a:rPr>
              <a:t> y </a:t>
            </a:r>
            <a:r>
              <a:rPr lang="en-GB" b="1" dirty="0" err="1">
                <a:latin typeface="Gill Sans MT" charset="0"/>
                <a:ea typeface="Gill Sans MT" charset="0"/>
                <a:cs typeface="Gill Sans MT" charset="0"/>
              </a:rPr>
              <a:t>chequeando</a:t>
            </a:r>
            <a:r>
              <a:rPr lang="en-GB" b="1" dirty="0">
                <a:latin typeface="Gill Sans MT" charset="0"/>
                <a:ea typeface="Gill Sans MT" charset="0"/>
                <a:cs typeface="Gill Sans MT" charset="0"/>
              </a:rPr>
              <a:t> </a:t>
            </a:r>
            <a:r>
              <a:rPr lang="en-GB" b="1" dirty="0" err="1">
                <a:latin typeface="Gill Sans MT" charset="0"/>
                <a:ea typeface="Gill Sans MT" charset="0"/>
                <a:cs typeface="Gill Sans MT" charset="0"/>
              </a:rPr>
              <a:t>información</a:t>
            </a:r>
            <a:endParaRPr lang="en-GB" b="1" dirty="0">
              <a:latin typeface="Gill Sans MT" charset="0"/>
              <a:ea typeface="Gill Sans MT" charset="0"/>
              <a:cs typeface="Gill Sans MT" charset="0"/>
            </a:endParaRPr>
          </a:p>
        </p:txBody>
      </p:sp>
      <p:sp>
        <p:nvSpPr>
          <p:cNvPr id="4" name="Shape 682">
            <a:extLst>
              <a:ext uri="{FF2B5EF4-FFF2-40B4-BE49-F238E27FC236}">
                <a16:creationId xmlns:a16="http://schemas.microsoft.com/office/drawing/2014/main" id="{815CB3D4-D45F-E643-8607-E17506C72830}"/>
              </a:ext>
            </a:extLst>
          </p:cNvPr>
          <p:cNvSpPr/>
          <p:nvPr/>
        </p:nvSpPr>
        <p:spPr>
          <a:xfrm>
            <a:off x="7322905" y="5730070"/>
            <a:ext cx="49566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A6CE38"/>
                </a:solidFill>
                <a:effectLst/>
                <a:uLnTx/>
                <a:uFillTx/>
                <a:latin typeface="Calibri"/>
                <a:ea typeface="Calibri"/>
                <a:cs typeface="Calibri"/>
                <a:sym typeface="Calibri"/>
              </a:rPr>
              <a:t>See </a:t>
            </a:r>
            <a:r>
              <a:rPr kumimoji="0" lang="en-US" sz="1800" b="0" i="0" u="sng" strike="noStrike" kern="0" cap="none" spc="0" normalizeH="0" baseline="0" noProof="0">
                <a:ln>
                  <a:noFill/>
                </a:ln>
                <a:solidFill>
                  <a:srgbClr val="0000FF"/>
                </a:solidFill>
                <a:effectLst/>
                <a:uLnTx/>
                <a:uFillTx/>
                <a:latin typeface="Calibri"/>
                <a:ea typeface="Calibri"/>
                <a:cs typeface="Calibri"/>
                <a:sym typeface="Calibri"/>
                <a:hlinkClick r:id="rId3"/>
              </a:rPr>
              <a:t>https://dspace.cvut.cz/handle/10467/67742</a:t>
            </a:r>
            <a:r>
              <a:rPr kumimoji="0" lang="en-US" sz="1800" b="0" i="0" u="none" strike="noStrike" kern="0" cap="none" spc="0" normalizeH="0" baseline="0" noProof="0">
                <a:ln>
                  <a:noFill/>
                </a:ln>
                <a:solidFill>
                  <a:srgbClr val="A6CE38"/>
                </a:solidFill>
                <a:effectLst/>
                <a:uLnTx/>
                <a:uFillTx/>
                <a:latin typeface="Calibri"/>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Shape 683">
            <a:extLst>
              <a:ext uri="{FF2B5EF4-FFF2-40B4-BE49-F238E27FC236}">
                <a16:creationId xmlns:a16="http://schemas.microsoft.com/office/drawing/2014/main" id="{24DA8C30-DF3B-E641-A66E-04D0FF774924}"/>
              </a:ext>
            </a:extLst>
          </p:cNvPr>
          <p:cNvPicPr preferRelativeResize="0"/>
          <p:nvPr/>
        </p:nvPicPr>
        <p:blipFill>
          <a:blip r:embed="rId4">
            <a:alphaModFix/>
          </a:blip>
          <a:stretch>
            <a:fillRect/>
          </a:stretch>
        </p:blipFill>
        <p:spPr>
          <a:xfrm>
            <a:off x="6096000" y="2042556"/>
            <a:ext cx="5676221" cy="3652784"/>
          </a:xfrm>
          <a:prstGeom prst="rect">
            <a:avLst/>
          </a:prstGeom>
          <a:noFill/>
          <a:ln>
            <a:noFill/>
          </a:ln>
        </p:spPr>
      </p:pic>
      <p:sp>
        <p:nvSpPr>
          <p:cNvPr id="6" name="Retângulo 5">
            <a:extLst>
              <a:ext uri="{FF2B5EF4-FFF2-40B4-BE49-F238E27FC236}">
                <a16:creationId xmlns:a16="http://schemas.microsoft.com/office/drawing/2014/main" id="{9E5A1BF5-A6AE-B845-885A-7A4C35025049}"/>
              </a:ext>
            </a:extLst>
          </p:cNvPr>
          <p:cNvSpPr/>
          <p:nvPr/>
        </p:nvSpPr>
        <p:spPr>
          <a:xfrm>
            <a:off x="7085610" y="1603796"/>
            <a:ext cx="4420590" cy="984244"/>
          </a:xfrm>
          <a:prstGeom prst="rect">
            <a:avLst/>
          </a:prstGeom>
        </p:spPr>
        <p:txBody>
          <a:bodyPr wrap="square">
            <a:spAutoFit/>
          </a:bodyPr>
          <a:lstStyle/>
          <a:p>
            <a:pPr marL="0" marR="0" lvl="0" indent="-404812" algn="l" defTabSz="914400" rtl="0" eaLnBrk="1" fontAlgn="auto" latinLnBrk="0" hangingPunct="1">
              <a:lnSpc>
                <a:spcPct val="80000"/>
              </a:lnSpc>
              <a:spcBef>
                <a:spcPts val="1600"/>
              </a:spcBef>
              <a:spcAft>
                <a:spcPts val="0"/>
              </a:spcAft>
              <a:buClrTx/>
              <a:buSzPts val="2775"/>
              <a:buFontTx/>
              <a:buAutoNum type="arabicPeriod"/>
              <a:tabLst/>
              <a:defRPr/>
            </a:pPr>
            <a:r>
              <a:rPr kumimoji="0" lang="pt-BR" sz="1800" b="0" i="0" u="none" strike="noStrike" kern="1200" cap="none" spc="0" normalizeH="0" baseline="0" noProof="0">
                <a:ln>
                  <a:noFill/>
                </a:ln>
                <a:solidFill>
                  <a:srgbClr val="A6CE38"/>
                </a:solidFill>
                <a:effectLst/>
                <a:uLnTx/>
                <a:uFillTx/>
                <a:latin typeface="Calibri" panose="020F0502020204030204"/>
                <a:ea typeface="+mn-ea"/>
                <a:cs typeface="+mn-cs"/>
              </a:rPr>
              <a:t>CRIS systems </a:t>
            </a:r>
          </a:p>
          <a:p>
            <a:pPr marL="0" marR="0" lvl="0" indent="-404812" algn="l" defTabSz="914400" rtl="0" eaLnBrk="1" fontAlgn="auto" latinLnBrk="0" hangingPunct="1">
              <a:lnSpc>
                <a:spcPct val="80000"/>
              </a:lnSpc>
              <a:spcBef>
                <a:spcPts val="0"/>
              </a:spcBef>
              <a:spcAft>
                <a:spcPts val="0"/>
              </a:spcAft>
              <a:buClrTx/>
              <a:buSzPts val="2775"/>
              <a:buFont typeface="Open Sans"/>
              <a:buAutoNum type="arabicPeriod"/>
              <a:tabLst/>
              <a:defRPr/>
            </a:pPr>
            <a:r>
              <a:rPr kumimoji="0" lang="pt-BR" sz="1800" b="0" i="0" u="none" strike="noStrike" kern="1200" cap="none" spc="0" normalizeH="0" baseline="0" noProof="0" err="1">
                <a:ln>
                  <a:noFill/>
                </a:ln>
                <a:solidFill>
                  <a:srgbClr val="A6CE38"/>
                </a:solidFill>
                <a:effectLst/>
                <a:uLnTx/>
                <a:uFillTx/>
                <a:latin typeface="Calibri" panose="020F0502020204030204"/>
                <a:ea typeface="+mn-ea"/>
                <a:cs typeface="+mn-cs"/>
              </a:rPr>
              <a:t>Repository</a:t>
            </a:r>
            <a:r>
              <a:rPr kumimoji="0" lang="pt-BR" sz="1800" b="0" i="0" u="none" strike="noStrike" kern="1200" cap="none" spc="0" normalizeH="0" baseline="0" noProof="0">
                <a:ln>
                  <a:noFill/>
                </a:ln>
                <a:solidFill>
                  <a:srgbClr val="A6CE38"/>
                </a:solidFill>
                <a:effectLst/>
                <a:uLnTx/>
                <a:uFillTx/>
                <a:latin typeface="Calibri" panose="020F0502020204030204"/>
                <a:ea typeface="+mn-ea"/>
                <a:cs typeface="+mn-cs"/>
              </a:rPr>
              <a:t> systems</a:t>
            </a:r>
          </a:p>
          <a:p>
            <a:pPr marL="0" marR="0" lvl="0" indent="-404812" algn="l" defTabSz="914400" rtl="0" eaLnBrk="1" fontAlgn="auto" latinLnBrk="0" hangingPunct="1">
              <a:lnSpc>
                <a:spcPct val="80000"/>
              </a:lnSpc>
              <a:spcBef>
                <a:spcPts val="0"/>
              </a:spcBef>
              <a:spcAft>
                <a:spcPts val="0"/>
              </a:spcAft>
              <a:buClrTx/>
              <a:buSzPts val="2775"/>
              <a:buFontTx/>
              <a:buAutoNum type="arabicPeriod"/>
              <a:tabLst/>
              <a:defRPr/>
            </a:pPr>
            <a:r>
              <a:rPr kumimoji="0" lang="pt-BR" sz="1800" b="0" i="0" u="none" strike="noStrike" kern="1200" cap="none" spc="0" normalizeH="0" baseline="0" noProof="0">
                <a:ln>
                  <a:noFill/>
                </a:ln>
                <a:solidFill>
                  <a:srgbClr val="A6CE38"/>
                </a:solidFill>
                <a:effectLst/>
                <a:uLnTx/>
                <a:uFillTx/>
                <a:latin typeface="Calibri" panose="020F0502020204030204"/>
                <a:ea typeface="+mn-ea"/>
                <a:cs typeface="+mn-cs"/>
              </a:rPr>
              <a:t>Profile systems</a:t>
            </a:r>
          </a:p>
          <a:p>
            <a:pPr marL="0" marR="0" lvl="0" indent="-404812" algn="l" defTabSz="914400" rtl="0" eaLnBrk="1" fontAlgn="auto" latinLnBrk="0" hangingPunct="1">
              <a:lnSpc>
                <a:spcPct val="80000"/>
              </a:lnSpc>
              <a:spcBef>
                <a:spcPts val="0"/>
              </a:spcBef>
              <a:spcAft>
                <a:spcPts val="0"/>
              </a:spcAft>
              <a:buClrTx/>
              <a:buSzPts val="2775"/>
              <a:buFontTx/>
              <a:buAutoNum type="arabicPeriod"/>
              <a:tabLst/>
              <a:defRPr/>
            </a:pPr>
            <a:r>
              <a:rPr kumimoji="0" lang="pt-BR" sz="1800" b="0" i="0" u="none" strike="noStrike" kern="1200" cap="none" spc="0" normalizeH="0" baseline="0" noProof="0" err="1">
                <a:ln>
                  <a:noFill/>
                </a:ln>
                <a:solidFill>
                  <a:srgbClr val="A6CE38"/>
                </a:solidFill>
                <a:effectLst/>
                <a:uLnTx/>
                <a:uFillTx/>
                <a:latin typeface="Calibri" panose="020F0502020204030204"/>
                <a:ea typeface="+mn-ea"/>
                <a:cs typeface="+mn-cs"/>
              </a:rPr>
              <a:t>Publishing</a:t>
            </a:r>
            <a:r>
              <a:rPr kumimoji="0" lang="pt-BR" sz="1800" b="0" i="0" u="none" strike="noStrike" kern="1200" cap="none" spc="0" normalizeH="0" baseline="0" noProof="0">
                <a:ln>
                  <a:noFill/>
                </a:ln>
                <a:solidFill>
                  <a:srgbClr val="A6CE38"/>
                </a:solidFill>
                <a:effectLst/>
                <a:uLnTx/>
                <a:uFillTx/>
                <a:latin typeface="Calibri" panose="020F0502020204030204"/>
                <a:ea typeface="+mn-ea"/>
                <a:cs typeface="+mn-cs"/>
              </a:rPr>
              <a:t> systems</a:t>
            </a:r>
          </a:p>
        </p:txBody>
      </p:sp>
      <p:sp>
        <p:nvSpPr>
          <p:cNvPr id="7" name="Retângulo 6">
            <a:extLst>
              <a:ext uri="{FF2B5EF4-FFF2-40B4-BE49-F238E27FC236}">
                <a16:creationId xmlns:a16="http://schemas.microsoft.com/office/drawing/2014/main" id="{8B5BCE23-AD51-7147-A5D6-1F74CF1B67CE}"/>
              </a:ext>
            </a:extLst>
          </p:cNvPr>
          <p:cNvSpPr/>
          <p:nvPr/>
        </p:nvSpPr>
        <p:spPr>
          <a:xfrm>
            <a:off x="7810500" y="6163190"/>
            <a:ext cx="417114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sng" strike="noStrike" kern="1200" cap="none" spc="0" normalizeH="0" baseline="0" noProof="0">
                <a:ln>
                  <a:noFill/>
                </a:ln>
                <a:solidFill>
                  <a:srgbClr val="0000FF"/>
                </a:solidFill>
                <a:effectLst/>
                <a:uLnTx/>
                <a:uFillTx/>
                <a:latin typeface="Calibri" panose="020F0502020204030204"/>
                <a:ea typeface="+mn-ea"/>
                <a:cs typeface="+mn-cs"/>
                <a:hlinkClick r:id="rId5"/>
              </a:rPr>
              <a:t>members.orcid.org/orcid-enabled-systems</a:t>
            </a:r>
            <a:endParaRPr kumimoji="0" lang="es-ES_tradnl" sz="1800" b="0" i="0" u="none" strike="noStrike" kern="1200" cap="none" spc="0" normalizeH="0" baseline="0" noProof="0">
              <a:ln>
                <a:noFill/>
              </a:ln>
              <a:solidFill>
                <a:srgbClr val="A6CE38"/>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3220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a:spLocks noGrp="1"/>
          </p:cNvSpPr>
          <p:nvPr>
            <p:ph type="title"/>
          </p:nvPr>
        </p:nvSpPr>
        <p:spPr>
          <a:xfrm>
            <a:off x="2133600" y="76119"/>
            <a:ext cx="7924798" cy="984737"/>
          </a:xfrm>
          <a:prstGeom prst="rect">
            <a:avLst/>
          </a:prstGeom>
          <a:noFill/>
          <a:ln>
            <a:noFill/>
          </a:ln>
        </p:spPr>
        <p:txBody>
          <a:bodyPr vert="horz" lIns="91425" tIns="45700" rIns="91425" bIns="45700" rtlCol="0" anchor="b" anchorCtr="0">
            <a:noAutofit/>
          </a:bodyPr>
          <a:lstStyle/>
          <a:p>
            <a:pPr lvl="0">
              <a:buSzPct val="25000"/>
            </a:pPr>
            <a:r>
              <a:rPr lang="en-US">
                <a:latin typeface="Noto Sans" charset="0"/>
                <a:ea typeface="Noto Sans" charset="0"/>
                <a:cs typeface="Noto Sans" charset="0"/>
                <a:sym typeface="Cabin"/>
              </a:rPr>
              <a:t>ORCID </a:t>
            </a:r>
            <a:r>
              <a:rPr lang="en-US" err="1">
                <a:latin typeface="Noto Sans" charset="0"/>
                <a:ea typeface="Noto Sans" charset="0"/>
                <a:cs typeface="Noto Sans" charset="0"/>
                <a:sym typeface="Cabin"/>
              </a:rPr>
              <a:t>en</a:t>
            </a:r>
            <a:r>
              <a:rPr lang="en-US">
                <a:latin typeface="Noto Sans" charset="0"/>
                <a:ea typeface="Noto Sans" charset="0"/>
                <a:cs typeface="Noto Sans" charset="0"/>
                <a:sym typeface="Cabin"/>
              </a:rPr>
              <a:t> Science y nature</a:t>
            </a:r>
            <a:endParaRPr lang="en-US" cap="none">
              <a:solidFill>
                <a:schemeClr val="dk1"/>
              </a:solidFill>
              <a:sym typeface="Cabin"/>
            </a:endParaRPr>
          </a:p>
        </p:txBody>
      </p:sp>
      <p:sp>
        <p:nvSpPr>
          <p:cNvPr id="7" name="TextBox 6"/>
          <p:cNvSpPr txBox="1"/>
          <p:nvPr/>
        </p:nvSpPr>
        <p:spPr>
          <a:xfrm>
            <a:off x="6167690" y="2513824"/>
            <a:ext cx="177993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Noto Sans" charset="0"/>
                <a:ea typeface="Noto Sans" charset="0"/>
                <a:cs typeface="Noto Sans" charset="0"/>
              </a:rPr>
              <a:t>orcid.org/0000-0001-7862-8955</a:t>
            </a:r>
          </a:p>
        </p:txBody>
      </p:sp>
      <p:pic>
        <p:nvPicPr>
          <p:cNvPr id="4098"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5888" y="2115342"/>
            <a:ext cx="2736735" cy="3476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p:cNvSpPr txBox="1"/>
          <p:nvPr/>
        </p:nvSpPr>
        <p:spPr>
          <a:xfrm>
            <a:off x="757490" y="5643141"/>
            <a:ext cx="5410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A6CE38"/>
                </a:solidFill>
                <a:effectLst/>
                <a:uLnTx/>
                <a:uFillTx/>
                <a:latin typeface="Calibri" panose="020F0502020204030204"/>
                <a:ea typeface="+mn-ea"/>
                <a:cs typeface="+mn-cs"/>
                <a:hlinkClick r:id="rId3"/>
              </a:rPr>
              <a:t>http://www.sciencemagazinedigital.org/sciencemagazine/19_may_2017_Main?folio=691&amp;pg=34#pg34</a:t>
            </a:r>
            <a:endParaRPr kumimoji="0" lang="pt-BR" sz="1200" b="0" i="0" u="none" strike="noStrike" kern="1200" cap="none" spc="0" normalizeH="0" baseline="0" noProof="0">
              <a:ln>
                <a:noFill/>
              </a:ln>
              <a:solidFill>
                <a:srgbClr val="A6CE38"/>
              </a:solidFill>
              <a:effectLst/>
              <a:uLnTx/>
              <a:uFillTx/>
              <a:latin typeface="Calibri" panose="020F0502020204030204"/>
              <a:ea typeface="+mn-ea"/>
              <a:cs typeface="+mn-cs"/>
            </a:endParaRPr>
          </a:p>
        </p:txBody>
      </p:sp>
      <p:sp>
        <p:nvSpPr>
          <p:cNvPr id="4" name="CaixaDeTexto 3"/>
          <p:cNvSpPr txBox="1"/>
          <p:nvPr/>
        </p:nvSpPr>
        <p:spPr>
          <a:xfrm>
            <a:off x="693761" y="1187175"/>
            <a:ext cx="54022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err="1">
                <a:ln>
                  <a:noFill/>
                </a:ln>
                <a:solidFill>
                  <a:srgbClr val="A6CE38"/>
                </a:solidFill>
                <a:effectLst/>
                <a:uLnTx/>
                <a:uFillTx/>
                <a:latin typeface="Noto Sans"/>
                <a:ea typeface="+mn-ea"/>
                <a:cs typeface="+mn-cs"/>
              </a:rPr>
              <a:t>Restless</a:t>
            </a:r>
            <a:r>
              <a:rPr kumimoji="0" lang="pt-BR" sz="1800" b="1" i="0" u="none" strike="noStrike" kern="1200" cap="none" spc="0" normalizeH="0" baseline="0" noProof="0">
                <a:ln>
                  <a:noFill/>
                </a:ln>
                <a:solidFill>
                  <a:srgbClr val="A6CE38"/>
                </a:solidFill>
                <a:effectLst/>
                <a:uLnTx/>
                <a:uFillTx/>
                <a:latin typeface="Noto Sans"/>
                <a:ea typeface="+mn-ea"/>
                <a:cs typeface="+mn-cs"/>
              </a:rPr>
              <a:t> </a:t>
            </a:r>
            <a:r>
              <a:rPr kumimoji="0" lang="pt-BR" sz="1800" b="1" i="0" u="none" strike="noStrike" kern="1200" cap="none" spc="0" normalizeH="0" baseline="0" noProof="0" err="1">
                <a:ln>
                  <a:noFill/>
                </a:ln>
                <a:solidFill>
                  <a:srgbClr val="A6CE38"/>
                </a:solidFill>
                <a:effectLst/>
                <a:uLnTx/>
                <a:uFillTx/>
                <a:latin typeface="Noto Sans"/>
                <a:ea typeface="+mn-ea"/>
                <a:cs typeface="+mn-cs"/>
              </a:rPr>
              <a:t>minds</a:t>
            </a:r>
            <a:r>
              <a:rPr kumimoji="0" lang="pt-BR" sz="1800" b="1" i="0" u="none" strike="noStrike" kern="1200" cap="none" spc="0" normalizeH="0" baseline="0" noProof="0">
                <a:ln>
                  <a:noFill/>
                </a:ln>
                <a:solidFill>
                  <a:srgbClr val="A6CE38"/>
                </a:solidFill>
                <a:effectLst/>
                <a:uLnTx/>
                <a:uFillTx/>
                <a:latin typeface="Noto Sans"/>
                <a:ea typeface="+mn-ea"/>
                <a:cs typeface="+mn-cs"/>
              </a:rPr>
              <a:t>: </a:t>
            </a:r>
            <a:r>
              <a:rPr kumimoji="0" lang="pt-BR" sz="1800" b="1" i="0" u="none" strike="noStrike" kern="1200" cap="none" spc="0" normalizeH="0" baseline="0" noProof="0" err="1">
                <a:ln>
                  <a:noFill/>
                </a:ln>
                <a:solidFill>
                  <a:srgbClr val="A6CE38"/>
                </a:solidFill>
                <a:effectLst/>
                <a:uLnTx/>
                <a:uFillTx/>
                <a:latin typeface="Noto Sans"/>
                <a:ea typeface="+mn-ea"/>
                <a:cs typeface="+mn-cs"/>
              </a:rPr>
              <a:t>Analysis</a:t>
            </a:r>
            <a:r>
              <a:rPr kumimoji="0" lang="pt-BR" sz="1800" b="1" i="0" u="none" strike="noStrike" kern="1200" cap="none" spc="0" normalizeH="0" baseline="0" noProof="0">
                <a:ln>
                  <a:noFill/>
                </a:ln>
                <a:solidFill>
                  <a:srgbClr val="A6CE38"/>
                </a:solidFill>
                <a:effectLst/>
                <a:uLnTx/>
                <a:uFillTx/>
                <a:latin typeface="Noto Sans"/>
                <a:ea typeface="+mn-ea"/>
                <a:cs typeface="+mn-cs"/>
              </a:rPr>
              <a:t> </a:t>
            </a:r>
            <a:r>
              <a:rPr kumimoji="0" lang="pt-BR" sz="1800" b="1" i="0" u="none" strike="noStrike" kern="1200" cap="none" spc="0" normalizeH="0" baseline="0" noProof="0" err="1">
                <a:ln>
                  <a:noFill/>
                </a:ln>
                <a:solidFill>
                  <a:srgbClr val="A6CE38"/>
                </a:solidFill>
                <a:effectLst/>
                <a:uLnTx/>
                <a:uFillTx/>
                <a:latin typeface="Noto Sans"/>
                <a:ea typeface="+mn-ea"/>
                <a:cs typeface="+mn-cs"/>
              </a:rPr>
              <a:t>of</a:t>
            </a:r>
            <a:r>
              <a:rPr kumimoji="0" lang="pt-BR" sz="1800" b="1" i="0" u="none" strike="noStrike" kern="1200" cap="none" spc="0" normalizeH="0" baseline="0" noProof="0">
                <a:ln>
                  <a:noFill/>
                </a:ln>
                <a:solidFill>
                  <a:srgbClr val="A6CE38"/>
                </a:solidFill>
                <a:effectLst/>
                <a:uLnTx/>
                <a:uFillTx/>
                <a:latin typeface="Noto Sans"/>
                <a:ea typeface="+mn-ea"/>
                <a:cs typeface="+mn-cs"/>
              </a:rPr>
              <a:t> a </a:t>
            </a:r>
            <a:r>
              <a:rPr kumimoji="0" lang="pt-BR" sz="1800" b="1" i="0" u="none" strike="noStrike" kern="1200" cap="none" spc="0" normalizeH="0" baseline="0" noProof="0" err="1">
                <a:ln>
                  <a:noFill/>
                </a:ln>
                <a:solidFill>
                  <a:srgbClr val="A6CE38"/>
                </a:solidFill>
                <a:effectLst/>
                <a:uLnTx/>
                <a:uFillTx/>
                <a:latin typeface="Noto Sans"/>
                <a:ea typeface="+mn-ea"/>
                <a:cs typeface="+mn-cs"/>
              </a:rPr>
              <a:t>vast</a:t>
            </a:r>
            <a:r>
              <a:rPr kumimoji="0" lang="pt-BR" sz="1800" b="1" i="0" u="none" strike="noStrike" kern="1200" cap="none" spc="0" normalizeH="0" baseline="0" noProof="0">
                <a:ln>
                  <a:noFill/>
                </a:ln>
                <a:solidFill>
                  <a:srgbClr val="A6CE38"/>
                </a:solidFill>
                <a:effectLst/>
                <a:uLnTx/>
                <a:uFillTx/>
                <a:latin typeface="Noto Sans"/>
                <a:ea typeface="+mn-ea"/>
                <a:cs typeface="+mn-cs"/>
              </a:rPr>
              <a:t> set </a:t>
            </a:r>
            <a:r>
              <a:rPr kumimoji="0" lang="pt-BR" sz="1800" b="1" i="0" u="none" strike="noStrike" kern="1200" cap="none" spc="0" normalizeH="0" baseline="0" noProof="0" err="1">
                <a:ln>
                  <a:noFill/>
                </a:ln>
                <a:solidFill>
                  <a:srgbClr val="A6CE38"/>
                </a:solidFill>
                <a:effectLst/>
                <a:uLnTx/>
                <a:uFillTx/>
                <a:latin typeface="Noto Sans"/>
                <a:ea typeface="+mn-ea"/>
                <a:cs typeface="+mn-cs"/>
              </a:rPr>
              <a:t>of</a:t>
            </a:r>
            <a:r>
              <a:rPr kumimoji="0" lang="pt-BR" sz="1800" b="1" i="0" u="none" strike="noStrike" kern="1200" cap="none" spc="0" normalizeH="0" baseline="0" noProof="0">
                <a:ln>
                  <a:noFill/>
                </a:ln>
                <a:solidFill>
                  <a:srgbClr val="A6CE38"/>
                </a:solidFill>
                <a:effectLst/>
                <a:uLnTx/>
                <a:uFillTx/>
                <a:latin typeface="Noto Sans"/>
                <a:ea typeface="+mn-ea"/>
                <a:cs typeface="+mn-cs"/>
              </a:rPr>
              <a:t> </a:t>
            </a:r>
            <a:r>
              <a:rPr kumimoji="0" lang="pt-BR" sz="1800" b="1" i="0" u="none" strike="noStrike" kern="1200" cap="none" spc="0" normalizeH="0" baseline="0" noProof="0" err="1">
                <a:ln>
                  <a:noFill/>
                </a:ln>
                <a:solidFill>
                  <a:srgbClr val="A6CE38"/>
                </a:solidFill>
                <a:effectLst/>
                <a:uLnTx/>
                <a:uFillTx/>
                <a:latin typeface="Noto Sans"/>
                <a:ea typeface="+mn-ea"/>
                <a:cs typeface="+mn-cs"/>
              </a:rPr>
              <a:t>public</a:t>
            </a:r>
            <a:r>
              <a:rPr kumimoji="0" lang="pt-BR" sz="1800" b="1" i="0" u="none" strike="noStrike" kern="1200" cap="none" spc="0" normalizeH="0" baseline="0" noProof="0">
                <a:ln>
                  <a:noFill/>
                </a:ln>
                <a:solidFill>
                  <a:srgbClr val="A6CE38"/>
                </a:solidFill>
                <a:effectLst/>
                <a:uLnTx/>
                <a:uFillTx/>
                <a:latin typeface="Noto Sans"/>
                <a:ea typeface="+mn-ea"/>
                <a:cs typeface="+mn-cs"/>
              </a:rPr>
              <a:t> </a:t>
            </a:r>
            <a:r>
              <a:rPr kumimoji="0" lang="pt-BR" sz="1800" b="1" i="0" u="none" strike="noStrike" kern="1200" cap="none" spc="0" normalizeH="0" baseline="0" noProof="0" err="1">
                <a:ln>
                  <a:noFill/>
                </a:ln>
                <a:solidFill>
                  <a:srgbClr val="A6CE38"/>
                </a:solidFill>
                <a:effectLst/>
                <a:uLnTx/>
                <a:uFillTx/>
                <a:latin typeface="Noto Sans"/>
                <a:ea typeface="+mn-ea"/>
                <a:cs typeface="+mn-cs"/>
              </a:rPr>
              <a:t>CVs</a:t>
            </a:r>
            <a:r>
              <a:rPr kumimoji="0" lang="pt-BR" sz="1800" b="1" i="0" u="none" strike="noStrike" kern="1200" cap="none" spc="0" normalizeH="0" baseline="0" noProof="0">
                <a:ln>
                  <a:noFill/>
                </a:ln>
                <a:solidFill>
                  <a:srgbClr val="A6CE38"/>
                </a:solidFill>
                <a:effectLst/>
                <a:uLnTx/>
                <a:uFillTx/>
                <a:latin typeface="Noto Sans"/>
                <a:ea typeface="+mn-ea"/>
                <a:cs typeface="+mn-cs"/>
              </a:rPr>
              <a:t> </a:t>
            </a:r>
            <a:r>
              <a:rPr kumimoji="0" lang="pt-BR" sz="1800" b="1" i="0" u="none" strike="noStrike" kern="1200" cap="none" spc="0" normalizeH="0" baseline="0" noProof="0" err="1">
                <a:ln>
                  <a:noFill/>
                </a:ln>
                <a:solidFill>
                  <a:srgbClr val="A6CE38"/>
                </a:solidFill>
                <a:effectLst/>
                <a:uLnTx/>
                <a:uFillTx/>
                <a:latin typeface="Noto Sans"/>
                <a:ea typeface="+mn-ea"/>
                <a:cs typeface="+mn-cs"/>
              </a:rPr>
              <a:t>reveals</a:t>
            </a:r>
            <a:r>
              <a:rPr kumimoji="0" lang="pt-BR" sz="1800" b="1" i="0" u="none" strike="noStrike" kern="1200" cap="none" spc="0" normalizeH="0" baseline="0" noProof="0">
                <a:ln>
                  <a:noFill/>
                </a:ln>
                <a:solidFill>
                  <a:srgbClr val="A6CE38"/>
                </a:solidFill>
                <a:effectLst/>
                <a:uLnTx/>
                <a:uFillTx/>
                <a:latin typeface="Noto Sans"/>
                <a:ea typeface="+mn-ea"/>
                <a:cs typeface="+mn-cs"/>
              </a:rPr>
              <a:t> </a:t>
            </a:r>
            <a:r>
              <a:rPr kumimoji="0" lang="pt-BR" sz="1800" b="1" i="0" u="none" strike="noStrike" kern="1200" cap="none" spc="0" normalizeH="0" baseline="0" noProof="0" err="1">
                <a:ln>
                  <a:noFill/>
                </a:ln>
                <a:solidFill>
                  <a:srgbClr val="A6CE38"/>
                </a:solidFill>
                <a:effectLst/>
                <a:uLnTx/>
                <a:uFillTx/>
                <a:latin typeface="Noto Sans"/>
                <a:ea typeface="+mn-ea"/>
                <a:cs typeface="+mn-cs"/>
              </a:rPr>
              <a:t>the</a:t>
            </a:r>
            <a:r>
              <a:rPr kumimoji="0" lang="pt-BR" sz="1800" b="1" i="0" u="none" strike="noStrike" kern="1200" cap="none" spc="0" normalizeH="0" baseline="0" noProof="0">
                <a:ln>
                  <a:noFill/>
                </a:ln>
                <a:solidFill>
                  <a:srgbClr val="A6CE38"/>
                </a:solidFill>
                <a:effectLst/>
                <a:uLnTx/>
                <a:uFillTx/>
                <a:latin typeface="Noto Sans"/>
                <a:ea typeface="+mn-ea"/>
                <a:cs typeface="+mn-cs"/>
              </a:rPr>
              <a:t> </a:t>
            </a:r>
            <a:r>
              <a:rPr kumimoji="0" lang="pt-BR" sz="1800" b="1" i="0" u="none" strike="noStrike" kern="1200" cap="none" spc="0" normalizeH="0" baseline="0" noProof="0" err="1">
                <a:ln>
                  <a:noFill/>
                </a:ln>
                <a:solidFill>
                  <a:srgbClr val="A6CE38"/>
                </a:solidFill>
                <a:effectLst/>
                <a:uLnTx/>
                <a:uFillTx/>
                <a:latin typeface="Noto Sans"/>
                <a:ea typeface="+mn-ea"/>
                <a:cs typeface="+mn-cs"/>
              </a:rPr>
              <a:t>world’s</a:t>
            </a:r>
            <a:r>
              <a:rPr kumimoji="0" lang="pt-BR" sz="1800" b="1" i="0" u="none" strike="noStrike" kern="1200" cap="none" spc="0" normalizeH="0" baseline="0" noProof="0">
                <a:ln>
                  <a:noFill/>
                </a:ln>
                <a:solidFill>
                  <a:srgbClr val="A6CE38"/>
                </a:solidFill>
                <a:effectLst/>
                <a:uLnTx/>
                <a:uFillTx/>
                <a:latin typeface="Noto Sans"/>
                <a:ea typeface="+mn-ea"/>
                <a:cs typeface="+mn-cs"/>
              </a:rPr>
              <a:t> </a:t>
            </a:r>
            <a:r>
              <a:rPr kumimoji="0" lang="pt-BR" sz="1800" b="1" i="0" u="none" strike="noStrike" kern="1200" cap="none" spc="0" normalizeH="0" baseline="0" noProof="0" err="1">
                <a:ln>
                  <a:noFill/>
                </a:ln>
                <a:solidFill>
                  <a:srgbClr val="A6CE38"/>
                </a:solidFill>
                <a:effectLst/>
                <a:uLnTx/>
                <a:uFillTx/>
                <a:latin typeface="Noto Sans"/>
                <a:ea typeface="+mn-ea"/>
                <a:cs typeface="+mn-cs"/>
              </a:rPr>
              <a:t>most</a:t>
            </a:r>
            <a:r>
              <a:rPr kumimoji="0" lang="pt-BR" sz="1800" b="1" i="0" u="none" strike="noStrike" kern="1200" cap="none" spc="0" normalizeH="0" baseline="0" noProof="0">
                <a:ln>
                  <a:noFill/>
                </a:ln>
                <a:solidFill>
                  <a:srgbClr val="A6CE38"/>
                </a:solidFill>
                <a:effectLst/>
                <a:uLnTx/>
                <a:uFillTx/>
                <a:latin typeface="Noto Sans"/>
                <a:ea typeface="+mn-ea"/>
                <a:cs typeface="+mn-cs"/>
              </a:rPr>
              <a:t> </a:t>
            </a:r>
            <a:r>
              <a:rPr kumimoji="0" lang="pt-BR" sz="1800" b="1" i="0" u="none" strike="noStrike" kern="1200" cap="none" spc="0" normalizeH="0" baseline="0" noProof="0" err="1">
                <a:ln>
                  <a:noFill/>
                </a:ln>
                <a:solidFill>
                  <a:srgbClr val="A6CE38"/>
                </a:solidFill>
                <a:effectLst/>
                <a:uLnTx/>
                <a:uFillTx/>
                <a:latin typeface="Noto Sans"/>
                <a:ea typeface="+mn-ea"/>
                <a:cs typeface="+mn-cs"/>
              </a:rPr>
              <a:t>migratory</a:t>
            </a:r>
            <a:r>
              <a:rPr kumimoji="0" lang="pt-BR" sz="1800" b="1" i="0" u="none" strike="noStrike" kern="1200" cap="none" spc="0" normalizeH="0" baseline="0" noProof="0">
                <a:ln>
                  <a:noFill/>
                </a:ln>
                <a:solidFill>
                  <a:srgbClr val="A6CE38"/>
                </a:solidFill>
                <a:effectLst/>
                <a:uLnTx/>
                <a:uFillTx/>
                <a:latin typeface="Noto Sans"/>
                <a:ea typeface="+mn-ea"/>
                <a:cs typeface="+mn-cs"/>
              </a:rPr>
              <a:t> </a:t>
            </a:r>
            <a:r>
              <a:rPr kumimoji="0" lang="pt-BR" sz="1800" b="1" i="0" u="none" strike="noStrike" kern="1200" cap="none" spc="0" normalizeH="0" baseline="0" noProof="0" err="1">
                <a:ln>
                  <a:noFill/>
                </a:ln>
                <a:solidFill>
                  <a:srgbClr val="A6CE38"/>
                </a:solidFill>
                <a:effectLst/>
                <a:uLnTx/>
                <a:uFillTx/>
                <a:latin typeface="Noto Sans"/>
                <a:ea typeface="+mn-ea"/>
                <a:cs typeface="+mn-cs"/>
              </a:rPr>
              <a:t>scientists</a:t>
            </a:r>
            <a:endParaRPr kumimoji="0" lang="pt-BR" sz="1800" b="1" i="0" u="none" strike="noStrike" kern="1200" cap="none" spc="0" normalizeH="0" baseline="0" noProof="0">
              <a:ln>
                <a:noFill/>
              </a:ln>
              <a:solidFill>
                <a:srgbClr val="A6CE38"/>
              </a:solidFill>
              <a:effectLst/>
              <a:uLnTx/>
              <a:uFillTx/>
              <a:latin typeface="Noto Sans"/>
              <a:ea typeface="+mn-ea"/>
              <a:cs typeface="+mn-cs"/>
            </a:endParaRPr>
          </a:p>
        </p:txBody>
      </p:sp>
      <p:pic>
        <p:nvPicPr>
          <p:cNvPr id="5" name="Imagem 4">
            <a:extLst>
              <a:ext uri="{FF2B5EF4-FFF2-40B4-BE49-F238E27FC236}">
                <a16:creationId xmlns:a16="http://schemas.microsoft.com/office/drawing/2014/main" id="{68FA2518-9922-B748-A931-2A4BD95CF875}"/>
              </a:ext>
            </a:extLst>
          </p:cNvPr>
          <p:cNvPicPr>
            <a:picLocks noChangeAspect="1"/>
          </p:cNvPicPr>
          <p:nvPr/>
        </p:nvPicPr>
        <p:blipFill rotWithShape="1">
          <a:blip r:embed="rId5"/>
          <a:srcRect l="18686" t="15469" r="36508" b="10198"/>
          <a:stretch/>
        </p:blipFill>
        <p:spPr>
          <a:xfrm>
            <a:off x="6589816" y="977729"/>
            <a:ext cx="4916384" cy="5097750"/>
          </a:xfrm>
          <a:prstGeom prst="rect">
            <a:avLst/>
          </a:prstGeom>
        </p:spPr>
      </p:pic>
      <p:sp>
        <p:nvSpPr>
          <p:cNvPr id="6" name="Retângulo 5">
            <a:extLst>
              <a:ext uri="{FF2B5EF4-FFF2-40B4-BE49-F238E27FC236}">
                <a16:creationId xmlns:a16="http://schemas.microsoft.com/office/drawing/2014/main" id="{1C0961B2-4A45-FD40-8DD2-B122253996C5}"/>
              </a:ext>
            </a:extLst>
          </p:cNvPr>
          <p:cNvSpPr/>
          <p:nvPr/>
        </p:nvSpPr>
        <p:spPr>
          <a:xfrm>
            <a:off x="6281708" y="6296292"/>
            <a:ext cx="535249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srgbClr val="A6CE38"/>
                </a:solidFill>
                <a:effectLst/>
                <a:uLnTx/>
                <a:uFillTx/>
                <a:latin typeface="Calibri" panose="020F0502020204030204"/>
                <a:ea typeface="+mn-ea"/>
                <a:cs typeface="+mn-cs"/>
                <a:hlinkClick r:id="rId6"/>
              </a:rPr>
              <a:t>https://</a:t>
            </a:r>
            <a:r>
              <a:rPr kumimoji="0" lang="es-ES_tradnl" sz="1800" b="0" i="0" u="none" strike="noStrike" kern="1200" cap="none" spc="0" normalizeH="0" baseline="0" noProof="0" err="1">
                <a:ln>
                  <a:noFill/>
                </a:ln>
                <a:solidFill>
                  <a:srgbClr val="A6CE38"/>
                </a:solidFill>
                <a:effectLst/>
                <a:uLnTx/>
                <a:uFillTx/>
                <a:latin typeface="Calibri" panose="020F0502020204030204"/>
                <a:ea typeface="+mn-ea"/>
                <a:cs typeface="+mn-cs"/>
                <a:hlinkClick r:id="rId6"/>
              </a:rPr>
              <a:t>www.nature.com</a:t>
            </a:r>
            <a:r>
              <a:rPr kumimoji="0" lang="es-ES_tradnl" sz="1800" b="0" i="0" u="none" strike="noStrike" kern="1200" cap="none" spc="0" normalizeH="0" baseline="0" noProof="0">
                <a:ln>
                  <a:noFill/>
                </a:ln>
                <a:solidFill>
                  <a:srgbClr val="A6CE38"/>
                </a:solidFill>
                <a:effectLst/>
                <a:uLnTx/>
                <a:uFillTx/>
                <a:latin typeface="Calibri" panose="020F0502020204030204"/>
                <a:ea typeface="+mn-ea"/>
                <a:cs typeface="+mn-cs"/>
                <a:hlinkClick r:id="rId6"/>
              </a:rPr>
              <a:t>/</a:t>
            </a:r>
            <a:r>
              <a:rPr kumimoji="0" lang="es-ES_tradnl" sz="1800" b="0" i="0" u="none" strike="noStrike" kern="1200" cap="none" spc="0" normalizeH="0" baseline="0" noProof="0" err="1">
                <a:ln>
                  <a:noFill/>
                </a:ln>
                <a:solidFill>
                  <a:srgbClr val="A6CE38"/>
                </a:solidFill>
                <a:effectLst/>
                <a:uLnTx/>
                <a:uFillTx/>
                <a:latin typeface="Calibri" panose="020F0502020204030204"/>
                <a:ea typeface="+mn-ea"/>
                <a:cs typeface="+mn-cs"/>
                <a:hlinkClick r:id="rId6"/>
              </a:rPr>
              <a:t>articles</a:t>
            </a:r>
            <a:r>
              <a:rPr kumimoji="0" lang="es-ES_tradnl" sz="1800" b="0" i="0" u="none" strike="noStrike" kern="1200" cap="none" spc="0" normalizeH="0" baseline="0" noProof="0">
                <a:ln>
                  <a:noFill/>
                </a:ln>
                <a:solidFill>
                  <a:srgbClr val="A6CE38"/>
                </a:solidFill>
                <a:effectLst/>
                <a:uLnTx/>
                <a:uFillTx/>
                <a:latin typeface="Calibri" panose="020F0502020204030204"/>
                <a:ea typeface="+mn-ea"/>
                <a:cs typeface="+mn-cs"/>
                <a:hlinkClick r:id="rId6"/>
              </a:rPr>
              <a:t>/d41586-018-05456-8</a:t>
            </a:r>
            <a:endParaRPr kumimoji="0" lang="es-ES_tradnl" sz="1800" b="0" i="0" u="none" strike="noStrike" kern="1200" cap="none" spc="0" normalizeH="0" baseline="0" noProof="0">
              <a:ln>
                <a:noFill/>
              </a:ln>
              <a:solidFill>
                <a:srgbClr val="A6CE38"/>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045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idx="1"/>
          </p:nvPr>
        </p:nvSpPr>
        <p:spPr/>
        <p:txBody>
          <a:bodyPr>
            <a:normAutofit fontScale="92500" lnSpcReduction="20000"/>
          </a:bodyPr>
          <a:lstStyle/>
          <a:p>
            <a:pPr>
              <a:spcBef>
                <a:spcPts val="1872"/>
              </a:spcBef>
            </a:pPr>
            <a:endParaRPr lang="en-US">
              <a:solidFill>
                <a:srgbClr val="58595B"/>
              </a:solidFill>
            </a:endParaRPr>
          </a:p>
          <a:p>
            <a:pPr>
              <a:spcBef>
                <a:spcPts val="1872"/>
              </a:spcBef>
            </a:pPr>
            <a:endParaRPr lang="en-US">
              <a:solidFill>
                <a:srgbClr val="58595B"/>
              </a:solidFill>
            </a:endParaRPr>
          </a:p>
          <a:p>
            <a:pPr>
              <a:spcBef>
                <a:spcPts val="1872"/>
              </a:spcBef>
            </a:pPr>
            <a:r>
              <a:rPr lang="en-US">
                <a:solidFill>
                  <a:srgbClr val="58595B"/>
                </a:solidFill>
              </a:rPr>
              <a:t>Los </a:t>
            </a:r>
            <a:r>
              <a:rPr lang="en-US" b="1" err="1">
                <a:solidFill>
                  <a:srgbClr val="A6CE38"/>
                </a:solidFill>
              </a:rPr>
              <a:t>indivíduos</a:t>
            </a:r>
            <a:r>
              <a:rPr lang="en-US">
                <a:solidFill>
                  <a:srgbClr val="58595B"/>
                </a:solidFill>
              </a:rPr>
              <a:t> se </a:t>
            </a:r>
            <a:r>
              <a:rPr lang="en-US" err="1">
                <a:solidFill>
                  <a:srgbClr val="58595B"/>
                </a:solidFill>
              </a:rPr>
              <a:t>pueden</a:t>
            </a:r>
            <a:r>
              <a:rPr lang="en-US">
                <a:solidFill>
                  <a:srgbClr val="58595B"/>
                </a:solidFill>
              </a:rPr>
              <a:t> registrar y </a:t>
            </a:r>
            <a:r>
              <a:rPr lang="en-US" err="1">
                <a:solidFill>
                  <a:srgbClr val="58595B"/>
                </a:solidFill>
              </a:rPr>
              <a:t>usar</a:t>
            </a:r>
            <a:r>
              <a:rPr lang="en-US">
                <a:solidFill>
                  <a:srgbClr val="58595B"/>
                </a:solidFill>
              </a:rPr>
              <a:t> ORCID </a:t>
            </a:r>
            <a:r>
              <a:rPr lang="en-US" altLang="ja-JP" b="1" err="1">
                <a:solidFill>
                  <a:schemeClr val="tx1"/>
                </a:solidFill>
              </a:rPr>
              <a:t>gratuitamente</a:t>
            </a:r>
            <a:r>
              <a:rPr lang="ja-JP" altLang="en-US">
                <a:solidFill>
                  <a:schemeClr val="tx1"/>
                </a:solidFill>
              </a:rPr>
              <a:t> </a:t>
            </a:r>
            <a:r>
              <a:rPr lang="en-US" altLang="ja-JP" err="1">
                <a:solidFill>
                  <a:srgbClr val="58595B"/>
                </a:solidFill>
              </a:rPr>
              <a:t>independientemente</a:t>
            </a:r>
            <a:r>
              <a:rPr lang="en-US" altLang="ja-JP">
                <a:solidFill>
                  <a:srgbClr val="58595B"/>
                </a:solidFill>
              </a:rPr>
              <a:t> de que </a:t>
            </a:r>
            <a:r>
              <a:rPr lang="en-US" altLang="ja-JP" err="1">
                <a:solidFill>
                  <a:srgbClr val="58595B"/>
                </a:solidFill>
              </a:rPr>
              <a:t>su</a:t>
            </a:r>
            <a:r>
              <a:rPr lang="en-US" altLang="ja-JP">
                <a:solidFill>
                  <a:srgbClr val="58595B"/>
                </a:solidFill>
              </a:rPr>
              <a:t> </a:t>
            </a:r>
            <a:r>
              <a:rPr lang="en-US" altLang="ja-JP" err="1">
                <a:solidFill>
                  <a:srgbClr val="58595B"/>
                </a:solidFill>
              </a:rPr>
              <a:t>organización</a:t>
            </a:r>
            <a:r>
              <a:rPr lang="en-US" altLang="ja-JP">
                <a:solidFill>
                  <a:srgbClr val="58595B"/>
                </a:solidFill>
              </a:rPr>
              <a:t> de </a:t>
            </a:r>
            <a:r>
              <a:rPr lang="en-US" altLang="ja-JP" err="1">
                <a:solidFill>
                  <a:srgbClr val="58595B"/>
                </a:solidFill>
              </a:rPr>
              <a:t>afiliación</a:t>
            </a:r>
            <a:r>
              <a:rPr lang="en-US" altLang="ja-JP">
                <a:solidFill>
                  <a:srgbClr val="58595B"/>
                </a:solidFill>
              </a:rPr>
              <a:t> sea </a:t>
            </a:r>
            <a:r>
              <a:rPr lang="en-US" altLang="ja-JP" err="1">
                <a:solidFill>
                  <a:srgbClr val="58595B"/>
                </a:solidFill>
              </a:rPr>
              <a:t>miembro</a:t>
            </a:r>
            <a:endParaRPr lang="en-US">
              <a:solidFill>
                <a:srgbClr val="58595B"/>
              </a:solidFill>
            </a:endParaRPr>
          </a:p>
          <a:p>
            <a:pPr>
              <a:spcBef>
                <a:spcPts val="1872"/>
              </a:spcBef>
            </a:pPr>
            <a:r>
              <a:rPr lang="en-US">
                <a:solidFill>
                  <a:srgbClr val="58595B"/>
                </a:solidFill>
              </a:rPr>
              <a:t>ORCID </a:t>
            </a:r>
            <a:r>
              <a:rPr lang="en-US" err="1">
                <a:solidFill>
                  <a:srgbClr val="58595B"/>
                </a:solidFill>
              </a:rPr>
              <a:t>es</a:t>
            </a:r>
            <a:r>
              <a:rPr lang="en-US">
                <a:solidFill>
                  <a:srgbClr val="58595B"/>
                </a:solidFill>
              </a:rPr>
              <a:t> un </a:t>
            </a:r>
            <a:r>
              <a:rPr lang="en-US" err="1">
                <a:solidFill>
                  <a:srgbClr val="58595B"/>
                </a:solidFill>
              </a:rPr>
              <a:t>sistema</a:t>
            </a:r>
            <a:r>
              <a:rPr lang="en-US">
                <a:solidFill>
                  <a:srgbClr val="58595B"/>
                </a:solidFill>
              </a:rPr>
              <a:t> </a:t>
            </a:r>
            <a:r>
              <a:rPr lang="en-US" b="1" err="1">
                <a:solidFill>
                  <a:srgbClr val="A6CE38"/>
                </a:solidFill>
              </a:rPr>
              <a:t>opcional</a:t>
            </a:r>
            <a:r>
              <a:rPr lang="en-US">
                <a:solidFill>
                  <a:srgbClr val="58595B"/>
                </a:solidFill>
              </a:rPr>
              <a:t>.  El </a:t>
            </a:r>
            <a:r>
              <a:rPr lang="en-US" err="1">
                <a:solidFill>
                  <a:srgbClr val="58595B"/>
                </a:solidFill>
              </a:rPr>
              <a:t>investigador</a:t>
            </a:r>
            <a:r>
              <a:rPr lang="en-US">
                <a:solidFill>
                  <a:srgbClr val="58595B"/>
                </a:solidFill>
              </a:rPr>
              <a:t> </a:t>
            </a:r>
            <a:r>
              <a:rPr lang="en-US" err="1">
                <a:solidFill>
                  <a:srgbClr val="58595B"/>
                </a:solidFill>
              </a:rPr>
              <a:t>controla</a:t>
            </a:r>
            <a:r>
              <a:rPr lang="en-US">
                <a:solidFill>
                  <a:srgbClr val="58595B"/>
                </a:solidFill>
              </a:rPr>
              <a:t> </a:t>
            </a:r>
            <a:r>
              <a:rPr lang="en-US" err="1">
                <a:solidFill>
                  <a:srgbClr val="58595B"/>
                </a:solidFill>
              </a:rPr>
              <a:t>su</a:t>
            </a:r>
            <a:r>
              <a:rPr lang="en-US">
                <a:solidFill>
                  <a:srgbClr val="58595B"/>
                </a:solidFill>
              </a:rPr>
              <a:t> </a:t>
            </a:r>
            <a:r>
              <a:rPr lang="en-US" err="1">
                <a:solidFill>
                  <a:srgbClr val="58595B"/>
                </a:solidFill>
              </a:rPr>
              <a:t>registro</a:t>
            </a:r>
            <a:r>
              <a:rPr lang="en-US">
                <a:solidFill>
                  <a:srgbClr val="58595B"/>
                </a:solidFill>
              </a:rPr>
              <a:t>: </a:t>
            </a:r>
            <a:r>
              <a:rPr lang="en-US" err="1">
                <a:solidFill>
                  <a:srgbClr val="58595B"/>
                </a:solidFill>
              </a:rPr>
              <a:t>su</a:t>
            </a:r>
            <a:r>
              <a:rPr lang="en-US">
                <a:solidFill>
                  <a:srgbClr val="58595B"/>
                </a:solidFill>
              </a:rPr>
              <a:t> </a:t>
            </a:r>
            <a:r>
              <a:rPr lang="en-US" err="1">
                <a:solidFill>
                  <a:srgbClr val="58595B"/>
                </a:solidFill>
              </a:rPr>
              <a:t>creación</a:t>
            </a:r>
            <a:r>
              <a:rPr lang="en-US">
                <a:solidFill>
                  <a:srgbClr val="58595B"/>
                </a:solidFill>
              </a:rPr>
              <a:t>, las </a:t>
            </a:r>
            <a:r>
              <a:rPr lang="en-US" err="1">
                <a:solidFill>
                  <a:srgbClr val="58595B"/>
                </a:solidFill>
              </a:rPr>
              <a:t>informaciones</a:t>
            </a:r>
            <a:r>
              <a:rPr lang="en-US">
                <a:solidFill>
                  <a:srgbClr val="58595B"/>
                </a:solidFill>
              </a:rPr>
              <a:t> </a:t>
            </a:r>
            <a:r>
              <a:rPr lang="en-US" err="1">
                <a:solidFill>
                  <a:srgbClr val="58595B"/>
                </a:solidFill>
              </a:rPr>
              <a:t>conectadas</a:t>
            </a:r>
            <a:r>
              <a:rPr lang="en-US">
                <a:solidFill>
                  <a:srgbClr val="58595B"/>
                </a:solidFill>
              </a:rPr>
              <a:t>, </a:t>
            </a:r>
            <a:r>
              <a:rPr lang="en-US" err="1">
                <a:solidFill>
                  <a:srgbClr val="58595B"/>
                </a:solidFill>
              </a:rPr>
              <a:t>privacidad</a:t>
            </a:r>
            <a:r>
              <a:rPr lang="en-US">
                <a:solidFill>
                  <a:srgbClr val="58595B"/>
                </a:solidFill>
              </a:rPr>
              <a:t> y </a:t>
            </a:r>
            <a:r>
              <a:rPr lang="en-US" err="1">
                <a:solidFill>
                  <a:srgbClr val="58595B"/>
                </a:solidFill>
              </a:rPr>
              <a:t>configuraciones</a:t>
            </a:r>
            <a:r>
              <a:rPr lang="en-US">
                <a:solidFill>
                  <a:srgbClr val="58595B"/>
                </a:solidFill>
              </a:rPr>
              <a:t> de </a:t>
            </a:r>
            <a:r>
              <a:rPr lang="en-US" err="1">
                <a:solidFill>
                  <a:srgbClr val="58595B"/>
                </a:solidFill>
              </a:rPr>
              <a:t>acceso</a:t>
            </a:r>
            <a:endParaRPr lang="en-US">
              <a:solidFill>
                <a:srgbClr val="58595B"/>
              </a:solidFill>
            </a:endParaRPr>
          </a:p>
          <a:p>
            <a:pPr>
              <a:spcBef>
                <a:spcPts val="1872"/>
              </a:spcBef>
            </a:pPr>
            <a:r>
              <a:rPr lang="en-US">
                <a:solidFill>
                  <a:srgbClr val="58595B"/>
                </a:solidFill>
              </a:rPr>
              <a:t>Las </a:t>
            </a:r>
            <a:r>
              <a:rPr lang="en-US" b="1" err="1">
                <a:solidFill>
                  <a:srgbClr val="A6CE38"/>
                </a:solidFill>
              </a:rPr>
              <a:t>organizaciones</a:t>
            </a:r>
            <a:r>
              <a:rPr lang="en-US" b="1">
                <a:solidFill>
                  <a:srgbClr val="A6CE38"/>
                </a:solidFill>
              </a:rPr>
              <a:t> </a:t>
            </a:r>
            <a:r>
              <a:rPr lang="en-US" b="1" err="1">
                <a:solidFill>
                  <a:srgbClr val="A6CE38"/>
                </a:solidFill>
              </a:rPr>
              <a:t>miembro</a:t>
            </a:r>
            <a:r>
              <a:rPr lang="en-US" b="1">
                <a:solidFill>
                  <a:srgbClr val="A6CE38"/>
                </a:solidFill>
              </a:rPr>
              <a:t> </a:t>
            </a:r>
            <a:r>
              <a:rPr lang="en-US">
                <a:solidFill>
                  <a:srgbClr val="58595B"/>
                </a:solidFill>
              </a:rPr>
              <a:t>de ORCID </a:t>
            </a:r>
            <a:r>
              <a:rPr lang="en-US" err="1">
                <a:solidFill>
                  <a:srgbClr val="58595B"/>
                </a:solidFill>
              </a:rPr>
              <a:t>usan</a:t>
            </a:r>
            <a:r>
              <a:rPr lang="en-US">
                <a:solidFill>
                  <a:srgbClr val="58595B"/>
                </a:solidFill>
              </a:rPr>
              <a:t> la API ORCID y </a:t>
            </a:r>
            <a:r>
              <a:rPr lang="en-US" err="1">
                <a:solidFill>
                  <a:srgbClr val="58595B"/>
                </a:solidFill>
              </a:rPr>
              <a:t>ayudan</a:t>
            </a:r>
            <a:r>
              <a:rPr lang="en-US">
                <a:solidFill>
                  <a:srgbClr val="58595B"/>
                </a:solidFill>
              </a:rPr>
              <a:t> a </a:t>
            </a:r>
            <a:r>
              <a:rPr lang="en-US" err="1">
                <a:solidFill>
                  <a:srgbClr val="58595B"/>
                </a:solidFill>
              </a:rPr>
              <a:t>mantener</a:t>
            </a:r>
            <a:r>
              <a:rPr lang="en-US">
                <a:solidFill>
                  <a:srgbClr val="58595B"/>
                </a:solidFill>
              </a:rPr>
              <a:t> </a:t>
            </a:r>
            <a:r>
              <a:rPr lang="en-US" err="1">
                <a:solidFill>
                  <a:srgbClr val="58595B"/>
                </a:solidFill>
              </a:rPr>
              <a:t>los</a:t>
            </a:r>
            <a:r>
              <a:rPr lang="en-US">
                <a:solidFill>
                  <a:srgbClr val="58595B"/>
                </a:solidFill>
              </a:rPr>
              <a:t> </a:t>
            </a:r>
            <a:r>
              <a:rPr lang="en-US" err="1">
                <a:solidFill>
                  <a:srgbClr val="58595B"/>
                </a:solidFill>
              </a:rPr>
              <a:t>registros</a:t>
            </a:r>
            <a:r>
              <a:rPr lang="en-US">
                <a:solidFill>
                  <a:srgbClr val="58595B"/>
                </a:solidFill>
              </a:rPr>
              <a:t> ORCID a </a:t>
            </a:r>
            <a:r>
              <a:rPr lang="en-US" err="1">
                <a:solidFill>
                  <a:srgbClr val="58595B"/>
                </a:solidFill>
              </a:rPr>
              <a:t>través</a:t>
            </a:r>
            <a:r>
              <a:rPr lang="en-US">
                <a:solidFill>
                  <a:srgbClr val="58595B"/>
                </a:solidFill>
              </a:rPr>
              <a:t> de </a:t>
            </a:r>
            <a:r>
              <a:rPr lang="en-US" err="1">
                <a:solidFill>
                  <a:srgbClr val="58595B"/>
                </a:solidFill>
              </a:rPr>
              <a:t>los</a:t>
            </a:r>
            <a:r>
              <a:rPr lang="en-US">
                <a:solidFill>
                  <a:srgbClr val="58595B"/>
                </a:solidFill>
              </a:rPr>
              <a:t> </a:t>
            </a:r>
            <a:r>
              <a:rPr lang="en-US" err="1">
                <a:solidFill>
                  <a:srgbClr val="58595B"/>
                </a:solidFill>
              </a:rPr>
              <a:t>permisos</a:t>
            </a:r>
            <a:r>
              <a:rPr lang="en-US">
                <a:solidFill>
                  <a:srgbClr val="58595B"/>
                </a:solidFill>
              </a:rPr>
              <a:t> que </a:t>
            </a:r>
            <a:r>
              <a:rPr lang="en-US" err="1">
                <a:solidFill>
                  <a:srgbClr val="58595B"/>
                </a:solidFill>
              </a:rPr>
              <a:t>obtienen</a:t>
            </a:r>
            <a:r>
              <a:rPr lang="en-US">
                <a:solidFill>
                  <a:srgbClr val="58595B"/>
                </a:solidFill>
              </a:rPr>
              <a:t> de </a:t>
            </a:r>
            <a:r>
              <a:rPr lang="en-US" err="1">
                <a:solidFill>
                  <a:srgbClr val="58595B"/>
                </a:solidFill>
              </a:rPr>
              <a:t>cada</a:t>
            </a:r>
            <a:r>
              <a:rPr lang="en-US">
                <a:solidFill>
                  <a:srgbClr val="58595B"/>
                </a:solidFill>
              </a:rPr>
              <a:t> </a:t>
            </a:r>
            <a:r>
              <a:rPr lang="en-US" err="1">
                <a:solidFill>
                  <a:srgbClr val="58595B"/>
                </a:solidFill>
              </a:rPr>
              <a:t>investigador</a:t>
            </a:r>
            <a:endParaRPr lang="en-US">
              <a:solidFill>
                <a:srgbClr val="58595B"/>
              </a:solidFill>
            </a:endParaRPr>
          </a:p>
        </p:txBody>
      </p:sp>
      <p:sp>
        <p:nvSpPr>
          <p:cNvPr id="4" name="Slide Number Placeholder 3"/>
          <p:cNvSpPr>
            <a:spLocks noGrp="1"/>
          </p:cNvSpPr>
          <p:nvPr>
            <p:ph type="sldNum" sz="quarter" idx="12"/>
          </p:nvPr>
        </p:nvSpPr>
        <p:spPr/>
        <p:txBody>
          <a:bodyPr/>
          <a:lstStyle/>
          <a:p>
            <a:fld id="{D686B8CC-193F-4250-BC1F-F7A4E6423114}" type="slidenum">
              <a:rPr lang="en-US" smtClean="0"/>
              <a:pPr/>
              <a:t>7</a:t>
            </a:fld>
            <a:endParaRPr lang="en-US"/>
          </a:p>
        </p:txBody>
      </p:sp>
      <p:sp>
        <p:nvSpPr>
          <p:cNvPr id="2" name="タイトル 1"/>
          <p:cNvSpPr>
            <a:spLocks noGrp="1"/>
          </p:cNvSpPr>
          <p:nvPr>
            <p:ph type="title"/>
          </p:nvPr>
        </p:nvSpPr>
        <p:spPr/>
        <p:txBody>
          <a:bodyPr/>
          <a:lstStyle/>
          <a:p>
            <a:r>
              <a:rPr lang="en-US" altLang="ja-JP">
                <a:solidFill>
                  <a:srgbClr val="7EB606"/>
                </a:solidFill>
              </a:rPr>
              <a:t>ORCID </a:t>
            </a:r>
            <a:r>
              <a:rPr lang="en-US" altLang="ja-JP" err="1">
                <a:solidFill>
                  <a:srgbClr val="7EB606"/>
                </a:solidFill>
              </a:rPr>
              <a:t>Es</a:t>
            </a:r>
            <a:r>
              <a:rPr lang="en-US" altLang="ja-JP">
                <a:solidFill>
                  <a:srgbClr val="7EB606"/>
                </a:solidFill>
              </a:rPr>
              <a:t> </a:t>
            </a:r>
            <a:r>
              <a:rPr lang="en-US" altLang="ja-JP" err="1">
                <a:solidFill>
                  <a:srgbClr val="7EB606"/>
                </a:solidFill>
              </a:rPr>
              <a:t>opcional</a:t>
            </a:r>
            <a:endParaRPr kumimoji="1" lang="ja-JP" altLang="en-US"/>
          </a:p>
        </p:txBody>
      </p:sp>
      <p:pic>
        <p:nvPicPr>
          <p:cNvPr id="6" name="図 5"/>
          <p:cNvPicPr>
            <a:picLocks noChangeAspect="1"/>
          </p:cNvPicPr>
          <p:nvPr/>
        </p:nvPicPr>
        <p:blipFill>
          <a:blip r:embed="rId3"/>
          <a:stretch>
            <a:fillRect/>
          </a:stretch>
        </p:blipFill>
        <p:spPr>
          <a:xfrm>
            <a:off x="1524000" y="1268700"/>
            <a:ext cx="9144000" cy="779872"/>
          </a:xfrm>
          <a:prstGeom prst="rect">
            <a:avLst/>
          </a:prstGeom>
        </p:spPr>
      </p:pic>
      <p:sp>
        <p:nvSpPr>
          <p:cNvPr id="3" name="Retângulo 2">
            <a:extLst>
              <a:ext uri="{FF2B5EF4-FFF2-40B4-BE49-F238E27FC236}">
                <a16:creationId xmlns:a16="http://schemas.microsoft.com/office/drawing/2014/main" id="{FD2A1055-76BA-3141-AEFA-A1FCB535D100}"/>
              </a:ext>
            </a:extLst>
          </p:cNvPr>
          <p:cNvSpPr/>
          <p:nvPr/>
        </p:nvSpPr>
        <p:spPr>
          <a:xfrm>
            <a:off x="4066795" y="6387770"/>
            <a:ext cx="4031680" cy="369332"/>
          </a:xfrm>
          <a:prstGeom prst="rect">
            <a:avLst/>
          </a:prstGeom>
        </p:spPr>
        <p:txBody>
          <a:bodyPr wrap="none">
            <a:spAutoFit/>
          </a:bodyPr>
          <a:lstStyle/>
          <a:p>
            <a:pPr algn="ctr">
              <a:spcBef>
                <a:spcPts val="1872"/>
              </a:spcBef>
            </a:pPr>
            <a:r>
              <a:rPr lang="en-US" i="1">
                <a:latin typeface="Gill Sans MT" charset="0"/>
                <a:ea typeface="Gill Sans MT" charset="0"/>
                <a:cs typeface="Gill Sans MT" charset="0"/>
              </a:rPr>
              <a:t>http://</a:t>
            </a:r>
            <a:r>
              <a:rPr lang="en-US" i="1" err="1">
                <a:latin typeface="Gill Sans MT" charset="0"/>
                <a:ea typeface="Gill Sans MT" charset="0"/>
                <a:cs typeface="Gill Sans MT" charset="0"/>
              </a:rPr>
              <a:t>orcid.org</a:t>
            </a:r>
            <a:r>
              <a:rPr lang="en-US" i="1">
                <a:latin typeface="Gill Sans MT" charset="0"/>
                <a:ea typeface="Gill Sans MT" charset="0"/>
                <a:cs typeface="Gill Sans MT" charset="0"/>
              </a:rPr>
              <a:t>/about/what-is-</a:t>
            </a:r>
            <a:r>
              <a:rPr lang="en-US" i="1" err="1">
                <a:latin typeface="Gill Sans MT" charset="0"/>
                <a:ea typeface="Gill Sans MT" charset="0"/>
                <a:cs typeface="Gill Sans MT" charset="0"/>
              </a:rPr>
              <a:t>orcid</a:t>
            </a:r>
            <a:r>
              <a:rPr lang="en-US" i="1">
                <a:latin typeface="Gill Sans MT" charset="0"/>
                <a:ea typeface="Gill Sans MT" charset="0"/>
                <a:cs typeface="Gill Sans MT" charset="0"/>
              </a:rPr>
              <a:t>/principles</a:t>
            </a:r>
          </a:p>
        </p:txBody>
      </p:sp>
    </p:spTree>
    <p:extLst>
      <p:ext uri="{BB962C8B-B14F-4D97-AF65-F5344CB8AC3E}">
        <p14:creationId xmlns:p14="http://schemas.microsoft.com/office/powerpoint/2010/main" val="173118046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24AE0E-317F-D542-B7BB-F7DF535E2F10}"/>
              </a:ext>
            </a:extLst>
          </p:cNvPr>
          <p:cNvSpPr>
            <a:spLocks noGrp="1"/>
          </p:cNvSpPr>
          <p:nvPr>
            <p:ph type="title"/>
          </p:nvPr>
        </p:nvSpPr>
        <p:spPr/>
        <p:txBody>
          <a:bodyPr/>
          <a:lstStyle/>
          <a:p>
            <a:r>
              <a:rPr lang="es-ES_tradnl">
                <a:solidFill>
                  <a:schemeClr val="tx1"/>
                </a:solidFill>
              </a:rPr>
              <a:t>Para leer</a:t>
            </a:r>
          </a:p>
        </p:txBody>
      </p:sp>
      <p:sp>
        <p:nvSpPr>
          <p:cNvPr id="3" name="Espaço Reservado para Texto 2">
            <a:extLst>
              <a:ext uri="{FF2B5EF4-FFF2-40B4-BE49-F238E27FC236}">
                <a16:creationId xmlns:a16="http://schemas.microsoft.com/office/drawing/2014/main" id="{F07B7C5F-A0B6-7944-97B7-E5B528509CFD}"/>
              </a:ext>
            </a:extLst>
          </p:cNvPr>
          <p:cNvSpPr>
            <a:spLocks noGrp="1"/>
          </p:cNvSpPr>
          <p:nvPr>
            <p:ph type="body" sz="quarter" idx="10"/>
          </p:nvPr>
        </p:nvSpPr>
        <p:spPr/>
        <p:txBody>
          <a:bodyPr>
            <a:normAutofit fontScale="77500" lnSpcReduction="20000"/>
          </a:bodyPr>
          <a:lstStyle/>
          <a:p>
            <a:pPr>
              <a:lnSpc>
                <a:spcPct val="150000"/>
              </a:lnSpc>
            </a:pPr>
            <a:r>
              <a:rPr lang="es-ES_tradnl" sz="2400"/>
              <a:t>Artículo en </a:t>
            </a:r>
            <a:r>
              <a:rPr lang="es-ES_tradnl" sz="2400" err="1"/>
              <a:t>Science</a:t>
            </a:r>
            <a:r>
              <a:rPr lang="es-ES_tradnl" sz="2400"/>
              <a:t>: </a:t>
            </a:r>
            <a:r>
              <a:rPr lang="pt-BR" sz="2400" b="1" err="1"/>
              <a:t>Vast</a:t>
            </a:r>
            <a:r>
              <a:rPr lang="pt-BR" sz="2400" b="1"/>
              <a:t> set </a:t>
            </a:r>
            <a:r>
              <a:rPr lang="pt-BR" sz="2400" b="1" err="1"/>
              <a:t>of</a:t>
            </a:r>
            <a:r>
              <a:rPr lang="pt-BR" sz="2400" b="1"/>
              <a:t> </a:t>
            </a:r>
            <a:r>
              <a:rPr lang="pt-BR" sz="2400" b="1" err="1"/>
              <a:t>public</a:t>
            </a:r>
            <a:r>
              <a:rPr lang="pt-BR" sz="2400" b="1"/>
              <a:t> </a:t>
            </a:r>
            <a:r>
              <a:rPr lang="pt-BR" sz="2400" b="1" err="1"/>
              <a:t>CVs</a:t>
            </a:r>
            <a:r>
              <a:rPr lang="pt-BR" sz="2400" b="1"/>
              <a:t> </a:t>
            </a:r>
            <a:r>
              <a:rPr lang="pt-BR" sz="2400" b="1" err="1"/>
              <a:t>reveals</a:t>
            </a:r>
            <a:r>
              <a:rPr lang="pt-BR" sz="2400" b="1"/>
              <a:t> </a:t>
            </a:r>
            <a:r>
              <a:rPr lang="pt-BR" sz="2400" b="1" err="1"/>
              <a:t>the</a:t>
            </a:r>
            <a:r>
              <a:rPr lang="pt-BR" sz="2400" b="1"/>
              <a:t> </a:t>
            </a:r>
            <a:r>
              <a:rPr lang="pt-BR" sz="2400" b="1" err="1"/>
              <a:t>world’s</a:t>
            </a:r>
            <a:r>
              <a:rPr lang="pt-BR" sz="2400" b="1"/>
              <a:t> </a:t>
            </a:r>
            <a:r>
              <a:rPr lang="pt-BR" sz="2400" b="1" err="1"/>
              <a:t>most</a:t>
            </a:r>
            <a:r>
              <a:rPr lang="pt-BR" sz="2400" b="1"/>
              <a:t> </a:t>
            </a:r>
            <a:r>
              <a:rPr lang="pt-BR" sz="2400" b="1" err="1"/>
              <a:t>migratory</a:t>
            </a:r>
            <a:r>
              <a:rPr lang="pt-BR" sz="2400" b="1"/>
              <a:t> </a:t>
            </a:r>
            <a:r>
              <a:rPr lang="pt-BR" sz="2400" b="1" err="1"/>
              <a:t>scientists</a:t>
            </a:r>
            <a:r>
              <a:rPr lang="pt-BR" sz="2400"/>
              <a:t> </a:t>
            </a:r>
            <a:r>
              <a:rPr lang="pt-BR" sz="2400">
                <a:hlinkClick r:id="rId2"/>
              </a:rPr>
              <a:t>http://www.sciencemag.org/news/2017/05/vast-set-public-cvs-reveals-world-s-most-migratory-scientists</a:t>
            </a:r>
            <a:endParaRPr lang="pt-BR" sz="2400"/>
          </a:p>
          <a:p>
            <a:pPr>
              <a:lnSpc>
                <a:spcPct val="150000"/>
              </a:lnSpc>
            </a:pPr>
            <a:r>
              <a:rPr lang="pt-BR" sz="2400"/>
              <a:t>Artículo: </a:t>
            </a:r>
            <a:r>
              <a:rPr lang="pt-BR" sz="2400" b="1" err="1"/>
              <a:t>How</a:t>
            </a:r>
            <a:r>
              <a:rPr lang="pt-BR" sz="2400" b="1"/>
              <a:t> ORCID </a:t>
            </a:r>
            <a:r>
              <a:rPr lang="pt-BR" sz="2400" b="1" err="1"/>
              <a:t>is</a:t>
            </a:r>
            <a:r>
              <a:rPr lang="pt-BR" sz="2400" b="1"/>
              <a:t> </a:t>
            </a:r>
            <a:r>
              <a:rPr lang="pt-BR" sz="2400" b="1" err="1"/>
              <a:t>Changing</a:t>
            </a:r>
            <a:r>
              <a:rPr lang="pt-BR" sz="2400" b="1"/>
              <a:t> </a:t>
            </a:r>
            <a:r>
              <a:rPr lang="pt-BR" sz="2400" b="1" err="1"/>
              <a:t>the</a:t>
            </a:r>
            <a:r>
              <a:rPr lang="pt-BR" sz="2400" b="1"/>
              <a:t> </a:t>
            </a:r>
            <a:r>
              <a:rPr lang="pt-BR" sz="2400" b="1" err="1"/>
              <a:t>Publishing</a:t>
            </a:r>
            <a:r>
              <a:rPr lang="pt-BR" sz="2400" b="1"/>
              <a:t> </a:t>
            </a:r>
            <a:r>
              <a:rPr lang="pt-BR" sz="2400" b="1" err="1"/>
              <a:t>Landscape</a:t>
            </a:r>
            <a:r>
              <a:rPr lang="es-ES_tradnl" sz="2400"/>
              <a:t> </a:t>
            </a:r>
            <a:r>
              <a:rPr lang="es-ES_tradnl" sz="2400">
                <a:hlinkClick r:id="rId3"/>
              </a:rPr>
              <a:t>www.enago.com/academy/orcid-changing-publishing-landscape</a:t>
            </a:r>
            <a:endParaRPr lang="es-ES_tradnl" sz="2400"/>
          </a:p>
          <a:p>
            <a:pPr>
              <a:lnSpc>
                <a:spcPct val="150000"/>
              </a:lnSpc>
            </a:pPr>
            <a:r>
              <a:rPr lang="es-ES_tradnl" sz="2400"/>
              <a:t>Artículo en </a:t>
            </a:r>
            <a:r>
              <a:rPr lang="es-ES_tradnl" sz="2400" err="1"/>
              <a:t>Nature</a:t>
            </a:r>
            <a:r>
              <a:rPr lang="es-ES_tradnl" sz="2400"/>
              <a:t>:  </a:t>
            </a:r>
            <a:r>
              <a:rPr lang="pt-BR" sz="2400" b="1" err="1"/>
              <a:t>DOIs</a:t>
            </a:r>
            <a:r>
              <a:rPr lang="pt-BR" sz="2400" b="1"/>
              <a:t> </a:t>
            </a:r>
            <a:r>
              <a:rPr lang="pt-BR" sz="2400" b="1" err="1"/>
              <a:t>and</a:t>
            </a:r>
            <a:r>
              <a:rPr lang="pt-BR" sz="2400" b="1"/>
              <a:t> </a:t>
            </a:r>
            <a:r>
              <a:rPr lang="pt-BR" sz="2400" b="1" err="1"/>
              <a:t>other</a:t>
            </a:r>
            <a:r>
              <a:rPr lang="pt-BR" sz="2400" b="1"/>
              <a:t> </a:t>
            </a:r>
            <a:r>
              <a:rPr lang="pt-BR" sz="2400" b="1" err="1"/>
              <a:t>persistent</a:t>
            </a:r>
            <a:r>
              <a:rPr lang="pt-BR" sz="2400" b="1"/>
              <a:t> </a:t>
            </a:r>
            <a:r>
              <a:rPr lang="pt-BR" sz="2400" b="1" err="1"/>
              <a:t>identifiers</a:t>
            </a:r>
            <a:r>
              <a:rPr lang="pt-BR" sz="2400" b="1"/>
              <a:t> </a:t>
            </a:r>
            <a:r>
              <a:rPr lang="pt-BR" sz="2400" b="1" err="1"/>
              <a:t>have</a:t>
            </a:r>
            <a:r>
              <a:rPr lang="pt-BR" sz="2400" b="1"/>
              <a:t> </a:t>
            </a:r>
            <a:r>
              <a:rPr lang="pt-BR" sz="2400" b="1" err="1"/>
              <a:t>much</a:t>
            </a:r>
            <a:r>
              <a:rPr lang="pt-BR" sz="2400" b="1"/>
              <a:t> more </a:t>
            </a:r>
            <a:r>
              <a:rPr lang="pt-BR" sz="2400" b="1" err="1"/>
              <a:t>to</a:t>
            </a:r>
            <a:r>
              <a:rPr lang="pt-BR" sz="2400" b="1"/>
              <a:t> </a:t>
            </a:r>
            <a:r>
              <a:rPr lang="pt-BR" sz="2400" b="1" err="1"/>
              <a:t>offe</a:t>
            </a:r>
            <a:r>
              <a:rPr lang="pt-BR" sz="2400" err="1"/>
              <a:t>r</a:t>
            </a:r>
            <a:r>
              <a:rPr lang="pt-BR" sz="2400"/>
              <a:t> </a:t>
            </a:r>
            <a:r>
              <a:rPr lang="pt-BR" sz="2400">
                <a:hlinkClick r:id="rId4"/>
              </a:rPr>
              <a:t>https://www.nature.com/articles/d41586-018-05456-8</a:t>
            </a:r>
            <a:endParaRPr lang="pt-BR" sz="2400"/>
          </a:p>
          <a:p>
            <a:pPr>
              <a:lnSpc>
                <a:spcPct val="150000"/>
              </a:lnSpc>
            </a:pPr>
            <a:r>
              <a:rPr lang="pt-BR" sz="2400" b="1" err="1"/>
              <a:t>How</a:t>
            </a:r>
            <a:r>
              <a:rPr lang="pt-BR" sz="2400" b="1"/>
              <a:t> </a:t>
            </a:r>
            <a:r>
              <a:rPr lang="pt-BR" sz="2400" b="1" err="1"/>
              <a:t>persistent</a:t>
            </a:r>
            <a:r>
              <a:rPr lang="pt-BR" sz="2400" b="1"/>
              <a:t> </a:t>
            </a:r>
            <a:r>
              <a:rPr lang="pt-BR" sz="2400" b="1" err="1"/>
              <a:t>identifiers</a:t>
            </a:r>
            <a:r>
              <a:rPr lang="pt-BR" sz="2400" b="1"/>
              <a:t> </a:t>
            </a:r>
            <a:r>
              <a:rPr lang="pt-BR" sz="2400" b="1" err="1"/>
              <a:t>can</a:t>
            </a:r>
            <a:r>
              <a:rPr lang="pt-BR" sz="2400" b="1"/>
              <a:t> </a:t>
            </a:r>
            <a:r>
              <a:rPr lang="pt-BR" sz="2400" b="1" err="1"/>
              <a:t>save</a:t>
            </a:r>
            <a:r>
              <a:rPr lang="pt-BR" sz="2400" b="1"/>
              <a:t> </a:t>
            </a:r>
            <a:r>
              <a:rPr lang="pt-BR" sz="2400" b="1" err="1"/>
              <a:t>scientists</a:t>
            </a:r>
            <a:r>
              <a:rPr lang="pt-BR" sz="2400" b="1"/>
              <a:t> time</a:t>
            </a:r>
            <a:r>
              <a:rPr lang="pt-BR" sz="2400"/>
              <a:t> </a:t>
            </a:r>
            <a:r>
              <a:rPr lang="pt-BR" sz="2400">
                <a:hlinkClick r:id="rId5"/>
              </a:rPr>
              <a:t>https://academic.oup.com/femsle/article/365/15/fny143/5040223</a:t>
            </a:r>
            <a:endParaRPr lang="pt-BR" sz="2400"/>
          </a:p>
          <a:p>
            <a:pPr>
              <a:lnSpc>
                <a:spcPct val="150000"/>
              </a:lnSpc>
            </a:pPr>
            <a:r>
              <a:rPr lang="en-GB" sz="2400" err="1">
                <a:solidFill>
                  <a:srgbClr val="6D6E71"/>
                </a:solidFill>
                <a:latin typeface="Gill Sans" charset="0"/>
                <a:ea typeface="Gill Sans" charset="0"/>
                <a:cs typeface="Gill Sans" charset="0"/>
              </a:rPr>
              <a:t>Presentaciones</a:t>
            </a:r>
            <a:r>
              <a:rPr lang="en-GB" sz="2400">
                <a:solidFill>
                  <a:srgbClr val="6D6E71"/>
                </a:solidFill>
                <a:latin typeface="Gill Sans" charset="0"/>
                <a:ea typeface="Gill Sans" charset="0"/>
                <a:cs typeface="Gill Sans" charset="0"/>
              </a:rPr>
              <a:t> </a:t>
            </a:r>
            <a:r>
              <a:rPr lang="en-GB" sz="2400" err="1">
                <a:solidFill>
                  <a:srgbClr val="6D6E71"/>
                </a:solidFill>
                <a:latin typeface="Gill Sans" charset="0"/>
                <a:ea typeface="Gill Sans" charset="0"/>
                <a:cs typeface="Gill Sans" charset="0"/>
              </a:rPr>
              <a:t>sobre</a:t>
            </a:r>
            <a:r>
              <a:rPr lang="en-GB" sz="2400">
                <a:solidFill>
                  <a:srgbClr val="6D6E71"/>
                </a:solidFill>
                <a:latin typeface="Gill Sans" charset="0"/>
                <a:ea typeface="Gill Sans" charset="0"/>
                <a:cs typeface="Gill Sans" charset="0"/>
              </a:rPr>
              <a:t> PIDs: </a:t>
            </a:r>
            <a:r>
              <a:rPr lang="en-GB" sz="2400">
                <a:solidFill>
                  <a:srgbClr val="6D6E71"/>
                </a:solidFill>
                <a:latin typeface="Gill Sans" charset="0"/>
                <a:ea typeface="Gill Sans" charset="0"/>
                <a:cs typeface="Gill Sans" charset="0"/>
                <a:hlinkClick r:id="rId6"/>
              </a:rPr>
              <a:t>https://pidapalooza.figshare.com</a:t>
            </a:r>
            <a:endParaRPr lang="en-GB" sz="2400">
              <a:solidFill>
                <a:srgbClr val="6D6E71"/>
              </a:solidFill>
              <a:latin typeface="Gill Sans" charset="0"/>
              <a:ea typeface="Gill Sans" charset="0"/>
              <a:cs typeface="Gill Sans" charset="0"/>
            </a:endParaRPr>
          </a:p>
          <a:p>
            <a:pPr>
              <a:lnSpc>
                <a:spcPct val="150000"/>
              </a:lnSpc>
            </a:pPr>
            <a:endParaRPr lang="es-ES_tradnl" sz="2400"/>
          </a:p>
          <a:p>
            <a:pPr>
              <a:lnSpc>
                <a:spcPct val="150000"/>
              </a:lnSpc>
            </a:pPr>
            <a:endParaRPr lang="es-ES_tradnl" sz="2400"/>
          </a:p>
          <a:p>
            <a:pPr>
              <a:lnSpc>
                <a:spcPct val="150000"/>
              </a:lnSpc>
            </a:pPr>
            <a:endParaRPr lang="en-GB" sz="2400">
              <a:solidFill>
                <a:srgbClr val="6D6E71"/>
              </a:solidFill>
              <a:latin typeface="Gill Sans" charset="0"/>
              <a:ea typeface="Gill Sans" charset="0"/>
              <a:cs typeface="Gill Sans" charset="0"/>
            </a:endParaRPr>
          </a:p>
          <a:p>
            <a:pPr>
              <a:lnSpc>
                <a:spcPct val="150000"/>
              </a:lnSpc>
            </a:pPr>
            <a:endParaRPr lang="es-ES_tradnl" sz="2400"/>
          </a:p>
        </p:txBody>
      </p:sp>
    </p:spTree>
    <p:extLst>
      <p:ext uri="{BB962C8B-B14F-4D97-AF65-F5344CB8AC3E}">
        <p14:creationId xmlns:p14="http://schemas.microsoft.com/office/powerpoint/2010/main" val="10428956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6">
            <a:extLst>
              <a:ext uri="{FF2B5EF4-FFF2-40B4-BE49-F238E27FC236}">
                <a16:creationId xmlns:a16="http://schemas.microsoft.com/office/drawing/2014/main" id="{570A2C40-0589-4223-A149-874680B804BE}"/>
              </a:ext>
            </a:extLst>
          </p:cNvPr>
          <p:cNvSpPr txBox="1">
            <a:spLocks/>
          </p:cNvSpPr>
          <p:nvPr/>
        </p:nvSpPr>
        <p:spPr>
          <a:xfrm>
            <a:off x="1167491" y="1257202"/>
            <a:ext cx="10892704" cy="4770537"/>
          </a:xfrm>
          <a:prstGeom prst="rect">
            <a:avLst/>
          </a:prstGeom>
          <a:noFill/>
        </p:spPr>
        <p:txBody>
          <a:bodyPr wrap="square" rtlCol="0">
            <a:spAutoFit/>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3000" kern="1200" cap="none" baseline="0">
                <a:solidFill>
                  <a:schemeClr val="tx2"/>
                </a:solidFill>
                <a:latin typeface="Open Sans" charset="0"/>
                <a:ea typeface="Open Sans" charset="0"/>
                <a:cs typeface="Open Sans" charset="0"/>
              </a:defRPr>
            </a:lvl1pPr>
            <a:lvl2pPr marL="438912" indent="-228600" algn="l" defTabSz="914400" rtl="0" eaLnBrk="1" latinLnBrk="0" hangingPunct="1">
              <a:lnSpc>
                <a:spcPct val="100000"/>
              </a:lnSpc>
              <a:spcBef>
                <a:spcPts val="500"/>
              </a:spcBef>
              <a:spcAft>
                <a:spcPts val="600"/>
              </a:spcAft>
              <a:buFont typeface="Arial" panose="020B0604020202020204" pitchFamily="34" charset="0"/>
              <a:buChar char="•"/>
              <a:defRPr sz="2600" kern="1200">
                <a:solidFill>
                  <a:schemeClr val="tx2"/>
                </a:solidFill>
                <a:latin typeface="Open Sans" charset="0"/>
                <a:ea typeface="Open Sans" charset="0"/>
                <a:cs typeface="Open Sans" charset="0"/>
              </a:defRPr>
            </a:lvl2pPr>
            <a:lvl3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3pPr>
            <a:lvl4pPr marL="96012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4pPr>
            <a:lvl5pPr marL="123444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GB" sz="3200" b="0" i="0" u="none" strike="noStrike" kern="1200" cap="none" spc="0" normalizeH="0" baseline="0" noProof="0" err="1">
                <a:ln>
                  <a:noFill/>
                </a:ln>
                <a:solidFill>
                  <a:srgbClr val="6D6E71"/>
                </a:solidFill>
                <a:effectLst/>
                <a:uLnTx/>
                <a:uFillTx/>
                <a:latin typeface="Gill Sans" charset="0"/>
                <a:ea typeface="Gill Sans" charset="0"/>
                <a:cs typeface="Gill Sans" charset="0"/>
              </a:rPr>
              <a:t>Sobre</a:t>
            </a:r>
            <a:r>
              <a:rPr kumimoji="0" lang="en-GB" sz="3200" b="0" i="0" u="none" strike="noStrike" kern="1200" cap="none" spc="0" normalizeH="0" baseline="0" noProof="0">
                <a:ln>
                  <a:noFill/>
                </a:ln>
                <a:solidFill>
                  <a:srgbClr val="6D6E71"/>
                </a:solidFill>
                <a:effectLst/>
                <a:uLnTx/>
                <a:uFillTx/>
                <a:latin typeface="Gill Sans" charset="0"/>
                <a:ea typeface="Gill Sans" charset="0"/>
                <a:cs typeface="Gill Sans" charset="0"/>
              </a:rPr>
              <a:t> ORCID </a:t>
            </a:r>
            <a:r>
              <a:rPr kumimoji="0" lang="en-GB" sz="3200" b="0" i="0" u="none" strike="noStrike" kern="1200" cap="none" spc="0" normalizeH="0" baseline="0" noProof="0">
                <a:ln>
                  <a:noFill/>
                </a:ln>
                <a:solidFill>
                  <a:srgbClr val="FFFFFF"/>
                </a:solidFill>
                <a:effectLst/>
                <a:uLnTx/>
                <a:uFillTx/>
                <a:latin typeface="Gill Sans" charset="0"/>
                <a:ea typeface="Gill Sans" charset="0"/>
                <a:cs typeface="Gill Sans" charset="0"/>
                <a:hlinkClick r:id="rId2"/>
              </a:rPr>
              <a:t>https://orcid.org</a:t>
            </a:r>
            <a:r>
              <a:rPr kumimoji="0" lang="en-GB" sz="3200" b="0" i="0" u="none" strike="noStrike" kern="1200" cap="none" spc="0" normalizeH="0" baseline="0" noProof="0">
                <a:ln>
                  <a:noFill/>
                </a:ln>
                <a:solidFill>
                  <a:srgbClr val="FFFFFF"/>
                </a:solidFill>
                <a:effectLst/>
                <a:uLnTx/>
                <a:uFillTx/>
                <a:latin typeface="Gill Sans" charset="0"/>
                <a:ea typeface="Gill Sans" charset="0"/>
                <a:cs typeface="Gill Sans" charset="0"/>
              </a:rPr>
              <a:t> </a:t>
            </a:r>
          </a:p>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GB" sz="3200" b="0" i="0" u="none" strike="noStrike" kern="1200" cap="none" spc="0" normalizeH="0" baseline="0" noProof="0" err="1">
                <a:ln>
                  <a:noFill/>
                </a:ln>
                <a:solidFill>
                  <a:srgbClr val="6D6E71"/>
                </a:solidFill>
                <a:effectLst/>
                <a:uLnTx/>
                <a:uFillTx/>
                <a:latin typeface="Gill Sans" charset="0"/>
                <a:ea typeface="Gill Sans" charset="0"/>
                <a:cs typeface="Gill Sans" charset="0"/>
              </a:rPr>
              <a:t>Estadísticas</a:t>
            </a:r>
            <a:r>
              <a:rPr kumimoji="0" lang="en-GB" sz="3200" b="0" i="0" u="none" strike="noStrike" kern="1200" cap="none" spc="0" normalizeH="0" baseline="0" noProof="0">
                <a:ln>
                  <a:noFill/>
                </a:ln>
                <a:solidFill>
                  <a:srgbClr val="6D6E71"/>
                </a:solidFill>
                <a:effectLst/>
                <a:uLnTx/>
                <a:uFillTx/>
                <a:latin typeface="Gill Sans" charset="0"/>
                <a:ea typeface="Gill Sans" charset="0"/>
                <a:cs typeface="Gill Sans" charset="0"/>
              </a:rPr>
              <a:t> </a:t>
            </a:r>
            <a:r>
              <a:rPr kumimoji="0" lang="en-GB" sz="3200" b="0" i="0" u="none" strike="noStrike" kern="1200" cap="none" spc="0" normalizeH="0" baseline="0" noProof="0">
                <a:ln>
                  <a:noFill/>
                </a:ln>
                <a:solidFill>
                  <a:srgbClr val="FFFFFF"/>
                </a:solidFill>
                <a:effectLst/>
                <a:uLnTx/>
                <a:uFillTx/>
                <a:latin typeface="Gill Sans" charset="0"/>
                <a:ea typeface="Gill Sans" charset="0"/>
                <a:cs typeface="Gill Sans" charset="0"/>
                <a:hlinkClick r:id="rId3"/>
              </a:rPr>
              <a:t>https://orcid.org/statistics</a:t>
            </a:r>
            <a:r>
              <a:rPr kumimoji="0" lang="en-GB" sz="3200" b="0" i="0" u="none" strike="noStrike" kern="1200" cap="none" spc="0" normalizeH="0" baseline="0" noProof="0">
                <a:ln>
                  <a:noFill/>
                </a:ln>
                <a:solidFill>
                  <a:srgbClr val="FFFFFF"/>
                </a:solidFill>
                <a:effectLst/>
                <a:uLnTx/>
                <a:uFillTx/>
                <a:latin typeface="Gill Sans" charset="0"/>
                <a:ea typeface="Gill Sans" charset="0"/>
                <a:cs typeface="Gill Sans" charset="0"/>
              </a:rPr>
              <a:t> </a:t>
            </a:r>
          </a:p>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GB" sz="3200" b="0" i="0" u="none" strike="noStrike" kern="1200" cap="none" spc="0" normalizeH="0" baseline="0" noProof="0" err="1">
                <a:ln>
                  <a:noFill/>
                </a:ln>
                <a:solidFill>
                  <a:srgbClr val="6D6E71"/>
                </a:solidFill>
                <a:effectLst/>
                <a:uLnTx/>
                <a:uFillTx/>
                <a:latin typeface="Gill Sans" charset="0"/>
                <a:ea typeface="Gill Sans" charset="0"/>
                <a:cs typeface="Gill Sans" charset="0"/>
              </a:rPr>
              <a:t>Orientación</a:t>
            </a:r>
            <a:r>
              <a:rPr kumimoji="0" lang="en-GB" sz="3200" b="0" i="0" u="none" strike="noStrike" kern="1200" cap="none" spc="0" normalizeH="0" baseline="0" noProof="0">
                <a:ln>
                  <a:noFill/>
                </a:ln>
                <a:solidFill>
                  <a:srgbClr val="6D6E71"/>
                </a:solidFill>
                <a:effectLst/>
                <a:uLnTx/>
                <a:uFillTx/>
                <a:latin typeface="Gill Sans" charset="0"/>
                <a:ea typeface="Gill Sans" charset="0"/>
                <a:cs typeface="Gill Sans" charset="0"/>
              </a:rPr>
              <a:t> para </a:t>
            </a:r>
            <a:r>
              <a:rPr kumimoji="0" lang="en-GB" sz="3200" b="0" i="0" u="none" strike="noStrike" kern="1200" cap="none" spc="0" normalizeH="0" baseline="0" noProof="0" err="1">
                <a:ln>
                  <a:noFill/>
                </a:ln>
                <a:solidFill>
                  <a:srgbClr val="6D6E71"/>
                </a:solidFill>
                <a:effectLst/>
                <a:uLnTx/>
                <a:uFillTx/>
                <a:latin typeface="Gill Sans" charset="0"/>
                <a:ea typeface="Gill Sans" charset="0"/>
                <a:cs typeface="Gill Sans" charset="0"/>
              </a:rPr>
              <a:t>usuarios</a:t>
            </a:r>
            <a:r>
              <a:rPr kumimoji="0" lang="en-GB" sz="3200" b="0" i="0" u="none" strike="noStrike" kern="1200" cap="none" spc="0" normalizeH="0" baseline="0" noProof="0">
                <a:ln>
                  <a:noFill/>
                </a:ln>
                <a:solidFill>
                  <a:srgbClr val="6D6E71"/>
                </a:solidFill>
                <a:effectLst/>
                <a:uLnTx/>
                <a:uFillTx/>
                <a:latin typeface="Gill Sans" charset="0"/>
                <a:ea typeface="Gill Sans" charset="0"/>
                <a:cs typeface="Gill Sans" charset="0"/>
              </a:rPr>
              <a:t> y </a:t>
            </a:r>
            <a:r>
              <a:rPr kumimoji="0" lang="en-GB" sz="3200" b="0" i="0" u="none" strike="noStrike" kern="1200" cap="none" spc="0" normalizeH="0" baseline="0" noProof="0" err="1">
                <a:ln>
                  <a:noFill/>
                </a:ln>
                <a:solidFill>
                  <a:srgbClr val="6D6E71"/>
                </a:solidFill>
                <a:effectLst/>
                <a:uLnTx/>
                <a:uFillTx/>
                <a:latin typeface="Gill Sans" charset="0"/>
                <a:ea typeface="Gill Sans" charset="0"/>
                <a:cs typeface="Gill Sans" charset="0"/>
              </a:rPr>
              <a:t>recursos</a:t>
            </a:r>
            <a:r>
              <a:rPr kumimoji="0" lang="en-GB" sz="3200" b="0" i="0" u="none" strike="noStrike" kern="1200" cap="none" spc="0" normalizeH="0" baseline="0" noProof="0">
                <a:ln>
                  <a:noFill/>
                </a:ln>
                <a:solidFill>
                  <a:srgbClr val="6D6E71"/>
                </a:solidFill>
                <a:effectLst/>
                <a:uLnTx/>
                <a:uFillTx/>
                <a:latin typeface="Gill Sans" charset="0"/>
                <a:ea typeface="Gill Sans" charset="0"/>
                <a:cs typeface="Gill Sans" charset="0"/>
              </a:rPr>
              <a:t> </a:t>
            </a:r>
            <a:r>
              <a:rPr kumimoji="0" lang="en-GB" sz="3200" b="0" i="0" u="none" strike="noStrike" kern="1200" cap="none" spc="0" normalizeH="0" baseline="0" noProof="0">
                <a:ln>
                  <a:noFill/>
                </a:ln>
                <a:solidFill>
                  <a:srgbClr val="FFFFFF"/>
                </a:solidFill>
                <a:effectLst/>
                <a:uLnTx/>
                <a:uFillTx/>
                <a:latin typeface="Gill Sans" charset="0"/>
                <a:ea typeface="Gill Sans" charset="0"/>
                <a:cs typeface="Gill Sans" charset="0"/>
                <a:hlinkClick r:id="rId4"/>
              </a:rPr>
              <a:t>https://orcid.org/help</a:t>
            </a:r>
            <a:r>
              <a:rPr kumimoji="0" lang="en-GB" sz="3200" b="0" i="0" u="none" strike="noStrike" kern="1200" cap="none" spc="0" normalizeH="0" baseline="0" noProof="0">
                <a:ln>
                  <a:noFill/>
                </a:ln>
                <a:solidFill>
                  <a:srgbClr val="FFFFFF"/>
                </a:solidFill>
                <a:effectLst/>
                <a:uLnTx/>
                <a:uFillTx/>
                <a:latin typeface="Gill Sans" charset="0"/>
                <a:ea typeface="Gill Sans" charset="0"/>
                <a:cs typeface="Gill Sans" charset="0"/>
              </a:rPr>
              <a:t> </a:t>
            </a:r>
          </a:p>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GB" sz="3200" b="0" i="0" u="none" strike="noStrike" kern="1200" cap="none" spc="0" normalizeH="0" baseline="0" noProof="0">
                <a:ln>
                  <a:noFill/>
                </a:ln>
                <a:solidFill>
                  <a:srgbClr val="6D6E71"/>
                </a:solidFill>
                <a:effectLst/>
                <a:uLnTx/>
                <a:uFillTx/>
                <a:latin typeface="Gill Sans" charset="0"/>
                <a:ea typeface="Gill Sans" charset="0"/>
                <a:cs typeface="Gill Sans" charset="0"/>
              </a:rPr>
              <a:t>Centro de </a:t>
            </a:r>
            <a:r>
              <a:rPr kumimoji="0" lang="en-GB" sz="3200" b="0" i="0" u="none" strike="noStrike" kern="1200" cap="none" spc="0" normalizeH="0" baseline="0" noProof="0" err="1">
                <a:ln>
                  <a:noFill/>
                </a:ln>
                <a:solidFill>
                  <a:srgbClr val="6D6E71"/>
                </a:solidFill>
                <a:effectLst/>
                <a:uLnTx/>
                <a:uFillTx/>
                <a:latin typeface="Gill Sans" charset="0"/>
                <a:ea typeface="Gill Sans" charset="0"/>
                <a:cs typeface="Gill Sans" charset="0"/>
              </a:rPr>
              <a:t>soporte</a:t>
            </a:r>
            <a:r>
              <a:rPr kumimoji="0" lang="en-GB" sz="3200" b="0" i="0" u="none" strike="noStrike" kern="1200" cap="none" spc="0" normalizeH="0" baseline="0" noProof="0">
                <a:ln>
                  <a:noFill/>
                </a:ln>
                <a:solidFill>
                  <a:srgbClr val="6D6E71"/>
                </a:solidFill>
                <a:effectLst/>
                <a:uLnTx/>
                <a:uFillTx/>
                <a:latin typeface="Gill Sans" charset="0"/>
                <a:ea typeface="Gill Sans" charset="0"/>
                <a:cs typeface="Gill Sans" charset="0"/>
              </a:rPr>
              <a:t> a </a:t>
            </a:r>
            <a:r>
              <a:rPr kumimoji="0" lang="en-GB" sz="3200" b="0" i="0" u="none" strike="noStrike" kern="1200" cap="none" spc="0" normalizeH="0" baseline="0" noProof="0" err="1">
                <a:ln>
                  <a:noFill/>
                </a:ln>
                <a:solidFill>
                  <a:srgbClr val="6D6E71"/>
                </a:solidFill>
                <a:effectLst/>
                <a:uLnTx/>
                <a:uFillTx/>
                <a:latin typeface="Gill Sans" charset="0"/>
                <a:ea typeface="Gill Sans" charset="0"/>
                <a:cs typeface="Gill Sans" charset="0"/>
              </a:rPr>
              <a:t>miembros</a:t>
            </a:r>
            <a:r>
              <a:rPr kumimoji="0" lang="en-GB" sz="3200" b="0" i="0" u="none" strike="noStrike" kern="1200" cap="none" spc="0" normalizeH="0" baseline="0" noProof="0">
                <a:ln>
                  <a:noFill/>
                </a:ln>
                <a:solidFill>
                  <a:srgbClr val="6D6E71"/>
                </a:solidFill>
                <a:effectLst/>
                <a:uLnTx/>
                <a:uFillTx/>
                <a:latin typeface="Gill Sans" charset="0"/>
                <a:ea typeface="Gill Sans" charset="0"/>
                <a:cs typeface="Gill Sans" charset="0"/>
              </a:rPr>
              <a:t> </a:t>
            </a:r>
            <a:r>
              <a:rPr kumimoji="0" lang="en-GB" sz="3200" b="0" i="0" u="none" strike="noStrike" kern="1200" cap="none" spc="0" normalizeH="0" baseline="0" noProof="0">
                <a:ln>
                  <a:noFill/>
                </a:ln>
                <a:solidFill>
                  <a:srgbClr val="FFFFFF"/>
                </a:solidFill>
                <a:effectLst/>
                <a:uLnTx/>
                <a:uFillTx/>
                <a:latin typeface="Gill Sans" charset="0"/>
                <a:ea typeface="Gill Sans" charset="0"/>
                <a:cs typeface="Gill Sans" charset="0"/>
                <a:hlinkClick r:id="rId5"/>
              </a:rPr>
              <a:t>https://members.orcid.org</a:t>
            </a:r>
            <a:r>
              <a:rPr kumimoji="0" lang="en-GB" sz="3200" b="0" i="0" u="none" strike="noStrike" kern="1200" cap="none" spc="0" normalizeH="0" baseline="0" noProof="0">
                <a:ln>
                  <a:noFill/>
                </a:ln>
                <a:solidFill>
                  <a:srgbClr val="FFFFFF"/>
                </a:solidFill>
                <a:effectLst/>
                <a:uLnTx/>
                <a:uFillTx/>
                <a:latin typeface="Gill Sans" charset="0"/>
                <a:ea typeface="Gill Sans" charset="0"/>
                <a:cs typeface="Gill Sans" charset="0"/>
              </a:rPr>
              <a:t> </a:t>
            </a:r>
          </a:p>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GB" sz="3200" b="0" i="0" u="none" strike="noStrike" kern="1200" cap="none" spc="0" normalizeH="0" baseline="0" noProof="0">
                <a:ln>
                  <a:noFill/>
                </a:ln>
                <a:solidFill>
                  <a:srgbClr val="6D6E71"/>
                </a:solidFill>
                <a:effectLst/>
                <a:uLnTx/>
                <a:uFillTx/>
                <a:latin typeface="Gill Sans" charset="0"/>
                <a:ea typeface="Gill Sans" charset="0"/>
                <a:cs typeface="Gill Sans" charset="0"/>
              </a:rPr>
              <a:t>APIs y </a:t>
            </a:r>
            <a:r>
              <a:rPr kumimoji="0" lang="en-GB" sz="3200" b="0" i="0" u="none" strike="noStrike" kern="1200" cap="none" spc="0" normalizeH="0" baseline="0" noProof="0" err="1">
                <a:ln>
                  <a:noFill/>
                </a:ln>
                <a:solidFill>
                  <a:srgbClr val="6D6E71"/>
                </a:solidFill>
                <a:effectLst/>
                <a:uLnTx/>
                <a:uFillTx/>
                <a:latin typeface="Gill Sans" charset="0"/>
                <a:ea typeface="Gill Sans" charset="0"/>
                <a:cs typeface="Gill Sans" charset="0"/>
              </a:rPr>
              <a:t>documentación</a:t>
            </a:r>
            <a:r>
              <a:rPr kumimoji="0" lang="en-GB" sz="3200" b="0" i="0" u="none" strike="noStrike" kern="1200" cap="none" spc="0" normalizeH="0" baseline="0" noProof="0">
                <a:ln>
                  <a:noFill/>
                </a:ln>
                <a:solidFill>
                  <a:srgbClr val="6D6E71"/>
                </a:solidFill>
                <a:effectLst/>
                <a:uLnTx/>
                <a:uFillTx/>
                <a:latin typeface="Gill Sans" charset="0"/>
                <a:ea typeface="Gill Sans" charset="0"/>
                <a:cs typeface="Gill Sans" charset="0"/>
              </a:rPr>
              <a:t> </a:t>
            </a:r>
            <a:r>
              <a:rPr kumimoji="0" lang="en-GB" sz="3200" b="0" i="0" u="none" strike="noStrike" kern="1200" cap="none" spc="0" normalizeH="0" baseline="0" noProof="0" err="1">
                <a:ln>
                  <a:noFill/>
                </a:ln>
                <a:solidFill>
                  <a:srgbClr val="6D6E71"/>
                </a:solidFill>
                <a:effectLst/>
                <a:uLnTx/>
                <a:uFillTx/>
                <a:latin typeface="Gill Sans" charset="0"/>
                <a:ea typeface="Gill Sans" charset="0"/>
                <a:cs typeface="Gill Sans" charset="0"/>
              </a:rPr>
              <a:t>técnica</a:t>
            </a:r>
            <a:r>
              <a:rPr kumimoji="0" lang="en-GB" sz="3200" b="0" i="0" u="none" strike="noStrike" kern="1200" cap="none" spc="0" normalizeH="0" baseline="0" noProof="0">
                <a:ln>
                  <a:noFill/>
                </a:ln>
                <a:solidFill>
                  <a:srgbClr val="6D6E71"/>
                </a:solidFill>
                <a:effectLst/>
                <a:uLnTx/>
                <a:uFillTx/>
                <a:latin typeface="Gill Sans" charset="0"/>
                <a:ea typeface="Gill Sans" charset="0"/>
                <a:cs typeface="Gill Sans" charset="0"/>
              </a:rPr>
              <a:t> </a:t>
            </a:r>
            <a:r>
              <a:rPr kumimoji="0" lang="en-GB" sz="3200" b="0" i="0" u="none" strike="noStrike" kern="1200" cap="none" spc="0" normalizeH="0" baseline="0" noProof="0">
                <a:ln>
                  <a:noFill/>
                </a:ln>
                <a:solidFill>
                  <a:srgbClr val="6D6E71"/>
                </a:solidFill>
                <a:effectLst/>
                <a:uLnTx/>
                <a:uFillTx/>
                <a:latin typeface="Gill Sans" charset="0"/>
                <a:ea typeface="Gill Sans" charset="0"/>
                <a:cs typeface="Gill Sans" charset="0"/>
                <a:hlinkClick r:id="rId6"/>
              </a:rPr>
              <a:t>https://members.orcid.org/api</a:t>
            </a:r>
            <a:r>
              <a:rPr kumimoji="0" lang="en-GB" sz="3200" b="0" i="0" u="none" strike="noStrike" kern="1200" cap="none" spc="0" normalizeH="0" baseline="0" noProof="0">
                <a:ln>
                  <a:noFill/>
                </a:ln>
                <a:solidFill>
                  <a:srgbClr val="6D6E71"/>
                </a:solidFill>
                <a:effectLst/>
                <a:uLnTx/>
                <a:uFillTx/>
                <a:latin typeface="Gill Sans" charset="0"/>
                <a:ea typeface="Gill Sans" charset="0"/>
                <a:cs typeface="Gill Sans" charset="0"/>
              </a:rPr>
              <a:t> </a:t>
            </a:r>
          </a:p>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GB" sz="3200" b="0" i="0" u="none" strike="noStrike" kern="1200" cap="none" spc="0" normalizeH="0" baseline="0" noProof="0" err="1">
                <a:ln>
                  <a:noFill/>
                </a:ln>
                <a:solidFill>
                  <a:srgbClr val="6D6E71"/>
                </a:solidFill>
                <a:effectLst/>
                <a:uLnTx/>
                <a:uFillTx/>
                <a:latin typeface="Gill Sans" charset="0"/>
                <a:ea typeface="Gill Sans" charset="0"/>
                <a:cs typeface="Gill Sans" charset="0"/>
              </a:rPr>
              <a:t>Contáctenos</a:t>
            </a:r>
            <a:r>
              <a:rPr kumimoji="0" lang="en-GB" sz="3200" b="0" i="0" u="none" strike="noStrike" kern="1200" cap="none" spc="0" normalizeH="0" baseline="0" noProof="0">
                <a:ln>
                  <a:noFill/>
                </a:ln>
                <a:solidFill>
                  <a:srgbClr val="6D6E71"/>
                </a:solidFill>
                <a:effectLst/>
                <a:uLnTx/>
                <a:uFillTx/>
                <a:latin typeface="Gill Sans" charset="0"/>
                <a:ea typeface="Gill Sans" charset="0"/>
                <a:cs typeface="Gill Sans" charset="0"/>
              </a:rPr>
              <a:t> </a:t>
            </a:r>
            <a:r>
              <a:rPr kumimoji="0" lang="en-GB" sz="3200" b="0" i="0" u="none" strike="noStrike" kern="1200" cap="none" spc="0" normalizeH="0" baseline="0" noProof="0">
                <a:ln>
                  <a:noFill/>
                </a:ln>
                <a:solidFill>
                  <a:srgbClr val="6D6E71"/>
                </a:solidFill>
                <a:effectLst/>
                <a:uLnTx/>
                <a:uFillTx/>
                <a:latin typeface="Gill Sans" charset="0"/>
                <a:ea typeface="Gill Sans" charset="0"/>
                <a:cs typeface="Gill Sans" charset="0"/>
                <a:hlinkClick r:id="rId7"/>
              </a:rPr>
              <a:t>https://members.orcid.org/contact</a:t>
            </a:r>
            <a:r>
              <a:rPr kumimoji="0" lang="en-GB" sz="3200" b="0" i="0" u="none" strike="noStrike" kern="1200" cap="none" spc="0" normalizeH="0" baseline="0" noProof="0">
                <a:ln>
                  <a:noFill/>
                </a:ln>
                <a:solidFill>
                  <a:srgbClr val="6D6E71"/>
                </a:solidFill>
                <a:effectLst/>
                <a:uLnTx/>
                <a:uFillTx/>
                <a:latin typeface="Gill Sans" charset="0"/>
                <a:ea typeface="Gill Sans" charset="0"/>
                <a:cs typeface="Gill Sans" charset="0"/>
              </a:rPr>
              <a:t> </a:t>
            </a:r>
          </a:p>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GB" sz="3200" b="0" i="0" u="none" strike="noStrike" kern="1200" cap="none" spc="0" normalizeH="0" baseline="0" noProof="0">
                <a:ln>
                  <a:noFill/>
                </a:ln>
                <a:solidFill>
                  <a:srgbClr val="FFFFFF"/>
                </a:solidFill>
                <a:effectLst/>
                <a:uLnTx/>
                <a:uFillTx/>
                <a:latin typeface="Gill Sans" charset="0"/>
                <a:ea typeface="Gill Sans" charset="0"/>
                <a:cs typeface="Gill Sans" charset="0"/>
              </a:rPr>
              <a:t> </a:t>
            </a:r>
          </a:p>
        </p:txBody>
      </p:sp>
      <p:sp>
        <p:nvSpPr>
          <p:cNvPr id="4" name="Title 1"/>
          <p:cNvSpPr txBox="1">
            <a:spLocks/>
          </p:cNvSpPr>
          <p:nvPr/>
        </p:nvSpPr>
        <p:spPr>
          <a:xfrm>
            <a:off x="812800" y="405302"/>
            <a:ext cx="10566400" cy="984738"/>
          </a:xfrm>
          <a:prstGeom prst="rect">
            <a:avLst/>
          </a:prstGeom>
        </p:spPr>
        <p:txBody>
          <a:bodyPr/>
          <a:lstStyle>
            <a:lvl1pPr algn="l" defTabSz="914400" rtl="0" eaLnBrk="1" latinLnBrk="0" hangingPunct="1">
              <a:lnSpc>
                <a:spcPct val="90000"/>
              </a:lnSpc>
              <a:spcBef>
                <a:spcPct val="0"/>
              </a:spcBef>
              <a:buNone/>
              <a:defRPr sz="4000" b="1" i="0" kern="1200" cap="all" spc="90" baseline="0">
                <a:solidFill>
                  <a:schemeClr val="accent5">
                    <a:lumMod val="75000"/>
                  </a:schemeClr>
                </a:solidFill>
                <a:latin typeface="Noto Sans" charset="0"/>
                <a:ea typeface="Noto Sans" charset="0"/>
                <a:cs typeface="Noto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all" spc="90" normalizeH="0" baseline="0" noProof="0">
                <a:ln>
                  <a:noFill/>
                </a:ln>
                <a:solidFill>
                  <a:srgbClr val="A6CE38"/>
                </a:solidFill>
                <a:effectLst/>
                <a:uLnTx/>
                <a:uFillTx/>
                <a:latin typeface="Gill Sans MT" charset="0"/>
                <a:ea typeface="Gill Sans MT" charset="0"/>
                <a:cs typeface="Gill Sans MT" charset="0"/>
              </a:rPr>
              <a:t>MÁS INFORMACIÓN </a:t>
            </a:r>
            <a:r>
              <a:rPr kumimoji="0" lang="en-GB" sz="4000" b="1" i="0" u="none" strike="noStrike" kern="1200" cap="all" spc="90" normalizeH="0" baseline="0" noProof="0" err="1">
                <a:ln>
                  <a:noFill/>
                </a:ln>
                <a:solidFill>
                  <a:srgbClr val="A6CE38"/>
                </a:solidFill>
                <a:effectLst/>
                <a:uLnTx/>
                <a:uFillTx/>
                <a:latin typeface="Gill Sans MT" charset="0"/>
                <a:ea typeface="Gill Sans MT" charset="0"/>
                <a:cs typeface="Gill Sans MT" charset="0"/>
              </a:rPr>
              <a:t>sobre</a:t>
            </a:r>
            <a:r>
              <a:rPr kumimoji="0" lang="en-GB" sz="4000" b="1" i="0" u="none" strike="noStrike" kern="1200" cap="all" spc="90" normalizeH="0" baseline="0" noProof="0">
                <a:ln>
                  <a:noFill/>
                </a:ln>
                <a:solidFill>
                  <a:srgbClr val="A6CE38"/>
                </a:solidFill>
                <a:effectLst/>
                <a:uLnTx/>
                <a:uFillTx/>
                <a:latin typeface="Gill Sans MT" charset="0"/>
                <a:ea typeface="Gill Sans MT" charset="0"/>
                <a:cs typeface="Gill Sans MT" charset="0"/>
              </a:rPr>
              <a:t> </a:t>
            </a:r>
            <a:r>
              <a:rPr kumimoji="0" lang="en-GB" sz="4000" b="1" i="0" u="none" strike="noStrike" kern="1200" cap="all" spc="90" normalizeH="0" baseline="0" noProof="0" err="1">
                <a:ln>
                  <a:noFill/>
                </a:ln>
                <a:solidFill>
                  <a:srgbClr val="A6CE38"/>
                </a:solidFill>
                <a:effectLst/>
                <a:uLnTx/>
                <a:uFillTx/>
                <a:latin typeface="Gill Sans MT" charset="0"/>
                <a:ea typeface="Gill Sans MT" charset="0"/>
                <a:cs typeface="Gill Sans MT" charset="0"/>
              </a:rPr>
              <a:t>orcid</a:t>
            </a:r>
            <a:endParaRPr kumimoji="0" lang="en-GB" sz="4000" b="1" i="0" u="none" strike="noStrike" kern="1200" cap="all" spc="90" normalizeH="0" baseline="0" noProof="0">
              <a:ln>
                <a:noFill/>
              </a:ln>
              <a:solidFill>
                <a:srgbClr val="A6CE38"/>
              </a:solidFill>
              <a:effectLst/>
              <a:uLnTx/>
              <a:uFillTx/>
              <a:latin typeface="Gill Sans MT" charset="0"/>
              <a:ea typeface="Gill Sans MT" charset="0"/>
              <a:cs typeface="Gill Sans MT" charset="0"/>
            </a:endParaRPr>
          </a:p>
        </p:txBody>
      </p:sp>
    </p:spTree>
    <p:extLst>
      <p:ext uri="{BB962C8B-B14F-4D97-AF65-F5344CB8AC3E}">
        <p14:creationId xmlns:p14="http://schemas.microsoft.com/office/powerpoint/2010/main" val="37209232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Shape 1461"/>
          <p:cNvSpPr txBox="1">
            <a:spLocks noGrp="1"/>
          </p:cNvSpPr>
          <p:nvPr>
            <p:ph type="title"/>
          </p:nvPr>
        </p:nvSpPr>
        <p:spPr>
          <a:xfrm>
            <a:off x="2133600" y="1"/>
            <a:ext cx="7924800" cy="979800"/>
          </a:xfrm>
          <a:prstGeom prst="rect">
            <a:avLst/>
          </a:prstGeom>
          <a:noFill/>
          <a:ln>
            <a:noFill/>
          </a:ln>
        </p:spPr>
        <p:txBody>
          <a:bodyPr spcFirstLastPara="1" vert="horz" wrap="square" lIns="121900" tIns="60925" rIns="121900" bIns="60925" rtlCol="0" anchor="b" anchorCtr="0">
            <a:noAutofit/>
          </a:bodyPr>
          <a:lstStyle/>
          <a:p>
            <a:pPr>
              <a:lnSpc>
                <a:spcPct val="93750"/>
              </a:lnSpc>
              <a:buClr>
                <a:srgbClr val="A4CD39"/>
              </a:buClr>
              <a:buSzPts val="4300"/>
            </a:pPr>
            <a:r>
              <a:rPr lang="en" sz="4300">
                <a:solidFill>
                  <a:srgbClr val="A4CD39"/>
                </a:solidFill>
              </a:rPr>
              <a:t>DATA SECURITY BASICS</a:t>
            </a:r>
            <a:endParaRPr/>
          </a:p>
        </p:txBody>
      </p:sp>
      <p:sp>
        <p:nvSpPr>
          <p:cNvPr id="1462" name="Shape 1462"/>
          <p:cNvSpPr txBox="1">
            <a:spLocks noGrp="1"/>
          </p:cNvSpPr>
          <p:nvPr>
            <p:ph type="body" idx="1"/>
          </p:nvPr>
        </p:nvSpPr>
        <p:spPr>
          <a:xfrm>
            <a:off x="1935275" y="904975"/>
            <a:ext cx="8732700" cy="5314200"/>
          </a:xfrm>
          <a:prstGeom prst="rect">
            <a:avLst/>
          </a:prstGeom>
          <a:noFill/>
          <a:ln>
            <a:noFill/>
          </a:ln>
        </p:spPr>
        <p:txBody>
          <a:bodyPr spcFirstLastPara="1" vert="horz" wrap="square" lIns="121900" tIns="60925" rIns="121900" bIns="60925" rtlCol="0" anchor="t" anchorCtr="0">
            <a:noAutofit/>
          </a:bodyPr>
          <a:lstStyle/>
          <a:p>
            <a:pPr marL="228600" indent="-228600">
              <a:lnSpc>
                <a:spcPct val="90000"/>
              </a:lnSpc>
              <a:spcBef>
                <a:spcPts val="0"/>
              </a:spcBef>
              <a:buSzPts val="2800"/>
            </a:pPr>
            <a:r>
              <a:rPr lang="en" sz="2800"/>
              <a:t>User opt-in </a:t>
            </a:r>
            <a:r>
              <a:rPr lang="en" sz="1800"/>
              <a:t>(</a:t>
            </a:r>
            <a:r>
              <a:rPr lang="en" sz="1800" u="sng">
                <a:solidFill>
                  <a:schemeClr val="accent1">
                    <a:lumMod val="60000"/>
                    <a:lumOff val="40000"/>
                  </a:schemeClr>
                </a:solidFill>
                <a:hlinkClick r:id="rId3"/>
              </a:rPr>
              <a:t>orcid.org/blog/2015/12/04/importance-opt</a:t>
            </a:r>
            <a:r>
              <a:rPr lang="en" sz="1800"/>
              <a:t>)</a:t>
            </a:r>
            <a:endParaRPr sz="1800"/>
          </a:p>
          <a:p>
            <a:pPr marL="228600" indent="-228600">
              <a:lnSpc>
                <a:spcPct val="90000"/>
              </a:lnSpc>
              <a:spcBef>
                <a:spcPts val="1600"/>
              </a:spcBef>
              <a:buSzPts val="2800"/>
            </a:pPr>
            <a:r>
              <a:rPr lang="en" sz="2800"/>
              <a:t>User authentication </a:t>
            </a:r>
            <a:r>
              <a:rPr lang="en" sz="1800"/>
              <a:t>(</a:t>
            </a:r>
            <a:r>
              <a:rPr lang="en" sz="1800" u="sng">
                <a:solidFill>
                  <a:schemeClr val="hlink"/>
                </a:solidFill>
                <a:hlinkClick r:id="rId4"/>
              </a:rPr>
              <a:t>orcid.org/blog/2017/02/20/whats-so-special-about-signing</a:t>
            </a:r>
            <a:r>
              <a:rPr lang="en" sz="1800"/>
              <a:t>)</a:t>
            </a:r>
            <a:endParaRPr sz="1800"/>
          </a:p>
          <a:p>
            <a:pPr marL="228600" indent="-228600">
              <a:lnSpc>
                <a:spcPct val="90000"/>
              </a:lnSpc>
              <a:spcBef>
                <a:spcPts val="1600"/>
              </a:spcBef>
              <a:buSzPts val="2800"/>
            </a:pPr>
            <a:r>
              <a:rPr lang="en" sz="2800"/>
              <a:t>User controls visibility settings</a:t>
            </a:r>
            <a:endParaRPr sz="1900"/>
          </a:p>
          <a:p>
            <a:pPr marL="228600" indent="-228600">
              <a:lnSpc>
                <a:spcPct val="90000"/>
              </a:lnSpc>
              <a:spcBef>
                <a:spcPts val="1600"/>
              </a:spcBef>
              <a:buSzPts val="2800"/>
            </a:pPr>
            <a:r>
              <a:rPr lang="en" sz="2800"/>
              <a:t>User can revoke permissions at any time</a:t>
            </a:r>
            <a:endParaRPr sz="1900"/>
          </a:p>
          <a:p>
            <a:pPr marL="228600" indent="-228600">
              <a:lnSpc>
                <a:spcPct val="90000"/>
              </a:lnSpc>
              <a:spcBef>
                <a:spcPts val="1600"/>
              </a:spcBef>
              <a:buSzPts val="2800"/>
            </a:pPr>
            <a:r>
              <a:rPr lang="en" sz="2800"/>
              <a:t>No sensitive data collected</a:t>
            </a:r>
            <a:endParaRPr sz="1900"/>
          </a:p>
          <a:p>
            <a:pPr marL="228600" indent="-228600">
              <a:lnSpc>
                <a:spcPct val="90000"/>
              </a:lnSpc>
              <a:spcBef>
                <a:spcPts val="1600"/>
              </a:spcBef>
              <a:buSzPts val="2800"/>
            </a:pPr>
            <a:r>
              <a:rPr lang="en" sz="2800"/>
              <a:t>Privacy policy </a:t>
            </a:r>
            <a:r>
              <a:rPr lang="en" sz="1800"/>
              <a:t>(</a:t>
            </a:r>
            <a:r>
              <a:rPr lang="en" sz="1800" u="sng">
                <a:solidFill>
                  <a:schemeClr val="hlink"/>
                </a:solidFill>
                <a:hlinkClick r:id="rId5"/>
              </a:rPr>
              <a:t>orcid.org/privacy-policy</a:t>
            </a:r>
            <a:r>
              <a:rPr lang="en" sz="1800"/>
              <a:t>)</a:t>
            </a:r>
            <a:endParaRPr sz="1800"/>
          </a:p>
          <a:p>
            <a:pPr marL="228600" indent="-228600">
              <a:lnSpc>
                <a:spcPct val="90000"/>
              </a:lnSpc>
              <a:spcBef>
                <a:spcPts val="1600"/>
              </a:spcBef>
              <a:buSzPts val="2800"/>
            </a:pPr>
            <a:r>
              <a:rPr lang="en" sz="2800"/>
              <a:t>ORCID Trust program </a:t>
            </a:r>
            <a:r>
              <a:rPr lang="en" sz="1800"/>
              <a:t>(</a:t>
            </a:r>
            <a:r>
              <a:rPr lang="en" sz="1800" u="sng">
                <a:solidFill>
                  <a:schemeClr val="hlink"/>
                </a:solidFill>
                <a:hlinkClick r:id="rId6"/>
              </a:rPr>
              <a:t>orcid.org/about/trust</a:t>
            </a:r>
            <a:r>
              <a:rPr lang="en" sz="1800"/>
              <a:t>)</a:t>
            </a:r>
            <a:endParaRPr sz="1800"/>
          </a:p>
          <a:p>
            <a:pPr marL="228600" indent="-228600">
              <a:lnSpc>
                <a:spcPct val="90000"/>
              </a:lnSpc>
              <a:spcBef>
                <a:spcPts val="1600"/>
              </a:spcBef>
              <a:buSzPts val="2800"/>
            </a:pPr>
            <a:r>
              <a:rPr lang="en" sz="2800"/>
              <a:t>ORCID &amp; GDPR </a:t>
            </a:r>
            <a:r>
              <a:rPr lang="en" sz="1800"/>
              <a:t>(</a:t>
            </a:r>
            <a:r>
              <a:rPr lang="en" sz="1800" u="sng">
                <a:solidFill>
                  <a:schemeClr val="hlink"/>
                </a:solidFill>
                <a:hlinkClick r:id="rId7"/>
              </a:rPr>
              <a:t>orcid.org/blog/2018/02/22/getting-ready-gdpr</a:t>
            </a:r>
            <a:r>
              <a:rPr lang="en" sz="1800"/>
              <a:t>)</a:t>
            </a:r>
            <a:endParaRPr sz="1800"/>
          </a:p>
          <a:p>
            <a:pPr marL="0" indent="0">
              <a:lnSpc>
                <a:spcPct val="90000"/>
              </a:lnSpc>
              <a:spcBef>
                <a:spcPts val="1600"/>
              </a:spcBef>
              <a:buNone/>
            </a:pPr>
            <a:endParaRPr sz="1800"/>
          </a:p>
          <a:p>
            <a:pPr marL="228600" indent="-50800">
              <a:lnSpc>
                <a:spcPct val="90000"/>
              </a:lnSpc>
              <a:spcBef>
                <a:spcPts val="1600"/>
              </a:spcBef>
              <a:buSzPts val="2800"/>
              <a:buNone/>
            </a:pPr>
            <a:endParaRPr sz="2800"/>
          </a:p>
        </p:txBody>
      </p:sp>
    </p:spTree>
    <p:extLst>
      <p:ext uri="{BB962C8B-B14F-4D97-AF65-F5344CB8AC3E}">
        <p14:creationId xmlns:p14="http://schemas.microsoft.com/office/powerpoint/2010/main" val="34760594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6">
            <a:extLst>
              <a:ext uri="{FF2B5EF4-FFF2-40B4-BE49-F238E27FC236}">
                <a16:creationId xmlns:a16="http://schemas.microsoft.com/office/drawing/2014/main" id="{570A2C40-0589-4223-A149-874680B804BE}"/>
              </a:ext>
            </a:extLst>
          </p:cNvPr>
          <p:cNvSpPr txBox="1">
            <a:spLocks/>
          </p:cNvSpPr>
          <p:nvPr/>
        </p:nvSpPr>
        <p:spPr>
          <a:xfrm>
            <a:off x="1533500" y="48392"/>
            <a:ext cx="9124999" cy="5919569"/>
          </a:xfrm>
          <a:prstGeom prst="rect">
            <a:avLst/>
          </a:prstGeom>
          <a:noFill/>
        </p:spPr>
        <p:txBody>
          <a:bodyPr wrap="square" rtlCol="0">
            <a:spAutoFit/>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3000" kern="1200" cap="none" baseline="0">
                <a:solidFill>
                  <a:schemeClr val="tx2"/>
                </a:solidFill>
                <a:latin typeface="Open Sans" charset="0"/>
                <a:ea typeface="Open Sans" charset="0"/>
                <a:cs typeface="Open Sans" charset="0"/>
              </a:defRPr>
            </a:lvl1pPr>
            <a:lvl2pPr marL="438912" indent="-228600" algn="l" defTabSz="914400" rtl="0" eaLnBrk="1" latinLnBrk="0" hangingPunct="1">
              <a:lnSpc>
                <a:spcPct val="100000"/>
              </a:lnSpc>
              <a:spcBef>
                <a:spcPts val="500"/>
              </a:spcBef>
              <a:spcAft>
                <a:spcPts val="600"/>
              </a:spcAft>
              <a:buFont typeface="Arial" panose="020B0604020202020204" pitchFamily="34" charset="0"/>
              <a:buChar char="•"/>
              <a:defRPr sz="2600" kern="1200">
                <a:solidFill>
                  <a:schemeClr val="tx2"/>
                </a:solidFill>
                <a:latin typeface="Open Sans" charset="0"/>
                <a:ea typeface="Open Sans" charset="0"/>
                <a:cs typeface="Open Sans" charset="0"/>
              </a:defRPr>
            </a:lvl2pPr>
            <a:lvl3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3pPr>
            <a:lvl4pPr marL="96012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4pPr>
            <a:lvl5pPr marL="123444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3200" dirty="0" err="1">
                <a:solidFill>
                  <a:schemeClr val="bg1"/>
                </a:solidFill>
                <a:latin typeface="Gill Sans" charset="0"/>
                <a:ea typeface="Gill Sans" charset="0"/>
                <a:cs typeface="Gill Sans" charset="0"/>
              </a:rPr>
              <a:t>Actuando</a:t>
            </a:r>
            <a:r>
              <a:rPr lang="en-GB" sz="3200" dirty="0">
                <a:solidFill>
                  <a:schemeClr val="bg1"/>
                </a:solidFill>
                <a:latin typeface="Gill Sans" charset="0"/>
                <a:ea typeface="Gill Sans" charset="0"/>
                <a:cs typeface="Gill Sans" charset="0"/>
              </a:rPr>
              <a:t> </a:t>
            </a:r>
            <a:r>
              <a:rPr lang="en-GB" sz="3200" dirty="0" err="1">
                <a:solidFill>
                  <a:schemeClr val="bg1"/>
                </a:solidFill>
                <a:latin typeface="Gill Sans" charset="0"/>
                <a:ea typeface="Gill Sans" charset="0"/>
                <a:cs typeface="Gill Sans" charset="0"/>
              </a:rPr>
              <a:t>en</a:t>
            </a:r>
            <a:r>
              <a:rPr lang="en-GB" sz="3200" dirty="0">
                <a:solidFill>
                  <a:schemeClr val="bg1"/>
                </a:solidFill>
                <a:latin typeface="Gill Sans" charset="0"/>
                <a:ea typeface="Gill Sans" charset="0"/>
                <a:cs typeface="Gill Sans" charset="0"/>
              </a:rPr>
              <a:t> conjunto, la </a:t>
            </a:r>
            <a:r>
              <a:rPr lang="en-GB" sz="3200" dirty="0" err="1">
                <a:solidFill>
                  <a:schemeClr val="bg1"/>
                </a:solidFill>
                <a:latin typeface="Gill Sans" charset="0"/>
                <a:ea typeface="Gill Sans" charset="0"/>
                <a:cs typeface="Gill Sans" charset="0"/>
              </a:rPr>
              <a:t>comunidad</a:t>
            </a:r>
            <a:r>
              <a:rPr lang="en-GB" sz="3200" dirty="0">
                <a:solidFill>
                  <a:schemeClr val="bg1"/>
                </a:solidFill>
                <a:latin typeface="Gill Sans" charset="0"/>
                <a:ea typeface="Gill Sans" charset="0"/>
                <a:cs typeface="Gill Sans" charset="0"/>
              </a:rPr>
              <a:t> </a:t>
            </a:r>
            <a:r>
              <a:rPr lang="en-GB" sz="3200" dirty="0" err="1">
                <a:solidFill>
                  <a:schemeClr val="bg1"/>
                </a:solidFill>
                <a:latin typeface="Gill Sans" charset="0"/>
                <a:ea typeface="Gill Sans" charset="0"/>
                <a:cs typeface="Gill Sans" charset="0"/>
              </a:rPr>
              <a:t>científica</a:t>
            </a:r>
            <a:r>
              <a:rPr lang="en-GB" sz="3200" dirty="0">
                <a:solidFill>
                  <a:schemeClr val="bg1"/>
                </a:solidFill>
                <a:latin typeface="Gill Sans" charset="0"/>
                <a:ea typeface="Gill Sans" charset="0"/>
                <a:cs typeface="Gill Sans" charset="0"/>
              </a:rPr>
              <a:t> del Perú </a:t>
            </a:r>
            <a:r>
              <a:rPr lang="en-GB" sz="3200" dirty="0" err="1">
                <a:solidFill>
                  <a:schemeClr val="bg1"/>
                </a:solidFill>
                <a:latin typeface="Gill Sans" charset="0"/>
                <a:ea typeface="Gill Sans" charset="0"/>
                <a:cs typeface="Gill Sans" charset="0"/>
              </a:rPr>
              <a:t>tiene</a:t>
            </a:r>
            <a:r>
              <a:rPr lang="en-GB" sz="3200" dirty="0">
                <a:solidFill>
                  <a:schemeClr val="bg1"/>
                </a:solidFill>
                <a:latin typeface="Gill Sans" charset="0"/>
                <a:ea typeface="Gill Sans" charset="0"/>
                <a:cs typeface="Gill Sans" charset="0"/>
              </a:rPr>
              <a:t> el </a:t>
            </a:r>
            <a:r>
              <a:rPr lang="en-GB" sz="3200" dirty="0" err="1">
                <a:solidFill>
                  <a:schemeClr val="bg1"/>
                </a:solidFill>
                <a:latin typeface="Gill Sans" charset="0"/>
                <a:ea typeface="Gill Sans" charset="0"/>
                <a:cs typeface="Gill Sans" charset="0"/>
              </a:rPr>
              <a:t>poder</a:t>
            </a:r>
            <a:r>
              <a:rPr lang="en-GB" sz="3200" dirty="0">
                <a:solidFill>
                  <a:schemeClr val="bg1"/>
                </a:solidFill>
                <a:latin typeface="Gill Sans" charset="0"/>
                <a:ea typeface="Gill Sans" charset="0"/>
                <a:cs typeface="Gill Sans" charset="0"/>
              </a:rPr>
              <a:t> de </a:t>
            </a:r>
            <a:r>
              <a:rPr lang="en-GB" sz="3200" dirty="0" err="1">
                <a:solidFill>
                  <a:schemeClr val="bg1"/>
                </a:solidFill>
                <a:latin typeface="Gill Sans" charset="0"/>
                <a:ea typeface="Gill Sans" charset="0"/>
                <a:cs typeface="Gill Sans" charset="0"/>
              </a:rPr>
              <a:t>mejorar</a:t>
            </a:r>
            <a:r>
              <a:rPr lang="en-GB" sz="3200" dirty="0">
                <a:solidFill>
                  <a:schemeClr val="bg1"/>
                </a:solidFill>
                <a:latin typeface="Gill Sans" charset="0"/>
                <a:ea typeface="Gill Sans" charset="0"/>
                <a:cs typeface="Gill Sans" charset="0"/>
              </a:rPr>
              <a:t> el </a:t>
            </a:r>
            <a:r>
              <a:rPr lang="en-GB" sz="3200" b="1" dirty="0" err="1">
                <a:solidFill>
                  <a:schemeClr val="tx1"/>
                </a:solidFill>
                <a:latin typeface="Gill Sans" charset="0"/>
                <a:ea typeface="Gill Sans" charset="0"/>
                <a:cs typeface="Gill Sans" charset="0"/>
              </a:rPr>
              <a:t>valor</a:t>
            </a:r>
            <a:r>
              <a:rPr lang="en-GB" sz="3200" b="1" dirty="0">
                <a:solidFill>
                  <a:schemeClr val="tx1"/>
                </a:solidFill>
                <a:latin typeface="Gill Sans" charset="0"/>
                <a:ea typeface="Gill Sans" charset="0"/>
                <a:cs typeface="Gill Sans" charset="0"/>
              </a:rPr>
              <a:t> y la </a:t>
            </a:r>
            <a:r>
              <a:rPr lang="en-GB" sz="3200" b="1" dirty="0" err="1">
                <a:solidFill>
                  <a:schemeClr val="tx1"/>
                </a:solidFill>
                <a:latin typeface="Gill Sans" charset="0"/>
                <a:ea typeface="Gill Sans" charset="0"/>
                <a:cs typeface="Gill Sans" charset="0"/>
              </a:rPr>
              <a:t>amplitud</a:t>
            </a:r>
            <a:r>
              <a:rPr lang="en-GB" sz="3200" b="1" dirty="0">
                <a:solidFill>
                  <a:schemeClr val="tx1"/>
                </a:solidFill>
                <a:latin typeface="Gill Sans" charset="0"/>
                <a:ea typeface="Gill Sans" charset="0"/>
                <a:cs typeface="Gill Sans" charset="0"/>
              </a:rPr>
              <a:t> </a:t>
            </a:r>
            <a:r>
              <a:rPr lang="en-GB" sz="3200" dirty="0">
                <a:solidFill>
                  <a:schemeClr val="bg1"/>
                </a:solidFill>
                <a:latin typeface="Gill Sans" charset="0"/>
                <a:ea typeface="Gill Sans" charset="0"/>
                <a:cs typeface="Gill Sans" charset="0"/>
              </a:rPr>
              <a:t>de </a:t>
            </a:r>
            <a:r>
              <a:rPr lang="en-GB" sz="3200" dirty="0" err="1">
                <a:solidFill>
                  <a:schemeClr val="bg1"/>
                </a:solidFill>
                <a:latin typeface="Gill Sans" charset="0"/>
                <a:ea typeface="Gill Sans" charset="0"/>
                <a:cs typeface="Gill Sans" charset="0"/>
              </a:rPr>
              <a:t>su</a:t>
            </a:r>
            <a:r>
              <a:rPr lang="en-GB" sz="3200" dirty="0">
                <a:solidFill>
                  <a:schemeClr val="bg1"/>
                </a:solidFill>
                <a:latin typeface="Gill Sans" charset="0"/>
                <a:ea typeface="Gill Sans" charset="0"/>
                <a:cs typeface="Gill Sans" charset="0"/>
              </a:rPr>
              <a:t> </a:t>
            </a:r>
            <a:r>
              <a:rPr lang="en-GB" sz="3200" dirty="0" err="1">
                <a:solidFill>
                  <a:schemeClr val="bg1"/>
                </a:solidFill>
                <a:latin typeface="Gill Sans" charset="0"/>
                <a:ea typeface="Gill Sans" charset="0"/>
                <a:cs typeface="Gill Sans" charset="0"/>
              </a:rPr>
              <a:t>información</a:t>
            </a:r>
            <a:r>
              <a:rPr lang="en-GB" sz="3200" dirty="0">
                <a:solidFill>
                  <a:schemeClr val="bg1"/>
                </a:solidFill>
                <a:latin typeface="Gill Sans" charset="0"/>
                <a:ea typeface="Gill Sans" charset="0"/>
                <a:cs typeface="Gill Sans" charset="0"/>
              </a:rPr>
              <a:t> de </a:t>
            </a:r>
            <a:r>
              <a:rPr lang="en-GB" sz="3200" dirty="0" err="1">
                <a:solidFill>
                  <a:schemeClr val="bg1"/>
                </a:solidFill>
                <a:latin typeface="Gill Sans" charset="0"/>
                <a:ea typeface="Gill Sans" charset="0"/>
                <a:cs typeface="Gill Sans" charset="0"/>
              </a:rPr>
              <a:t>investigación</a:t>
            </a:r>
            <a:r>
              <a:rPr lang="en-GB" sz="3200" dirty="0">
                <a:solidFill>
                  <a:schemeClr val="bg1"/>
                </a:solidFill>
                <a:latin typeface="Gill Sans" charset="0"/>
                <a:ea typeface="Gill Sans" charset="0"/>
                <a:cs typeface="Gill Sans" charset="0"/>
              </a:rPr>
              <a:t>.</a:t>
            </a:r>
          </a:p>
          <a:p>
            <a:pPr marL="0" indent="0" algn="ctr">
              <a:buNone/>
            </a:pPr>
            <a:r>
              <a:rPr lang="en-GB" sz="3200" dirty="0">
                <a:solidFill>
                  <a:schemeClr val="bg1"/>
                </a:solidFill>
                <a:latin typeface="Gill Sans" charset="0"/>
                <a:ea typeface="Gill Sans" charset="0"/>
                <a:cs typeface="Gill Sans" charset="0"/>
              </a:rPr>
              <a:t>Los </a:t>
            </a:r>
            <a:r>
              <a:rPr lang="en-GB" sz="3200" dirty="0" err="1">
                <a:solidFill>
                  <a:schemeClr val="bg1"/>
                </a:solidFill>
                <a:latin typeface="Gill Sans" charset="0"/>
                <a:ea typeface="Gill Sans" charset="0"/>
                <a:cs typeface="Gill Sans" charset="0"/>
              </a:rPr>
              <a:t>identificadores</a:t>
            </a:r>
            <a:r>
              <a:rPr lang="en-GB" sz="3200" dirty="0">
                <a:solidFill>
                  <a:schemeClr val="bg1"/>
                </a:solidFill>
                <a:latin typeface="Gill Sans" charset="0"/>
                <a:ea typeface="Gill Sans" charset="0"/>
                <a:cs typeface="Gill Sans" charset="0"/>
              </a:rPr>
              <a:t> </a:t>
            </a:r>
            <a:r>
              <a:rPr lang="en-GB" sz="3200" dirty="0" err="1">
                <a:solidFill>
                  <a:schemeClr val="bg1"/>
                </a:solidFill>
                <a:latin typeface="Gill Sans" charset="0"/>
                <a:ea typeface="Gill Sans" charset="0"/>
                <a:cs typeface="Gill Sans" charset="0"/>
              </a:rPr>
              <a:t>únicos</a:t>
            </a:r>
            <a:r>
              <a:rPr lang="en-GB" sz="3200" dirty="0">
                <a:solidFill>
                  <a:schemeClr val="bg1"/>
                </a:solidFill>
                <a:latin typeface="Gill Sans" charset="0"/>
                <a:ea typeface="Gill Sans" charset="0"/>
                <a:cs typeface="Gill Sans" charset="0"/>
              </a:rPr>
              <a:t> de </a:t>
            </a:r>
            <a:r>
              <a:rPr lang="en-GB" sz="3200" dirty="0" err="1">
                <a:solidFill>
                  <a:schemeClr val="bg1"/>
                </a:solidFill>
                <a:latin typeface="Gill Sans" charset="0"/>
                <a:ea typeface="Gill Sans" charset="0"/>
                <a:cs typeface="Gill Sans" charset="0"/>
              </a:rPr>
              <a:t>investigadores</a:t>
            </a:r>
            <a:r>
              <a:rPr lang="en-GB" sz="3200" dirty="0">
                <a:solidFill>
                  <a:schemeClr val="bg1"/>
                </a:solidFill>
                <a:latin typeface="Gill Sans" charset="0"/>
                <a:ea typeface="Gill Sans" charset="0"/>
                <a:cs typeface="Gill Sans" charset="0"/>
              </a:rPr>
              <a:t> </a:t>
            </a:r>
            <a:r>
              <a:rPr lang="en-GB" sz="3200" dirty="0" err="1">
                <a:solidFill>
                  <a:schemeClr val="bg1"/>
                </a:solidFill>
                <a:latin typeface="Gill Sans" charset="0"/>
                <a:ea typeface="Gill Sans" charset="0"/>
                <a:cs typeface="Gill Sans" charset="0"/>
              </a:rPr>
              <a:t>tienen</a:t>
            </a:r>
            <a:r>
              <a:rPr lang="en-GB" sz="3200" dirty="0">
                <a:solidFill>
                  <a:schemeClr val="bg1"/>
                </a:solidFill>
                <a:latin typeface="Gill Sans" charset="0"/>
                <a:ea typeface="Gill Sans" charset="0"/>
                <a:cs typeface="Gill Sans" charset="0"/>
              </a:rPr>
              <a:t> el </a:t>
            </a:r>
            <a:r>
              <a:rPr lang="en-GB" sz="3200" dirty="0" err="1">
                <a:solidFill>
                  <a:schemeClr val="bg1"/>
                </a:solidFill>
                <a:latin typeface="Gill Sans" charset="0"/>
                <a:ea typeface="Gill Sans" charset="0"/>
                <a:cs typeface="Gill Sans" charset="0"/>
              </a:rPr>
              <a:t>potencial</a:t>
            </a:r>
            <a:r>
              <a:rPr lang="en-GB" sz="3200" dirty="0">
                <a:solidFill>
                  <a:schemeClr val="bg1"/>
                </a:solidFill>
                <a:latin typeface="Gill Sans" charset="0"/>
                <a:ea typeface="Gill Sans" charset="0"/>
                <a:cs typeface="Gill Sans" charset="0"/>
              </a:rPr>
              <a:t> de </a:t>
            </a:r>
            <a:r>
              <a:rPr lang="en-GB" sz="3200" dirty="0" err="1">
                <a:solidFill>
                  <a:schemeClr val="bg1"/>
                </a:solidFill>
                <a:latin typeface="Gill Sans" charset="0"/>
                <a:ea typeface="Gill Sans" charset="0"/>
                <a:cs typeface="Gill Sans" charset="0"/>
              </a:rPr>
              <a:t>ofrecer</a:t>
            </a:r>
            <a:r>
              <a:rPr lang="en-GB" sz="3200" dirty="0">
                <a:solidFill>
                  <a:schemeClr val="bg1"/>
                </a:solidFill>
                <a:latin typeface="Gill Sans" charset="0"/>
                <a:ea typeface="Gill Sans" charset="0"/>
                <a:cs typeface="Gill Sans" charset="0"/>
              </a:rPr>
              <a:t> un </a:t>
            </a:r>
            <a:r>
              <a:rPr lang="en-GB" sz="3200" b="1" dirty="0" err="1">
                <a:solidFill>
                  <a:schemeClr val="tx1"/>
                </a:solidFill>
                <a:latin typeface="Gill Sans" charset="0"/>
                <a:ea typeface="Gill Sans" charset="0"/>
                <a:cs typeface="Gill Sans" charset="0"/>
              </a:rPr>
              <a:t>reparto</a:t>
            </a:r>
            <a:r>
              <a:rPr lang="en-GB" sz="3200" b="1" dirty="0">
                <a:solidFill>
                  <a:schemeClr val="tx1"/>
                </a:solidFill>
                <a:latin typeface="Gill Sans" charset="0"/>
                <a:ea typeface="Gill Sans" charset="0"/>
                <a:cs typeface="Gill Sans" charset="0"/>
              </a:rPr>
              <a:t> de </a:t>
            </a:r>
            <a:r>
              <a:rPr lang="en-GB" sz="3200" b="1" dirty="0" err="1">
                <a:solidFill>
                  <a:schemeClr val="tx1"/>
                </a:solidFill>
                <a:latin typeface="Gill Sans" charset="0"/>
                <a:ea typeface="Gill Sans" charset="0"/>
                <a:cs typeface="Gill Sans" charset="0"/>
              </a:rPr>
              <a:t>información</a:t>
            </a:r>
            <a:r>
              <a:rPr lang="en-GB" sz="3200" b="1" dirty="0">
                <a:solidFill>
                  <a:schemeClr val="tx1"/>
                </a:solidFill>
                <a:latin typeface="Gill Sans" charset="0"/>
                <a:ea typeface="Gill Sans" charset="0"/>
                <a:cs typeface="Gill Sans" charset="0"/>
              </a:rPr>
              <a:t> </a:t>
            </a:r>
            <a:r>
              <a:rPr lang="en-GB" sz="3200" b="1" dirty="0" err="1">
                <a:solidFill>
                  <a:schemeClr val="tx1"/>
                </a:solidFill>
                <a:latin typeface="Gill Sans" charset="0"/>
                <a:ea typeface="Gill Sans" charset="0"/>
                <a:cs typeface="Gill Sans" charset="0"/>
              </a:rPr>
              <a:t>racionalizado</a:t>
            </a:r>
            <a:r>
              <a:rPr lang="en-GB" sz="3200" dirty="0">
                <a:solidFill>
                  <a:schemeClr val="bg1"/>
                </a:solidFill>
                <a:latin typeface="Gill Sans" charset="0"/>
                <a:ea typeface="Gill Sans" charset="0"/>
                <a:cs typeface="Gill Sans" charset="0"/>
              </a:rPr>
              <a:t> y de </a:t>
            </a:r>
            <a:r>
              <a:rPr lang="en-GB" sz="3200" dirty="0" err="1">
                <a:solidFill>
                  <a:schemeClr val="bg1"/>
                </a:solidFill>
                <a:latin typeface="Gill Sans" charset="0"/>
                <a:ea typeface="Gill Sans" charset="0"/>
                <a:cs typeface="Gill Sans" charset="0"/>
              </a:rPr>
              <a:t>ofrecer</a:t>
            </a:r>
            <a:r>
              <a:rPr lang="en-GB" sz="3200" dirty="0">
                <a:solidFill>
                  <a:schemeClr val="bg1"/>
                </a:solidFill>
                <a:latin typeface="Gill Sans" charset="0"/>
                <a:ea typeface="Gill Sans" charset="0"/>
                <a:cs typeface="Gill Sans" charset="0"/>
              </a:rPr>
              <a:t> </a:t>
            </a:r>
            <a:r>
              <a:rPr lang="en-GB" sz="3200" b="1" dirty="0" err="1">
                <a:solidFill>
                  <a:schemeClr val="tx1"/>
                </a:solidFill>
                <a:latin typeface="Gill Sans" charset="0"/>
                <a:ea typeface="Gill Sans" charset="0"/>
                <a:cs typeface="Gill Sans" charset="0"/>
              </a:rPr>
              <a:t>transparencia</a:t>
            </a:r>
            <a:r>
              <a:rPr lang="en-GB" sz="3200" dirty="0">
                <a:solidFill>
                  <a:schemeClr val="bg1"/>
                </a:solidFill>
                <a:latin typeface="Gill Sans" charset="0"/>
                <a:ea typeface="Gill Sans" charset="0"/>
                <a:cs typeface="Gill Sans" charset="0"/>
              </a:rPr>
              <a:t> a la </a:t>
            </a:r>
            <a:r>
              <a:rPr lang="en-GB" sz="3200" dirty="0" err="1">
                <a:solidFill>
                  <a:schemeClr val="bg1"/>
                </a:solidFill>
                <a:latin typeface="Gill Sans" charset="0"/>
                <a:ea typeface="Gill Sans" charset="0"/>
                <a:cs typeface="Gill Sans" charset="0"/>
              </a:rPr>
              <a:t>creación</a:t>
            </a:r>
            <a:r>
              <a:rPr lang="en-GB" sz="3200" dirty="0">
                <a:solidFill>
                  <a:schemeClr val="bg1"/>
                </a:solidFill>
                <a:latin typeface="Gill Sans" charset="0"/>
                <a:ea typeface="Gill Sans" charset="0"/>
                <a:cs typeface="Gill Sans" charset="0"/>
              </a:rPr>
              <a:t> y a la </a:t>
            </a:r>
            <a:r>
              <a:rPr lang="en-GB" sz="3200" dirty="0" err="1">
                <a:solidFill>
                  <a:schemeClr val="bg1"/>
                </a:solidFill>
                <a:latin typeface="Gill Sans" charset="0"/>
                <a:ea typeface="Gill Sans" charset="0"/>
                <a:cs typeface="Gill Sans" charset="0"/>
              </a:rPr>
              <a:t>reutilización</a:t>
            </a:r>
            <a:r>
              <a:rPr lang="en-GB" sz="3200" dirty="0">
                <a:solidFill>
                  <a:schemeClr val="bg1"/>
                </a:solidFill>
                <a:latin typeface="Gill Sans" charset="0"/>
                <a:ea typeface="Gill Sans" charset="0"/>
                <a:cs typeface="Gill Sans" charset="0"/>
              </a:rPr>
              <a:t> de </a:t>
            </a:r>
            <a:r>
              <a:rPr lang="en-GB" sz="3200" dirty="0" err="1">
                <a:solidFill>
                  <a:schemeClr val="bg1"/>
                </a:solidFill>
                <a:latin typeface="Gill Sans" charset="0"/>
                <a:ea typeface="Gill Sans" charset="0"/>
                <a:cs typeface="Gill Sans" charset="0"/>
              </a:rPr>
              <a:t>esa</a:t>
            </a:r>
            <a:r>
              <a:rPr lang="en-GB" sz="3200" dirty="0">
                <a:solidFill>
                  <a:schemeClr val="bg1"/>
                </a:solidFill>
                <a:latin typeface="Gill Sans" charset="0"/>
                <a:ea typeface="Gill Sans" charset="0"/>
                <a:cs typeface="Gill Sans" charset="0"/>
              </a:rPr>
              <a:t> </a:t>
            </a:r>
            <a:r>
              <a:rPr lang="en-GB" sz="3200" dirty="0" err="1">
                <a:solidFill>
                  <a:schemeClr val="bg1"/>
                </a:solidFill>
                <a:latin typeface="Gill Sans" charset="0"/>
                <a:ea typeface="Gill Sans" charset="0"/>
                <a:cs typeface="Gill Sans" charset="0"/>
              </a:rPr>
              <a:t>información</a:t>
            </a:r>
            <a:r>
              <a:rPr lang="en-GB" sz="3200" dirty="0">
                <a:solidFill>
                  <a:schemeClr val="bg1"/>
                </a:solidFill>
                <a:latin typeface="Gill Sans" charset="0"/>
                <a:ea typeface="Gill Sans" charset="0"/>
                <a:cs typeface="Gill Sans" charset="0"/>
              </a:rPr>
              <a:t>.</a:t>
            </a:r>
          </a:p>
          <a:p>
            <a:pPr marL="0" indent="0" algn="ctr">
              <a:buNone/>
            </a:pPr>
            <a:r>
              <a:rPr lang="en-GB" sz="3200" dirty="0">
                <a:solidFill>
                  <a:schemeClr val="bg1"/>
                </a:solidFill>
                <a:latin typeface="Gill Sans" charset="0"/>
                <a:ea typeface="Gill Sans" charset="0"/>
                <a:cs typeface="Gill Sans" charset="0"/>
              </a:rPr>
              <a:t>ORCID </a:t>
            </a:r>
            <a:r>
              <a:rPr lang="en-GB" sz="3200" dirty="0" err="1">
                <a:solidFill>
                  <a:schemeClr val="bg1"/>
                </a:solidFill>
                <a:latin typeface="Gill Sans" charset="0"/>
                <a:ea typeface="Gill Sans" charset="0"/>
                <a:cs typeface="Gill Sans" charset="0"/>
              </a:rPr>
              <a:t>seguirá</a:t>
            </a:r>
            <a:r>
              <a:rPr lang="en-GB" sz="3200" dirty="0">
                <a:solidFill>
                  <a:schemeClr val="bg1"/>
                </a:solidFill>
                <a:latin typeface="Gill Sans" charset="0"/>
                <a:ea typeface="Gill Sans" charset="0"/>
                <a:cs typeface="Gill Sans" charset="0"/>
              </a:rPr>
              <a:t> </a:t>
            </a:r>
            <a:r>
              <a:rPr lang="en-GB" sz="3200" dirty="0" err="1">
                <a:solidFill>
                  <a:schemeClr val="bg1"/>
                </a:solidFill>
                <a:latin typeface="Gill Sans" charset="0"/>
                <a:ea typeface="Gill Sans" charset="0"/>
                <a:cs typeface="Gill Sans" charset="0"/>
              </a:rPr>
              <a:t>apoyando</a:t>
            </a:r>
            <a:r>
              <a:rPr lang="en-GB" sz="3200" dirty="0">
                <a:solidFill>
                  <a:schemeClr val="bg1"/>
                </a:solidFill>
                <a:latin typeface="Gill Sans" charset="0"/>
                <a:ea typeface="Gill Sans" charset="0"/>
                <a:cs typeface="Gill Sans" charset="0"/>
              </a:rPr>
              <a:t> a CONCYTEC </a:t>
            </a:r>
            <a:r>
              <a:rPr lang="en-GB" sz="3200" dirty="0" err="1">
                <a:solidFill>
                  <a:schemeClr val="bg1"/>
                </a:solidFill>
                <a:latin typeface="Gill Sans" charset="0"/>
                <a:ea typeface="Gill Sans" charset="0"/>
                <a:cs typeface="Gill Sans" charset="0"/>
              </a:rPr>
              <a:t>en</a:t>
            </a:r>
            <a:r>
              <a:rPr lang="en-GB" sz="3200" dirty="0">
                <a:solidFill>
                  <a:schemeClr val="bg1"/>
                </a:solidFill>
                <a:latin typeface="Gill Sans" charset="0"/>
                <a:ea typeface="Gill Sans" charset="0"/>
                <a:cs typeface="Gill Sans" charset="0"/>
              </a:rPr>
              <a:t> </a:t>
            </a:r>
            <a:r>
              <a:rPr lang="en-GB" sz="3200" dirty="0" err="1">
                <a:solidFill>
                  <a:schemeClr val="bg1"/>
                </a:solidFill>
                <a:latin typeface="Gill Sans" charset="0"/>
                <a:ea typeface="Gill Sans" charset="0"/>
                <a:cs typeface="Gill Sans" charset="0"/>
              </a:rPr>
              <a:t>su</a:t>
            </a:r>
            <a:r>
              <a:rPr lang="en-GB" sz="3200" dirty="0">
                <a:solidFill>
                  <a:schemeClr val="bg1"/>
                </a:solidFill>
                <a:latin typeface="Gill Sans" charset="0"/>
                <a:ea typeface="Gill Sans" charset="0"/>
                <a:cs typeface="Gill Sans" charset="0"/>
              </a:rPr>
              <a:t> </a:t>
            </a:r>
            <a:r>
              <a:rPr lang="en-GB" sz="3200" dirty="0" err="1">
                <a:solidFill>
                  <a:schemeClr val="bg1"/>
                </a:solidFill>
                <a:latin typeface="Gill Sans" charset="0"/>
                <a:ea typeface="Gill Sans" charset="0"/>
                <a:cs typeface="Gill Sans" charset="0"/>
              </a:rPr>
              <a:t>proyecto</a:t>
            </a:r>
            <a:r>
              <a:rPr lang="en-GB" sz="3200" dirty="0">
                <a:solidFill>
                  <a:schemeClr val="bg1"/>
                </a:solidFill>
                <a:latin typeface="Gill Sans" charset="0"/>
                <a:ea typeface="Gill Sans" charset="0"/>
                <a:cs typeface="Gill Sans" charset="0"/>
              </a:rPr>
              <a:t> de </a:t>
            </a:r>
            <a:r>
              <a:rPr lang="en-GB" sz="3200" dirty="0" err="1">
                <a:solidFill>
                  <a:schemeClr val="bg1"/>
                </a:solidFill>
                <a:latin typeface="Gill Sans" charset="0"/>
                <a:ea typeface="Gill Sans" charset="0"/>
                <a:cs typeface="Gill Sans" charset="0"/>
              </a:rPr>
              <a:t>trabajar</a:t>
            </a:r>
            <a:r>
              <a:rPr lang="en-GB" sz="3200" dirty="0">
                <a:solidFill>
                  <a:schemeClr val="bg1"/>
                </a:solidFill>
                <a:latin typeface="Gill Sans" charset="0"/>
                <a:ea typeface="Gill Sans" charset="0"/>
                <a:cs typeface="Gill Sans" charset="0"/>
              </a:rPr>
              <a:t> con </a:t>
            </a:r>
            <a:r>
              <a:rPr lang="en-GB" sz="3200" dirty="0" err="1">
                <a:solidFill>
                  <a:schemeClr val="bg1"/>
                </a:solidFill>
                <a:latin typeface="Gill Sans" charset="0"/>
                <a:ea typeface="Gill Sans" charset="0"/>
                <a:cs typeface="Gill Sans" charset="0"/>
              </a:rPr>
              <a:t>datos</a:t>
            </a:r>
            <a:r>
              <a:rPr lang="en-GB" sz="3200" dirty="0">
                <a:solidFill>
                  <a:schemeClr val="bg1"/>
                </a:solidFill>
                <a:latin typeface="Gill Sans" charset="0"/>
                <a:ea typeface="Gill Sans" charset="0"/>
                <a:cs typeface="Gill Sans" charset="0"/>
              </a:rPr>
              <a:t> de </a:t>
            </a:r>
            <a:r>
              <a:rPr lang="en-GB" sz="3200" dirty="0" err="1">
                <a:solidFill>
                  <a:schemeClr val="bg1"/>
                </a:solidFill>
                <a:latin typeface="Gill Sans" charset="0"/>
                <a:ea typeface="Gill Sans" charset="0"/>
                <a:cs typeface="Gill Sans" charset="0"/>
              </a:rPr>
              <a:t>mejor</a:t>
            </a:r>
            <a:r>
              <a:rPr lang="en-GB" sz="3200" dirty="0">
                <a:solidFill>
                  <a:schemeClr val="bg1"/>
                </a:solidFill>
                <a:latin typeface="Gill Sans" charset="0"/>
                <a:ea typeface="Gill Sans" charset="0"/>
                <a:cs typeface="Gill Sans" charset="0"/>
              </a:rPr>
              <a:t> </a:t>
            </a:r>
            <a:r>
              <a:rPr lang="en-GB" sz="3200" dirty="0" err="1">
                <a:solidFill>
                  <a:schemeClr val="bg1"/>
                </a:solidFill>
                <a:latin typeface="Gill Sans" charset="0"/>
                <a:ea typeface="Gill Sans" charset="0"/>
                <a:cs typeface="Gill Sans" charset="0"/>
              </a:rPr>
              <a:t>calidad</a:t>
            </a:r>
            <a:r>
              <a:rPr lang="en-GB" sz="3200" dirty="0">
                <a:solidFill>
                  <a:schemeClr val="bg1"/>
                </a:solidFill>
                <a:latin typeface="Gill Sans" charset="0"/>
                <a:ea typeface="Gill Sans" charset="0"/>
                <a:cs typeface="Gill Sans" charset="0"/>
              </a:rPr>
              <a:t> </a:t>
            </a:r>
            <a:r>
              <a:rPr lang="en-GB" sz="3200" dirty="0" err="1">
                <a:solidFill>
                  <a:schemeClr val="bg1"/>
                </a:solidFill>
                <a:latin typeface="Gill Sans" charset="0"/>
                <a:ea typeface="Gill Sans" charset="0"/>
                <a:cs typeface="Gill Sans" charset="0"/>
              </a:rPr>
              <a:t>sobre</a:t>
            </a:r>
            <a:r>
              <a:rPr lang="en-GB" sz="3200" dirty="0">
                <a:solidFill>
                  <a:schemeClr val="bg1"/>
                </a:solidFill>
                <a:latin typeface="Gill Sans" charset="0"/>
                <a:ea typeface="Gill Sans" charset="0"/>
                <a:cs typeface="Gill Sans" charset="0"/>
              </a:rPr>
              <a:t> sus </a:t>
            </a:r>
            <a:r>
              <a:rPr lang="en-GB" sz="3200" dirty="0" err="1">
                <a:solidFill>
                  <a:schemeClr val="bg1"/>
                </a:solidFill>
                <a:latin typeface="Gill Sans" charset="0"/>
                <a:ea typeface="Gill Sans" charset="0"/>
                <a:cs typeface="Gill Sans" charset="0"/>
              </a:rPr>
              <a:t>investigadores</a:t>
            </a:r>
            <a:r>
              <a:rPr lang="en-GB" sz="3200" dirty="0">
                <a:solidFill>
                  <a:schemeClr val="bg1"/>
                </a:solidFill>
                <a:latin typeface="Gill Sans" charset="0"/>
                <a:ea typeface="Gill Sans" charset="0"/>
                <a:cs typeface="Gill Sans" charset="0"/>
              </a:rPr>
              <a:t> y sus </a:t>
            </a:r>
            <a:r>
              <a:rPr lang="en-GB" sz="3200" dirty="0" err="1">
                <a:solidFill>
                  <a:schemeClr val="bg1"/>
                </a:solidFill>
                <a:latin typeface="Gill Sans" charset="0"/>
                <a:ea typeface="Gill Sans" charset="0"/>
                <a:cs typeface="Gill Sans" charset="0"/>
              </a:rPr>
              <a:t>actividades</a:t>
            </a:r>
            <a:r>
              <a:rPr lang="en-GB" sz="3200" dirty="0">
                <a:solidFill>
                  <a:schemeClr val="bg1"/>
                </a:solidFill>
                <a:latin typeface="Gill Sans" charset="0"/>
                <a:ea typeface="Gill Sans" charset="0"/>
                <a:cs typeface="Gill Sans" charset="0"/>
              </a:rPr>
              <a:t> de </a:t>
            </a:r>
            <a:r>
              <a:rPr lang="en-GB" sz="3200" dirty="0" err="1">
                <a:solidFill>
                  <a:schemeClr val="bg1"/>
                </a:solidFill>
                <a:latin typeface="Gill Sans" charset="0"/>
                <a:ea typeface="Gill Sans" charset="0"/>
                <a:cs typeface="Gill Sans" charset="0"/>
              </a:rPr>
              <a:t>investigación</a:t>
            </a:r>
            <a:endParaRPr lang="en-GB" sz="3200" dirty="0">
              <a:solidFill>
                <a:schemeClr val="bg1"/>
              </a:solidFill>
              <a:latin typeface="Gill Sans" charset="0"/>
              <a:ea typeface="Gill Sans" charset="0"/>
              <a:cs typeface="Gill Sans" charset="0"/>
            </a:endParaRPr>
          </a:p>
        </p:txBody>
      </p:sp>
    </p:spTree>
    <p:extLst>
      <p:ext uri="{BB962C8B-B14F-4D97-AF65-F5344CB8AC3E}">
        <p14:creationId xmlns:p14="http://schemas.microsoft.com/office/powerpoint/2010/main" val="8388644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63834" y="504827"/>
            <a:ext cx="463973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srgbClr val="58595B"/>
                </a:solidFill>
                <a:effectLst/>
                <a:uLnTx/>
                <a:uFillTx/>
                <a:latin typeface="Gill Sans MT" charset="0"/>
                <a:ea typeface="Gill Sans MT" charset="0"/>
                <a:cs typeface="Gill Sans MT" charset="0"/>
              </a:rPr>
              <a:t>Pase</a:t>
            </a:r>
            <a:r>
              <a:rPr kumimoji="0" lang="en-US" sz="2800" b="0" i="0" u="none" strike="noStrike" kern="1200" cap="none" spc="0" normalizeH="0" baseline="0" noProof="0">
                <a:ln>
                  <a:noFill/>
                </a:ln>
                <a:solidFill>
                  <a:srgbClr val="58595B"/>
                </a:solidFill>
                <a:effectLst/>
                <a:uLnTx/>
                <a:uFillTx/>
                <a:latin typeface="Gill Sans MT" charset="0"/>
                <a:ea typeface="Gill Sans MT" charset="0"/>
                <a:cs typeface="Gill Sans MT" charset="0"/>
              </a:rPr>
              <a:t> </a:t>
            </a:r>
            <a:r>
              <a:rPr kumimoji="0" lang="en-US" sz="2800" b="0" i="0" u="none" strike="noStrike" kern="1200" cap="none" spc="0" normalizeH="0" baseline="0" noProof="0" err="1">
                <a:ln>
                  <a:noFill/>
                </a:ln>
                <a:solidFill>
                  <a:srgbClr val="58595B"/>
                </a:solidFill>
                <a:effectLst/>
                <a:uLnTx/>
                <a:uFillTx/>
                <a:latin typeface="Gill Sans MT" charset="0"/>
                <a:ea typeface="Gill Sans MT" charset="0"/>
                <a:cs typeface="Gill Sans MT" charset="0"/>
              </a:rPr>
              <a:t>más</a:t>
            </a:r>
            <a:r>
              <a:rPr kumimoji="0" lang="en-US" sz="2800" b="0" i="0" u="none" strike="noStrike" kern="1200" cap="none" spc="0" normalizeH="0" baseline="0" noProof="0">
                <a:ln>
                  <a:noFill/>
                </a:ln>
                <a:solidFill>
                  <a:srgbClr val="58595B"/>
                </a:solidFill>
                <a:effectLst/>
                <a:uLnTx/>
                <a:uFillTx/>
                <a:latin typeface="Gill Sans MT" charset="0"/>
                <a:ea typeface="Gill Sans MT" charset="0"/>
                <a:cs typeface="Gill Sans MT" charset="0"/>
              </a:rPr>
              <a:t> </a:t>
            </a:r>
            <a:r>
              <a:rPr kumimoji="0" lang="en-US" sz="2800" b="0" i="0" u="none" strike="noStrike" kern="1200" cap="none" spc="0" normalizeH="0" baseline="0" noProof="0" err="1">
                <a:ln>
                  <a:noFill/>
                </a:ln>
                <a:solidFill>
                  <a:srgbClr val="58595B"/>
                </a:solidFill>
                <a:effectLst/>
                <a:uLnTx/>
                <a:uFillTx/>
                <a:latin typeface="Gill Sans MT" charset="0"/>
                <a:ea typeface="Gill Sans MT" charset="0"/>
                <a:cs typeface="Gill Sans MT" charset="0"/>
              </a:rPr>
              <a:t>tiempo</a:t>
            </a:r>
            <a:r>
              <a:rPr kumimoji="0" lang="en-US" sz="2800" b="0" i="0" u="none" strike="noStrike" kern="1200" cap="none" spc="0" normalizeH="0" baseline="0" noProof="0">
                <a:ln>
                  <a:noFill/>
                </a:ln>
                <a:solidFill>
                  <a:srgbClr val="58595B"/>
                </a:solidFill>
                <a:effectLst/>
                <a:uLnTx/>
                <a:uFillTx/>
                <a:latin typeface="Gill Sans MT" charset="0"/>
                <a:ea typeface="Gill Sans MT" charset="0"/>
                <a:cs typeface="Gill Sans MT" charset="0"/>
              </a:rPr>
              <a:t> </a:t>
            </a:r>
            <a:r>
              <a:rPr kumimoji="0" lang="en-US" sz="2800" b="0" i="0" u="none" strike="noStrike" kern="1200" cap="none" spc="0" normalizeH="0" baseline="0" noProof="0" err="1">
                <a:ln>
                  <a:noFill/>
                </a:ln>
                <a:solidFill>
                  <a:srgbClr val="58595B"/>
                </a:solidFill>
                <a:effectLst/>
                <a:uLnTx/>
                <a:uFillTx/>
                <a:latin typeface="Gill Sans MT" charset="0"/>
                <a:ea typeface="Gill Sans MT" charset="0"/>
                <a:cs typeface="Gill Sans MT" charset="0"/>
              </a:rPr>
              <a:t>haciendo</a:t>
            </a:r>
            <a:r>
              <a:rPr kumimoji="0" lang="en-US" sz="2800" b="0" i="0" u="none" strike="noStrike" kern="1200" cap="none" spc="0" normalizeH="0" baseline="0" noProof="0">
                <a:ln>
                  <a:noFill/>
                </a:ln>
                <a:solidFill>
                  <a:srgbClr val="58595B"/>
                </a:solidFill>
                <a:effectLst/>
                <a:uLnTx/>
                <a:uFillTx/>
                <a:latin typeface="Gill Sans MT" charset="0"/>
                <a:ea typeface="Gill Sans MT" charset="0"/>
                <a:cs typeface="Gill Sans MT" charset="0"/>
              </a:rPr>
              <a:t> </a:t>
            </a:r>
            <a:r>
              <a:rPr kumimoji="0" lang="en-US" sz="2800" b="0" i="0" u="none" strike="noStrike" kern="1200" cap="none" spc="0" normalizeH="0" baseline="0" noProof="0" err="1">
                <a:ln>
                  <a:noFill/>
                </a:ln>
                <a:solidFill>
                  <a:srgbClr val="58595B"/>
                </a:solidFill>
                <a:effectLst/>
                <a:uLnTx/>
                <a:uFillTx/>
                <a:latin typeface="Gill Sans MT" charset="0"/>
                <a:ea typeface="Gill Sans MT" charset="0"/>
                <a:cs typeface="Gill Sans MT" charset="0"/>
              </a:rPr>
              <a:t>contribuciones</a:t>
            </a:r>
            <a:r>
              <a:rPr kumimoji="0" lang="en-US" sz="2800" b="0" i="0" u="none" strike="noStrike" kern="1200" cap="none" spc="0" normalizeH="0" baseline="0" noProof="0">
                <a:ln>
                  <a:noFill/>
                </a:ln>
                <a:solidFill>
                  <a:srgbClr val="58595B"/>
                </a:solidFill>
                <a:effectLst/>
                <a:uLnTx/>
                <a:uFillTx/>
                <a:latin typeface="Gill Sans MT" charset="0"/>
                <a:ea typeface="Gill Sans MT" charset="0"/>
                <a:cs typeface="Gill Sans MT" charset="0"/>
              </a:rPr>
              <a:t> y </a:t>
            </a:r>
            <a:r>
              <a:rPr kumimoji="0" lang="en-US" sz="2800" b="0" i="0" u="none" strike="noStrike" kern="1200" cap="none" spc="0" normalizeH="0" baseline="0" noProof="0" err="1">
                <a:ln>
                  <a:noFill/>
                </a:ln>
                <a:solidFill>
                  <a:srgbClr val="58595B"/>
                </a:solidFill>
                <a:effectLst/>
                <a:uLnTx/>
                <a:uFillTx/>
                <a:latin typeface="Gill Sans MT" charset="0"/>
                <a:ea typeface="Gill Sans MT" charset="0"/>
                <a:cs typeface="Gill Sans MT" charset="0"/>
              </a:rPr>
              <a:t>menos</a:t>
            </a:r>
            <a:r>
              <a:rPr kumimoji="0" lang="en-US" sz="2800" b="0" i="0" u="none" strike="noStrike" kern="1200" cap="none" spc="0" normalizeH="0" baseline="0" noProof="0">
                <a:ln>
                  <a:noFill/>
                </a:ln>
                <a:solidFill>
                  <a:srgbClr val="58595B"/>
                </a:solidFill>
                <a:effectLst/>
                <a:uLnTx/>
                <a:uFillTx/>
                <a:latin typeface="Gill Sans MT" charset="0"/>
                <a:ea typeface="Gill Sans MT" charset="0"/>
                <a:cs typeface="Gill Sans MT" charset="0"/>
              </a:rPr>
              <a:t> </a:t>
            </a:r>
            <a:r>
              <a:rPr kumimoji="0" lang="en-US" sz="2800" b="0" i="0" u="none" strike="noStrike" kern="1200" cap="none" spc="0" normalizeH="0" baseline="0" noProof="0" err="1">
                <a:ln>
                  <a:noFill/>
                </a:ln>
                <a:solidFill>
                  <a:srgbClr val="58595B"/>
                </a:solidFill>
                <a:effectLst/>
                <a:uLnTx/>
                <a:uFillTx/>
                <a:latin typeface="Gill Sans MT" charset="0"/>
                <a:ea typeface="Gill Sans MT" charset="0"/>
                <a:cs typeface="Gill Sans MT" charset="0"/>
              </a:rPr>
              <a:t>tiempo</a:t>
            </a:r>
            <a:r>
              <a:rPr kumimoji="0" lang="en-US" sz="2800" b="0" i="0" u="none" strike="noStrike" kern="1200" cap="none" spc="0" normalizeH="0" baseline="0" noProof="0">
                <a:ln>
                  <a:noFill/>
                </a:ln>
                <a:solidFill>
                  <a:srgbClr val="58595B"/>
                </a:solidFill>
                <a:effectLst/>
                <a:uLnTx/>
                <a:uFillTx/>
                <a:latin typeface="Gill Sans MT" charset="0"/>
                <a:ea typeface="Gill Sans MT" charset="0"/>
                <a:cs typeface="Gill Sans MT" charset="0"/>
              </a:rPr>
              <a:t> </a:t>
            </a:r>
            <a:r>
              <a:rPr kumimoji="0" lang="en-US" sz="2800" b="0" i="0" u="none" strike="noStrike" kern="1200" cap="none" spc="0" normalizeH="0" baseline="0" noProof="0" err="1">
                <a:ln>
                  <a:noFill/>
                </a:ln>
                <a:solidFill>
                  <a:srgbClr val="58595B"/>
                </a:solidFill>
                <a:effectLst/>
                <a:uLnTx/>
                <a:uFillTx/>
                <a:latin typeface="Gill Sans MT" charset="0"/>
                <a:ea typeface="Gill Sans MT" charset="0"/>
                <a:cs typeface="Gill Sans MT" charset="0"/>
              </a:rPr>
              <a:t>administrándolas</a:t>
            </a:r>
            <a:endParaRPr kumimoji="0" lang="en-US" sz="2800" b="0" i="0" u="none" strike="noStrike" kern="1200" cap="none" spc="0" normalizeH="0" baseline="0" noProof="0">
              <a:ln>
                <a:noFill/>
              </a:ln>
              <a:solidFill>
                <a:srgbClr val="A6CE38"/>
              </a:solidFill>
              <a:effectLst/>
              <a:uLnTx/>
              <a:uFillTx/>
              <a:latin typeface="Gill Sans MT" charset="0"/>
              <a:ea typeface="Gill Sans MT" charset="0"/>
              <a:cs typeface="Gill Sans MT" charset="0"/>
            </a:endParaRPr>
          </a:p>
        </p:txBody>
      </p:sp>
      <p:pic>
        <p:nvPicPr>
          <p:cNvPr id="9" name="Picture 8"/>
          <p:cNvPicPr>
            <a:picLocks noChangeAspect="1"/>
          </p:cNvPicPr>
          <p:nvPr/>
        </p:nvPicPr>
        <p:blipFill>
          <a:blip r:embed="rId2"/>
          <a:stretch>
            <a:fillRect/>
          </a:stretch>
        </p:blipFill>
        <p:spPr>
          <a:xfrm>
            <a:off x="1620868" y="962137"/>
            <a:ext cx="3958100" cy="5012267"/>
          </a:xfrm>
          <a:prstGeom prst="rect">
            <a:avLst/>
          </a:prstGeom>
        </p:spPr>
      </p:pic>
      <p:sp>
        <p:nvSpPr>
          <p:cNvPr id="10" name="TextBox 9"/>
          <p:cNvSpPr txBox="1"/>
          <p:nvPr/>
        </p:nvSpPr>
        <p:spPr>
          <a:xfrm>
            <a:off x="7800532" y="1889822"/>
            <a:ext cx="31055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A6CE38"/>
                </a:solidFill>
                <a:effectLst/>
                <a:uLnTx/>
                <a:uFillTx/>
                <a:latin typeface="Gill Sans MT" charset="0"/>
                <a:ea typeface="Gill Sans MT" charset="0"/>
                <a:cs typeface="Gill Sans MT" charset="0"/>
              </a:rPr>
              <a:t>orcid.org</a:t>
            </a:r>
            <a:r>
              <a:rPr kumimoji="0" lang="en-US" sz="2800" b="1" i="0" u="none" strike="noStrike" kern="1200" cap="none" spc="0" normalizeH="0" baseline="0" noProof="0">
                <a:ln>
                  <a:noFill/>
                </a:ln>
                <a:solidFill>
                  <a:srgbClr val="A6CE38"/>
                </a:solidFill>
                <a:effectLst/>
                <a:uLnTx/>
                <a:uFillTx/>
                <a:latin typeface="Gill Sans MT" charset="0"/>
                <a:ea typeface="Gill Sans MT" charset="0"/>
                <a:cs typeface="Gill Sans MT" charset="0"/>
              </a:rPr>
              <a:t>/register</a:t>
            </a:r>
          </a:p>
        </p:txBody>
      </p:sp>
      <p:sp>
        <p:nvSpPr>
          <p:cNvPr id="8" name="Shape 663">
            <a:extLst>
              <a:ext uri="{FF2B5EF4-FFF2-40B4-BE49-F238E27FC236}">
                <a16:creationId xmlns:a16="http://schemas.microsoft.com/office/drawing/2014/main" id="{71E469BA-48AC-FF40-9154-B7BB7BF87318}"/>
              </a:ext>
            </a:extLst>
          </p:cNvPr>
          <p:cNvSpPr txBox="1"/>
          <p:nvPr/>
        </p:nvSpPr>
        <p:spPr>
          <a:xfrm>
            <a:off x="6096000" y="4606104"/>
            <a:ext cx="5203603" cy="1368300"/>
          </a:xfrm>
          <a:prstGeom prst="rect">
            <a:avLst/>
          </a:prstGeom>
          <a:noFill/>
          <a:ln>
            <a:noFill/>
          </a:ln>
        </p:spPr>
        <p:txBody>
          <a:bodyPr spcFirstLastPara="1" wrap="square" lIns="0" tIns="45700" rIns="0" bIns="45700" anchor="t" anchorCtr="0">
            <a:noAutofit/>
          </a:bodyPr>
          <a:lstStyle/>
          <a:p>
            <a:pPr marL="0" marR="0" lvl="0" indent="0" algn="r" defTabSz="914400" rtl="0" eaLnBrk="1" fontAlgn="auto" latinLnBrk="0" hangingPunct="1">
              <a:lnSpc>
                <a:spcPct val="80000"/>
              </a:lnSpc>
              <a:spcBef>
                <a:spcPts val="0"/>
              </a:spcBef>
              <a:spcAft>
                <a:spcPts val="0"/>
              </a:spcAft>
              <a:buClr>
                <a:srgbClr val="328CAF"/>
              </a:buClr>
              <a:buSzTx/>
              <a:buFont typeface="Arial"/>
              <a:buNone/>
              <a:tabLst/>
              <a:defRPr/>
            </a:pPr>
            <a:r>
              <a:rPr kumimoji="0" lang="pt-BR" sz="2800" b="1" i="0" u="none" strike="noStrike" kern="1200" cap="none" spc="0" normalizeH="0" baseline="0" noProof="0">
                <a:ln>
                  <a:noFill/>
                </a:ln>
                <a:solidFill>
                  <a:srgbClr val="A6CE38"/>
                </a:solidFill>
                <a:effectLst/>
                <a:uLnTx/>
                <a:uFillTx/>
                <a:latin typeface="Calibri"/>
                <a:ea typeface="Calibri"/>
                <a:cs typeface="Calibri"/>
                <a:sym typeface="Calibri"/>
              </a:rPr>
              <a:t>Ana </a:t>
            </a:r>
            <a:r>
              <a:rPr kumimoji="0" lang="pt-BR" sz="2800" b="1" i="0" u="none" strike="noStrike" kern="1200" cap="none" spc="0" normalizeH="0" baseline="0" noProof="0" err="1">
                <a:ln>
                  <a:noFill/>
                </a:ln>
                <a:solidFill>
                  <a:srgbClr val="A6CE38"/>
                </a:solidFill>
                <a:effectLst/>
                <a:uLnTx/>
                <a:uFillTx/>
                <a:latin typeface="Calibri"/>
                <a:ea typeface="Calibri"/>
                <a:cs typeface="Calibri"/>
                <a:sym typeface="Calibri"/>
              </a:rPr>
              <a:t>Heredia</a:t>
            </a:r>
            <a:endParaRPr kumimoji="0" sz="2800" b="0" i="0" u="none" strike="noStrike" kern="1200" cap="none" spc="0" normalizeH="0" baseline="0" noProof="0">
              <a:ln>
                <a:noFill/>
              </a:ln>
              <a:solidFill>
                <a:srgbClr val="A6CE38"/>
              </a:solidFill>
              <a:effectLst/>
              <a:uLnTx/>
              <a:uFillTx/>
              <a:latin typeface="Calibri" panose="020F0502020204030204"/>
              <a:ea typeface="+mn-ea"/>
              <a:cs typeface="+mn-cs"/>
            </a:endParaRPr>
          </a:p>
          <a:p>
            <a:pPr marL="0" marR="0" lvl="0" indent="0" algn="r" defTabSz="914400" rtl="0" eaLnBrk="1" fontAlgn="auto" latinLnBrk="0" hangingPunct="1">
              <a:lnSpc>
                <a:spcPct val="80000"/>
              </a:lnSpc>
              <a:spcBef>
                <a:spcPts val="448"/>
              </a:spcBef>
              <a:spcAft>
                <a:spcPts val="0"/>
              </a:spcAft>
              <a:buClr>
                <a:srgbClr val="328CAF"/>
              </a:buClr>
              <a:buSzTx/>
              <a:buFont typeface="Arial"/>
              <a:buNone/>
              <a:tabLst/>
              <a:defRPr/>
            </a:pPr>
            <a:r>
              <a:rPr kumimoji="0" lang="en-US" sz="2000" b="0" i="0" u="none" strike="noStrike" kern="1200" cap="none" spc="0" normalizeH="0" baseline="0" noProof="0">
                <a:ln>
                  <a:noFill/>
                </a:ln>
                <a:solidFill>
                  <a:srgbClr val="A7A9AC"/>
                </a:solidFill>
                <a:effectLst/>
                <a:uLnTx/>
                <a:uFillTx/>
                <a:latin typeface="Calibri"/>
                <a:ea typeface="Calibri"/>
                <a:cs typeface="Calibri"/>
                <a:sym typeface="Calibri"/>
              </a:rPr>
              <a:t>Head of Memberships </a:t>
            </a:r>
            <a:r>
              <a:rPr kumimoji="0" lang="en-US" sz="2000" b="0" i="0" u="none" strike="noStrike" kern="1200" cap="none" spc="0" normalizeH="0" baseline="0" noProof="0" err="1">
                <a:ln>
                  <a:noFill/>
                </a:ln>
                <a:solidFill>
                  <a:srgbClr val="A7A9AC"/>
                </a:solidFill>
                <a:effectLst/>
                <a:uLnTx/>
                <a:uFillTx/>
                <a:latin typeface="Calibri"/>
                <a:ea typeface="Calibri"/>
                <a:cs typeface="Calibri"/>
                <a:sym typeface="Calibri"/>
              </a:rPr>
              <a:t>Latinoamérica</a:t>
            </a:r>
            <a:endParaRPr kumimoji="0" sz="2000" b="0" i="0" u="sng" strike="noStrike" kern="1200" cap="none" spc="0" normalizeH="0" baseline="0" noProof="0">
              <a:ln>
                <a:noFill/>
              </a:ln>
              <a:solidFill>
                <a:srgbClr val="A7A9AC"/>
              </a:solidFill>
              <a:effectLst/>
              <a:uLnTx/>
              <a:uFillTx/>
              <a:latin typeface="Calibri"/>
              <a:ea typeface="Calibri"/>
              <a:cs typeface="Calibri"/>
              <a:sym typeface="Calibri"/>
            </a:endParaRPr>
          </a:p>
          <a:p>
            <a:pPr marL="0" marR="0" lvl="0" indent="0" algn="r" defTabSz="914400" rtl="0" eaLnBrk="1" fontAlgn="auto" latinLnBrk="0" hangingPunct="1">
              <a:lnSpc>
                <a:spcPct val="80000"/>
              </a:lnSpc>
              <a:spcBef>
                <a:spcPts val="448"/>
              </a:spcBef>
              <a:spcAft>
                <a:spcPts val="0"/>
              </a:spcAft>
              <a:buClr>
                <a:srgbClr val="328CAF"/>
              </a:buClr>
              <a:buSzTx/>
              <a:buFont typeface="Arial"/>
              <a:buNone/>
              <a:tabLst/>
              <a:defRPr/>
            </a:pPr>
            <a:r>
              <a:rPr kumimoji="0" lang="en-US" sz="2800" b="0" i="0" u="sng" strike="noStrike" kern="1200" cap="none" spc="0" normalizeH="0" baseline="0" noProof="0" err="1">
                <a:ln>
                  <a:noFill/>
                </a:ln>
                <a:solidFill>
                  <a:srgbClr val="A7A9AC"/>
                </a:solidFill>
                <a:effectLst/>
                <a:uLnTx/>
                <a:uFillTx/>
                <a:latin typeface="Calibri"/>
                <a:ea typeface="Calibri"/>
                <a:cs typeface="Calibri"/>
                <a:sym typeface="Calibri"/>
              </a:rPr>
              <a:t>a.heredia@orcid.org</a:t>
            </a:r>
            <a:endParaRPr kumimoji="0" sz="2800" b="0" i="0" u="none" strike="noStrike" kern="1200" cap="none" spc="0" normalizeH="0" baseline="0" noProof="0">
              <a:ln>
                <a:noFill/>
              </a:ln>
              <a:solidFill>
                <a:srgbClr val="A6CE38"/>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altLang="ja-JP" sz="2000" b="0" i="0" u="none" strike="noStrike" kern="1200" cap="none" spc="0" normalizeH="0" baseline="0" noProof="0">
                <a:ln>
                  <a:noFill/>
                </a:ln>
                <a:solidFill>
                  <a:srgbClr val="A7A9AC"/>
                </a:solidFill>
                <a:effectLst/>
                <a:uLnTx/>
                <a:uFillTx/>
                <a:latin typeface="Calibri"/>
                <a:ea typeface="Yu Gothic" panose="020B0400000000000000" pitchFamily="34" charset="-128"/>
                <a:cs typeface="+mn-cs"/>
              </a:rPr>
              <a:t>    </a:t>
            </a:r>
            <a:r>
              <a:rPr kumimoji="0" lang="mr-IN" altLang="ja-JP" sz="2000" b="0" i="0" u="sng" strike="noStrike" kern="1200" cap="none" spc="0" normalizeH="0" baseline="0" noProof="0" err="1">
                <a:ln>
                  <a:noFill/>
                </a:ln>
                <a:solidFill>
                  <a:srgbClr val="A7A9AC"/>
                </a:solidFill>
                <a:effectLst/>
                <a:uLnTx/>
                <a:uFillTx/>
                <a:latin typeface="Calibri"/>
                <a:ea typeface="Yu Gothic" panose="020B0400000000000000" pitchFamily="34" charset="-128"/>
                <a:cs typeface="Mangal" panose="02040503050203030202" pitchFamily="18" charset="0"/>
              </a:rPr>
              <a:t>orcid.org</a:t>
            </a:r>
            <a:r>
              <a:rPr kumimoji="0" lang="mr-IN" altLang="ja-JP" sz="2000" b="0" i="0" u="sng" strike="noStrike" kern="1200" cap="none" spc="0" normalizeH="0" baseline="0" noProof="0">
                <a:ln>
                  <a:noFill/>
                </a:ln>
                <a:solidFill>
                  <a:srgbClr val="A7A9AC"/>
                </a:solidFill>
                <a:effectLst/>
                <a:uLnTx/>
                <a:uFillTx/>
                <a:latin typeface="Calibri"/>
                <a:ea typeface="Yu Gothic" panose="020B0400000000000000" pitchFamily="34" charset="-128"/>
                <a:cs typeface="Mangal" panose="02040503050203030202" pitchFamily="18" charset="0"/>
              </a:rPr>
              <a:t>/0000-0001-7862-8955</a:t>
            </a:r>
            <a:endParaRPr kumimoji="0" lang="es-ES_tradnl" altLang="ja-JP" sz="2000" b="0" i="0" u="none" strike="noStrike" kern="1200" cap="none" spc="0" normalizeH="0" baseline="0" noProof="0">
              <a:ln>
                <a:noFill/>
              </a:ln>
              <a:solidFill>
                <a:srgbClr val="A6CE38"/>
              </a:solidFill>
              <a:effectLst/>
              <a:uLnTx/>
              <a:uFillTx/>
              <a:latin typeface="Calibri" panose="020F0502020204030204"/>
              <a:ea typeface="Yu Gothic" panose="020B0400000000000000" pitchFamily="34" charset="-128"/>
              <a:cs typeface="+mn-cs"/>
            </a:endParaRPr>
          </a:p>
        </p:txBody>
      </p:sp>
      <p:pic>
        <p:nvPicPr>
          <p:cNvPr id="11" name="Imagem 10">
            <a:extLst>
              <a:ext uri="{FF2B5EF4-FFF2-40B4-BE49-F238E27FC236}">
                <a16:creationId xmlns:a16="http://schemas.microsoft.com/office/drawing/2014/main" id="{947A5DE2-08D2-0440-ADA7-6E2B84BEB1DC}"/>
              </a:ext>
            </a:extLst>
          </p:cNvPr>
          <p:cNvPicPr>
            <a:picLocks noChangeAspect="1"/>
          </p:cNvPicPr>
          <p:nvPr/>
        </p:nvPicPr>
        <p:blipFill>
          <a:blip r:embed="rId3"/>
          <a:stretch>
            <a:fillRect/>
          </a:stretch>
        </p:blipFill>
        <p:spPr>
          <a:xfrm>
            <a:off x="9585639" y="2892140"/>
            <a:ext cx="1713964" cy="1713964"/>
          </a:xfrm>
          <a:prstGeom prst="rect">
            <a:avLst/>
          </a:prstGeom>
        </p:spPr>
      </p:pic>
    </p:spTree>
    <p:extLst>
      <p:ext uri="{BB962C8B-B14F-4D97-AF65-F5344CB8AC3E}">
        <p14:creationId xmlns:p14="http://schemas.microsoft.com/office/powerpoint/2010/main" val="37838411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kumimoji="1" lang="en-US" altLang="ja-JP">
                <a:latin typeface="Open Sans"/>
                <a:cs typeface="Open Sans"/>
              </a:rPr>
              <a:t>Más </a:t>
            </a:r>
            <a:r>
              <a:rPr kumimoji="1" lang="en-US" altLang="ja-JP" err="1">
                <a:latin typeface="Open Sans"/>
                <a:cs typeface="Open Sans"/>
              </a:rPr>
              <a:t>información</a:t>
            </a:r>
            <a:endParaRPr kumimoji="1" lang="ja-JP" altLang="en-US">
              <a:latin typeface="Open Sans"/>
              <a:cs typeface="Open Sans"/>
            </a:endParaRPr>
          </a:p>
        </p:txBody>
      </p:sp>
      <p:sp>
        <p:nvSpPr>
          <p:cNvPr id="3" name="スライド番号プレースホルダー 2"/>
          <p:cNvSpPr>
            <a:spLocks noGrp="1"/>
          </p:cNvSpPr>
          <p:nvPr>
            <p:ph type="sldNum" sz="quarter" idx="4294967295"/>
          </p:nvPr>
        </p:nvSpPr>
        <p:spPr>
          <a:xfrm>
            <a:off x="8534400" y="6356351"/>
            <a:ext cx="2133600" cy="365125"/>
          </a:xfrm>
          <a:prstGeom prst="rect">
            <a:avLst/>
          </a:prstGeom>
        </p:spPr>
        <p:txBody>
          <a:bodyPr/>
          <a:lstStyle/>
          <a:p>
            <a:pPr algn="r">
              <a:defRPr/>
            </a:pPr>
            <a:fld id="{4CBB45AB-352B-5141-BFA6-8E06FEEA804B}" type="slidenum">
              <a:rPr lang="fr-FR" smtClean="0"/>
              <a:pPr algn="r">
                <a:defRPr/>
              </a:pPr>
              <a:t>75</a:t>
            </a:fld>
            <a:endParaRPr lang="fr-FR"/>
          </a:p>
        </p:txBody>
      </p:sp>
      <p:sp>
        <p:nvSpPr>
          <p:cNvPr id="4" name="Espaço Reservado para Texto 3">
            <a:extLst>
              <a:ext uri="{FF2B5EF4-FFF2-40B4-BE49-F238E27FC236}">
                <a16:creationId xmlns:a16="http://schemas.microsoft.com/office/drawing/2014/main" id="{17CF7D9C-13AB-C04F-BF04-BD0036FBAA6A}"/>
              </a:ext>
            </a:extLst>
          </p:cNvPr>
          <p:cNvSpPr>
            <a:spLocks noGrp="1"/>
          </p:cNvSpPr>
          <p:nvPr>
            <p:ph type="body" idx="1"/>
          </p:nvPr>
        </p:nvSpPr>
        <p:spPr/>
        <p:txBody>
          <a:bodyPr/>
          <a:lstStyle/>
          <a:p>
            <a:endParaRPr lang="es-ES_tradnl"/>
          </a:p>
        </p:txBody>
      </p:sp>
    </p:spTree>
    <p:extLst>
      <p:ext uri="{BB962C8B-B14F-4D97-AF65-F5344CB8AC3E}">
        <p14:creationId xmlns:p14="http://schemas.microsoft.com/office/powerpoint/2010/main" val="42368979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sp>
        <p:nvSpPr>
          <p:cNvPr id="1903" name="Shape 1903"/>
          <p:cNvSpPr txBox="1">
            <a:spLocks noGrp="1"/>
          </p:cNvSpPr>
          <p:nvPr>
            <p:ph type="title"/>
          </p:nvPr>
        </p:nvSpPr>
        <p:spPr>
          <a:xfrm>
            <a:off x="685800" y="504991"/>
            <a:ext cx="6009600" cy="984600"/>
          </a:xfrm>
          <a:prstGeom prst="rect">
            <a:avLst/>
          </a:prstGeom>
          <a:noFill/>
          <a:ln>
            <a:noFill/>
          </a:ln>
        </p:spPr>
        <p:txBody>
          <a:bodyPr spcFirstLastPara="1" vert="horz" wrap="square" lIns="121900" tIns="60925" rIns="121900" bIns="60925" rtlCol="0" anchor="b" anchorCtr="0">
            <a:noAutofit/>
          </a:bodyPr>
          <a:lstStyle/>
          <a:p>
            <a:pPr>
              <a:lnSpc>
                <a:spcPct val="107142"/>
              </a:lnSpc>
              <a:buClr>
                <a:srgbClr val="A4CD39"/>
              </a:buClr>
              <a:buSzPts val="3700"/>
            </a:pPr>
            <a:endParaRPr sz="3700" dirty="0">
              <a:solidFill>
                <a:srgbClr val="A4CD39"/>
              </a:solidFill>
            </a:endParaRPr>
          </a:p>
          <a:p>
            <a:pPr>
              <a:lnSpc>
                <a:spcPct val="107142"/>
              </a:lnSpc>
              <a:buClr>
                <a:srgbClr val="A4CD39"/>
              </a:buClr>
              <a:buSzPts val="3700"/>
            </a:pPr>
            <a:r>
              <a:rPr lang="pt-BR" sz="3700" dirty="0">
                <a:solidFill>
                  <a:srgbClr val="A4CD39"/>
                </a:solidFill>
              </a:rPr>
              <a:t>TODO SOBRE ORCID</a:t>
            </a:r>
            <a:endParaRPr sz="3700" dirty="0">
              <a:solidFill>
                <a:srgbClr val="A4CD39"/>
              </a:solidFill>
            </a:endParaRPr>
          </a:p>
          <a:p>
            <a:pPr>
              <a:lnSpc>
                <a:spcPct val="107142"/>
              </a:lnSpc>
              <a:buClr>
                <a:srgbClr val="A4CD39"/>
              </a:buClr>
              <a:buSzPts val="3700"/>
            </a:pPr>
            <a:endParaRPr dirty="0"/>
          </a:p>
        </p:txBody>
      </p:sp>
      <p:sp>
        <p:nvSpPr>
          <p:cNvPr id="1904" name="Shape 1904"/>
          <p:cNvSpPr txBox="1">
            <a:spLocks noGrp="1"/>
          </p:cNvSpPr>
          <p:nvPr>
            <p:ph type="body" idx="1"/>
          </p:nvPr>
        </p:nvSpPr>
        <p:spPr>
          <a:xfrm>
            <a:off x="613832" y="865414"/>
            <a:ext cx="6847485" cy="5268685"/>
          </a:xfrm>
          <a:prstGeom prst="rect">
            <a:avLst/>
          </a:prstGeom>
          <a:noFill/>
          <a:ln>
            <a:noFill/>
          </a:ln>
        </p:spPr>
        <p:txBody>
          <a:bodyPr spcFirstLastPara="1" vert="horz" wrap="square" lIns="121900" tIns="60925" rIns="121900" bIns="60925" rtlCol="0" anchor="t" anchorCtr="0">
            <a:noAutofit/>
          </a:bodyPr>
          <a:lstStyle/>
          <a:p>
            <a:pPr marL="228600" indent="-228600">
              <a:lnSpc>
                <a:spcPct val="90000"/>
              </a:lnSpc>
              <a:spcBef>
                <a:spcPts val="0"/>
              </a:spcBef>
              <a:buSzPts val="2800"/>
            </a:pPr>
            <a:r>
              <a:rPr lang="pt-BR" sz="1800" b="1" dirty="0">
                <a:solidFill>
                  <a:srgbClr val="92D050"/>
                </a:solidFill>
              </a:rPr>
              <a:t>900 </a:t>
            </a:r>
            <a:r>
              <a:rPr lang="en" sz="1800" dirty="0" err="1"/>
              <a:t>instituciones</a:t>
            </a:r>
            <a:r>
              <a:rPr lang="en" sz="1800" dirty="0"/>
              <a:t> </a:t>
            </a:r>
            <a:r>
              <a:rPr lang="en" sz="1800" dirty="0" err="1"/>
              <a:t>miembro</a:t>
            </a:r>
            <a:endParaRPr sz="1800" dirty="0"/>
          </a:p>
          <a:p>
            <a:pPr marL="228600" indent="-228600">
              <a:lnSpc>
                <a:spcPct val="90000"/>
              </a:lnSpc>
              <a:spcBef>
                <a:spcPts val="1600"/>
              </a:spcBef>
              <a:buSzPts val="2800"/>
            </a:pPr>
            <a:r>
              <a:rPr lang="en" sz="1800" b="1" dirty="0">
                <a:solidFill>
                  <a:srgbClr val="92D050"/>
                </a:solidFill>
              </a:rPr>
              <a:t>5</a:t>
            </a:r>
            <a:r>
              <a:rPr lang="es-ES_tradnl" sz="1800" b="1" dirty="0">
                <a:solidFill>
                  <a:srgbClr val="92D050"/>
                </a:solidFill>
              </a:rPr>
              <a:t>6</a:t>
            </a:r>
            <a:r>
              <a:rPr lang="en" sz="1800" b="1" dirty="0">
                <a:solidFill>
                  <a:srgbClr val="92D050"/>
                </a:solidFill>
              </a:rPr>
              <a:t>0+ </a:t>
            </a:r>
            <a:r>
              <a:rPr lang="pt-BR" sz="1800" dirty="0" err="1"/>
              <a:t>integraciones</a:t>
            </a:r>
            <a:r>
              <a:rPr lang="pt-BR" sz="1800" dirty="0"/>
              <a:t> </a:t>
            </a:r>
            <a:r>
              <a:rPr lang="pt-BR" sz="1800" dirty="0" err="1"/>
              <a:t>activas</a:t>
            </a:r>
            <a:endParaRPr sz="1800" dirty="0"/>
          </a:p>
          <a:p>
            <a:pPr marL="228600" indent="-228600">
              <a:lnSpc>
                <a:spcPct val="90000"/>
              </a:lnSpc>
              <a:spcBef>
                <a:spcPts val="1600"/>
              </a:spcBef>
              <a:buSzPts val="2800"/>
            </a:pPr>
            <a:r>
              <a:rPr lang="en" sz="1800" b="1" dirty="0">
                <a:solidFill>
                  <a:srgbClr val="92D050"/>
                </a:solidFill>
              </a:rPr>
              <a:t>5m+ </a:t>
            </a:r>
            <a:r>
              <a:rPr lang="en" sz="1800" dirty="0" err="1"/>
              <a:t>iDs</a:t>
            </a:r>
            <a:r>
              <a:rPr lang="en" sz="1800" dirty="0"/>
              <a:t> </a:t>
            </a:r>
            <a:r>
              <a:rPr lang="en" sz="1800" dirty="0" err="1"/>
              <a:t>activas</a:t>
            </a:r>
            <a:endParaRPr lang="en" sz="1800" dirty="0"/>
          </a:p>
          <a:p>
            <a:pPr marL="685800" lvl="1" indent="-228600">
              <a:lnSpc>
                <a:spcPct val="90000"/>
              </a:lnSpc>
              <a:spcBef>
                <a:spcPts val="1600"/>
              </a:spcBef>
              <a:buSzPts val="2800"/>
            </a:pPr>
            <a:r>
              <a:rPr lang="en" sz="1800" b="1" dirty="0">
                <a:solidFill>
                  <a:srgbClr val="92D050"/>
                </a:solidFill>
              </a:rPr>
              <a:t>2m+</a:t>
            </a:r>
            <a:r>
              <a:rPr lang="en" sz="1800" dirty="0"/>
              <a:t> con </a:t>
            </a:r>
            <a:r>
              <a:rPr lang="en" sz="1800" dirty="0" err="1"/>
              <a:t>identificadores</a:t>
            </a:r>
            <a:r>
              <a:rPr lang="en" sz="1800" dirty="0"/>
              <a:t> </a:t>
            </a:r>
            <a:r>
              <a:rPr lang="en" sz="1800" dirty="0" err="1"/>
              <a:t>externos</a:t>
            </a:r>
            <a:r>
              <a:rPr lang="en" sz="1800" dirty="0"/>
              <a:t> (persona, </a:t>
            </a:r>
            <a:r>
              <a:rPr lang="en" sz="1800" dirty="0" err="1"/>
              <a:t>organización</a:t>
            </a:r>
            <a:r>
              <a:rPr lang="en" sz="1800" dirty="0"/>
              <a:t>, </a:t>
            </a:r>
            <a:r>
              <a:rPr lang="en" sz="1800" dirty="0" err="1"/>
              <a:t>financiación</a:t>
            </a:r>
            <a:r>
              <a:rPr lang="en" sz="1800" dirty="0"/>
              <a:t>, </a:t>
            </a:r>
            <a:r>
              <a:rPr lang="en" sz="1800" dirty="0" err="1"/>
              <a:t>trabajo</a:t>
            </a:r>
            <a:r>
              <a:rPr lang="en" sz="1800" dirty="0"/>
              <a:t>, </a:t>
            </a:r>
            <a:r>
              <a:rPr lang="en" sz="1800" dirty="0" err="1"/>
              <a:t>revisi</a:t>
            </a:r>
            <a:r>
              <a:rPr lang="pt-BR" sz="1800" dirty="0"/>
              <a:t>o</a:t>
            </a:r>
            <a:r>
              <a:rPr lang="en" sz="1800" dirty="0"/>
              <a:t>n) </a:t>
            </a:r>
          </a:p>
          <a:p>
            <a:pPr marL="685800" lvl="1" indent="-228600">
              <a:lnSpc>
                <a:spcPct val="90000"/>
              </a:lnSpc>
              <a:spcBef>
                <a:spcPts val="1600"/>
              </a:spcBef>
              <a:buSzPts val="2800"/>
            </a:pPr>
            <a:r>
              <a:rPr lang="en-US" sz="1800" b="1" dirty="0">
                <a:solidFill>
                  <a:srgbClr val="92D050"/>
                </a:solidFill>
              </a:rPr>
              <a:t>~1m </a:t>
            </a:r>
            <a:r>
              <a:rPr lang="en-US" sz="1800" dirty="0"/>
              <a:t>de </a:t>
            </a:r>
            <a:r>
              <a:rPr lang="en-US" sz="1800" dirty="0" err="1"/>
              <a:t>trabajos</a:t>
            </a:r>
            <a:r>
              <a:rPr lang="en-US" sz="1800" dirty="0"/>
              <a:t> </a:t>
            </a:r>
            <a:r>
              <a:rPr lang="en-US" sz="1800" dirty="0" err="1"/>
              <a:t>incluídos</a:t>
            </a:r>
            <a:r>
              <a:rPr lang="en-US" sz="1800" dirty="0"/>
              <a:t> via </a:t>
            </a:r>
            <a:r>
              <a:rPr lang="en-US" sz="1800" dirty="0" err="1"/>
              <a:t>actualización</a:t>
            </a:r>
            <a:r>
              <a:rPr lang="en-US" sz="1800" dirty="0"/>
              <a:t> </a:t>
            </a:r>
            <a:r>
              <a:rPr lang="en-US" sz="1800" dirty="0" err="1"/>
              <a:t>automática</a:t>
            </a:r>
            <a:endParaRPr lang="en" sz="1800" dirty="0"/>
          </a:p>
          <a:p>
            <a:pPr marL="228600" indent="-228600">
              <a:lnSpc>
                <a:spcPct val="90000"/>
              </a:lnSpc>
              <a:spcBef>
                <a:spcPts val="1600"/>
              </a:spcBef>
              <a:buSzPts val="2800"/>
            </a:pPr>
            <a:r>
              <a:rPr lang="es-ES_tradnl" sz="1800" b="1" dirty="0">
                <a:solidFill>
                  <a:srgbClr val="92D050"/>
                </a:solidFill>
              </a:rPr>
              <a:t>32</a:t>
            </a:r>
            <a:r>
              <a:rPr lang="en" sz="1800" b="1" dirty="0">
                <a:solidFill>
                  <a:srgbClr val="92D050"/>
                </a:solidFill>
              </a:rPr>
              <a:t>m+ </a:t>
            </a:r>
            <a:r>
              <a:rPr lang="pt-BR" sz="1800" dirty="0" err="1"/>
              <a:t>actividades</a:t>
            </a:r>
            <a:r>
              <a:rPr lang="pt-BR" sz="1800" dirty="0"/>
              <a:t> de </a:t>
            </a:r>
            <a:r>
              <a:rPr lang="pt-BR" sz="1800" dirty="0" err="1"/>
              <a:t>trabajo</a:t>
            </a:r>
            <a:r>
              <a:rPr lang="pt-BR" sz="1800" dirty="0"/>
              <a:t> </a:t>
            </a:r>
            <a:r>
              <a:rPr lang="es-ES_tradnl" sz="1800" dirty="0"/>
              <a:t>(publicaciones, conjunto de datos, patentes y otros)</a:t>
            </a:r>
            <a:endParaRPr sz="1800" dirty="0"/>
          </a:p>
          <a:p>
            <a:pPr marL="901700" lvl="2" indent="-241300">
              <a:lnSpc>
                <a:spcPct val="90000"/>
              </a:lnSpc>
              <a:spcBef>
                <a:spcPts val="1600"/>
              </a:spcBef>
              <a:buSzPts val="2800"/>
            </a:pPr>
            <a:r>
              <a:rPr lang="es-ES_tradnl" sz="1800" b="1" dirty="0">
                <a:solidFill>
                  <a:srgbClr val="92D050"/>
                </a:solidFill>
              </a:rPr>
              <a:t>12.6</a:t>
            </a:r>
            <a:r>
              <a:rPr lang="en" sz="1800" b="1" dirty="0">
                <a:solidFill>
                  <a:srgbClr val="92D050"/>
                </a:solidFill>
              </a:rPr>
              <a:t>m+ </a:t>
            </a:r>
            <a:r>
              <a:rPr lang="en" sz="1800" dirty="0"/>
              <a:t>DOIs </a:t>
            </a:r>
            <a:r>
              <a:rPr lang="en" sz="1800" dirty="0" err="1"/>
              <a:t>únicos</a:t>
            </a:r>
            <a:endParaRPr sz="1800" dirty="0"/>
          </a:p>
          <a:p>
            <a:pPr marL="444500" lvl="1" indent="-241300">
              <a:lnSpc>
                <a:spcPct val="90000"/>
              </a:lnSpc>
              <a:spcBef>
                <a:spcPts val="1600"/>
              </a:spcBef>
              <a:buSzPts val="2800"/>
            </a:pPr>
            <a:r>
              <a:rPr lang="es-ES_tradnl" sz="1800" b="1" dirty="0">
                <a:solidFill>
                  <a:srgbClr val="92D050"/>
                </a:solidFill>
              </a:rPr>
              <a:t>2.6</a:t>
            </a:r>
            <a:r>
              <a:rPr lang="en" sz="1800" b="1" dirty="0">
                <a:solidFill>
                  <a:srgbClr val="92D050"/>
                </a:solidFill>
              </a:rPr>
              <a:t>m+ </a:t>
            </a:r>
            <a:r>
              <a:rPr lang="en" sz="1800" dirty="0" err="1"/>
              <a:t>actividades</a:t>
            </a:r>
            <a:r>
              <a:rPr lang="en" sz="1800" dirty="0"/>
              <a:t> de </a:t>
            </a:r>
            <a:r>
              <a:rPr lang="en" sz="1800" dirty="0" err="1"/>
              <a:t>educación</a:t>
            </a:r>
            <a:endParaRPr lang="en" sz="1800" dirty="0"/>
          </a:p>
          <a:p>
            <a:pPr marL="444500" lvl="1" indent="-241300">
              <a:lnSpc>
                <a:spcPct val="90000"/>
              </a:lnSpc>
              <a:spcBef>
                <a:spcPts val="1600"/>
              </a:spcBef>
              <a:buSzPts val="2800"/>
            </a:pPr>
            <a:r>
              <a:rPr lang="en-US" sz="1800" b="1" dirty="0">
                <a:solidFill>
                  <a:srgbClr val="92D050"/>
                </a:solidFill>
              </a:rPr>
              <a:t>~500 mil </a:t>
            </a:r>
            <a:r>
              <a:rPr lang="en-US" sz="1800" dirty="0" err="1"/>
              <a:t>actividades</a:t>
            </a:r>
            <a:r>
              <a:rPr lang="en-US" sz="1800" dirty="0"/>
              <a:t> de </a:t>
            </a:r>
            <a:r>
              <a:rPr lang="en-US" sz="1800" dirty="0" err="1"/>
              <a:t>financiación</a:t>
            </a:r>
            <a:endParaRPr lang="en-US" sz="1800" dirty="0"/>
          </a:p>
          <a:p>
            <a:pPr marL="444500" lvl="1" indent="-241300">
              <a:lnSpc>
                <a:spcPct val="90000"/>
              </a:lnSpc>
              <a:spcBef>
                <a:spcPts val="1600"/>
              </a:spcBef>
              <a:buSzPts val="2800"/>
            </a:pPr>
            <a:r>
              <a:rPr lang="en-US" sz="1800" b="1" dirty="0">
                <a:solidFill>
                  <a:srgbClr val="92D050"/>
                </a:solidFill>
              </a:rPr>
              <a:t>~250 mil </a:t>
            </a:r>
            <a:r>
              <a:rPr lang="en-US" sz="1800" dirty="0" err="1"/>
              <a:t>actividades</a:t>
            </a:r>
            <a:r>
              <a:rPr lang="en-US" sz="1800" dirty="0"/>
              <a:t> de revision </a:t>
            </a:r>
            <a:r>
              <a:rPr lang="en-US" sz="1800" dirty="0" err="1"/>
              <a:t>por</a:t>
            </a:r>
            <a:r>
              <a:rPr lang="en-US" sz="1800" dirty="0"/>
              <a:t> pares</a:t>
            </a:r>
          </a:p>
          <a:p>
            <a:pPr marL="444500" lvl="1" indent="-241300">
              <a:lnSpc>
                <a:spcPct val="90000"/>
              </a:lnSpc>
              <a:spcBef>
                <a:spcPts val="1600"/>
              </a:spcBef>
              <a:buSzPts val="2800"/>
            </a:pPr>
            <a:endParaRPr lang="en" sz="1800" dirty="0"/>
          </a:p>
          <a:p>
            <a:pPr marL="444500" lvl="1" indent="-241300">
              <a:lnSpc>
                <a:spcPct val="90000"/>
              </a:lnSpc>
              <a:spcBef>
                <a:spcPts val="1600"/>
              </a:spcBef>
              <a:buSzPts val="2800"/>
            </a:pPr>
            <a:endParaRPr lang="en" sz="1800" dirty="0"/>
          </a:p>
          <a:p>
            <a:pPr marL="444500" lvl="1" indent="-241300">
              <a:lnSpc>
                <a:spcPct val="90000"/>
              </a:lnSpc>
              <a:spcBef>
                <a:spcPts val="1600"/>
              </a:spcBef>
              <a:buSzPts val="2800"/>
            </a:pPr>
            <a:endParaRPr sz="1800" dirty="0"/>
          </a:p>
        </p:txBody>
      </p:sp>
      <p:sp>
        <p:nvSpPr>
          <p:cNvPr id="4" name="CaixaDeTexto 3">
            <a:extLst>
              <a:ext uri="{FF2B5EF4-FFF2-40B4-BE49-F238E27FC236}">
                <a16:creationId xmlns:a16="http://schemas.microsoft.com/office/drawing/2014/main" id="{FFFC881F-2F57-144F-B02E-EB505EE97F38}"/>
              </a:ext>
            </a:extLst>
          </p:cNvPr>
          <p:cNvSpPr txBox="1"/>
          <p:nvPr/>
        </p:nvSpPr>
        <p:spPr>
          <a:xfrm>
            <a:off x="1742112" y="6304978"/>
            <a:ext cx="4281921" cy="410882"/>
          </a:xfrm>
          <a:prstGeom prst="rect">
            <a:avLst/>
          </a:prstGeom>
          <a:noFill/>
        </p:spPr>
        <p:txBody>
          <a:bodyPr wrap="square" rtlCol="0">
            <a:spAutoFit/>
          </a:bodyPr>
          <a:lstStyle/>
          <a:p>
            <a:pPr marL="228600" marR="0" lvl="0" indent="-222250" algn="l" defTabSz="914400" rtl="0" eaLnBrk="1" fontAlgn="auto" latinLnBrk="0" hangingPunct="1">
              <a:lnSpc>
                <a:spcPct val="90000"/>
              </a:lnSpc>
              <a:spcBef>
                <a:spcPts val="1600"/>
              </a:spcBef>
              <a:spcAft>
                <a:spcPts val="0"/>
              </a:spcAft>
              <a:buClrTx/>
              <a:buSzPts val="2300"/>
              <a:buFontTx/>
              <a:buNone/>
              <a:tabLst/>
              <a:defRPr/>
            </a:pPr>
            <a:r>
              <a:rPr kumimoji="0" lang="pt-BR" sz="2300" b="1" i="0" u="none" strike="noStrike" kern="1200" cap="none" spc="0" normalizeH="0" baseline="0" noProof="0" dirty="0" err="1">
                <a:ln>
                  <a:noFill/>
                </a:ln>
                <a:solidFill>
                  <a:srgbClr val="A6CE38"/>
                </a:solidFill>
                <a:effectLst/>
                <a:uLnTx/>
                <a:uFillTx/>
                <a:latin typeface="Calibri" panose="020F0502020204030204"/>
                <a:ea typeface="+mn-ea"/>
                <a:cs typeface="+mn-cs"/>
              </a:rPr>
              <a:t>orcid.org</a:t>
            </a:r>
            <a:r>
              <a:rPr kumimoji="0" lang="pt-BR" sz="2300" b="1" i="0" u="none" strike="noStrike" kern="1200" cap="none" spc="0" normalizeH="0" baseline="0" noProof="0" dirty="0">
                <a:ln>
                  <a:noFill/>
                </a:ln>
                <a:solidFill>
                  <a:srgbClr val="A6CE38"/>
                </a:solidFill>
                <a:effectLst/>
                <a:uLnTx/>
                <a:uFillTx/>
                <a:latin typeface="Calibri" panose="020F0502020204030204"/>
                <a:ea typeface="+mn-ea"/>
                <a:cs typeface="+mn-cs"/>
              </a:rPr>
              <a:t>/</a:t>
            </a:r>
            <a:r>
              <a:rPr kumimoji="0" lang="pt-BR" sz="2300" b="1" i="0" u="none" strike="noStrike" kern="1200" cap="none" spc="0" normalizeH="0" baseline="0" noProof="0" dirty="0" err="1">
                <a:ln>
                  <a:noFill/>
                </a:ln>
                <a:solidFill>
                  <a:srgbClr val="A6CE38"/>
                </a:solidFill>
                <a:effectLst/>
                <a:uLnTx/>
                <a:uFillTx/>
                <a:latin typeface="Calibri" panose="020F0502020204030204"/>
                <a:ea typeface="+mn-ea"/>
                <a:cs typeface="+mn-cs"/>
              </a:rPr>
              <a:t>statistics</a:t>
            </a:r>
            <a:endParaRPr kumimoji="0" lang="es-ES_tradnl" sz="1800" b="1" i="0" u="none" strike="noStrike" kern="1200" cap="none" spc="0" normalizeH="0" baseline="0" noProof="0" dirty="0">
              <a:ln>
                <a:noFill/>
              </a:ln>
              <a:solidFill>
                <a:srgbClr val="A6CE38"/>
              </a:solidFill>
              <a:effectLst/>
              <a:uLnTx/>
              <a:uFillTx/>
              <a:latin typeface="Calibri" panose="020F0502020204030204"/>
              <a:ea typeface="+mn-ea"/>
              <a:cs typeface="+mn-cs"/>
            </a:endParaRPr>
          </a:p>
        </p:txBody>
      </p:sp>
      <p:pic>
        <p:nvPicPr>
          <p:cNvPr id="6" name="Imagem 5">
            <a:extLst>
              <a:ext uri="{FF2B5EF4-FFF2-40B4-BE49-F238E27FC236}">
                <a16:creationId xmlns:a16="http://schemas.microsoft.com/office/drawing/2014/main" id="{736B4C6C-E325-3D42-AF7A-57363BE5E558}"/>
              </a:ext>
            </a:extLst>
          </p:cNvPr>
          <p:cNvPicPr>
            <a:picLocks noChangeAspect="1"/>
          </p:cNvPicPr>
          <p:nvPr/>
        </p:nvPicPr>
        <p:blipFill rotWithShape="1">
          <a:blip r:embed="rId3"/>
          <a:srcRect l="55462" t="29630" r="4784" b="22716"/>
          <a:stretch/>
        </p:blipFill>
        <p:spPr>
          <a:xfrm>
            <a:off x="7461317" y="1641323"/>
            <a:ext cx="4601750" cy="3447708"/>
          </a:xfrm>
          <a:prstGeom prst="rect">
            <a:avLst/>
          </a:prstGeom>
        </p:spPr>
      </p:pic>
      <p:sp>
        <p:nvSpPr>
          <p:cNvPr id="2" name="Retângulo 1">
            <a:extLst>
              <a:ext uri="{FF2B5EF4-FFF2-40B4-BE49-F238E27FC236}">
                <a16:creationId xmlns:a16="http://schemas.microsoft.com/office/drawing/2014/main" id="{2E442681-B7E1-5E4A-889C-13C0F2CDF208}"/>
              </a:ext>
            </a:extLst>
          </p:cNvPr>
          <p:cNvSpPr/>
          <p:nvPr/>
        </p:nvSpPr>
        <p:spPr>
          <a:xfrm>
            <a:off x="7607116" y="6304978"/>
            <a:ext cx="26682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dirty="0" err="1">
                <a:ln>
                  <a:noFill/>
                </a:ln>
                <a:solidFill>
                  <a:srgbClr val="A6CE38"/>
                </a:solidFill>
                <a:effectLst/>
                <a:uLnTx/>
                <a:uFillTx/>
                <a:latin typeface="Calibri" panose="020F0502020204030204"/>
                <a:ea typeface="+mn-ea"/>
                <a:cs typeface="+mn-cs"/>
              </a:rPr>
              <a:t>orcid.org</a:t>
            </a:r>
            <a:r>
              <a:rPr kumimoji="0" lang="es-ES_tradnl" sz="2400" b="1" i="0" u="none" strike="noStrike" kern="1200" cap="none" spc="0" normalizeH="0" baseline="0" noProof="0" dirty="0">
                <a:ln>
                  <a:noFill/>
                </a:ln>
                <a:solidFill>
                  <a:srgbClr val="A6CE38"/>
                </a:solidFill>
                <a:effectLst/>
                <a:uLnTx/>
                <a:uFillTx/>
                <a:latin typeface="Calibri" panose="020F0502020204030204"/>
                <a:ea typeface="+mn-ea"/>
                <a:cs typeface="+mn-cs"/>
              </a:rPr>
              <a:t>/</a:t>
            </a:r>
            <a:r>
              <a:rPr kumimoji="0" lang="es-ES_tradnl" sz="2400" b="1" i="0" u="none" strike="noStrike" kern="1200" cap="none" spc="0" normalizeH="0" baseline="0" noProof="0" dirty="0" err="1">
                <a:ln>
                  <a:noFill/>
                </a:ln>
                <a:solidFill>
                  <a:srgbClr val="A6CE38"/>
                </a:solidFill>
                <a:effectLst/>
                <a:uLnTx/>
                <a:uFillTx/>
                <a:latin typeface="Calibri" panose="020F0502020204030204"/>
                <a:ea typeface="+mn-ea"/>
                <a:cs typeface="+mn-cs"/>
              </a:rPr>
              <a:t>members</a:t>
            </a:r>
            <a:endParaRPr kumimoji="0" lang="es-ES_tradnl" sz="2400" b="1" i="0" u="none" strike="noStrike" kern="1200" cap="none" spc="0" normalizeH="0" baseline="0" noProof="0" dirty="0">
              <a:ln>
                <a:noFill/>
              </a:ln>
              <a:solidFill>
                <a:srgbClr val="A6CE38"/>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2196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Shape 768"/>
          <p:cNvSpPr txBox="1">
            <a:spLocks noGrp="1"/>
          </p:cNvSpPr>
          <p:nvPr>
            <p:ph type="title"/>
          </p:nvPr>
        </p:nvSpPr>
        <p:spPr>
          <a:xfrm>
            <a:off x="2175358" y="627471"/>
            <a:ext cx="8073439" cy="984600"/>
          </a:xfrm>
          <a:prstGeom prst="rect">
            <a:avLst/>
          </a:prstGeom>
        </p:spPr>
        <p:txBody>
          <a:bodyPr spcFirstLastPara="1" vert="horz" wrap="square" lIns="91425" tIns="91425" rIns="91425" bIns="91425" rtlCol="0" anchor="b" anchorCtr="0">
            <a:noAutofit/>
          </a:bodyPr>
          <a:lstStyle/>
          <a:p>
            <a:r>
              <a:rPr lang="en-US"/>
              <a:t>OUR </a:t>
            </a:r>
            <a:r>
              <a:rPr lang="en"/>
              <a:t>STRATEGIC GOALS</a:t>
            </a:r>
            <a:endParaRPr/>
          </a:p>
        </p:txBody>
      </p:sp>
      <p:sp>
        <p:nvSpPr>
          <p:cNvPr id="769" name="Shape 769"/>
          <p:cNvSpPr txBox="1"/>
          <p:nvPr/>
        </p:nvSpPr>
        <p:spPr>
          <a:xfrm>
            <a:off x="2888105" y="6202575"/>
            <a:ext cx="7455470" cy="525900"/>
          </a:xfrm>
          <a:prstGeom prst="rect">
            <a:avLst/>
          </a:prstGeom>
          <a:noFill/>
          <a:ln>
            <a:noFill/>
          </a:ln>
        </p:spPr>
        <p:txBody>
          <a:bodyPr spcFirstLastPara="1" wrap="square" lIns="91425" tIns="91425" rIns="91425" bIns="91425" anchor="t" anchorCtr="0">
            <a:noAutofit/>
          </a:bodyPr>
          <a:lstStyle/>
          <a:p>
            <a:r>
              <a:rPr lang="en" u="sng">
                <a:solidFill>
                  <a:schemeClr val="hlink"/>
                </a:solidFill>
                <a:latin typeface="Open Sans"/>
                <a:ea typeface="Open Sans"/>
                <a:cs typeface="Open Sans"/>
                <a:sym typeface="Open Sans"/>
                <a:hlinkClick r:id="rId3"/>
              </a:rPr>
              <a:t>https://orcid.org/about/what-is-orcid/mission/2018-project-roadmap</a:t>
            </a:r>
            <a:r>
              <a:rPr lang="en">
                <a:latin typeface="Open Sans"/>
                <a:ea typeface="Open Sans"/>
                <a:cs typeface="Open Sans"/>
                <a:sym typeface="Open Sans"/>
              </a:rPr>
              <a:t> </a:t>
            </a:r>
            <a:endParaRPr>
              <a:latin typeface="Open Sans"/>
              <a:ea typeface="Open Sans"/>
              <a:cs typeface="Open Sans"/>
              <a:sym typeface="Open Sans"/>
            </a:endParaRPr>
          </a:p>
        </p:txBody>
      </p:sp>
      <p:pic>
        <p:nvPicPr>
          <p:cNvPr id="770" name="Shape 770"/>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2527150" y="1897436"/>
            <a:ext cx="3153450" cy="3035174"/>
          </a:xfrm>
          <a:prstGeom prst="rect">
            <a:avLst/>
          </a:prstGeom>
          <a:noFill/>
          <a:ln>
            <a:noFill/>
          </a:ln>
        </p:spPr>
      </p:pic>
      <p:pic>
        <p:nvPicPr>
          <p:cNvPr id="6" name="Shape 770"/>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6212077" y="2135710"/>
            <a:ext cx="3153450" cy="2532868"/>
          </a:xfrm>
          <a:prstGeom prst="rect">
            <a:avLst/>
          </a:prstGeom>
          <a:noFill/>
          <a:ln>
            <a:noFill/>
          </a:ln>
        </p:spPr>
      </p:pic>
    </p:spTree>
    <p:extLst>
      <p:ext uri="{BB962C8B-B14F-4D97-AF65-F5344CB8AC3E}">
        <p14:creationId xmlns:p14="http://schemas.microsoft.com/office/powerpoint/2010/main" val="40550744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Shape 776"/>
          <p:cNvSpPr txBox="1">
            <a:spLocks noGrp="1"/>
          </p:cNvSpPr>
          <p:nvPr>
            <p:ph type="title"/>
          </p:nvPr>
        </p:nvSpPr>
        <p:spPr>
          <a:xfrm>
            <a:off x="2001641" y="146002"/>
            <a:ext cx="5422800" cy="984600"/>
          </a:xfrm>
          <a:prstGeom prst="rect">
            <a:avLst/>
          </a:prstGeom>
        </p:spPr>
        <p:txBody>
          <a:bodyPr spcFirstLastPara="1" vert="horz" wrap="square" lIns="91425" tIns="91425" rIns="91425" bIns="91425" rtlCol="0" anchor="b" anchorCtr="0">
            <a:noAutofit/>
          </a:bodyPr>
          <a:lstStyle/>
          <a:p>
            <a:r>
              <a:rPr lang="en">
                <a:latin typeface="Open Sans"/>
                <a:ea typeface="Open Sans"/>
                <a:cs typeface="Open Sans"/>
                <a:sym typeface="Open Sans"/>
              </a:rPr>
              <a:t>2018 PROJECTS</a:t>
            </a:r>
            <a:endParaRPr>
              <a:latin typeface="Open Sans"/>
              <a:ea typeface="Open Sans"/>
              <a:cs typeface="Open Sans"/>
              <a:sym typeface="Open Sans"/>
            </a:endParaRPr>
          </a:p>
        </p:txBody>
      </p:sp>
      <p:sp>
        <p:nvSpPr>
          <p:cNvPr id="777" name="Shape 777"/>
          <p:cNvSpPr txBox="1">
            <a:spLocks noGrp="1"/>
          </p:cNvSpPr>
          <p:nvPr>
            <p:ph type="body" idx="1"/>
          </p:nvPr>
        </p:nvSpPr>
        <p:spPr>
          <a:xfrm>
            <a:off x="1899950" y="1079290"/>
            <a:ext cx="8660100" cy="5036697"/>
          </a:xfrm>
          <a:prstGeom prst="rect">
            <a:avLst/>
          </a:prstGeom>
        </p:spPr>
        <p:txBody>
          <a:bodyPr spcFirstLastPara="1" vert="horz" wrap="square" lIns="91425" tIns="91425" rIns="91425" bIns="91425" rtlCol="0" anchor="t" anchorCtr="0">
            <a:noAutofit/>
          </a:bodyPr>
          <a:lstStyle/>
          <a:p>
            <a:pPr marL="0" indent="0">
              <a:spcBef>
                <a:spcPts val="0"/>
              </a:spcBef>
              <a:buNone/>
            </a:pPr>
            <a:r>
              <a:rPr lang="en" sz="1800" b="1">
                <a:solidFill>
                  <a:schemeClr val="accent6"/>
                </a:solidFill>
                <a:latin typeface="Open Sans"/>
                <a:ea typeface="Open Sans"/>
                <a:cs typeface="Open Sans"/>
                <a:sym typeface="Open Sans"/>
              </a:rPr>
              <a:t>1</a:t>
            </a:r>
            <a:r>
              <a:rPr lang="en-US" sz="1800" b="1">
                <a:solidFill>
                  <a:schemeClr val="accent6"/>
                </a:solidFill>
                <a:latin typeface="Open Sans"/>
                <a:ea typeface="Open Sans"/>
                <a:cs typeface="Open Sans"/>
                <a:sym typeface="Open Sans"/>
              </a:rPr>
              <a:t>a</a:t>
            </a:r>
            <a:r>
              <a:rPr lang="en" sz="1800" b="1">
                <a:solidFill>
                  <a:schemeClr val="accent6"/>
                </a:solidFill>
                <a:latin typeface="Open Sans"/>
                <a:ea typeface="Open Sans"/>
                <a:cs typeface="Open Sans"/>
                <a:sym typeface="Open Sans"/>
              </a:rPr>
              <a:t>. Share information</a:t>
            </a:r>
            <a:r>
              <a:rPr lang="en" sz="1800">
                <a:solidFill>
                  <a:schemeClr val="accent6"/>
                </a:solidFill>
                <a:latin typeface="Open Sans"/>
                <a:ea typeface="Open Sans"/>
                <a:cs typeface="Open Sans"/>
                <a:sym typeface="Open Sans"/>
              </a:rPr>
              <a:t> - establish new and enhanced ways for researchers to share funding information when they publish</a:t>
            </a:r>
            <a:endParaRPr sz="1800">
              <a:solidFill>
                <a:schemeClr val="accent6"/>
              </a:solidFill>
              <a:latin typeface="Open Sans"/>
              <a:ea typeface="Open Sans"/>
              <a:cs typeface="Open Sans"/>
              <a:sym typeface="Open Sans"/>
            </a:endParaRPr>
          </a:p>
          <a:p>
            <a:pPr marL="0" indent="0">
              <a:spcBef>
                <a:spcPts val="800"/>
              </a:spcBef>
              <a:buNone/>
            </a:pPr>
            <a:r>
              <a:rPr lang="en-US" sz="1800" b="1">
                <a:solidFill>
                  <a:schemeClr val="accent6"/>
                </a:solidFill>
                <a:latin typeface="Open Sans"/>
                <a:ea typeface="Open Sans"/>
                <a:cs typeface="Open Sans"/>
                <a:sym typeface="Open Sans"/>
              </a:rPr>
              <a:t>1b</a:t>
            </a:r>
            <a:r>
              <a:rPr lang="en" sz="1800" b="1">
                <a:solidFill>
                  <a:schemeClr val="accent6"/>
                </a:solidFill>
                <a:latin typeface="Open Sans"/>
                <a:ea typeface="Open Sans"/>
                <a:cs typeface="Open Sans"/>
                <a:sym typeface="Open Sans"/>
              </a:rPr>
              <a:t>. Collect the evidence</a:t>
            </a:r>
            <a:r>
              <a:rPr lang="en" sz="1800">
                <a:solidFill>
                  <a:schemeClr val="accent6"/>
                </a:solidFill>
                <a:latin typeface="Open Sans"/>
                <a:ea typeface="Open Sans"/>
                <a:cs typeface="Open Sans"/>
                <a:sym typeface="Open Sans"/>
              </a:rPr>
              <a:t> - demonstrate researcher benefits of using ORCID record information when interacting with research systems</a:t>
            </a:r>
            <a:endParaRPr sz="1800">
              <a:solidFill>
                <a:schemeClr val="accent6"/>
              </a:solidFill>
              <a:latin typeface="Open Sans"/>
              <a:ea typeface="Open Sans"/>
              <a:cs typeface="Open Sans"/>
              <a:sym typeface="Open Sans"/>
            </a:endParaRPr>
          </a:p>
          <a:p>
            <a:pPr marL="0" indent="0">
              <a:buNone/>
            </a:pPr>
            <a:r>
              <a:rPr lang="en-US" sz="1800" b="1">
                <a:solidFill>
                  <a:schemeClr val="accent6"/>
                </a:solidFill>
                <a:latin typeface="Open Sans"/>
                <a:ea typeface="Open Sans"/>
                <a:cs typeface="Open Sans"/>
                <a:sym typeface="Open Sans"/>
              </a:rPr>
              <a:t>2a</a:t>
            </a:r>
            <a:r>
              <a:rPr lang="en" sz="1800" b="1">
                <a:solidFill>
                  <a:schemeClr val="accent6"/>
                </a:solidFill>
                <a:latin typeface="Open Sans"/>
                <a:ea typeface="Open Sans"/>
                <a:cs typeface="Open Sans"/>
                <a:sym typeface="Open Sans"/>
              </a:rPr>
              <a:t>. </a:t>
            </a:r>
            <a:r>
              <a:rPr lang="en" sz="1800" b="1" u="sng">
                <a:solidFill>
                  <a:schemeClr val="accent6"/>
                </a:solidFill>
                <a:latin typeface="Open Sans"/>
                <a:ea typeface="Open Sans"/>
                <a:cs typeface="Open Sans"/>
                <a:sym typeface="Open Sans"/>
                <a:hlinkClick r:id="rId3"/>
              </a:rPr>
              <a:t>ORBIT project</a:t>
            </a:r>
            <a:r>
              <a:rPr lang="en" sz="1800">
                <a:solidFill>
                  <a:schemeClr val="accent6"/>
                </a:solidFill>
                <a:highlight>
                  <a:srgbClr val="FFFFFF"/>
                </a:highlight>
                <a:latin typeface="Open Sans"/>
                <a:ea typeface="Open Sans"/>
                <a:cs typeface="Open Sans"/>
                <a:sym typeface="Open Sans"/>
              </a:rPr>
              <a:t> - establish what information is essential for funding applications and post-award reporting</a:t>
            </a:r>
            <a:endParaRPr sz="1800">
              <a:solidFill>
                <a:schemeClr val="accent6"/>
              </a:solidFill>
              <a:highlight>
                <a:srgbClr val="FFFFFF"/>
              </a:highlight>
              <a:latin typeface="Open Sans"/>
              <a:ea typeface="Open Sans"/>
              <a:cs typeface="Open Sans"/>
              <a:sym typeface="Open Sans"/>
            </a:endParaRPr>
          </a:p>
          <a:p>
            <a:pPr marL="0" indent="0">
              <a:spcBef>
                <a:spcPts val="600"/>
              </a:spcBef>
              <a:buNone/>
            </a:pPr>
            <a:r>
              <a:rPr lang="en-US" sz="1800" b="1">
                <a:solidFill>
                  <a:schemeClr val="accent6"/>
                </a:solidFill>
                <a:latin typeface="Open Sans"/>
                <a:ea typeface="Open Sans"/>
                <a:cs typeface="Open Sans"/>
                <a:sym typeface="Open Sans"/>
              </a:rPr>
              <a:t>2b</a:t>
            </a:r>
            <a:r>
              <a:rPr lang="en" sz="1800" b="1">
                <a:solidFill>
                  <a:schemeClr val="accent6"/>
                </a:solidFill>
                <a:latin typeface="Open Sans"/>
                <a:ea typeface="Open Sans"/>
                <a:cs typeface="Open Sans"/>
                <a:sym typeface="Open Sans"/>
              </a:rPr>
              <a:t>. ORCID policy and </a:t>
            </a:r>
            <a:r>
              <a:rPr lang="en" sz="1800" b="1" u="sng">
                <a:solidFill>
                  <a:schemeClr val="accent6"/>
                </a:solidFill>
                <a:latin typeface="Open Sans"/>
                <a:ea typeface="Open Sans"/>
                <a:cs typeface="Open Sans"/>
                <a:sym typeface="Open Sans"/>
                <a:hlinkClick r:id="rId4"/>
              </a:rPr>
              <a:t>trust</a:t>
            </a:r>
            <a:r>
              <a:rPr lang="en" sz="1800">
                <a:solidFill>
                  <a:schemeClr val="accent6"/>
                </a:solidFill>
                <a:latin typeface="Open Sans"/>
                <a:ea typeface="Open Sans"/>
                <a:cs typeface="Open Sans"/>
                <a:sym typeface="Open Sans"/>
              </a:rPr>
              <a:t> - strengthen ORCID’s position as a trusted actor in enabling </a:t>
            </a:r>
            <a:r>
              <a:rPr lang="en" sz="1800" err="1">
                <a:solidFill>
                  <a:schemeClr val="accent6"/>
                </a:solidFill>
                <a:latin typeface="Open Sans"/>
                <a:ea typeface="Open Sans"/>
                <a:cs typeface="Open Sans"/>
                <a:sym typeface="Open Sans"/>
              </a:rPr>
              <a:t>iD</a:t>
            </a:r>
            <a:r>
              <a:rPr lang="en" sz="1800">
                <a:solidFill>
                  <a:schemeClr val="accent6"/>
                </a:solidFill>
                <a:latin typeface="Open Sans"/>
                <a:ea typeface="Open Sans"/>
                <a:cs typeface="Open Sans"/>
                <a:sym typeface="Open Sans"/>
              </a:rPr>
              <a:t>-ID assertions</a:t>
            </a:r>
            <a:endParaRPr sz="1800">
              <a:solidFill>
                <a:schemeClr val="accent6"/>
              </a:solidFill>
              <a:latin typeface="Open Sans"/>
              <a:ea typeface="Open Sans"/>
              <a:cs typeface="Open Sans"/>
              <a:sym typeface="Open Sans"/>
            </a:endParaRPr>
          </a:p>
          <a:p>
            <a:pPr marL="0" indent="0">
              <a:spcBef>
                <a:spcPts val="800"/>
              </a:spcBef>
              <a:buNone/>
            </a:pPr>
            <a:r>
              <a:rPr lang="en-US" sz="1800" b="1">
                <a:solidFill>
                  <a:schemeClr val="accent6"/>
                </a:solidFill>
                <a:latin typeface="Open Sans"/>
                <a:ea typeface="Open Sans"/>
                <a:cs typeface="Open Sans"/>
                <a:sym typeface="Open Sans"/>
              </a:rPr>
              <a:t>3a</a:t>
            </a:r>
            <a:r>
              <a:rPr lang="en" sz="1800" b="1">
                <a:solidFill>
                  <a:schemeClr val="accent6"/>
                </a:solidFill>
                <a:latin typeface="Open Sans"/>
                <a:ea typeface="Open Sans"/>
                <a:cs typeface="Open Sans"/>
                <a:sym typeface="Open Sans"/>
              </a:rPr>
              <a:t>. Research affiliation hub</a:t>
            </a:r>
            <a:r>
              <a:rPr lang="en" sz="1800">
                <a:solidFill>
                  <a:schemeClr val="accent6"/>
                </a:solidFill>
                <a:latin typeface="Open Sans"/>
                <a:ea typeface="Open Sans"/>
                <a:cs typeface="Open Sans"/>
                <a:sym typeface="Open Sans"/>
              </a:rPr>
              <a:t> - establish ORCID as a trusted hub for researchers to store and share information about their affiliations</a:t>
            </a:r>
            <a:endParaRPr sz="1800">
              <a:solidFill>
                <a:schemeClr val="accent6"/>
              </a:solidFill>
              <a:latin typeface="Open Sans"/>
              <a:ea typeface="Open Sans"/>
              <a:cs typeface="Open Sans"/>
              <a:sym typeface="Open Sans"/>
            </a:endParaRPr>
          </a:p>
          <a:p>
            <a:pPr marL="0" indent="0">
              <a:spcBef>
                <a:spcPts val="800"/>
              </a:spcBef>
              <a:buNone/>
            </a:pPr>
            <a:r>
              <a:rPr lang="en-US" sz="1800" b="1">
                <a:solidFill>
                  <a:schemeClr val="accent6"/>
                </a:solidFill>
                <a:latin typeface="Open Sans"/>
                <a:ea typeface="Open Sans"/>
                <a:cs typeface="Open Sans"/>
                <a:sym typeface="Open Sans"/>
              </a:rPr>
              <a:t>3b</a:t>
            </a:r>
            <a:r>
              <a:rPr lang="en" sz="1800" b="1">
                <a:solidFill>
                  <a:schemeClr val="accent6"/>
                </a:solidFill>
                <a:latin typeface="Open Sans"/>
                <a:ea typeface="Open Sans"/>
                <a:cs typeface="Open Sans"/>
                <a:sym typeface="Open Sans"/>
              </a:rPr>
              <a:t>. Regional strategies</a:t>
            </a:r>
            <a:r>
              <a:rPr lang="en" sz="1800">
                <a:solidFill>
                  <a:schemeClr val="accent6"/>
                </a:solidFill>
                <a:latin typeface="Open Sans"/>
                <a:ea typeface="Open Sans"/>
                <a:cs typeface="Open Sans"/>
                <a:sym typeface="Open Sans"/>
              </a:rPr>
              <a:t> - enhance our internal infrastructure for managing relationships with members and partners</a:t>
            </a:r>
            <a:endParaRPr sz="1800">
              <a:solidFill>
                <a:schemeClr val="accent6"/>
              </a:solidFill>
              <a:latin typeface="Open Sans"/>
              <a:ea typeface="Open Sans"/>
              <a:cs typeface="Open Sans"/>
              <a:sym typeface="Open Sans"/>
            </a:endParaRPr>
          </a:p>
          <a:p>
            <a:pPr marL="0" indent="0">
              <a:spcBef>
                <a:spcPts val="800"/>
              </a:spcBef>
              <a:buNone/>
            </a:pPr>
            <a:r>
              <a:rPr lang="en-US" sz="1800" b="1">
                <a:solidFill>
                  <a:schemeClr val="accent6"/>
                </a:solidFill>
                <a:latin typeface="Open Sans"/>
                <a:ea typeface="Open Sans"/>
                <a:cs typeface="Open Sans"/>
                <a:sym typeface="Open Sans"/>
              </a:rPr>
              <a:t>4a</a:t>
            </a:r>
            <a:r>
              <a:rPr lang="en" sz="1800" b="1">
                <a:solidFill>
                  <a:schemeClr val="accent6"/>
                </a:solidFill>
                <a:latin typeface="Open Sans"/>
                <a:ea typeface="Open Sans"/>
                <a:cs typeface="Open Sans"/>
                <a:sym typeface="Open Sans"/>
              </a:rPr>
              <a:t>. Long tail</a:t>
            </a:r>
            <a:r>
              <a:rPr lang="en" sz="1800">
                <a:solidFill>
                  <a:schemeClr val="accent6"/>
                </a:solidFill>
                <a:latin typeface="Open Sans"/>
                <a:ea typeface="Open Sans"/>
                <a:cs typeface="Open Sans"/>
                <a:sym typeface="Open Sans"/>
              </a:rPr>
              <a:t> - analyze member models for engaging organizations that are not served by current member models</a:t>
            </a:r>
            <a:endParaRPr sz="1800">
              <a:solidFill>
                <a:schemeClr val="accent6"/>
              </a:solidFill>
              <a:latin typeface="Open Sans"/>
              <a:ea typeface="Open Sans"/>
              <a:cs typeface="Open Sans"/>
              <a:sym typeface="Open Sans"/>
            </a:endParaRPr>
          </a:p>
          <a:p>
            <a:pPr marL="0" indent="0">
              <a:spcBef>
                <a:spcPts val="800"/>
              </a:spcBef>
              <a:buNone/>
            </a:pPr>
            <a:r>
              <a:rPr lang="en-US" sz="1800" b="1">
                <a:solidFill>
                  <a:schemeClr val="accent6"/>
                </a:solidFill>
                <a:latin typeface="Open Sans"/>
                <a:ea typeface="Open Sans"/>
                <a:cs typeface="Open Sans"/>
                <a:sym typeface="Open Sans"/>
              </a:rPr>
              <a:t>4b</a:t>
            </a:r>
            <a:r>
              <a:rPr lang="en" sz="1800" b="1">
                <a:solidFill>
                  <a:schemeClr val="accent6"/>
                </a:solidFill>
                <a:latin typeface="Open Sans"/>
                <a:ea typeface="Open Sans"/>
                <a:cs typeface="Open Sans"/>
                <a:sym typeface="Open Sans"/>
              </a:rPr>
              <a:t>. Friends of ORCID</a:t>
            </a:r>
            <a:r>
              <a:rPr lang="en" sz="1800">
                <a:solidFill>
                  <a:schemeClr val="accent6"/>
                </a:solidFill>
                <a:latin typeface="Open Sans"/>
                <a:ea typeface="Open Sans"/>
                <a:cs typeface="Open Sans"/>
                <a:sym typeface="Open Sans"/>
              </a:rPr>
              <a:t> - build strategic relationships with funders and others</a:t>
            </a:r>
            <a:endParaRPr sz="1800">
              <a:solidFill>
                <a:schemeClr val="accent6"/>
              </a:solidFill>
              <a:latin typeface="Open Sans"/>
              <a:ea typeface="Open Sans"/>
              <a:cs typeface="Open Sans"/>
              <a:sym typeface="Open Sans"/>
            </a:endParaRPr>
          </a:p>
          <a:p>
            <a:pPr marL="0" indent="0">
              <a:spcAft>
                <a:spcPts val="600"/>
              </a:spcAft>
              <a:buNone/>
            </a:pPr>
            <a:endParaRPr sz="1800">
              <a:solidFill>
                <a:schemeClr val="accent6"/>
              </a:solidFill>
              <a:highlight>
                <a:srgbClr val="FFFFFF"/>
              </a:highlight>
              <a:latin typeface="Open Sans"/>
              <a:ea typeface="Open Sans"/>
              <a:cs typeface="Open Sans"/>
              <a:sym typeface="Open Sans"/>
            </a:endParaRPr>
          </a:p>
        </p:txBody>
      </p:sp>
      <p:sp>
        <p:nvSpPr>
          <p:cNvPr id="4" name="Shape 769"/>
          <p:cNvSpPr txBox="1"/>
          <p:nvPr/>
        </p:nvSpPr>
        <p:spPr>
          <a:xfrm>
            <a:off x="2721736" y="6332100"/>
            <a:ext cx="7711992" cy="525900"/>
          </a:xfrm>
          <a:prstGeom prst="rect">
            <a:avLst/>
          </a:prstGeom>
          <a:noFill/>
          <a:ln>
            <a:noFill/>
          </a:ln>
        </p:spPr>
        <p:txBody>
          <a:bodyPr spcFirstLastPara="1" wrap="square" lIns="91425" tIns="91425" rIns="91425" bIns="91425" anchor="t" anchorCtr="0">
            <a:noAutofit/>
          </a:bodyPr>
          <a:lstStyle/>
          <a:p>
            <a:r>
              <a:rPr lang="en" u="sng">
                <a:solidFill>
                  <a:schemeClr val="hlink"/>
                </a:solidFill>
                <a:latin typeface="Open Sans"/>
                <a:ea typeface="Open Sans"/>
                <a:cs typeface="Open Sans"/>
                <a:sym typeface="Open Sans"/>
                <a:hlinkClick r:id="rId5"/>
              </a:rPr>
              <a:t>https://orcid.org/about/what-is-orcid/mission/2018-project-roadmap</a:t>
            </a:r>
            <a:r>
              <a:rPr lang="en">
                <a:latin typeface="Open Sans"/>
                <a:ea typeface="Open Sans"/>
                <a:cs typeface="Open Sans"/>
                <a:sym typeface="Open Sans"/>
              </a:rPr>
              <a:t> </a:t>
            </a:r>
            <a:endParaRPr>
              <a:latin typeface="Open Sans"/>
              <a:ea typeface="Open Sans"/>
              <a:cs typeface="Open Sans"/>
              <a:sym typeface="Open Sans"/>
            </a:endParaRPr>
          </a:p>
        </p:txBody>
      </p:sp>
    </p:spTree>
    <p:extLst>
      <p:ext uri="{BB962C8B-B14F-4D97-AF65-F5344CB8AC3E}">
        <p14:creationId xmlns:p14="http://schemas.microsoft.com/office/powerpoint/2010/main" val="15275645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CF878D-B2FF-5349-9D35-36CDAFA2A347}"/>
              </a:ext>
            </a:extLst>
          </p:cNvPr>
          <p:cNvSpPr>
            <a:spLocks noGrp="1"/>
          </p:cNvSpPr>
          <p:nvPr>
            <p:ph sz="quarter" idx="13"/>
          </p:nvPr>
        </p:nvSpPr>
        <p:spPr>
          <a:xfrm>
            <a:off x="4911638" y="1938845"/>
            <a:ext cx="5171212" cy="3774684"/>
          </a:xfrm>
        </p:spPr>
        <p:txBody>
          <a:bodyPr>
            <a:noAutofit/>
          </a:bodyPr>
          <a:lstStyle/>
          <a:p>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78% de </a:t>
            </a:r>
            <a:r>
              <a:rPr lang="en-US" sz="2400"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los</a:t>
            </a:r>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miembros</a:t>
            </a:r>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de ORCID </a:t>
            </a:r>
          </a:p>
          <a:p>
            <a:pPr marL="0" indent="0">
              <a:buNone/>
            </a:pPr>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hlinkClick r:id="rId2"/>
              </a:rPr>
              <a:t>Institutional Connect</a:t>
            </a:r>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siendo</a:t>
            </a:r>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implementado</a:t>
            </a:r>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por</a:t>
            </a:r>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150+ </a:t>
            </a:r>
            <a:r>
              <a:rPr lang="en-US" sz="2400"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miembros</a:t>
            </a:r>
            <a:endPar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2400"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Grupos</a:t>
            </a:r>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de </a:t>
            </a:r>
            <a:r>
              <a:rPr lang="en-US" sz="2400"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trabajo</a:t>
            </a:r>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comunitarios</a:t>
            </a:r>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p>
          <a:p>
            <a:pPr lvl="1"/>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hlinkClick r:id="rId3"/>
              </a:rPr>
              <a:t>Publications and user facilities</a:t>
            </a:r>
            <a:endPar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lvl="1"/>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hlinkClick r:id="rId4"/>
              </a:rPr>
              <a:t>Trust working group</a:t>
            </a:r>
            <a:endPar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210312" lvl="1" indent="0">
              <a:buNone/>
            </a:pPr>
            <a:endPar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Placeholder 6">
            <a:extLst>
              <a:ext uri="{FF2B5EF4-FFF2-40B4-BE49-F238E27FC236}">
                <a16:creationId xmlns:a16="http://schemas.microsoft.com/office/drawing/2014/main" id="{BDCDBF5A-BC5C-FA43-8898-60D7F850302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24000" y="0"/>
            <a:ext cx="3048000" cy="6134100"/>
          </a:xfrm>
          <a:prstGeom prst="rect">
            <a:avLst/>
          </a:prstGeom>
        </p:spPr>
      </p:pic>
      <p:sp>
        <p:nvSpPr>
          <p:cNvPr id="5" name="Rectangle 4"/>
          <p:cNvSpPr/>
          <p:nvPr/>
        </p:nvSpPr>
        <p:spPr>
          <a:xfrm>
            <a:off x="4572000" y="984739"/>
            <a:ext cx="5706035" cy="954107"/>
          </a:xfrm>
          <a:prstGeom prst="rect">
            <a:avLst/>
          </a:prstGeom>
        </p:spPr>
        <p:txBody>
          <a:bodyPr wrap="square">
            <a:spAutoFit/>
          </a:bodyPr>
          <a:lstStyle/>
          <a:p>
            <a:r>
              <a:rPr lang="en-US" sz="2800" b="1" i="1" dirty="0">
                <a:solidFill>
                  <a:srgbClr val="A6CE38"/>
                </a:solidFill>
                <a:latin typeface="Open Sans" panose="020B0606030504020204" pitchFamily="34" charset="0"/>
                <a:ea typeface="Open Sans" panose="020B0606030504020204" pitchFamily="34" charset="0"/>
                <a:cs typeface="Open Sans" panose="020B0606030504020204" pitchFamily="34" charset="0"/>
              </a:rPr>
              <a:t>La </a:t>
            </a:r>
            <a:r>
              <a:rPr lang="en-US" sz="2800" b="1" i="1" dirty="0" err="1">
                <a:solidFill>
                  <a:srgbClr val="A6CE38"/>
                </a:solidFill>
                <a:latin typeface="Open Sans" panose="020B0606030504020204" pitchFamily="34" charset="0"/>
                <a:ea typeface="Open Sans" panose="020B0606030504020204" pitchFamily="34" charset="0"/>
                <a:cs typeface="Open Sans" panose="020B0606030504020204" pitchFamily="34" charset="0"/>
              </a:rPr>
              <a:t>solicitación</a:t>
            </a:r>
            <a:r>
              <a:rPr lang="en-US" sz="2800" b="1" i="1" dirty="0">
                <a:solidFill>
                  <a:srgbClr val="A6CE38"/>
                </a:solidFill>
                <a:latin typeface="Open Sans" panose="020B0606030504020204" pitchFamily="34" charset="0"/>
                <a:ea typeface="Open Sans" panose="020B0606030504020204" pitchFamily="34" charset="0"/>
                <a:cs typeface="Open Sans" panose="020B0606030504020204" pitchFamily="34" charset="0"/>
              </a:rPr>
              <a:t>: </a:t>
            </a:r>
            <a:r>
              <a:rPr lang="en-US" sz="2800" b="1" i="1" dirty="0" err="1">
                <a:solidFill>
                  <a:srgbClr val="A6CE38"/>
                </a:solidFill>
                <a:latin typeface="Open Sans" panose="020B0606030504020204" pitchFamily="34" charset="0"/>
                <a:ea typeface="Open Sans" panose="020B0606030504020204" pitchFamily="34" charset="0"/>
                <a:cs typeface="Open Sans" panose="020B0606030504020204" pitchFamily="34" charset="0"/>
              </a:rPr>
              <a:t>Recolectar</a:t>
            </a:r>
            <a:r>
              <a:rPr lang="en-US" sz="2800" b="1" i="1" dirty="0">
                <a:solidFill>
                  <a:srgbClr val="A6CE38"/>
                </a:solidFill>
                <a:latin typeface="Open Sans" panose="020B0606030504020204" pitchFamily="34" charset="0"/>
                <a:ea typeface="Open Sans" panose="020B0606030504020204" pitchFamily="34" charset="0"/>
                <a:cs typeface="Open Sans" panose="020B0606030504020204" pitchFamily="34" charset="0"/>
              </a:rPr>
              <a:t> </a:t>
            </a:r>
            <a:r>
              <a:rPr lang="en-US" sz="2800" b="1" i="1" dirty="0" err="1">
                <a:solidFill>
                  <a:srgbClr val="A6CE38"/>
                </a:solidFill>
                <a:latin typeface="Open Sans" panose="020B0606030504020204" pitchFamily="34" charset="0"/>
                <a:ea typeface="Open Sans" panose="020B0606030504020204" pitchFamily="34" charset="0"/>
                <a:cs typeface="Open Sans" panose="020B0606030504020204" pitchFamily="34" charset="0"/>
              </a:rPr>
              <a:t>iDs</a:t>
            </a:r>
            <a:r>
              <a:rPr lang="en-US" sz="2800" b="1" i="1" dirty="0">
                <a:solidFill>
                  <a:srgbClr val="A6CE38"/>
                </a:solidFill>
                <a:latin typeface="Open Sans" panose="020B0606030504020204" pitchFamily="34" charset="0"/>
                <a:ea typeface="Open Sans" panose="020B0606030504020204" pitchFamily="34" charset="0"/>
                <a:cs typeface="Open Sans" panose="020B0606030504020204" pitchFamily="34" charset="0"/>
              </a:rPr>
              <a:t> y </a:t>
            </a:r>
            <a:r>
              <a:rPr lang="en-US" sz="2800" b="1" i="1" dirty="0">
                <a:solidFill>
                  <a:srgbClr val="A6CE38"/>
                </a:solidFill>
                <a:latin typeface="Open Sans" panose="020B0606030504020204" pitchFamily="34" charset="0"/>
                <a:ea typeface="Open Sans" panose="020B0606030504020204" pitchFamily="34" charset="0"/>
                <a:cs typeface="Open Sans" panose="020B0606030504020204" pitchFamily="34" charset="0"/>
                <a:hlinkClick r:id="rId6"/>
              </a:rPr>
              <a:t>afirmar afiliaciones</a:t>
            </a:r>
            <a:endParaRPr lang="en-US" sz="2800" b="1" i="1" dirty="0">
              <a:solidFill>
                <a:srgbClr val="A6CE3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p:cNvSpPr txBox="1"/>
          <p:nvPr/>
        </p:nvSpPr>
        <p:spPr>
          <a:xfrm>
            <a:off x="5976079" y="6278046"/>
            <a:ext cx="4446410" cy="369332"/>
          </a:xfrm>
          <a:prstGeom prst="rect">
            <a:avLst/>
          </a:prstGeom>
          <a:noFill/>
        </p:spPr>
        <p:txBody>
          <a:bodyPr wrap="none" rtlCol="0">
            <a:spAutoFit/>
          </a:bodyPr>
          <a:lstStyle/>
          <a:p>
            <a:r>
              <a:rPr lang="en-US">
                <a:solidFill>
                  <a:srgbClr val="A6CE38"/>
                </a:solidFill>
                <a:latin typeface="Calibri"/>
              </a:rPr>
              <a:t>https://</a:t>
            </a:r>
            <a:r>
              <a:rPr lang="en-US" err="1">
                <a:solidFill>
                  <a:srgbClr val="A6CE38"/>
                </a:solidFill>
                <a:latin typeface="Calibri"/>
              </a:rPr>
              <a:t>orcid.org</a:t>
            </a:r>
            <a:r>
              <a:rPr lang="en-US">
                <a:solidFill>
                  <a:srgbClr val="A6CE38"/>
                </a:solidFill>
                <a:latin typeface="Calibri"/>
              </a:rPr>
              <a:t>/organizations/research-orgs</a:t>
            </a:r>
          </a:p>
        </p:txBody>
      </p:sp>
      <p:sp>
        <p:nvSpPr>
          <p:cNvPr id="2" name="Title 1">
            <a:extLst>
              <a:ext uri="{FF2B5EF4-FFF2-40B4-BE49-F238E27FC236}">
                <a16:creationId xmlns:a16="http://schemas.microsoft.com/office/drawing/2014/main" id="{43EFAFCA-5584-9E49-BD06-9A9021110111}"/>
              </a:ext>
            </a:extLst>
          </p:cNvPr>
          <p:cNvSpPr>
            <a:spLocks noGrp="1"/>
          </p:cNvSpPr>
          <p:nvPr>
            <p:ph type="title"/>
          </p:nvPr>
        </p:nvSpPr>
        <p:spPr>
          <a:xfrm>
            <a:off x="4571998" y="0"/>
            <a:ext cx="6096002" cy="984738"/>
          </a:xfrm>
        </p:spPr>
        <p:txBody>
          <a:bodyPr/>
          <a:lstStyle/>
          <a:p>
            <a:r>
              <a:rPr lang="en-US" sz="3200" dirty="0" err="1"/>
              <a:t>Orcid</a:t>
            </a:r>
            <a:r>
              <a:rPr lang="en-US" sz="3200" dirty="0"/>
              <a:t> E INSTITUCIONES DE INVESTIGACIÓN</a:t>
            </a:r>
          </a:p>
        </p:txBody>
      </p:sp>
    </p:spTree>
    <p:extLst>
      <p:ext uri="{BB962C8B-B14F-4D97-AF65-F5344CB8AC3E}">
        <p14:creationId xmlns:p14="http://schemas.microsoft.com/office/powerpoint/2010/main" val="3180885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05302"/>
            <a:ext cx="8210309" cy="984738"/>
          </a:xfrm>
        </p:spPr>
        <p:txBody>
          <a:bodyPr>
            <a:normAutofit/>
          </a:bodyPr>
          <a:lstStyle/>
          <a:p>
            <a:r>
              <a:rPr lang="en-US" dirty="0" err="1"/>
              <a:t>PRINCipios</a:t>
            </a:r>
            <a:r>
              <a:rPr lang="en-US" dirty="0"/>
              <a:t> y </a:t>
            </a:r>
            <a:r>
              <a:rPr lang="en-US" dirty="0" err="1"/>
              <a:t>gobernanza</a:t>
            </a:r>
            <a:endParaRPr lang="en-US" dirty="0"/>
          </a:p>
        </p:txBody>
      </p:sp>
      <p:sp>
        <p:nvSpPr>
          <p:cNvPr id="3" name="Content Placeholder 2"/>
          <p:cNvSpPr>
            <a:spLocks noGrp="1"/>
          </p:cNvSpPr>
          <p:nvPr>
            <p:ph sz="quarter" idx="13"/>
          </p:nvPr>
        </p:nvSpPr>
        <p:spPr/>
        <p:txBody>
          <a:bodyPr>
            <a:normAutofit/>
          </a:bodyPr>
          <a:lstStyle/>
          <a:p>
            <a:r>
              <a:rPr lang="en-US" dirty="0">
                <a:solidFill>
                  <a:schemeClr val="accent6">
                    <a:lumMod val="50000"/>
                  </a:schemeClr>
                </a:solidFill>
              </a:rPr>
              <a:t>ORCID </a:t>
            </a:r>
            <a:r>
              <a:rPr lang="en-US" dirty="0" err="1">
                <a:solidFill>
                  <a:schemeClr val="accent6">
                    <a:lumMod val="50000"/>
                  </a:schemeClr>
                </a:solidFill>
              </a:rPr>
              <a:t>es</a:t>
            </a:r>
            <a:r>
              <a:rPr lang="en-US" dirty="0">
                <a:solidFill>
                  <a:schemeClr val="accent6">
                    <a:lumMod val="50000"/>
                  </a:schemeClr>
                </a:solidFill>
              </a:rPr>
              <a:t> </a:t>
            </a:r>
            <a:r>
              <a:rPr lang="en-US" dirty="0" err="1">
                <a:solidFill>
                  <a:schemeClr val="accent6">
                    <a:lumMod val="50000"/>
                  </a:schemeClr>
                </a:solidFill>
              </a:rPr>
              <a:t>una</a:t>
            </a:r>
            <a:r>
              <a:rPr lang="en-US" dirty="0">
                <a:solidFill>
                  <a:schemeClr val="accent6">
                    <a:lumMod val="50000"/>
                  </a:schemeClr>
                </a:solidFill>
              </a:rPr>
              <a:t> </a:t>
            </a:r>
            <a:r>
              <a:rPr lang="en-US" dirty="0" err="1">
                <a:solidFill>
                  <a:schemeClr val="accent6">
                    <a:lumMod val="50000"/>
                  </a:schemeClr>
                </a:solidFill>
              </a:rPr>
              <a:t>organización</a:t>
            </a:r>
            <a:r>
              <a:rPr lang="en-US" dirty="0">
                <a:solidFill>
                  <a:schemeClr val="accent6">
                    <a:lumMod val="50000"/>
                  </a:schemeClr>
                </a:solidFill>
              </a:rPr>
              <a:t> </a:t>
            </a:r>
            <a:r>
              <a:rPr lang="en-US" dirty="0" err="1">
                <a:solidFill>
                  <a:schemeClr val="accent6">
                    <a:lumMod val="50000"/>
                  </a:schemeClr>
                </a:solidFill>
              </a:rPr>
              <a:t>independiente</a:t>
            </a:r>
            <a:r>
              <a:rPr lang="en-US" dirty="0">
                <a:solidFill>
                  <a:schemeClr val="accent6">
                    <a:lumMod val="50000"/>
                  </a:schemeClr>
                </a:solidFill>
              </a:rPr>
              <a:t> sin fines de </a:t>
            </a:r>
            <a:r>
              <a:rPr lang="en-US" dirty="0" err="1">
                <a:solidFill>
                  <a:schemeClr val="accent6">
                    <a:lumMod val="50000"/>
                  </a:schemeClr>
                </a:solidFill>
              </a:rPr>
              <a:t>lucro</a:t>
            </a:r>
            <a:r>
              <a:rPr lang="en-US" dirty="0">
                <a:solidFill>
                  <a:schemeClr val="accent6">
                    <a:lumMod val="50000"/>
                  </a:schemeClr>
                </a:solidFill>
              </a:rPr>
              <a:t> </a:t>
            </a:r>
            <a:r>
              <a:rPr lang="en-US" dirty="0" err="1">
                <a:solidFill>
                  <a:schemeClr val="accent6">
                    <a:lumMod val="50000"/>
                  </a:schemeClr>
                </a:solidFill>
              </a:rPr>
              <a:t>respaldada</a:t>
            </a:r>
            <a:r>
              <a:rPr lang="en-US" dirty="0">
                <a:solidFill>
                  <a:schemeClr val="accent6">
                    <a:lumMod val="50000"/>
                  </a:schemeClr>
                </a:solidFill>
              </a:rPr>
              <a:t> </a:t>
            </a:r>
            <a:r>
              <a:rPr lang="en-US" dirty="0" err="1">
                <a:solidFill>
                  <a:schemeClr val="accent6">
                    <a:lumMod val="50000"/>
                  </a:schemeClr>
                </a:solidFill>
              </a:rPr>
              <a:t>por</a:t>
            </a:r>
            <a:r>
              <a:rPr lang="en-US" dirty="0">
                <a:solidFill>
                  <a:schemeClr val="accent6">
                    <a:lumMod val="50000"/>
                  </a:schemeClr>
                </a:solidFill>
              </a:rPr>
              <a:t> </a:t>
            </a:r>
            <a:r>
              <a:rPr lang="en-US" dirty="0" err="1">
                <a:solidFill>
                  <a:schemeClr val="accent6">
                    <a:lumMod val="50000"/>
                  </a:schemeClr>
                </a:solidFill>
              </a:rPr>
              <a:t>los</a:t>
            </a:r>
            <a:r>
              <a:rPr lang="en-US" dirty="0">
                <a:solidFill>
                  <a:schemeClr val="accent6">
                    <a:lumMod val="50000"/>
                  </a:schemeClr>
                </a:solidFill>
              </a:rPr>
              <a:t> </a:t>
            </a:r>
            <a:r>
              <a:rPr lang="en-US" dirty="0" err="1">
                <a:solidFill>
                  <a:schemeClr val="accent6">
                    <a:lumMod val="50000"/>
                  </a:schemeClr>
                </a:solidFill>
              </a:rPr>
              <a:t>pagos</a:t>
            </a:r>
            <a:r>
              <a:rPr lang="en-US" dirty="0">
                <a:solidFill>
                  <a:schemeClr val="accent6">
                    <a:lumMod val="50000"/>
                  </a:schemeClr>
                </a:solidFill>
              </a:rPr>
              <a:t> de </a:t>
            </a:r>
            <a:r>
              <a:rPr lang="en-US" dirty="0" err="1">
                <a:solidFill>
                  <a:schemeClr val="accent6">
                    <a:lumMod val="50000"/>
                  </a:schemeClr>
                </a:solidFill>
              </a:rPr>
              <a:t>los</a:t>
            </a:r>
            <a:r>
              <a:rPr lang="en-US" dirty="0">
                <a:solidFill>
                  <a:schemeClr val="accent6">
                    <a:lumMod val="50000"/>
                  </a:schemeClr>
                </a:solidFill>
              </a:rPr>
              <a:t> </a:t>
            </a:r>
            <a:r>
              <a:rPr lang="en-US" dirty="0" err="1">
                <a:solidFill>
                  <a:schemeClr val="accent6">
                    <a:lumMod val="50000"/>
                  </a:schemeClr>
                </a:solidFill>
              </a:rPr>
              <a:t>miembros</a:t>
            </a:r>
            <a:endParaRPr lang="en-US" dirty="0">
              <a:solidFill>
                <a:schemeClr val="accent6">
                  <a:lumMod val="50000"/>
                </a:schemeClr>
              </a:solidFill>
            </a:endParaRPr>
          </a:p>
          <a:p>
            <a:r>
              <a:rPr lang="en-US" dirty="0" err="1">
                <a:solidFill>
                  <a:schemeClr val="accent6">
                    <a:lumMod val="50000"/>
                  </a:schemeClr>
                </a:solidFill>
              </a:rPr>
              <a:t>Fuimos</a:t>
            </a:r>
            <a:r>
              <a:rPr lang="en-US" dirty="0">
                <a:solidFill>
                  <a:schemeClr val="accent6">
                    <a:lumMod val="50000"/>
                  </a:schemeClr>
                </a:solidFill>
              </a:rPr>
              <a:t> </a:t>
            </a:r>
            <a:r>
              <a:rPr lang="en-US" dirty="0" err="1">
                <a:solidFill>
                  <a:schemeClr val="accent6">
                    <a:lumMod val="50000"/>
                  </a:schemeClr>
                </a:solidFill>
              </a:rPr>
              <a:t>fundados</a:t>
            </a:r>
            <a:r>
              <a:rPr lang="en-US" dirty="0">
                <a:solidFill>
                  <a:schemeClr val="accent6">
                    <a:lumMod val="50000"/>
                  </a:schemeClr>
                </a:solidFill>
              </a:rPr>
              <a:t> </a:t>
            </a:r>
            <a:r>
              <a:rPr lang="en-US" dirty="0" err="1">
                <a:solidFill>
                  <a:schemeClr val="accent6">
                    <a:lumMod val="50000"/>
                  </a:schemeClr>
                </a:solidFill>
              </a:rPr>
              <a:t>por</a:t>
            </a:r>
            <a:r>
              <a:rPr lang="en-US" dirty="0">
                <a:solidFill>
                  <a:schemeClr val="accent6">
                    <a:lumMod val="50000"/>
                  </a:schemeClr>
                </a:solidFill>
              </a:rPr>
              <a:t> la </a:t>
            </a:r>
            <a:r>
              <a:rPr lang="en-US" dirty="0" err="1">
                <a:solidFill>
                  <a:schemeClr val="accent6">
                    <a:lumMod val="50000"/>
                  </a:schemeClr>
                </a:solidFill>
              </a:rPr>
              <a:t>comunidad</a:t>
            </a:r>
            <a:r>
              <a:rPr lang="en-US" dirty="0">
                <a:solidFill>
                  <a:schemeClr val="accent6">
                    <a:lumMod val="50000"/>
                  </a:schemeClr>
                </a:solidFill>
              </a:rPr>
              <a:t> </a:t>
            </a:r>
            <a:r>
              <a:rPr lang="en-US" dirty="0" err="1">
                <a:solidFill>
                  <a:schemeClr val="accent6">
                    <a:lumMod val="50000"/>
                  </a:schemeClr>
                </a:solidFill>
              </a:rPr>
              <a:t>científica</a:t>
            </a:r>
            <a:r>
              <a:rPr lang="en-US" dirty="0">
                <a:solidFill>
                  <a:schemeClr val="accent6">
                    <a:lumMod val="50000"/>
                  </a:schemeClr>
                </a:solidFill>
              </a:rPr>
              <a:t> y </a:t>
            </a:r>
            <a:r>
              <a:rPr lang="en-US" dirty="0" err="1">
                <a:solidFill>
                  <a:schemeClr val="accent6">
                    <a:lumMod val="50000"/>
                  </a:schemeClr>
                </a:solidFill>
              </a:rPr>
              <a:t>nuestro</a:t>
            </a:r>
            <a:r>
              <a:rPr lang="en-US" dirty="0">
                <a:solidFill>
                  <a:schemeClr val="accent6">
                    <a:lumMod val="50000"/>
                  </a:schemeClr>
                </a:solidFill>
              </a:rPr>
              <a:t> </a:t>
            </a:r>
            <a:r>
              <a:rPr lang="en-US" dirty="0" err="1">
                <a:solidFill>
                  <a:schemeClr val="accent6">
                    <a:lumMod val="50000"/>
                  </a:schemeClr>
                </a:solidFill>
              </a:rPr>
              <a:t>Comité</a:t>
            </a:r>
            <a:r>
              <a:rPr lang="en-US" dirty="0">
                <a:solidFill>
                  <a:schemeClr val="accent6">
                    <a:lumMod val="50000"/>
                  </a:schemeClr>
                </a:solidFill>
              </a:rPr>
              <a:t> </a:t>
            </a:r>
            <a:r>
              <a:rPr lang="en-US" dirty="0" err="1">
                <a:solidFill>
                  <a:schemeClr val="accent6">
                    <a:lumMod val="50000"/>
                  </a:schemeClr>
                </a:solidFill>
              </a:rPr>
              <a:t>elegido</a:t>
            </a:r>
            <a:r>
              <a:rPr lang="en-US" dirty="0">
                <a:solidFill>
                  <a:schemeClr val="accent6">
                    <a:lumMod val="50000"/>
                  </a:schemeClr>
                </a:solidFill>
              </a:rPr>
              <a:t> </a:t>
            </a:r>
            <a:r>
              <a:rPr lang="en-US" dirty="0" err="1">
                <a:solidFill>
                  <a:schemeClr val="accent6">
                    <a:lumMod val="50000"/>
                  </a:schemeClr>
                </a:solidFill>
              </a:rPr>
              <a:t>es</a:t>
            </a:r>
            <a:r>
              <a:rPr lang="en-US" dirty="0">
                <a:solidFill>
                  <a:schemeClr val="accent6">
                    <a:lumMod val="50000"/>
                  </a:schemeClr>
                </a:solidFill>
              </a:rPr>
              <a:t> </a:t>
            </a:r>
            <a:r>
              <a:rPr lang="en-US" dirty="0" err="1">
                <a:solidFill>
                  <a:schemeClr val="accent6">
                    <a:lumMod val="50000"/>
                  </a:schemeClr>
                </a:solidFill>
              </a:rPr>
              <a:t>moyoritariamente</a:t>
            </a:r>
            <a:r>
              <a:rPr lang="en-US" dirty="0">
                <a:solidFill>
                  <a:schemeClr val="accent6">
                    <a:lumMod val="50000"/>
                  </a:schemeClr>
                </a:solidFill>
              </a:rPr>
              <a:t> sin fines de </a:t>
            </a:r>
            <a:r>
              <a:rPr lang="en-US" dirty="0" err="1">
                <a:solidFill>
                  <a:schemeClr val="accent6">
                    <a:lumMod val="50000"/>
                  </a:schemeClr>
                </a:solidFill>
              </a:rPr>
              <a:t>lucro</a:t>
            </a:r>
            <a:endParaRPr lang="en-US" dirty="0">
              <a:solidFill>
                <a:schemeClr val="accent6">
                  <a:lumMod val="50000"/>
                </a:schemeClr>
              </a:solidFill>
            </a:endParaRPr>
          </a:p>
          <a:p>
            <a:r>
              <a:rPr lang="en-US" dirty="0">
                <a:solidFill>
                  <a:schemeClr val="accent6">
                    <a:lumMod val="50000"/>
                  </a:schemeClr>
                </a:solidFill>
              </a:rPr>
              <a:t> </a:t>
            </a:r>
            <a:r>
              <a:rPr lang="en-US" dirty="0">
                <a:solidFill>
                  <a:schemeClr val="accent6">
                    <a:lumMod val="50000"/>
                  </a:schemeClr>
                </a:solidFill>
                <a:hlinkClick r:id="rId3"/>
              </a:rPr>
              <a:t>No podemos ser vendidos</a:t>
            </a:r>
            <a:r>
              <a:rPr lang="en-US" dirty="0">
                <a:solidFill>
                  <a:schemeClr val="accent6">
                    <a:lumMod val="50000"/>
                  </a:schemeClr>
                </a:solidFill>
              </a:rPr>
              <a:t> a </a:t>
            </a:r>
            <a:r>
              <a:rPr lang="en-US" dirty="0" err="1">
                <a:solidFill>
                  <a:schemeClr val="accent6">
                    <a:lumMod val="50000"/>
                  </a:schemeClr>
                </a:solidFill>
              </a:rPr>
              <a:t>una</a:t>
            </a:r>
            <a:r>
              <a:rPr lang="en-US" dirty="0">
                <a:solidFill>
                  <a:schemeClr val="accent6">
                    <a:lumMod val="50000"/>
                  </a:schemeClr>
                </a:solidFill>
              </a:rPr>
              <a:t> </a:t>
            </a:r>
            <a:r>
              <a:rPr lang="en-US" dirty="0" err="1">
                <a:solidFill>
                  <a:schemeClr val="accent6">
                    <a:lumMod val="50000"/>
                  </a:schemeClr>
                </a:solidFill>
              </a:rPr>
              <a:t>entidad</a:t>
            </a:r>
            <a:r>
              <a:rPr lang="en-US" dirty="0">
                <a:solidFill>
                  <a:schemeClr val="accent6">
                    <a:lumMod val="50000"/>
                  </a:schemeClr>
                </a:solidFill>
              </a:rPr>
              <a:t> </a:t>
            </a:r>
            <a:r>
              <a:rPr lang="en-US" dirty="0" err="1">
                <a:solidFill>
                  <a:schemeClr val="accent6">
                    <a:lumMod val="50000"/>
                  </a:schemeClr>
                </a:solidFill>
              </a:rPr>
              <a:t>comercial</a:t>
            </a:r>
            <a:endParaRPr lang="en-US" dirty="0">
              <a:solidFill>
                <a:schemeClr val="accent6">
                  <a:lumMod val="50000"/>
                </a:schemeClr>
              </a:solidFill>
            </a:endParaRPr>
          </a:p>
          <a:p>
            <a:r>
              <a:rPr lang="en-US" dirty="0">
                <a:solidFill>
                  <a:schemeClr val="accent6">
                    <a:lumMod val="50000"/>
                  </a:schemeClr>
                </a:solidFill>
              </a:rPr>
              <a:t>El control del </a:t>
            </a:r>
            <a:r>
              <a:rPr lang="en-US" dirty="0" err="1">
                <a:solidFill>
                  <a:schemeClr val="accent6">
                    <a:lumMod val="50000"/>
                  </a:schemeClr>
                </a:solidFill>
              </a:rPr>
              <a:t>investigador</a:t>
            </a:r>
            <a:r>
              <a:rPr lang="en-US" dirty="0">
                <a:solidFill>
                  <a:schemeClr val="accent6">
                    <a:lumMod val="50000"/>
                  </a:schemeClr>
                </a:solidFill>
              </a:rPr>
              <a:t> </a:t>
            </a:r>
            <a:r>
              <a:rPr lang="en-US" dirty="0" err="1">
                <a:solidFill>
                  <a:schemeClr val="accent6">
                    <a:lumMod val="50000"/>
                  </a:schemeClr>
                </a:solidFill>
              </a:rPr>
              <a:t>es</a:t>
            </a:r>
            <a:r>
              <a:rPr lang="en-US" dirty="0">
                <a:solidFill>
                  <a:schemeClr val="accent6">
                    <a:lumMod val="50000"/>
                  </a:schemeClr>
                </a:solidFill>
              </a:rPr>
              <a:t> un </a:t>
            </a:r>
            <a:r>
              <a:rPr lang="en-US" dirty="0" err="1">
                <a:solidFill>
                  <a:schemeClr val="accent6">
                    <a:lumMod val="50000"/>
                  </a:schemeClr>
                </a:solidFill>
              </a:rPr>
              <a:t>princípio</a:t>
            </a:r>
            <a:r>
              <a:rPr lang="en-US" dirty="0">
                <a:solidFill>
                  <a:schemeClr val="accent6">
                    <a:lumMod val="50000"/>
                  </a:schemeClr>
                </a:solidFill>
              </a:rPr>
              <a:t> </a:t>
            </a:r>
            <a:r>
              <a:rPr lang="en-US" dirty="0" err="1">
                <a:solidFill>
                  <a:schemeClr val="accent6">
                    <a:lumMod val="50000"/>
                  </a:schemeClr>
                </a:solidFill>
              </a:rPr>
              <a:t>en</a:t>
            </a:r>
            <a:r>
              <a:rPr lang="en-US" dirty="0">
                <a:solidFill>
                  <a:schemeClr val="accent6">
                    <a:lumMod val="50000"/>
                  </a:schemeClr>
                </a:solidFill>
              </a:rPr>
              <a:t> el </a:t>
            </a:r>
            <a:r>
              <a:rPr lang="en-US" dirty="0" err="1">
                <a:solidFill>
                  <a:schemeClr val="accent6">
                    <a:lumMod val="50000"/>
                  </a:schemeClr>
                </a:solidFill>
              </a:rPr>
              <a:t>corazón</a:t>
            </a:r>
            <a:r>
              <a:rPr lang="en-US" dirty="0">
                <a:solidFill>
                  <a:schemeClr val="accent6">
                    <a:lumMod val="50000"/>
                  </a:schemeClr>
                </a:solidFill>
              </a:rPr>
              <a:t> de ORCID</a:t>
            </a:r>
          </a:p>
          <a:p>
            <a:r>
              <a:rPr lang="en-US" dirty="0">
                <a:solidFill>
                  <a:schemeClr val="accent6">
                    <a:lumMod val="50000"/>
                  </a:schemeClr>
                </a:solidFill>
              </a:rPr>
              <a:t>La </a:t>
            </a:r>
            <a:r>
              <a:rPr lang="en-US" dirty="0" err="1">
                <a:solidFill>
                  <a:schemeClr val="accent6">
                    <a:lumMod val="50000"/>
                  </a:schemeClr>
                </a:solidFill>
              </a:rPr>
              <a:t>documentación</a:t>
            </a:r>
            <a:r>
              <a:rPr lang="en-US" dirty="0">
                <a:solidFill>
                  <a:schemeClr val="accent6">
                    <a:lumMod val="50000"/>
                  </a:schemeClr>
                </a:solidFill>
              </a:rPr>
              <a:t> y </a:t>
            </a:r>
            <a:r>
              <a:rPr lang="en-US" dirty="0" err="1">
                <a:solidFill>
                  <a:schemeClr val="accent6">
                    <a:lumMod val="50000"/>
                  </a:schemeClr>
                </a:solidFill>
              </a:rPr>
              <a:t>los</a:t>
            </a:r>
            <a:r>
              <a:rPr lang="en-US" dirty="0">
                <a:solidFill>
                  <a:schemeClr val="accent6">
                    <a:lumMod val="50000"/>
                  </a:schemeClr>
                </a:solidFill>
              </a:rPr>
              <a:t> </a:t>
            </a:r>
            <a:r>
              <a:rPr lang="en-US" dirty="0" err="1">
                <a:solidFill>
                  <a:schemeClr val="accent6">
                    <a:lumMod val="50000"/>
                  </a:schemeClr>
                </a:solidFill>
              </a:rPr>
              <a:t>recursos</a:t>
            </a:r>
            <a:r>
              <a:rPr lang="en-US" dirty="0">
                <a:solidFill>
                  <a:schemeClr val="accent6">
                    <a:lumMod val="50000"/>
                  </a:schemeClr>
                </a:solidFill>
              </a:rPr>
              <a:t> son </a:t>
            </a:r>
            <a:r>
              <a:rPr lang="en-US" dirty="0" err="1">
                <a:solidFill>
                  <a:schemeClr val="accent6">
                    <a:lumMod val="50000"/>
                  </a:schemeClr>
                </a:solidFill>
              </a:rPr>
              <a:t>abiertos</a:t>
            </a:r>
            <a:endParaRPr lang="en-US" dirty="0">
              <a:solidFill>
                <a:schemeClr val="accent6">
                  <a:lumMod val="50000"/>
                </a:schemeClr>
              </a:solidFill>
            </a:endParaRPr>
          </a:p>
        </p:txBody>
      </p:sp>
      <p:sp>
        <p:nvSpPr>
          <p:cNvPr id="4" name="TextBox 3"/>
          <p:cNvSpPr txBox="1"/>
          <p:nvPr/>
        </p:nvSpPr>
        <p:spPr>
          <a:xfrm>
            <a:off x="5557360" y="6306160"/>
            <a:ext cx="4501040" cy="369332"/>
          </a:xfrm>
          <a:prstGeom prst="rect">
            <a:avLst/>
          </a:prstGeom>
          <a:noFill/>
        </p:spPr>
        <p:txBody>
          <a:bodyPr wrap="none" rtlCol="0">
            <a:spAutoFit/>
          </a:bodyPr>
          <a:lstStyle/>
          <a:p>
            <a:r>
              <a:rPr lang="en-US"/>
              <a:t>https://</a:t>
            </a:r>
            <a:r>
              <a:rPr lang="en-US" err="1"/>
              <a:t>orcid.org</a:t>
            </a:r>
            <a:r>
              <a:rPr lang="en-US"/>
              <a:t>/about/what-is-</a:t>
            </a:r>
            <a:r>
              <a:rPr lang="en-US" err="1"/>
              <a:t>orcid</a:t>
            </a:r>
            <a:r>
              <a:rPr lang="en-US"/>
              <a:t>/mission</a:t>
            </a:r>
          </a:p>
        </p:txBody>
      </p:sp>
      <p:pic>
        <p:nvPicPr>
          <p:cNvPr id="5" name="Imagem 4">
            <a:extLst>
              <a:ext uri="{FF2B5EF4-FFF2-40B4-BE49-F238E27FC236}">
                <a16:creationId xmlns:a16="http://schemas.microsoft.com/office/drawing/2014/main" id="{EF092EA6-A4C3-0549-ABD1-BBE28ABAD371}"/>
              </a:ext>
            </a:extLst>
          </p:cNvPr>
          <p:cNvPicPr>
            <a:picLocks noChangeAspect="1"/>
          </p:cNvPicPr>
          <p:nvPr/>
        </p:nvPicPr>
        <p:blipFill rotWithShape="1">
          <a:blip r:embed="rId4"/>
          <a:srcRect l="5525" t="19672" r="32450" b="26657"/>
          <a:stretch/>
        </p:blipFill>
        <p:spPr>
          <a:xfrm>
            <a:off x="8315325" y="4395152"/>
            <a:ext cx="2947987" cy="1594321"/>
          </a:xfrm>
          <a:prstGeom prst="rect">
            <a:avLst/>
          </a:prstGeom>
        </p:spPr>
      </p:pic>
    </p:spTree>
    <p:extLst>
      <p:ext uri="{BB962C8B-B14F-4D97-AF65-F5344CB8AC3E}">
        <p14:creationId xmlns:p14="http://schemas.microsoft.com/office/powerpoint/2010/main" val="29018854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CF878D-B2FF-5349-9D35-36CDAFA2A347}"/>
              </a:ext>
            </a:extLst>
          </p:cNvPr>
          <p:cNvSpPr>
            <a:spLocks noGrp="1"/>
          </p:cNvSpPr>
          <p:nvPr>
            <p:ph sz="quarter" idx="13"/>
          </p:nvPr>
        </p:nvSpPr>
        <p:spPr>
          <a:xfrm>
            <a:off x="4779818" y="2111014"/>
            <a:ext cx="5660570" cy="4483721"/>
          </a:xfrm>
        </p:spPr>
        <p:txBody>
          <a:bodyPr>
            <a:normAutofit fontScale="25000" lnSpcReduction="20000"/>
          </a:bodyPr>
          <a:lstStyle/>
          <a:p>
            <a:pPr>
              <a:lnSpc>
                <a:spcPct val="110000"/>
              </a:lnSpc>
            </a:pPr>
            <a:r>
              <a:rPr lang="en-US" sz="8800" dirty="0">
                <a:latin typeface="Open Sans" panose="020B0606030504020204" pitchFamily="34" charset="0"/>
                <a:ea typeface="Open Sans" panose="020B0606030504020204" pitchFamily="34" charset="0"/>
                <a:cs typeface="Open Sans" panose="020B0606030504020204" pitchFamily="34" charset="0"/>
              </a:rPr>
              <a:t>46 members: 25 funders and 21 government agencies</a:t>
            </a:r>
          </a:p>
          <a:p>
            <a:pPr>
              <a:lnSpc>
                <a:spcPct val="110000"/>
              </a:lnSpc>
            </a:pPr>
            <a:r>
              <a:rPr lang="en-US" sz="8800" dirty="0">
                <a:latin typeface="Open Sans" panose="020B0606030504020204" pitchFamily="34" charset="0"/>
                <a:ea typeface="Open Sans" panose="020B0606030504020204" pitchFamily="34" charset="0"/>
                <a:cs typeface="Open Sans" panose="020B0606030504020204" pitchFamily="34" charset="0"/>
              </a:rPr>
              <a:t>+10 funders integrating ORCID into grants systems, growing number of facilities integrating into proposal process</a:t>
            </a:r>
          </a:p>
          <a:p>
            <a:r>
              <a:rPr lang="en-US" sz="8800" dirty="0">
                <a:latin typeface="Open Sans" panose="020B0606030504020204" pitchFamily="34" charset="0"/>
                <a:ea typeface="Open Sans" panose="020B0606030504020204" pitchFamily="34" charset="0"/>
                <a:cs typeface="Open Sans" panose="020B0606030504020204" pitchFamily="34" charset="0"/>
              </a:rPr>
              <a:t>Community working groups</a:t>
            </a:r>
          </a:p>
          <a:p>
            <a:pPr lvl="3"/>
            <a:r>
              <a:rPr lang="en-US" sz="8800" dirty="0">
                <a:latin typeface="Open Sans" panose="020B0606030504020204" pitchFamily="34" charset="0"/>
                <a:ea typeface="Open Sans" panose="020B0606030504020204" pitchFamily="34" charset="0"/>
                <a:cs typeface="Open Sans" panose="020B0606030504020204" pitchFamily="34" charset="0"/>
                <a:hlinkClick r:id="rId2"/>
              </a:rPr>
              <a:t>ORBIT</a:t>
            </a:r>
            <a:r>
              <a:rPr lang="en-US" sz="8800" dirty="0">
                <a:latin typeface="Open Sans" panose="020B0606030504020204" pitchFamily="34" charset="0"/>
                <a:ea typeface="Open Sans" panose="020B0606030504020204" pitchFamily="34" charset="0"/>
                <a:cs typeface="Open Sans" panose="020B0606030504020204" pitchFamily="34" charset="0"/>
              </a:rPr>
              <a:t> (ORCID Reducing Burden &amp; Improving Transparency)</a:t>
            </a:r>
          </a:p>
          <a:p>
            <a:pPr lvl="3"/>
            <a:r>
              <a:rPr lang="en-US" sz="88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hlinkClick r:id="rId3"/>
              </a:rPr>
              <a:t>Publications and user facilities</a:t>
            </a:r>
            <a:endParaRPr lang="en-US" sz="88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Placeholder 6">
            <a:extLst>
              <a:ext uri="{FF2B5EF4-FFF2-40B4-BE49-F238E27FC236}">
                <a16:creationId xmlns:a16="http://schemas.microsoft.com/office/drawing/2014/main" id="{79092F28-8C08-1F48-AF24-32EE9745351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24000" y="0"/>
            <a:ext cx="3048000" cy="6134100"/>
          </a:xfrm>
          <a:prstGeom prst="rect">
            <a:avLst/>
          </a:prstGeom>
        </p:spPr>
      </p:pic>
      <p:sp>
        <p:nvSpPr>
          <p:cNvPr id="5" name="TextBox 4"/>
          <p:cNvSpPr txBox="1"/>
          <p:nvPr/>
        </p:nvSpPr>
        <p:spPr>
          <a:xfrm>
            <a:off x="4665518" y="884229"/>
            <a:ext cx="6123640" cy="954107"/>
          </a:xfrm>
          <a:prstGeom prst="rect">
            <a:avLst/>
          </a:prstGeom>
          <a:noFill/>
        </p:spPr>
        <p:txBody>
          <a:bodyPr wrap="square" rtlCol="0">
            <a:spAutoFit/>
          </a:bodyPr>
          <a:lstStyle/>
          <a:p>
            <a:r>
              <a:rPr lang="en-US" sz="2800" b="1" i="1" dirty="0">
                <a:solidFill>
                  <a:srgbClr val="A6CE38"/>
                </a:solidFill>
                <a:latin typeface="Open Sans" panose="020B0606030504020204" pitchFamily="34" charset="0"/>
                <a:ea typeface="Open Sans" panose="020B0606030504020204" pitchFamily="34" charset="0"/>
                <a:cs typeface="Open Sans" panose="020B0606030504020204" pitchFamily="34" charset="0"/>
              </a:rPr>
              <a:t>THE ASK: Collect </a:t>
            </a:r>
            <a:r>
              <a:rPr lang="en-US" sz="2800" b="1" i="1" dirty="0" err="1">
                <a:solidFill>
                  <a:srgbClr val="A6CE38"/>
                </a:solidFill>
                <a:latin typeface="Open Sans" panose="020B0606030504020204" pitchFamily="34" charset="0"/>
                <a:ea typeface="Open Sans" panose="020B0606030504020204" pitchFamily="34" charset="0"/>
                <a:cs typeface="Open Sans" panose="020B0606030504020204" pitchFamily="34" charset="0"/>
              </a:rPr>
              <a:t>iDs</a:t>
            </a:r>
            <a:r>
              <a:rPr lang="en-US" sz="2800" b="1" i="1" dirty="0">
                <a:solidFill>
                  <a:srgbClr val="A6CE38"/>
                </a:solidFill>
                <a:latin typeface="Open Sans" panose="020B0606030504020204" pitchFamily="34" charset="0"/>
                <a:ea typeface="Open Sans" panose="020B0606030504020204" pitchFamily="34" charset="0"/>
                <a:cs typeface="Open Sans" panose="020B0606030504020204" pitchFamily="34" charset="0"/>
              </a:rPr>
              <a:t> and assert grants and resource awards</a:t>
            </a:r>
            <a:endParaRPr lang="en-US" sz="2800" dirty="0">
              <a:solidFill>
                <a:srgbClr val="A6CE38"/>
              </a:solidFill>
              <a:latin typeface="Calibri"/>
            </a:endParaRPr>
          </a:p>
        </p:txBody>
      </p:sp>
      <p:sp>
        <p:nvSpPr>
          <p:cNvPr id="2" name="Title 1">
            <a:extLst>
              <a:ext uri="{FF2B5EF4-FFF2-40B4-BE49-F238E27FC236}">
                <a16:creationId xmlns:a16="http://schemas.microsoft.com/office/drawing/2014/main" id="{43EFAFCA-5584-9E49-BD06-9A9021110111}"/>
              </a:ext>
            </a:extLst>
          </p:cNvPr>
          <p:cNvSpPr>
            <a:spLocks noGrp="1"/>
          </p:cNvSpPr>
          <p:nvPr>
            <p:ph type="title"/>
          </p:nvPr>
        </p:nvSpPr>
        <p:spPr>
          <a:xfrm>
            <a:off x="1846731" y="-100510"/>
            <a:ext cx="9035947" cy="984738"/>
          </a:xfrm>
        </p:spPr>
        <p:txBody>
          <a:bodyPr/>
          <a:lstStyle/>
          <a:p>
            <a:r>
              <a:rPr lang="en-US" sz="3600" err="1"/>
              <a:t>Orcid</a:t>
            </a:r>
            <a:r>
              <a:rPr lang="en-US" sz="3600"/>
              <a:t> and FUNDERS and RESOURCES</a:t>
            </a:r>
          </a:p>
        </p:txBody>
      </p:sp>
    </p:spTree>
    <p:extLst>
      <p:ext uri="{BB962C8B-B14F-4D97-AF65-F5344CB8AC3E}">
        <p14:creationId xmlns:p14="http://schemas.microsoft.com/office/powerpoint/2010/main" val="40089630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0F2E00-9BD0-D046-A3A7-3FBC95370212}"/>
              </a:ext>
            </a:extLst>
          </p:cNvPr>
          <p:cNvSpPr>
            <a:spLocks noGrp="1"/>
          </p:cNvSpPr>
          <p:nvPr>
            <p:ph type="title"/>
          </p:nvPr>
        </p:nvSpPr>
        <p:spPr/>
        <p:txBody>
          <a:bodyPr>
            <a:normAutofit fontScale="90000"/>
          </a:bodyPr>
          <a:lstStyle/>
          <a:p>
            <a:r>
              <a:rPr lang="es-ES_tradnl" err="1"/>
              <a:t>Pids</a:t>
            </a:r>
            <a:r>
              <a:rPr lang="es-ES_tradnl"/>
              <a:t> y ciudadanía </a:t>
            </a:r>
            <a:br>
              <a:rPr lang="es-ES_tradnl"/>
            </a:br>
            <a:r>
              <a:rPr lang="es-ES_tradnl"/>
              <a:t>en información científica</a:t>
            </a:r>
          </a:p>
        </p:txBody>
      </p:sp>
      <p:pic>
        <p:nvPicPr>
          <p:cNvPr id="4" name="Picture 5">
            <a:extLst>
              <a:ext uri="{FF2B5EF4-FFF2-40B4-BE49-F238E27FC236}">
                <a16:creationId xmlns:a16="http://schemas.microsoft.com/office/drawing/2014/main" id="{C15B5D20-1669-E746-B2EA-DDE1111C7403}"/>
              </a:ext>
            </a:extLst>
          </p:cNvPr>
          <p:cNvPicPr>
            <a:picLocks noGrp="1" noChangeAspect="1"/>
          </p:cNvPicPr>
          <p:nvPr>
            <p:ph sz="quarter" idx="13"/>
          </p:nvPr>
        </p:nvPicPr>
        <p:blipFill>
          <a:blip r:embed="rId2"/>
          <a:stretch>
            <a:fillRect/>
          </a:stretch>
        </p:blipFill>
        <p:spPr>
          <a:xfrm>
            <a:off x="3048000" y="1351689"/>
            <a:ext cx="6190370" cy="4354305"/>
          </a:xfrm>
          <a:prstGeom prst="rect">
            <a:avLst/>
          </a:prstGeom>
        </p:spPr>
      </p:pic>
      <p:sp>
        <p:nvSpPr>
          <p:cNvPr id="5" name="Retângulo 4">
            <a:extLst>
              <a:ext uri="{FF2B5EF4-FFF2-40B4-BE49-F238E27FC236}">
                <a16:creationId xmlns:a16="http://schemas.microsoft.com/office/drawing/2014/main" id="{DE104361-1AE9-BB4C-9984-3F8F2D55A5FB}"/>
              </a:ext>
            </a:extLst>
          </p:cNvPr>
          <p:cNvSpPr/>
          <p:nvPr/>
        </p:nvSpPr>
        <p:spPr>
          <a:xfrm>
            <a:off x="2738510" y="5705995"/>
            <a:ext cx="6096000" cy="1200329"/>
          </a:xfrm>
          <a:prstGeom prst="rect">
            <a:avLst/>
          </a:prstGeom>
        </p:spPr>
        <p:txBody>
          <a:bodyPr>
            <a:spAutoFit/>
          </a:bodyPr>
          <a:lstStyle/>
          <a:p>
            <a:r>
              <a:rPr lang="pt-BR">
                <a:latin typeface="ArialMT"/>
              </a:rPr>
              <a:t>Porter, Simon (2016): </a:t>
            </a:r>
            <a:r>
              <a:rPr lang="pt-BR" err="1">
                <a:latin typeface="ArialMT"/>
              </a:rPr>
              <a:t>Exploring</a:t>
            </a:r>
            <a:r>
              <a:rPr lang="pt-BR">
                <a:latin typeface="ArialMT"/>
              </a:rPr>
              <a:t> </a:t>
            </a:r>
            <a:r>
              <a:rPr lang="pt-BR" err="1">
                <a:latin typeface="ArialMT"/>
              </a:rPr>
              <a:t>the</a:t>
            </a:r>
            <a:r>
              <a:rPr lang="pt-BR">
                <a:latin typeface="ArialMT"/>
              </a:rPr>
              <a:t> </a:t>
            </a:r>
            <a:r>
              <a:rPr lang="pt-BR" err="1">
                <a:latin typeface="ArialMT"/>
              </a:rPr>
              <a:t>relationship</a:t>
            </a:r>
            <a:r>
              <a:rPr lang="pt-BR">
                <a:latin typeface="ArialMT"/>
              </a:rPr>
              <a:t> </a:t>
            </a:r>
            <a:r>
              <a:rPr lang="pt-BR" err="1">
                <a:latin typeface="ArialMT"/>
              </a:rPr>
              <a:t>between</a:t>
            </a:r>
            <a:r>
              <a:rPr lang="pt-BR">
                <a:latin typeface="ArialMT"/>
              </a:rPr>
              <a:t> </a:t>
            </a:r>
            <a:r>
              <a:rPr lang="pt-BR" err="1">
                <a:latin typeface="ArialMT"/>
              </a:rPr>
              <a:t>persistent</a:t>
            </a:r>
            <a:r>
              <a:rPr lang="pt-BR">
                <a:latin typeface="ArialMT"/>
              </a:rPr>
              <a:t> </a:t>
            </a:r>
            <a:r>
              <a:rPr lang="pt-BR" err="1">
                <a:latin typeface="ArialMT"/>
              </a:rPr>
              <a:t>identifiers</a:t>
            </a:r>
            <a:r>
              <a:rPr lang="pt-BR">
                <a:latin typeface="ArialMT"/>
              </a:rPr>
              <a:t> </a:t>
            </a:r>
            <a:r>
              <a:rPr lang="pt-BR" err="1">
                <a:latin typeface="ArialMT"/>
              </a:rPr>
              <a:t>and</a:t>
            </a:r>
            <a:r>
              <a:rPr lang="pt-BR">
                <a:latin typeface="ArialMT"/>
              </a:rPr>
              <a:t> </a:t>
            </a:r>
            <a:r>
              <a:rPr lang="pt-BR" err="1">
                <a:latin typeface="ArialMT"/>
              </a:rPr>
              <a:t>research</a:t>
            </a:r>
            <a:r>
              <a:rPr lang="pt-BR">
                <a:latin typeface="ArialMT"/>
              </a:rPr>
              <a:t> </a:t>
            </a:r>
            <a:r>
              <a:rPr lang="pt-BR" err="1">
                <a:latin typeface="ArialMT"/>
              </a:rPr>
              <a:t>information</a:t>
            </a:r>
            <a:r>
              <a:rPr lang="pt-BR">
                <a:latin typeface="ArialMT"/>
              </a:rPr>
              <a:t> </a:t>
            </a:r>
            <a:r>
              <a:rPr lang="pt-BR" err="1">
                <a:latin typeface="ArialMT"/>
              </a:rPr>
              <a:t>citizenship</a:t>
            </a:r>
            <a:r>
              <a:rPr lang="pt-BR">
                <a:latin typeface="ArialMT"/>
              </a:rPr>
              <a:t>. </a:t>
            </a:r>
            <a:r>
              <a:rPr lang="pt-BR" err="1">
                <a:latin typeface="ArialMT"/>
              </a:rPr>
              <a:t>figshare</a:t>
            </a:r>
            <a:r>
              <a:rPr lang="pt-BR">
                <a:latin typeface="ArialMT"/>
              </a:rPr>
              <a:t>. </a:t>
            </a:r>
            <a:r>
              <a:rPr lang="pt-BR" err="1">
                <a:latin typeface="ArialMT"/>
              </a:rPr>
              <a:t>Presentation</a:t>
            </a:r>
            <a:r>
              <a:rPr lang="pt-BR">
                <a:latin typeface="ArialMT"/>
              </a:rPr>
              <a:t>. </a:t>
            </a:r>
            <a:r>
              <a:rPr lang="pt-BR" err="1">
                <a:solidFill>
                  <a:srgbClr val="6084E2"/>
                </a:solidFill>
                <a:latin typeface="ArialMT"/>
              </a:rPr>
              <a:t>https</a:t>
            </a:r>
            <a:r>
              <a:rPr lang="pt-BR">
                <a:solidFill>
                  <a:srgbClr val="6084E2"/>
                </a:solidFill>
                <a:latin typeface="ArialMT"/>
              </a:rPr>
              <a:t>://</a:t>
            </a:r>
            <a:r>
              <a:rPr lang="pt-BR" err="1">
                <a:solidFill>
                  <a:srgbClr val="6084E2"/>
                </a:solidFill>
                <a:latin typeface="ArialMT"/>
              </a:rPr>
              <a:t>doi.org</a:t>
            </a:r>
            <a:r>
              <a:rPr lang="pt-BR">
                <a:solidFill>
                  <a:srgbClr val="6084E2"/>
                </a:solidFill>
                <a:latin typeface="ArialMT"/>
              </a:rPr>
              <a:t>/10.6084/m9.figshare.4220454.v1 </a:t>
            </a:r>
            <a:endParaRPr lang="pt-BR">
              <a:effectLst/>
            </a:endParaRPr>
          </a:p>
        </p:txBody>
      </p:sp>
    </p:spTree>
    <p:extLst>
      <p:ext uri="{BB962C8B-B14F-4D97-AF65-F5344CB8AC3E}">
        <p14:creationId xmlns:p14="http://schemas.microsoft.com/office/powerpoint/2010/main" val="28356725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6D9F4F-54DD-0643-9B2E-E4B8F26399F9}"/>
              </a:ext>
            </a:extLst>
          </p:cNvPr>
          <p:cNvSpPr>
            <a:spLocks noGrp="1"/>
          </p:cNvSpPr>
          <p:nvPr>
            <p:ph type="title"/>
          </p:nvPr>
        </p:nvSpPr>
        <p:spPr>
          <a:xfrm>
            <a:off x="698581" y="-111773"/>
            <a:ext cx="10820400" cy="1085987"/>
          </a:xfrm>
        </p:spPr>
        <p:txBody>
          <a:bodyPr/>
          <a:lstStyle/>
          <a:p>
            <a:r>
              <a:rPr lang="es-ES_tradnl" dirty="0"/>
              <a:t>Ciencia abierta - Definiciones</a:t>
            </a:r>
          </a:p>
        </p:txBody>
      </p:sp>
      <p:sp>
        <p:nvSpPr>
          <p:cNvPr id="11" name="Espaço Reservado para Texto 2">
            <a:extLst>
              <a:ext uri="{FF2B5EF4-FFF2-40B4-BE49-F238E27FC236}">
                <a16:creationId xmlns:a16="http://schemas.microsoft.com/office/drawing/2014/main" id="{3E2D15D1-5669-E545-B1F7-77ABF8778DF8}"/>
              </a:ext>
            </a:extLst>
          </p:cNvPr>
          <p:cNvSpPr txBox="1">
            <a:spLocks/>
          </p:cNvSpPr>
          <p:nvPr/>
        </p:nvSpPr>
        <p:spPr>
          <a:xfrm>
            <a:off x="717624" y="982844"/>
            <a:ext cx="5410200" cy="51004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3000" b="0" i="0" kern="1200">
                <a:solidFill>
                  <a:schemeClr val="tx2"/>
                </a:solidFill>
                <a:latin typeface="Noto Sans" charset="0"/>
                <a:ea typeface="Noto Sans" charset="0"/>
                <a:cs typeface="Noto Sans" charset="0"/>
              </a:defRPr>
            </a:lvl1pPr>
            <a:lvl2pPr marL="685800" indent="-228600" algn="l" defTabSz="914400" rtl="0" eaLnBrk="1" latinLnBrk="0" hangingPunct="1">
              <a:lnSpc>
                <a:spcPct val="90000"/>
              </a:lnSpc>
              <a:spcBef>
                <a:spcPts val="500"/>
              </a:spcBef>
              <a:buFont typeface="Arial"/>
              <a:buChar char="•"/>
              <a:defRPr sz="2600" b="0" i="0" kern="1200">
                <a:solidFill>
                  <a:schemeClr val="tx2"/>
                </a:solidFill>
                <a:latin typeface="Noto Sans" charset="0"/>
                <a:ea typeface="Noto Sans" charset="0"/>
                <a:cs typeface="Noto Sans" charset="0"/>
              </a:defRPr>
            </a:lvl2pPr>
            <a:lvl3pPr marL="1143000" indent="-228600" algn="l" defTabSz="914400" rtl="0" eaLnBrk="1" latinLnBrk="0" hangingPunct="1">
              <a:lnSpc>
                <a:spcPct val="90000"/>
              </a:lnSpc>
              <a:spcBef>
                <a:spcPts val="500"/>
              </a:spcBef>
              <a:buFont typeface="Arial"/>
              <a:buChar char="•"/>
              <a:defRPr sz="2400" b="0" i="0" kern="1200">
                <a:solidFill>
                  <a:schemeClr val="tx2"/>
                </a:solidFill>
                <a:latin typeface="Noto Sans" charset="0"/>
                <a:ea typeface="Noto Sans" charset="0"/>
                <a:cs typeface="Noto Sans" charset="0"/>
              </a:defRPr>
            </a:lvl3pPr>
            <a:lvl4pPr marL="1600200" indent="-228600" algn="l" defTabSz="914400" rtl="0" eaLnBrk="1" latinLnBrk="0" hangingPunct="1">
              <a:lnSpc>
                <a:spcPct val="90000"/>
              </a:lnSpc>
              <a:spcBef>
                <a:spcPts val="500"/>
              </a:spcBef>
              <a:buFont typeface="Arial"/>
              <a:buChar char="•"/>
              <a:defRPr sz="2400" b="0" i="0" kern="1200">
                <a:solidFill>
                  <a:schemeClr val="tx2"/>
                </a:solidFill>
                <a:latin typeface="Noto Sans" charset="0"/>
                <a:ea typeface="Noto Sans" charset="0"/>
                <a:cs typeface="Noto Sans" charset="0"/>
              </a:defRPr>
            </a:lvl4pPr>
            <a:lvl5pPr marL="2057400" indent="-228600" algn="l" defTabSz="914400" rtl="0" eaLnBrk="1" latinLnBrk="0" hangingPunct="1">
              <a:lnSpc>
                <a:spcPct val="90000"/>
              </a:lnSpc>
              <a:spcBef>
                <a:spcPts val="500"/>
              </a:spcBef>
              <a:buFont typeface="Arial"/>
              <a:buChar char="•"/>
              <a:defRPr sz="2400" b="0" i="0" kern="1200">
                <a:solidFill>
                  <a:schemeClr val="tx2"/>
                </a:solidFill>
                <a:latin typeface="Noto Sans" charset="0"/>
                <a:ea typeface="Noto Sans" charset="0"/>
                <a:cs typeface="Noto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50000"/>
              </a:lnSpc>
            </a:pPr>
            <a:r>
              <a:rPr lang="es-ES_tradnl" sz="1600" dirty="0"/>
              <a:t>Movimiento para que la investigación científica, los datos y su diseminación sean accesibles a toda la sociedad;</a:t>
            </a:r>
          </a:p>
          <a:p>
            <a:pPr>
              <a:lnSpc>
                <a:spcPct val="150000"/>
              </a:lnSpc>
              <a:buFont typeface="Arial" panose="020B0604020202020204" pitchFamily="34" charset="0"/>
              <a:buChar char="•"/>
            </a:pPr>
            <a:r>
              <a:rPr lang="en-US" sz="1600" dirty="0">
                <a:solidFill>
                  <a:schemeClr val="accent6"/>
                </a:solidFill>
                <a:latin typeface="+mn-lt"/>
                <a:ea typeface="+mn-ea"/>
                <a:cs typeface="+mn-cs"/>
              </a:rPr>
              <a:t>Nuevo </a:t>
            </a:r>
            <a:r>
              <a:rPr lang="en-US" sz="1600" dirty="0" err="1">
                <a:solidFill>
                  <a:schemeClr val="accent6"/>
                </a:solidFill>
                <a:latin typeface="+mn-lt"/>
                <a:ea typeface="+mn-ea"/>
                <a:cs typeface="+mn-cs"/>
              </a:rPr>
              <a:t>abordaje</a:t>
            </a:r>
            <a:r>
              <a:rPr lang="en-US" sz="1600" dirty="0">
                <a:solidFill>
                  <a:schemeClr val="accent6"/>
                </a:solidFill>
                <a:latin typeface="+mn-lt"/>
                <a:ea typeface="+mn-ea"/>
                <a:cs typeface="+mn-cs"/>
              </a:rPr>
              <a:t> del </a:t>
            </a:r>
            <a:r>
              <a:rPr lang="en-US" sz="1600" dirty="0" err="1">
                <a:solidFill>
                  <a:schemeClr val="accent6"/>
                </a:solidFill>
                <a:latin typeface="+mn-lt"/>
                <a:ea typeface="+mn-ea"/>
                <a:cs typeface="+mn-cs"/>
              </a:rPr>
              <a:t>proceso</a:t>
            </a:r>
            <a:r>
              <a:rPr lang="en-US" sz="1600" dirty="0">
                <a:solidFill>
                  <a:schemeClr val="accent6"/>
                </a:solidFill>
                <a:latin typeface="+mn-lt"/>
                <a:ea typeface="+mn-ea"/>
                <a:cs typeface="+mn-cs"/>
              </a:rPr>
              <a:t> de </a:t>
            </a:r>
            <a:r>
              <a:rPr lang="en-US" sz="1600" dirty="0" err="1">
                <a:solidFill>
                  <a:schemeClr val="accent6"/>
                </a:solidFill>
                <a:latin typeface="+mn-lt"/>
                <a:ea typeface="+mn-ea"/>
                <a:cs typeface="+mn-cs"/>
              </a:rPr>
              <a:t>investigación</a:t>
            </a:r>
            <a:r>
              <a:rPr lang="en-US" sz="1600" dirty="0">
                <a:solidFill>
                  <a:schemeClr val="accent6"/>
                </a:solidFill>
                <a:latin typeface="+mn-lt"/>
                <a:ea typeface="+mn-ea"/>
                <a:cs typeface="+mn-cs"/>
              </a:rPr>
              <a:t>, </a:t>
            </a:r>
            <a:r>
              <a:rPr lang="en-US" sz="1600" dirty="0" err="1">
                <a:solidFill>
                  <a:schemeClr val="accent6"/>
                </a:solidFill>
                <a:latin typeface="+mn-lt"/>
                <a:ea typeface="+mn-ea"/>
                <a:cs typeface="+mn-cs"/>
              </a:rPr>
              <a:t>basado</a:t>
            </a:r>
            <a:r>
              <a:rPr lang="en-US" sz="1600" dirty="0">
                <a:solidFill>
                  <a:schemeClr val="accent6"/>
                </a:solidFill>
                <a:latin typeface="+mn-lt"/>
                <a:ea typeface="+mn-ea"/>
                <a:cs typeface="+mn-cs"/>
              </a:rPr>
              <a:t> </a:t>
            </a:r>
            <a:r>
              <a:rPr lang="en-US" sz="1600" dirty="0" err="1">
                <a:solidFill>
                  <a:schemeClr val="accent6"/>
                </a:solidFill>
                <a:latin typeface="+mn-lt"/>
                <a:ea typeface="+mn-ea"/>
                <a:cs typeface="+mn-cs"/>
              </a:rPr>
              <a:t>en</a:t>
            </a:r>
            <a:r>
              <a:rPr lang="en-US" sz="1600" dirty="0">
                <a:solidFill>
                  <a:schemeClr val="accent6"/>
                </a:solidFill>
                <a:latin typeface="+mn-lt"/>
                <a:ea typeface="+mn-ea"/>
                <a:cs typeface="+mn-cs"/>
              </a:rPr>
              <a:t> </a:t>
            </a:r>
            <a:r>
              <a:rPr lang="en-US" sz="1600" b="1" dirty="0" err="1">
                <a:solidFill>
                  <a:schemeClr val="accent6"/>
                </a:solidFill>
                <a:latin typeface="+mn-lt"/>
                <a:ea typeface="+mn-ea"/>
                <a:cs typeface="+mn-cs"/>
              </a:rPr>
              <a:t>trabajo</a:t>
            </a:r>
            <a:r>
              <a:rPr lang="en-US" sz="1600" b="1" dirty="0">
                <a:solidFill>
                  <a:schemeClr val="accent6"/>
                </a:solidFill>
                <a:latin typeface="+mn-lt"/>
                <a:ea typeface="+mn-ea"/>
                <a:cs typeface="+mn-cs"/>
              </a:rPr>
              <a:t> </a:t>
            </a:r>
            <a:r>
              <a:rPr lang="en-US" sz="1600" b="1" dirty="0" err="1">
                <a:solidFill>
                  <a:schemeClr val="accent6"/>
                </a:solidFill>
                <a:latin typeface="+mn-lt"/>
                <a:ea typeface="+mn-ea"/>
                <a:cs typeface="+mn-cs"/>
              </a:rPr>
              <a:t>colaborativo</a:t>
            </a:r>
            <a:r>
              <a:rPr lang="en-US" sz="1600" b="1" dirty="0">
                <a:solidFill>
                  <a:schemeClr val="accent6"/>
                </a:solidFill>
                <a:latin typeface="+mn-lt"/>
                <a:ea typeface="+mn-ea"/>
                <a:cs typeface="+mn-cs"/>
              </a:rPr>
              <a:t> </a:t>
            </a:r>
            <a:r>
              <a:rPr lang="en-US" sz="1600" dirty="0">
                <a:solidFill>
                  <a:schemeClr val="accent6"/>
                </a:solidFill>
                <a:latin typeface="+mn-lt"/>
                <a:ea typeface="+mn-ea"/>
                <a:cs typeface="+mn-cs"/>
              </a:rPr>
              <a:t>y </a:t>
            </a:r>
            <a:r>
              <a:rPr lang="en-US" sz="1600" b="1" dirty="0" err="1">
                <a:solidFill>
                  <a:schemeClr val="accent6"/>
                </a:solidFill>
                <a:latin typeface="+mn-lt"/>
                <a:ea typeface="+mn-ea"/>
                <a:cs typeface="+mn-cs"/>
              </a:rPr>
              <a:t>nuevas</a:t>
            </a:r>
            <a:r>
              <a:rPr lang="en-US" sz="1600" b="1" dirty="0">
                <a:solidFill>
                  <a:schemeClr val="accent6"/>
                </a:solidFill>
                <a:latin typeface="+mn-lt"/>
                <a:ea typeface="+mn-ea"/>
                <a:cs typeface="+mn-cs"/>
              </a:rPr>
              <a:t> </a:t>
            </a:r>
            <a:r>
              <a:rPr lang="en-US" sz="1600" b="1" dirty="0" err="1">
                <a:solidFill>
                  <a:schemeClr val="accent6"/>
                </a:solidFill>
                <a:latin typeface="+mn-lt"/>
                <a:ea typeface="+mn-ea"/>
                <a:cs typeface="+mn-cs"/>
              </a:rPr>
              <a:t>maneras</a:t>
            </a:r>
            <a:r>
              <a:rPr lang="en-US" sz="1600" b="1" dirty="0">
                <a:solidFill>
                  <a:schemeClr val="accent6"/>
                </a:solidFill>
                <a:latin typeface="+mn-lt"/>
                <a:ea typeface="+mn-ea"/>
                <a:cs typeface="+mn-cs"/>
              </a:rPr>
              <a:t> de </a:t>
            </a:r>
            <a:r>
              <a:rPr lang="en-US" sz="1600" b="1" dirty="0" err="1">
                <a:solidFill>
                  <a:schemeClr val="accent6"/>
                </a:solidFill>
                <a:latin typeface="+mn-lt"/>
                <a:ea typeface="+mn-ea"/>
                <a:cs typeface="+mn-cs"/>
              </a:rPr>
              <a:t>difundir</a:t>
            </a:r>
            <a:r>
              <a:rPr lang="en-US" sz="1600" b="1" dirty="0">
                <a:solidFill>
                  <a:schemeClr val="accent6"/>
                </a:solidFill>
                <a:latin typeface="+mn-lt"/>
                <a:ea typeface="+mn-ea"/>
                <a:cs typeface="+mn-cs"/>
              </a:rPr>
              <a:t> el </a:t>
            </a:r>
            <a:r>
              <a:rPr lang="en-US" sz="1600" b="1" dirty="0" err="1">
                <a:solidFill>
                  <a:schemeClr val="accent6"/>
                </a:solidFill>
                <a:latin typeface="+mn-lt"/>
                <a:ea typeface="+mn-ea"/>
                <a:cs typeface="+mn-cs"/>
              </a:rPr>
              <a:t>conocimiento</a:t>
            </a:r>
            <a:r>
              <a:rPr lang="en-US" sz="1600" dirty="0">
                <a:solidFill>
                  <a:schemeClr val="accent6"/>
                </a:solidFill>
                <a:latin typeface="+mn-lt"/>
                <a:ea typeface="+mn-ea"/>
                <a:cs typeface="+mn-cs"/>
              </a:rPr>
              <a:t>, a </a:t>
            </a:r>
            <a:r>
              <a:rPr lang="en-US" sz="1600" dirty="0" err="1">
                <a:solidFill>
                  <a:schemeClr val="accent6"/>
                </a:solidFill>
                <a:latin typeface="+mn-lt"/>
                <a:ea typeface="+mn-ea"/>
                <a:cs typeface="+mn-cs"/>
              </a:rPr>
              <a:t>través</a:t>
            </a:r>
            <a:r>
              <a:rPr lang="en-US" sz="1600" dirty="0">
                <a:solidFill>
                  <a:schemeClr val="accent6"/>
                </a:solidFill>
                <a:latin typeface="+mn-lt"/>
                <a:ea typeface="+mn-ea"/>
                <a:cs typeface="+mn-cs"/>
              </a:rPr>
              <a:t> del </a:t>
            </a:r>
            <a:r>
              <a:rPr lang="en-US" sz="1600" b="1" dirty="0" err="1">
                <a:solidFill>
                  <a:schemeClr val="accent6"/>
                </a:solidFill>
                <a:latin typeface="+mn-lt"/>
                <a:ea typeface="+mn-ea"/>
                <a:cs typeface="+mn-cs"/>
              </a:rPr>
              <a:t>uso</a:t>
            </a:r>
            <a:r>
              <a:rPr lang="en-US" sz="1600" b="1" dirty="0">
                <a:solidFill>
                  <a:schemeClr val="accent6"/>
                </a:solidFill>
                <a:latin typeface="+mn-lt"/>
                <a:ea typeface="+mn-ea"/>
                <a:cs typeface="+mn-cs"/>
              </a:rPr>
              <a:t> de </a:t>
            </a:r>
            <a:r>
              <a:rPr lang="en-US" sz="1600" b="1" dirty="0" err="1">
                <a:solidFill>
                  <a:schemeClr val="accent6"/>
                </a:solidFill>
                <a:latin typeface="+mn-lt"/>
                <a:ea typeface="+mn-ea"/>
                <a:cs typeface="+mn-cs"/>
              </a:rPr>
              <a:t>tecnologias</a:t>
            </a:r>
            <a:r>
              <a:rPr lang="en-US" sz="1600" b="1" dirty="0">
                <a:solidFill>
                  <a:schemeClr val="accent6"/>
                </a:solidFill>
                <a:latin typeface="+mn-lt"/>
                <a:ea typeface="+mn-ea"/>
                <a:cs typeface="+mn-cs"/>
              </a:rPr>
              <a:t> </a:t>
            </a:r>
            <a:r>
              <a:rPr lang="en-US" sz="1600" b="1" dirty="0" err="1">
                <a:solidFill>
                  <a:schemeClr val="accent6"/>
                </a:solidFill>
                <a:latin typeface="+mn-lt"/>
                <a:ea typeface="+mn-ea"/>
                <a:cs typeface="+mn-cs"/>
              </a:rPr>
              <a:t>digitales</a:t>
            </a:r>
            <a:r>
              <a:rPr lang="en-US" sz="1600" b="1" dirty="0">
                <a:solidFill>
                  <a:schemeClr val="accent6"/>
                </a:solidFill>
                <a:latin typeface="+mn-lt"/>
                <a:ea typeface="+mn-ea"/>
                <a:cs typeface="+mn-cs"/>
              </a:rPr>
              <a:t> </a:t>
            </a:r>
            <a:r>
              <a:rPr lang="en-US" sz="1600" dirty="0">
                <a:solidFill>
                  <a:schemeClr val="accent6"/>
                </a:solidFill>
                <a:latin typeface="+mn-lt"/>
                <a:ea typeface="+mn-ea"/>
                <a:cs typeface="+mn-cs"/>
              </a:rPr>
              <a:t>y </a:t>
            </a:r>
            <a:r>
              <a:rPr lang="en-US" sz="1600" dirty="0" err="1">
                <a:solidFill>
                  <a:schemeClr val="accent6"/>
                </a:solidFill>
                <a:latin typeface="+mn-lt"/>
                <a:ea typeface="+mn-ea"/>
                <a:cs typeface="+mn-cs"/>
              </a:rPr>
              <a:t>nuevas</a:t>
            </a:r>
            <a:r>
              <a:rPr lang="en-US" sz="1600" dirty="0">
                <a:solidFill>
                  <a:schemeClr val="accent6"/>
                </a:solidFill>
                <a:latin typeface="+mn-lt"/>
                <a:ea typeface="+mn-ea"/>
                <a:cs typeface="+mn-cs"/>
              </a:rPr>
              <a:t> </a:t>
            </a:r>
            <a:r>
              <a:rPr lang="en-US" sz="1600" b="1" dirty="0" err="1">
                <a:solidFill>
                  <a:schemeClr val="accent6"/>
                </a:solidFill>
                <a:latin typeface="+mn-lt"/>
                <a:ea typeface="+mn-ea"/>
                <a:cs typeface="+mn-cs"/>
              </a:rPr>
              <a:t>herramientas</a:t>
            </a:r>
            <a:r>
              <a:rPr lang="en-US" sz="1600" b="1" dirty="0">
                <a:solidFill>
                  <a:schemeClr val="accent6"/>
                </a:solidFill>
                <a:latin typeface="+mn-lt"/>
                <a:ea typeface="+mn-ea"/>
                <a:cs typeface="+mn-cs"/>
              </a:rPr>
              <a:t> </a:t>
            </a:r>
            <a:r>
              <a:rPr lang="en-US" sz="1600" b="1" dirty="0" err="1">
                <a:solidFill>
                  <a:schemeClr val="accent6"/>
                </a:solidFill>
                <a:latin typeface="+mn-lt"/>
                <a:ea typeface="+mn-ea"/>
                <a:cs typeface="+mn-cs"/>
              </a:rPr>
              <a:t>colaborativas</a:t>
            </a:r>
            <a:r>
              <a:rPr lang="en-US" sz="1600" b="1" dirty="0">
                <a:solidFill>
                  <a:schemeClr val="accent6"/>
                </a:solidFill>
                <a:latin typeface="+mn-lt"/>
                <a:ea typeface="+mn-ea"/>
                <a:cs typeface="+mn-cs"/>
              </a:rPr>
              <a:t>. </a:t>
            </a:r>
            <a:r>
              <a:rPr lang="en-US" sz="1600" dirty="0">
                <a:solidFill>
                  <a:schemeClr val="accent6"/>
                </a:solidFill>
                <a:latin typeface="+mn-lt"/>
                <a:ea typeface="+mn-ea"/>
                <a:cs typeface="+mn-cs"/>
                <a:hlinkClick r:id="rId2"/>
              </a:rPr>
              <a:t>Comisión Europea</a:t>
            </a:r>
            <a:r>
              <a:rPr lang="en-US" sz="1600" dirty="0">
                <a:solidFill>
                  <a:schemeClr val="accent6"/>
                </a:solidFill>
                <a:latin typeface="+mn-lt"/>
                <a:ea typeface="+mn-ea"/>
                <a:cs typeface="+mn-cs"/>
              </a:rPr>
              <a:t>, 2016</a:t>
            </a:r>
          </a:p>
          <a:p>
            <a:pPr>
              <a:lnSpc>
                <a:spcPct val="150000"/>
              </a:lnSpc>
              <a:buFont typeface="Arial" panose="020B0604020202020204" pitchFamily="34" charset="0"/>
              <a:buChar char="•"/>
            </a:pPr>
            <a:r>
              <a:rPr lang="es-ES" sz="1600" dirty="0"/>
              <a:t>Hacer con que los resultados primarios de investigaciones financiadas con fondos públicos -publicaciones y datos de investigación- sean públicamente accesibles en formato digital sin restricciones o con restricciones mínimas. </a:t>
            </a:r>
            <a:r>
              <a:rPr lang="es-ES" sz="1600" dirty="0">
                <a:hlinkClick r:id="rId3"/>
              </a:rPr>
              <a:t>OCDE</a:t>
            </a:r>
            <a:r>
              <a:rPr lang="es-ES" sz="1600" dirty="0"/>
              <a:t>, 2015 </a:t>
            </a:r>
          </a:p>
        </p:txBody>
      </p:sp>
      <p:pic>
        <p:nvPicPr>
          <p:cNvPr id="15" name="Imagem 14">
            <a:extLst>
              <a:ext uri="{FF2B5EF4-FFF2-40B4-BE49-F238E27FC236}">
                <a16:creationId xmlns:a16="http://schemas.microsoft.com/office/drawing/2014/main" id="{E8741E38-F7F2-DF40-8D62-38C49C2B3A38}"/>
              </a:ext>
            </a:extLst>
          </p:cNvPr>
          <p:cNvPicPr>
            <a:picLocks noChangeAspect="1"/>
          </p:cNvPicPr>
          <p:nvPr/>
        </p:nvPicPr>
        <p:blipFill rotWithShape="1">
          <a:blip r:embed="rId4"/>
          <a:srcRect l="5525" t="19672" r="32450" b="26657"/>
          <a:stretch/>
        </p:blipFill>
        <p:spPr>
          <a:xfrm>
            <a:off x="6186300" y="2212269"/>
            <a:ext cx="5319900" cy="2877092"/>
          </a:xfrm>
          <a:prstGeom prst="rect">
            <a:avLst/>
          </a:prstGeom>
        </p:spPr>
      </p:pic>
      <p:sp>
        <p:nvSpPr>
          <p:cNvPr id="16" name="Retângulo 15">
            <a:extLst>
              <a:ext uri="{FF2B5EF4-FFF2-40B4-BE49-F238E27FC236}">
                <a16:creationId xmlns:a16="http://schemas.microsoft.com/office/drawing/2014/main" id="{70520C67-1A8F-9B4E-B777-F1284D6263D8}"/>
              </a:ext>
            </a:extLst>
          </p:cNvPr>
          <p:cNvSpPr/>
          <p:nvPr/>
        </p:nvSpPr>
        <p:spPr>
          <a:xfrm>
            <a:off x="2407535" y="6327416"/>
            <a:ext cx="7361499" cy="369332"/>
          </a:xfrm>
          <a:prstGeom prst="rect">
            <a:avLst/>
          </a:prstGeom>
        </p:spPr>
        <p:txBody>
          <a:bodyPr wrap="square">
            <a:spAutoFit/>
          </a:bodyPr>
          <a:lstStyle/>
          <a:p>
            <a:r>
              <a:rPr lang="es-ES_tradnl"/>
              <a:t>Fuente: </a:t>
            </a:r>
            <a:r>
              <a:rPr lang="es-ES_tradnl" err="1">
                <a:hlinkClick r:id="rId2"/>
              </a:rPr>
              <a:t>www.fosteropenscience.eu</a:t>
            </a:r>
            <a:r>
              <a:rPr lang="es-ES_tradnl">
                <a:hlinkClick r:id="rId2"/>
              </a:rPr>
              <a:t>/</a:t>
            </a:r>
            <a:r>
              <a:rPr lang="es-ES_tradnl" err="1">
                <a:hlinkClick r:id="rId2"/>
              </a:rPr>
              <a:t>content</a:t>
            </a:r>
            <a:r>
              <a:rPr lang="es-ES_tradnl">
                <a:hlinkClick r:id="rId2"/>
              </a:rPr>
              <a:t>/</a:t>
            </a:r>
            <a:r>
              <a:rPr lang="es-ES_tradnl" err="1">
                <a:hlinkClick r:id="rId2"/>
              </a:rPr>
              <a:t>what</a:t>
            </a:r>
            <a:r>
              <a:rPr lang="es-ES_tradnl">
                <a:hlinkClick r:id="rId2"/>
              </a:rPr>
              <a:t>-open-</a:t>
            </a:r>
            <a:r>
              <a:rPr lang="es-ES_tradnl" err="1">
                <a:hlinkClick r:id="rId2"/>
              </a:rPr>
              <a:t>science</a:t>
            </a:r>
            <a:r>
              <a:rPr lang="es-ES_tradnl">
                <a:hlinkClick r:id="rId2"/>
              </a:rPr>
              <a:t>-</a:t>
            </a:r>
            <a:r>
              <a:rPr lang="es-ES_tradnl" err="1">
                <a:hlinkClick r:id="rId2"/>
              </a:rPr>
              <a:t>introduction</a:t>
            </a:r>
            <a:endParaRPr lang="es-ES_tradnl"/>
          </a:p>
        </p:txBody>
      </p:sp>
    </p:spTree>
    <p:extLst>
      <p:ext uri="{BB962C8B-B14F-4D97-AF65-F5344CB8AC3E}">
        <p14:creationId xmlns:p14="http://schemas.microsoft.com/office/powerpoint/2010/main" val="26138435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2F26AC-4459-2149-AD25-5FA17812BA8F}"/>
              </a:ext>
            </a:extLst>
          </p:cNvPr>
          <p:cNvSpPr>
            <a:spLocks noGrp="1"/>
          </p:cNvSpPr>
          <p:nvPr>
            <p:ph type="title"/>
          </p:nvPr>
        </p:nvSpPr>
        <p:spPr/>
        <p:txBody>
          <a:bodyPr>
            <a:normAutofit/>
          </a:bodyPr>
          <a:lstStyle/>
          <a:p>
            <a:r>
              <a:rPr lang="es-ES_tradnl" sz="2400" dirty="0"/>
              <a:t>Como </a:t>
            </a:r>
            <a:r>
              <a:rPr lang="es-ES_tradnl" sz="2400" dirty="0" err="1"/>
              <a:t>orcid</a:t>
            </a:r>
            <a:r>
              <a:rPr lang="es-ES_tradnl" sz="2400" dirty="0"/>
              <a:t> se insiere en el modelo de infraestructura abierta para datos de investigación</a:t>
            </a:r>
          </a:p>
        </p:txBody>
      </p:sp>
      <p:pic>
        <p:nvPicPr>
          <p:cNvPr id="11" name="Imagem 10">
            <a:extLst>
              <a:ext uri="{FF2B5EF4-FFF2-40B4-BE49-F238E27FC236}">
                <a16:creationId xmlns:a16="http://schemas.microsoft.com/office/drawing/2014/main" id="{26098A31-655E-F34C-AA00-339DD1DF559F}"/>
              </a:ext>
            </a:extLst>
          </p:cNvPr>
          <p:cNvPicPr>
            <a:picLocks noChangeAspect="1"/>
          </p:cNvPicPr>
          <p:nvPr/>
        </p:nvPicPr>
        <p:blipFill rotWithShape="1">
          <a:blip r:embed="rId3"/>
          <a:srcRect l="28746" t="32779" r="29393" b="30251"/>
          <a:stretch/>
        </p:blipFill>
        <p:spPr>
          <a:xfrm>
            <a:off x="1379951" y="1528764"/>
            <a:ext cx="8267324" cy="4563428"/>
          </a:xfrm>
          <a:prstGeom prst="rect">
            <a:avLst/>
          </a:prstGeom>
        </p:spPr>
      </p:pic>
      <p:sp>
        <p:nvSpPr>
          <p:cNvPr id="3" name="CaixaDeTexto 2">
            <a:extLst>
              <a:ext uri="{FF2B5EF4-FFF2-40B4-BE49-F238E27FC236}">
                <a16:creationId xmlns:a16="http://schemas.microsoft.com/office/drawing/2014/main" id="{0F18A217-20F3-6043-A17F-8F41477B24F9}"/>
              </a:ext>
            </a:extLst>
          </p:cNvPr>
          <p:cNvSpPr txBox="1"/>
          <p:nvPr/>
        </p:nvSpPr>
        <p:spPr>
          <a:xfrm>
            <a:off x="1412241" y="6092191"/>
            <a:ext cx="10489809" cy="1077218"/>
          </a:xfrm>
          <a:prstGeom prst="rect">
            <a:avLst/>
          </a:prstGeom>
          <a:noFill/>
        </p:spPr>
        <p:txBody>
          <a:bodyPr wrap="square" rtlCol="0">
            <a:spAutoFit/>
          </a:bodyPr>
          <a:lstStyle/>
          <a:p>
            <a:r>
              <a:rPr lang="es-ES_tradnl"/>
              <a:t>Fuente: https://</a:t>
            </a:r>
            <a:r>
              <a:rPr lang="es-ES_tradnl" err="1"/>
              <a:t>cameronneylon.net</a:t>
            </a:r>
            <a:r>
              <a:rPr lang="es-ES_tradnl"/>
              <a:t>/blog/</a:t>
            </a:r>
            <a:r>
              <a:rPr lang="es-ES_tradnl" err="1"/>
              <a:t>principles</a:t>
            </a:r>
            <a:r>
              <a:rPr lang="es-ES_tradnl"/>
              <a:t>-</a:t>
            </a:r>
            <a:r>
              <a:rPr lang="es-ES_tradnl" err="1"/>
              <a:t>for</a:t>
            </a:r>
            <a:r>
              <a:rPr lang="es-ES_tradnl"/>
              <a:t>-open-</a:t>
            </a:r>
            <a:r>
              <a:rPr lang="es-ES_tradnl" err="1"/>
              <a:t>scholarly</a:t>
            </a:r>
            <a:r>
              <a:rPr lang="es-ES_tradnl"/>
              <a:t>-</a:t>
            </a:r>
            <a:r>
              <a:rPr lang="es-ES_tradnl" err="1"/>
              <a:t>infrastructures</a:t>
            </a:r>
            <a:r>
              <a:rPr lang="es-ES_tradnl"/>
              <a:t>/</a:t>
            </a:r>
          </a:p>
          <a:p>
            <a:r>
              <a:rPr lang="es-ES_tradnl"/>
              <a:t> </a:t>
            </a:r>
            <a:r>
              <a:rPr lang="es-ES_tradnl" sz="1000" err="1"/>
              <a:t>Miyairi</a:t>
            </a:r>
            <a:r>
              <a:rPr lang="es-ES_tradnl" sz="1000"/>
              <a:t>, 2018.</a:t>
            </a:r>
            <a:r>
              <a:rPr lang="pt-BR" sz="1000" b="1"/>
              <a:t> </a:t>
            </a:r>
            <a:r>
              <a:rPr lang="pt-BR" sz="1000" b="1" err="1"/>
              <a:t>Persistent</a:t>
            </a:r>
            <a:r>
              <a:rPr lang="pt-BR" sz="1000" b="1"/>
              <a:t> </a:t>
            </a:r>
            <a:r>
              <a:rPr lang="pt-BR" sz="1000" b="1" err="1"/>
              <a:t>Identifiers</a:t>
            </a:r>
            <a:r>
              <a:rPr lang="pt-BR" sz="1000" b="1"/>
              <a:t> </a:t>
            </a:r>
            <a:r>
              <a:rPr lang="pt-BR" sz="1000" b="1" err="1"/>
              <a:t>and</a:t>
            </a:r>
            <a:r>
              <a:rPr lang="pt-BR" sz="1000" b="1"/>
              <a:t> Open </a:t>
            </a:r>
            <a:r>
              <a:rPr lang="pt-BR" sz="1000" b="1" err="1"/>
              <a:t>Scholarly</a:t>
            </a:r>
            <a:r>
              <a:rPr lang="pt-BR" sz="1000" b="1"/>
              <a:t> </a:t>
            </a:r>
            <a:r>
              <a:rPr lang="pt-BR" sz="1000" b="1" err="1"/>
              <a:t>Infrastructure</a:t>
            </a:r>
            <a:r>
              <a:rPr lang="pt-BR" sz="1000" b="1"/>
              <a:t> </a:t>
            </a:r>
            <a:r>
              <a:rPr lang="pt-BR" sz="1000" b="1" err="1"/>
              <a:t>supported</a:t>
            </a:r>
            <a:r>
              <a:rPr lang="pt-BR" sz="1000" b="1"/>
              <a:t> </a:t>
            </a:r>
            <a:r>
              <a:rPr lang="pt-BR" sz="1000" b="1" err="1"/>
              <a:t>by</a:t>
            </a:r>
            <a:br>
              <a:rPr lang="pt-BR" sz="1000" b="1"/>
            </a:br>
            <a:r>
              <a:rPr lang="pt-BR" sz="1000" b="1" err="1"/>
              <a:t>Community</a:t>
            </a:r>
            <a:r>
              <a:rPr lang="pt-BR" sz="1000" b="1"/>
              <a:t> </a:t>
            </a:r>
            <a:r>
              <a:rPr lang="pt-BR" sz="1000" b="1" err="1"/>
              <a:t>of</a:t>
            </a:r>
            <a:r>
              <a:rPr lang="pt-BR" sz="1000" b="1"/>
              <a:t> </a:t>
            </a:r>
            <a:r>
              <a:rPr lang="pt-BR" sz="1000" b="1" err="1"/>
              <a:t>Practic</a:t>
            </a:r>
            <a:r>
              <a:rPr lang="pt-BR" sz="1000" b="1"/>
              <a:t> . </a:t>
            </a:r>
            <a:r>
              <a:rPr lang="pt-BR" sz="1000" b="1" err="1"/>
              <a:t>Figshare</a:t>
            </a:r>
            <a:r>
              <a:rPr lang="pt-BR" sz="1000" b="1"/>
              <a:t> </a:t>
            </a:r>
            <a:r>
              <a:rPr lang="pt-BR" sz="1000" b="1" err="1"/>
              <a:t>presentation</a:t>
            </a:r>
            <a:r>
              <a:rPr lang="pt-BR" sz="1000" b="1"/>
              <a:t> </a:t>
            </a:r>
            <a:r>
              <a:rPr lang="pt-BR" sz="1000" b="1" err="1"/>
              <a:t>https</a:t>
            </a:r>
            <a:r>
              <a:rPr lang="pt-BR" sz="1000" b="1"/>
              <a:t>://</a:t>
            </a:r>
            <a:r>
              <a:rPr lang="pt-BR" sz="1000" b="1" err="1"/>
              <a:t>figshare.com</a:t>
            </a:r>
            <a:r>
              <a:rPr lang="pt-BR" sz="1000" b="1"/>
              <a:t>/</a:t>
            </a:r>
            <a:r>
              <a:rPr lang="pt-BR" sz="1000" b="1" err="1"/>
              <a:t>articles</a:t>
            </a:r>
            <a:r>
              <a:rPr lang="pt-BR" sz="1000" b="1"/>
              <a:t>/Persistent_Identifiers_and_Open_Scholarly_Infrastructure_supported_by_Community_of_Practice/6383165</a:t>
            </a:r>
            <a:endParaRPr lang="pt-BR" sz="1000"/>
          </a:p>
          <a:p>
            <a:r>
              <a:rPr lang="es-ES_tradnl"/>
              <a:t> </a:t>
            </a:r>
          </a:p>
        </p:txBody>
      </p:sp>
    </p:spTree>
    <p:extLst>
      <p:ext uri="{BB962C8B-B14F-4D97-AF65-F5344CB8AC3E}">
        <p14:creationId xmlns:p14="http://schemas.microsoft.com/office/powerpoint/2010/main" val="19421155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C96E8D-F7E6-A84F-A162-F73148B4EC31}"/>
              </a:ext>
            </a:extLst>
          </p:cNvPr>
          <p:cNvSpPr>
            <a:spLocks noGrp="1"/>
          </p:cNvSpPr>
          <p:nvPr>
            <p:ph type="title"/>
          </p:nvPr>
        </p:nvSpPr>
        <p:spPr/>
        <p:txBody>
          <a:bodyPr>
            <a:normAutofit fontScale="90000"/>
          </a:bodyPr>
          <a:lstStyle/>
          <a:p>
            <a:r>
              <a:rPr lang="es-ES_tradnl"/>
              <a:t>ORCID y la Ciencia abierta</a:t>
            </a:r>
            <a:br>
              <a:rPr lang="es-ES_tradnl"/>
            </a:br>
            <a:r>
              <a:rPr lang="pt-BR" b="0" cap="none"/>
              <a:t>Joint </a:t>
            </a:r>
            <a:r>
              <a:rPr lang="pt-BR" b="0" cap="none" err="1"/>
              <a:t>Roadmap</a:t>
            </a:r>
            <a:r>
              <a:rPr lang="pt-BR" b="0" cap="none"/>
              <a:t> for Open Science Tools</a:t>
            </a:r>
            <a:endParaRPr lang="es-ES_tradnl"/>
          </a:p>
        </p:txBody>
      </p:sp>
      <p:sp>
        <p:nvSpPr>
          <p:cNvPr id="4" name="Retângulo 3">
            <a:extLst>
              <a:ext uri="{FF2B5EF4-FFF2-40B4-BE49-F238E27FC236}">
                <a16:creationId xmlns:a16="http://schemas.microsoft.com/office/drawing/2014/main" id="{4FFFB140-3F24-8440-8899-9C788300FB6E}"/>
              </a:ext>
            </a:extLst>
          </p:cNvPr>
          <p:cNvSpPr/>
          <p:nvPr/>
        </p:nvSpPr>
        <p:spPr>
          <a:xfrm>
            <a:off x="685800" y="1617193"/>
            <a:ext cx="3751644" cy="3970318"/>
          </a:xfrm>
          <a:prstGeom prst="rect">
            <a:avLst/>
          </a:prstGeom>
        </p:spPr>
        <p:txBody>
          <a:bodyPr wrap="square">
            <a:spAutoFit/>
          </a:bodyPr>
          <a:lstStyle/>
          <a:p>
            <a:r>
              <a:rPr lang="es-ES">
                <a:solidFill>
                  <a:schemeClr val="tx2"/>
                </a:solidFill>
                <a:latin typeface="Noto Sans" charset="0"/>
              </a:rPr>
              <a:t>Nuestro propósito común es entregar: </a:t>
            </a:r>
          </a:p>
          <a:p>
            <a:endParaRPr lang="es-ES">
              <a:solidFill>
                <a:schemeClr val="tx2"/>
              </a:solidFill>
              <a:latin typeface="Noto Sans" charset="0"/>
            </a:endParaRPr>
          </a:p>
          <a:p>
            <a:pPr marL="285750" indent="-285750">
              <a:buFont typeface="Arial" panose="020B0604020202020204" pitchFamily="34" charset="0"/>
              <a:buChar char="•"/>
            </a:pPr>
            <a:r>
              <a:rPr lang="es-ES">
                <a:solidFill>
                  <a:schemeClr val="tx2"/>
                </a:solidFill>
                <a:latin typeface="Noto Sans" charset="0"/>
              </a:rPr>
              <a:t>Una visión del instrumental o del panel de instrumentos del científico del futuro </a:t>
            </a:r>
          </a:p>
          <a:p>
            <a:pPr marL="285750" indent="-285750">
              <a:buFont typeface="Arial" panose="020B0604020202020204" pitchFamily="34" charset="0"/>
              <a:buChar char="•"/>
            </a:pPr>
            <a:r>
              <a:rPr lang="es-ES">
                <a:solidFill>
                  <a:schemeClr val="tx2"/>
                </a:solidFill>
                <a:latin typeface="Noto Sans" charset="0"/>
              </a:rPr>
              <a:t>Una misión para lo que esperamos lograr y cómo podemos trabajar juntos </a:t>
            </a:r>
          </a:p>
          <a:p>
            <a:pPr marL="285750" indent="-285750">
              <a:buFont typeface="Arial" panose="020B0604020202020204" pitchFamily="34" charset="0"/>
              <a:buChar char="•"/>
            </a:pPr>
            <a:r>
              <a:rPr lang="es-ES">
                <a:solidFill>
                  <a:schemeClr val="tx2"/>
                </a:solidFill>
                <a:latin typeface="Noto Sans" charset="0"/>
              </a:rPr>
              <a:t>Un conjunto de casos de usuarios que en conjunto describen los problemas que queremos resolver </a:t>
            </a:r>
          </a:p>
          <a:p>
            <a:pPr marL="285750" indent="-285750">
              <a:buFont typeface="Arial" panose="020B0604020202020204" pitchFamily="34" charset="0"/>
              <a:buChar char="•"/>
            </a:pPr>
            <a:r>
              <a:rPr lang="es-ES">
                <a:solidFill>
                  <a:schemeClr val="tx2"/>
                </a:solidFill>
                <a:latin typeface="Noto Sans" charset="0"/>
              </a:rPr>
              <a:t>Un plan preliminar sobre cómo los proyectos y servicios pueden funcionar juntos</a:t>
            </a:r>
            <a:endParaRPr lang="pt-BR">
              <a:solidFill>
                <a:schemeClr val="tx2"/>
              </a:solidFill>
              <a:latin typeface="Noto Sans" charset="0"/>
            </a:endParaRPr>
          </a:p>
        </p:txBody>
      </p:sp>
      <p:pic>
        <p:nvPicPr>
          <p:cNvPr id="8" name="Imagem 7">
            <a:extLst>
              <a:ext uri="{FF2B5EF4-FFF2-40B4-BE49-F238E27FC236}">
                <a16:creationId xmlns:a16="http://schemas.microsoft.com/office/drawing/2014/main" id="{370EDDFE-88E2-0341-9D6D-741254C2BE1B}"/>
              </a:ext>
            </a:extLst>
          </p:cNvPr>
          <p:cNvPicPr>
            <a:picLocks noChangeAspect="1"/>
          </p:cNvPicPr>
          <p:nvPr/>
        </p:nvPicPr>
        <p:blipFill rotWithShape="1">
          <a:blip r:embed="rId2"/>
          <a:srcRect l="1397" t="13028" r="7933" b="14347"/>
          <a:stretch/>
        </p:blipFill>
        <p:spPr>
          <a:xfrm>
            <a:off x="4864666" y="1472375"/>
            <a:ext cx="6102424" cy="3054927"/>
          </a:xfrm>
          <a:prstGeom prst="rect">
            <a:avLst/>
          </a:prstGeom>
        </p:spPr>
      </p:pic>
      <p:sp>
        <p:nvSpPr>
          <p:cNvPr id="5" name="Retângulo 4">
            <a:extLst>
              <a:ext uri="{FF2B5EF4-FFF2-40B4-BE49-F238E27FC236}">
                <a16:creationId xmlns:a16="http://schemas.microsoft.com/office/drawing/2014/main" id="{839DAB9A-6F6C-014D-A9EA-39FAACEEA62E}"/>
              </a:ext>
            </a:extLst>
          </p:cNvPr>
          <p:cNvSpPr/>
          <p:nvPr/>
        </p:nvSpPr>
        <p:spPr>
          <a:xfrm>
            <a:off x="1352310" y="6097994"/>
            <a:ext cx="10153890" cy="1077218"/>
          </a:xfrm>
          <a:prstGeom prst="rect">
            <a:avLst/>
          </a:prstGeom>
        </p:spPr>
        <p:txBody>
          <a:bodyPr wrap="square">
            <a:spAutoFit/>
          </a:bodyPr>
          <a:lstStyle/>
          <a:p>
            <a:r>
              <a:rPr lang="es-ES_tradnl" sz="1600"/>
              <a:t>Fuentes: </a:t>
            </a:r>
            <a:r>
              <a:rPr lang="es-ES_tradnl" sz="1600">
                <a:hlinkClick r:id="rId3"/>
              </a:rPr>
              <a:t>https://orcid.org/blog/2018/05/15/open-science-projects-collaborate-joint-roadmap</a:t>
            </a:r>
            <a:r>
              <a:rPr lang="es-ES_tradnl" sz="1600"/>
              <a:t> y 	</a:t>
            </a:r>
            <a:r>
              <a:rPr lang="es-ES_tradnl" sz="1600">
                <a:hlinkClick r:id="rId4"/>
              </a:rPr>
              <a:t>http://jrost.org/</a:t>
            </a:r>
            <a:r>
              <a:rPr lang="es-ES_tradnl" sz="1600"/>
              <a:t> y </a:t>
            </a:r>
            <a:r>
              <a:rPr lang="pt-BR" sz="1600">
                <a:hlinkClick r:id="rId5"/>
              </a:rPr>
              <a:t>https://cameronneylon.net/blog/principles-for-open-scholarly-infrastructures/</a:t>
            </a:r>
            <a:r>
              <a:rPr lang="pt-BR" sz="1600"/>
              <a:t> </a:t>
            </a:r>
            <a:r>
              <a:rPr lang="pt-BR" sz="1600" err="1"/>
              <a:t>y</a:t>
            </a:r>
            <a:r>
              <a:rPr lang="pt-BR" sz="1600"/>
              <a:t> </a:t>
            </a:r>
            <a:r>
              <a:rPr lang="pt-BR" sz="1600" err="1">
                <a:hlinkClick r:id="rId6"/>
              </a:rPr>
              <a:t>https</a:t>
            </a:r>
            <a:r>
              <a:rPr lang="pt-BR" sz="1600">
                <a:hlinkClick r:id="rId6"/>
              </a:rPr>
              <a:t>://</a:t>
            </a:r>
            <a:r>
              <a:rPr lang="pt-BR" sz="1600" err="1">
                <a:hlinkClick r:id="rId6"/>
              </a:rPr>
              <a:t>osf.io</a:t>
            </a:r>
            <a:r>
              <a:rPr lang="pt-BR" sz="1600">
                <a:hlinkClick r:id="rId6"/>
              </a:rPr>
              <a:t>/</a:t>
            </a:r>
            <a:endParaRPr lang="pt-BR" sz="1600"/>
          </a:p>
          <a:p>
            <a:endParaRPr lang="es-ES_tradnl" sz="1600"/>
          </a:p>
          <a:p>
            <a:endParaRPr lang="es-ES_tradnl" sz="1600"/>
          </a:p>
        </p:txBody>
      </p:sp>
      <p:sp>
        <p:nvSpPr>
          <p:cNvPr id="7" name="Retângulo 6">
            <a:extLst>
              <a:ext uri="{FF2B5EF4-FFF2-40B4-BE49-F238E27FC236}">
                <a16:creationId xmlns:a16="http://schemas.microsoft.com/office/drawing/2014/main" id="{1A671688-96BE-C848-B11D-5CA30047E495}"/>
              </a:ext>
            </a:extLst>
          </p:cNvPr>
          <p:cNvSpPr/>
          <p:nvPr/>
        </p:nvSpPr>
        <p:spPr>
          <a:xfrm>
            <a:off x="4381500" y="4774555"/>
            <a:ext cx="7068756" cy="1323439"/>
          </a:xfrm>
          <a:prstGeom prst="rect">
            <a:avLst/>
          </a:prstGeom>
        </p:spPr>
        <p:txBody>
          <a:bodyPr wrap="square">
            <a:spAutoFit/>
          </a:bodyPr>
          <a:lstStyle/>
          <a:p>
            <a:r>
              <a:rPr lang="pt-BR" sz="1600">
                <a:solidFill>
                  <a:srgbClr val="494A4C"/>
                </a:solidFill>
                <a:latin typeface="noto sans"/>
              </a:rPr>
              <a:t> </a:t>
            </a:r>
            <a:r>
              <a:rPr lang="pt-BR" sz="1600">
                <a:solidFill>
                  <a:srgbClr val="338CAF"/>
                </a:solidFill>
                <a:latin typeface="noto sans"/>
                <a:hlinkClick r:id="rId7"/>
              </a:rPr>
              <a:t>Berkeley Institute of Data Science (BIDS)</a:t>
            </a:r>
            <a:r>
              <a:rPr lang="pt-BR" sz="1600">
                <a:solidFill>
                  <a:srgbClr val="494A4C"/>
                </a:solidFill>
                <a:latin typeface="noto sans"/>
              </a:rPr>
              <a:t>, </a:t>
            </a:r>
            <a:r>
              <a:rPr lang="pt-BR" sz="1600">
                <a:solidFill>
                  <a:srgbClr val="338CAF"/>
                </a:solidFill>
                <a:latin typeface="noto sans"/>
                <a:hlinkClick r:id="rId8"/>
              </a:rPr>
              <a:t>bioRxiv</a:t>
            </a:r>
            <a:r>
              <a:rPr lang="pt-BR" sz="1600">
                <a:solidFill>
                  <a:srgbClr val="494A4C"/>
                </a:solidFill>
                <a:latin typeface="noto sans"/>
              </a:rPr>
              <a:t>, </a:t>
            </a:r>
            <a:r>
              <a:rPr lang="pt-BR" sz="1600">
                <a:solidFill>
                  <a:srgbClr val="338CAF"/>
                </a:solidFill>
                <a:latin typeface="noto sans"/>
                <a:hlinkClick r:id="rId9"/>
              </a:rPr>
              <a:t>Collaborative Knowledge Foundation (Coko)</a:t>
            </a:r>
            <a:r>
              <a:rPr lang="pt-BR" sz="1600">
                <a:solidFill>
                  <a:srgbClr val="494A4C"/>
                </a:solidFill>
                <a:latin typeface="noto sans"/>
              </a:rPr>
              <a:t>, </a:t>
            </a:r>
            <a:r>
              <a:rPr lang="pt-BR" sz="1600">
                <a:solidFill>
                  <a:srgbClr val="338CAF"/>
                </a:solidFill>
                <a:latin typeface="noto sans"/>
                <a:hlinkClick r:id="rId10"/>
              </a:rPr>
              <a:t>Crossref</a:t>
            </a:r>
            <a:r>
              <a:rPr lang="pt-BR" sz="1600">
                <a:solidFill>
                  <a:srgbClr val="494A4C"/>
                </a:solidFill>
                <a:latin typeface="noto sans"/>
              </a:rPr>
              <a:t>, </a:t>
            </a:r>
            <a:r>
              <a:rPr lang="pt-BR" sz="1600">
                <a:solidFill>
                  <a:srgbClr val="338CAF"/>
                </a:solidFill>
                <a:latin typeface="noto sans"/>
                <a:hlinkClick r:id="rId11"/>
              </a:rPr>
              <a:t>Dat Project</a:t>
            </a:r>
            <a:r>
              <a:rPr lang="pt-BR" sz="1600">
                <a:solidFill>
                  <a:srgbClr val="494A4C"/>
                </a:solidFill>
                <a:latin typeface="noto sans"/>
              </a:rPr>
              <a:t>, </a:t>
            </a:r>
            <a:r>
              <a:rPr lang="pt-BR" sz="1600">
                <a:solidFill>
                  <a:srgbClr val="338CAF"/>
                </a:solidFill>
                <a:latin typeface="noto sans"/>
                <a:hlinkClick r:id="rId12"/>
              </a:rPr>
              <a:t>Earth and Space Science Open Archive (EESOAr)</a:t>
            </a:r>
            <a:r>
              <a:rPr lang="pt-BR" sz="1600">
                <a:solidFill>
                  <a:srgbClr val="494A4C"/>
                </a:solidFill>
                <a:latin typeface="noto sans"/>
              </a:rPr>
              <a:t>, </a:t>
            </a:r>
            <a:r>
              <a:rPr lang="pt-BR" sz="1600">
                <a:solidFill>
                  <a:srgbClr val="338CAF"/>
                </a:solidFill>
                <a:latin typeface="noto sans"/>
                <a:hlinkClick r:id="rId13"/>
              </a:rPr>
              <a:t>eLife</a:t>
            </a:r>
            <a:r>
              <a:rPr lang="pt-BR" sz="1600">
                <a:solidFill>
                  <a:srgbClr val="494A4C"/>
                </a:solidFill>
                <a:latin typeface="noto sans"/>
              </a:rPr>
              <a:t>, </a:t>
            </a:r>
            <a:r>
              <a:rPr lang="pt-BR" sz="1600">
                <a:solidFill>
                  <a:srgbClr val="338CAF"/>
                </a:solidFill>
                <a:latin typeface="noto sans"/>
                <a:hlinkClick r:id="rId14"/>
              </a:rPr>
              <a:t>Hypothesis</a:t>
            </a:r>
            <a:r>
              <a:rPr lang="pt-BR" sz="1600">
                <a:solidFill>
                  <a:srgbClr val="494A4C"/>
                </a:solidFill>
                <a:latin typeface="noto sans"/>
              </a:rPr>
              <a:t>, </a:t>
            </a:r>
            <a:r>
              <a:rPr lang="pt-BR" sz="1600">
                <a:solidFill>
                  <a:srgbClr val="338CAF"/>
                </a:solidFill>
                <a:latin typeface="noto sans"/>
                <a:hlinkClick r:id="rId15"/>
              </a:rPr>
              <a:t>Jupyter Project</a:t>
            </a:r>
            <a:r>
              <a:rPr lang="pt-BR" sz="1600">
                <a:solidFill>
                  <a:srgbClr val="494A4C"/>
                </a:solidFill>
                <a:latin typeface="noto sans"/>
              </a:rPr>
              <a:t>, </a:t>
            </a:r>
            <a:r>
              <a:rPr lang="pt-BR" sz="1600">
                <a:solidFill>
                  <a:srgbClr val="338CAF"/>
                </a:solidFill>
                <a:latin typeface="noto sans"/>
                <a:hlinkClick r:id="rId16"/>
              </a:rPr>
              <a:t>Mozilla</a:t>
            </a:r>
            <a:r>
              <a:rPr lang="pt-BR" sz="1600">
                <a:solidFill>
                  <a:srgbClr val="494A4C"/>
                </a:solidFill>
                <a:latin typeface="noto sans"/>
              </a:rPr>
              <a:t>, </a:t>
            </a:r>
            <a:r>
              <a:rPr lang="pt-BR" sz="1600">
                <a:solidFill>
                  <a:srgbClr val="338CAF"/>
                </a:solidFill>
                <a:latin typeface="noto sans"/>
                <a:hlinkClick r:id="rId6"/>
              </a:rPr>
              <a:t>Open Science Framework (OSF)</a:t>
            </a:r>
            <a:r>
              <a:rPr lang="pt-BR" sz="1600">
                <a:solidFill>
                  <a:srgbClr val="494A4C"/>
                </a:solidFill>
                <a:latin typeface="noto sans"/>
              </a:rPr>
              <a:t>, </a:t>
            </a:r>
            <a:r>
              <a:rPr lang="pt-BR" sz="1600">
                <a:solidFill>
                  <a:srgbClr val="338CAF"/>
                </a:solidFill>
                <a:latin typeface="noto sans"/>
                <a:hlinkClick r:id="rId17"/>
              </a:rPr>
              <a:t>ORCID</a:t>
            </a:r>
            <a:r>
              <a:rPr lang="pt-BR" sz="1600">
                <a:solidFill>
                  <a:srgbClr val="494A4C"/>
                </a:solidFill>
                <a:latin typeface="noto sans"/>
              </a:rPr>
              <a:t>, </a:t>
            </a:r>
            <a:r>
              <a:rPr lang="pt-BR" sz="1600">
                <a:solidFill>
                  <a:srgbClr val="338CAF"/>
                </a:solidFill>
                <a:latin typeface="noto sans"/>
                <a:hlinkClick r:id="rId18"/>
              </a:rPr>
              <a:t>Public Knowledge Project</a:t>
            </a:r>
            <a:r>
              <a:rPr lang="pt-BR" sz="1600">
                <a:solidFill>
                  <a:srgbClr val="494A4C"/>
                </a:solidFill>
                <a:latin typeface="noto sans"/>
              </a:rPr>
              <a:t>, </a:t>
            </a:r>
            <a:r>
              <a:rPr lang="pt-BR" sz="1600">
                <a:solidFill>
                  <a:srgbClr val="A6CE39"/>
                </a:solidFill>
                <a:latin typeface="noto sans"/>
                <a:hlinkClick r:id="rId19"/>
              </a:rPr>
              <a:t>Public Library of Science (PLOS)</a:t>
            </a:r>
            <a:r>
              <a:rPr lang="pt-BR" sz="1600">
                <a:solidFill>
                  <a:srgbClr val="494A4C"/>
                </a:solidFill>
                <a:latin typeface="noto sans"/>
              </a:rPr>
              <a:t>, </a:t>
            </a:r>
            <a:r>
              <a:rPr lang="pt-BR" sz="1600">
                <a:solidFill>
                  <a:srgbClr val="338CAF"/>
                </a:solidFill>
                <a:latin typeface="noto sans"/>
                <a:hlinkClick r:id="rId20"/>
              </a:rPr>
              <a:t>Scholarly Publishing and Academic Resources Coalition (SPARC)</a:t>
            </a:r>
            <a:r>
              <a:rPr lang="pt-BR" sz="1600">
                <a:solidFill>
                  <a:srgbClr val="494A4C"/>
                </a:solidFill>
                <a:latin typeface="noto sans"/>
              </a:rPr>
              <a:t>, </a:t>
            </a:r>
            <a:r>
              <a:rPr lang="pt-BR" sz="1600">
                <a:solidFill>
                  <a:srgbClr val="338CAF"/>
                </a:solidFill>
                <a:latin typeface="noto sans"/>
                <a:hlinkClick r:id="rId21"/>
              </a:rPr>
              <a:t>Wikimedia</a:t>
            </a:r>
            <a:r>
              <a:rPr lang="pt-BR" sz="1600">
                <a:solidFill>
                  <a:srgbClr val="494A4C"/>
                </a:solidFill>
                <a:latin typeface="noto sans"/>
              </a:rPr>
              <a:t>, </a:t>
            </a:r>
            <a:r>
              <a:rPr lang="pt-BR" sz="1600" err="1">
                <a:solidFill>
                  <a:srgbClr val="494A4C"/>
                </a:solidFill>
                <a:latin typeface="noto sans"/>
              </a:rPr>
              <a:t>y</a:t>
            </a:r>
            <a:r>
              <a:rPr lang="pt-BR" sz="1600">
                <a:solidFill>
                  <a:srgbClr val="494A4C"/>
                </a:solidFill>
                <a:latin typeface="noto sans"/>
              </a:rPr>
              <a:t> </a:t>
            </a:r>
            <a:r>
              <a:rPr lang="pt-BR" sz="1600">
                <a:solidFill>
                  <a:srgbClr val="338CAF"/>
                </a:solidFill>
                <a:latin typeface="noto sans"/>
                <a:hlinkClick r:id="rId22"/>
              </a:rPr>
              <a:t>Zotero</a:t>
            </a:r>
            <a:endParaRPr lang="es-ES_tradnl" sz="1600"/>
          </a:p>
        </p:txBody>
      </p:sp>
    </p:spTree>
    <p:extLst>
      <p:ext uri="{BB962C8B-B14F-4D97-AF65-F5344CB8AC3E}">
        <p14:creationId xmlns:p14="http://schemas.microsoft.com/office/powerpoint/2010/main" val="459330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ivacy.jpeg"/>
          <p:cNvPicPr>
            <a:picLocks noChangeAspect="1"/>
          </p:cNvPicPr>
          <p:nvPr/>
        </p:nvPicPr>
        <p:blipFill>
          <a:blip r:embed="rId3">
            <a:alphaModFix amt="37000"/>
            <a:extLst>
              <a:ext uri="{28A0092B-C50C-407E-A947-70E740481C1C}">
                <a14:useLocalDpi xmlns:a14="http://schemas.microsoft.com/office/drawing/2010/main"/>
              </a:ext>
            </a:extLst>
          </a:blip>
          <a:stretch>
            <a:fillRect/>
          </a:stretch>
        </p:blipFill>
        <p:spPr>
          <a:xfrm>
            <a:off x="1524000" y="-28222"/>
            <a:ext cx="9295828" cy="6168055"/>
          </a:xfrm>
          <a:prstGeom prst="rect">
            <a:avLst/>
          </a:prstGeom>
        </p:spPr>
      </p:pic>
      <p:sp>
        <p:nvSpPr>
          <p:cNvPr id="2" name="Title 1"/>
          <p:cNvSpPr>
            <a:spLocks noGrp="1"/>
          </p:cNvSpPr>
          <p:nvPr>
            <p:ph type="title"/>
          </p:nvPr>
        </p:nvSpPr>
        <p:spPr>
          <a:xfrm>
            <a:off x="2486377" y="235968"/>
            <a:ext cx="7924800" cy="984738"/>
          </a:xfrm>
        </p:spPr>
        <p:txBody>
          <a:bodyPr>
            <a:normAutofit/>
          </a:bodyPr>
          <a:lstStyle/>
          <a:p>
            <a:pPr algn="r"/>
            <a:r>
              <a:rPr lang="en-US" dirty="0" err="1"/>
              <a:t>Datos</a:t>
            </a:r>
            <a:r>
              <a:rPr lang="en-US" dirty="0"/>
              <a:t> con </a:t>
            </a:r>
            <a:r>
              <a:rPr lang="en-US" dirty="0" err="1"/>
              <a:t>consentimiento</a:t>
            </a:r>
            <a:endParaRPr lang="en-US" dirty="0"/>
          </a:p>
        </p:txBody>
      </p:sp>
      <p:sp>
        <p:nvSpPr>
          <p:cNvPr id="3" name="Content Placeholder 2"/>
          <p:cNvSpPr>
            <a:spLocks noGrp="1"/>
          </p:cNvSpPr>
          <p:nvPr>
            <p:ph sz="quarter" idx="13"/>
          </p:nvPr>
        </p:nvSpPr>
        <p:spPr>
          <a:xfrm>
            <a:off x="4656668" y="1392766"/>
            <a:ext cx="5754509" cy="4572000"/>
          </a:xfrm>
        </p:spPr>
        <p:txBody>
          <a:bodyPr>
            <a:normAutofit/>
          </a:bodyPr>
          <a:lstStyle/>
          <a:p>
            <a:pPr marL="0" indent="0" algn="r">
              <a:spcAft>
                <a:spcPts val="1800"/>
              </a:spcAft>
              <a:buNone/>
            </a:pPr>
            <a:r>
              <a:rPr lang="en-US" dirty="0">
                <a:solidFill>
                  <a:schemeClr val="accent6">
                    <a:lumMod val="50000"/>
                  </a:schemeClr>
                </a:solidFill>
              </a:rPr>
              <a:t>Las </a:t>
            </a:r>
            <a:r>
              <a:rPr lang="en-US" dirty="0" err="1">
                <a:solidFill>
                  <a:schemeClr val="accent6">
                    <a:lumMod val="50000"/>
                  </a:schemeClr>
                </a:solidFill>
              </a:rPr>
              <a:t>tendencias</a:t>
            </a:r>
            <a:r>
              <a:rPr lang="en-US" dirty="0">
                <a:solidFill>
                  <a:schemeClr val="accent6">
                    <a:lumMod val="50000"/>
                  </a:schemeClr>
                </a:solidFill>
              </a:rPr>
              <a:t> y </a:t>
            </a:r>
            <a:r>
              <a:rPr lang="en-US" dirty="0" err="1">
                <a:solidFill>
                  <a:schemeClr val="accent6">
                    <a:lumMod val="50000"/>
                  </a:schemeClr>
                </a:solidFill>
              </a:rPr>
              <a:t>regulamentaciones</a:t>
            </a:r>
            <a:r>
              <a:rPr lang="en-US" dirty="0">
                <a:solidFill>
                  <a:schemeClr val="accent6">
                    <a:lumMod val="50000"/>
                  </a:schemeClr>
                </a:solidFill>
              </a:rPr>
              <a:t> </a:t>
            </a:r>
            <a:r>
              <a:rPr lang="en-US" dirty="0" err="1">
                <a:solidFill>
                  <a:schemeClr val="accent6">
                    <a:lumMod val="50000"/>
                  </a:schemeClr>
                </a:solidFill>
              </a:rPr>
              <a:t>actuales</a:t>
            </a:r>
            <a:r>
              <a:rPr lang="en-US" dirty="0">
                <a:solidFill>
                  <a:schemeClr val="accent6">
                    <a:lumMod val="50000"/>
                  </a:schemeClr>
                </a:solidFill>
              </a:rPr>
              <a:t> </a:t>
            </a:r>
            <a:r>
              <a:rPr lang="en-US" dirty="0" err="1">
                <a:solidFill>
                  <a:schemeClr val="accent6">
                    <a:lumMod val="50000"/>
                  </a:schemeClr>
                </a:solidFill>
              </a:rPr>
              <a:t>están</a:t>
            </a:r>
            <a:r>
              <a:rPr lang="en-US" dirty="0">
                <a:solidFill>
                  <a:schemeClr val="accent6">
                    <a:lumMod val="50000"/>
                  </a:schemeClr>
                </a:solidFill>
              </a:rPr>
              <a:t> </a:t>
            </a:r>
            <a:r>
              <a:rPr lang="en-US" dirty="0" err="1">
                <a:solidFill>
                  <a:schemeClr val="accent6">
                    <a:lumMod val="50000"/>
                  </a:schemeClr>
                </a:solidFill>
              </a:rPr>
              <a:t>poniendo</a:t>
            </a:r>
            <a:r>
              <a:rPr lang="en-US" dirty="0">
                <a:solidFill>
                  <a:schemeClr val="accent6">
                    <a:lumMod val="50000"/>
                  </a:schemeClr>
                </a:solidFill>
              </a:rPr>
              <a:t> al </a:t>
            </a:r>
            <a:r>
              <a:rPr lang="en-US" dirty="0" err="1">
                <a:solidFill>
                  <a:schemeClr val="accent6">
                    <a:lumMod val="50000"/>
                  </a:schemeClr>
                </a:solidFill>
              </a:rPr>
              <a:t>indivíduo</a:t>
            </a:r>
            <a:r>
              <a:rPr lang="en-US" dirty="0">
                <a:solidFill>
                  <a:schemeClr val="accent6">
                    <a:lumMod val="50000"/>
                  </a:schemeClr>
                </a:solidFill>
              </a:rPr>
              <a:t> </a:t>
            </a:r>
            <a:r>
              <a:rPr lang="en-US" dirty="0" err="1">
                <a:solidFill>
                  <a:schemeClr val="accent6">
                    <a:lumMod val="50000"/>
                  </a:schemeClr>
                </a:solidFill>
              </a:rPr>
              <a:t>en</a:t>
            </a:r>
            <a:r>
              <a:rPr lang="en-US" dirty="0">
                <a:solidFill>
                  <a:schemeClr val="accent6">
                    <a:lumMod val="50000"/>
                  </a:schemeClr>
                </a:solidFill>
              </a:rPr>
              <a:t> el </a:t>
            </a:r>
            <a:r>
              <a:rPr lang="en-US" dirty="0" err="1">
                <a:solidFill>
                  <a:schemeClr val="accent6">
                    <a:lumMod val="50000"/>
                  </a:schemeClr>
                </a:solidFill>
              </a:rPr>
              <a:t>centro</a:t>
            </a:r>
            <a:r>
              <a:rPr lang="en-US" dirty="0">
                <a:solidFill>
                  <a:schemeClr val="accent6">
                    <a:lumMod val="50000"/>
                  </a:schemeClr>
                </a:solidFill>
              </a:rPr>
              <a:t> del </a:t>
            </a:r>
            <a:r>
              <a:rPr lang="en-US" dirty="0" err="1">
                <a:solidFill>
                  <a:schemeClr val="accent6">
                    <a:lumMod val="50000"/>
                  </a:schemeClr>
                </a:solidFill>
              </a:rPr>
              <a:t>uso</a:t>
            </a:r>
            <a:r>
              <a:rPr lang="en-US" dirty="0">
                <a:solidFill>
                  <a:schemeClr val="accent6">
                    <a:lumMod val="50000"/>
                  </a:schemeClr>
                </a:solidFill>
              </a:rPr>
              <a:t> de </a:t>
            </a:r>
            <a:r>
              <a:rPr lang="en-US" dirty="0" err="1">
                <a:solidFill>
                  <a:schemeClr val="accent6">
                    <a:lumMod val="50000"/>
                  </a:schemeClr>
                </a:solidFill>
              </a:rPr>
              <a:t>sus</a:t>
            </a:r>
            <a:r>
              <a:rPr lang="en-US" dirty="0">
                <a:solidFill>
                  <a:schemeClr val="accent6">
                    <a:lumMod val="50000"/>
                  </a:schemeClr>
                </a:solidFill>
              </a:rPr>
              <a:t> </a:t>
            </a:r>
            <a:r>
              <a:rPr lang="en-US" dirty="0" err="1">
                <a:solidFill>
                  <a:schemeClr val="accent6">
                    <a:lumMod val="50000"/>
                  </a:schemeClr>
                </a:solidFill>
              </a:rPr>
              <a:t>datos</a:t>
            </a:r>
            <a:endParaRPr lang="en-US" dirty="0">
              <a:solidFill>
                <a:schemeClr val="accent6">
                  <a:lumMod val="50000"/>
                </a:schemeClr>
              </a:solidFill>
            </a:endParaRPr>
          </a:p>
          <a:p>
            <a:pPr marL="0" indent="0" algn="r">
              <a:spcAft>
                <a:spcPts val="1800"/>
              </a:spcAft>
              <a:buNone/>
            </a:pPr>
            <a:r>
              <a:rPr lang="en-US" dirty="0" err="1">
                <a:solidFill>
                  <a:schemeClr val="accent6">
                    <a:lumMod val="50000"/>
                  </a:schemeClr>
                </a:solidFill>
              </a:rPr>
              <a:t>Fortalecer</a:t>
            </a:r>
            <a:r>
              <a:rPr lang="en-US" dirty="0">
                <a:solidFill>
                  <a:schemeClr val="accent6">
                    <a:lumMod val="50000"/>
                  </a:schemeClr>
                </a:solidFill>
              </a:rPr>
              <a:t> la </a:t>
            </a:r>
            <a:r>
              <a:rPr lang="en-US" dirty="0" err="1">
                <a:solidFill>
                  <a:schemeClr val="accent6">
                    <a:lumMod val="50000"/>
                  </a:schemeClr>
                </a:solidFill>
              </a:rPr>
              <a:t>confianza</a:t>
            </a:r>
            <a:r>
              <a:rPr lang="en-US" dirty="0">
                <a:solidFill>
                  <a:schemeClr val="accent6">
                    <a:lumMod val="50000"/>
                  </a:schemeClr>
                </a:solidFill>
              </a:rPr>
              <a:t> y la </a:t>
            </a:r>
            <a:r>
              <a:rPr lang="en-US" dirty="0" err="1">
                <a:solidFill>
                  <a:schemeClr val="accent6">
                    <a:lumMod val="50000"/>
                  </a:schemeClr>
                </a:solidFill>
              </a:rPr>
              <a:t>seguridad</a:t>
            </a:r>
            <a:r>
              <a:rPr lang="en-US" dirty="0">
                <a:solidFill>
                  <a:schemeClr val="accent6">
                    <a:lumMod val="50000"/>
                  </a:schemeClr>
                </a:solidFill>
              </a:rPr>
              <a:t>, </a:t>
            </a:r>
            <a:r>
              <a:rPr lang="en-US" dirty="0" err="1">
                <a:solidFill>
                  <a:schemeClr val="accent6">
                    <a:lumMod val="50000"/>
                  </a:schemeClr>
                </a:solidFill>
              </a:rPr>
              <a:t>compartiendo</a:t>
            </a:r>
            <a:r>
              <a:rPr lang="en-US" dirty="0">
                <a:solidFill>
                  <a:schemeClr val="accent6">
                    <a:lumMod val="50000"/>
                  </a:schemeClr>
                </a:solidFill>
              </a:rPr>
              <a:t> a </a:t>
            </a:r>
            <a:r>
              <a:rPr lang="en-US" dirty="0" err="1">
                <a:solidFill>
                  <a:schemeClr val="accent6">
                    <a:lumMod val="50000"/>
                  </a:schemeClr>
                </a:solidFill>
              </a:rPr>
              <a:t>través</a:t>
            </a:r>
            <a:r>
              <a:rPr lang="en-US" dirty="0">
                <a:solidFill>
                  <a:schemeClr val="accent6">
                    <a:lumMod val="50000"/>
                  </a:schemeClr>
                </a:solidFill>
              </a:rPr>
              <a:t> del </a:t>
            </a:r>
            <a:r>
              <a:rPr lang="en-US" dirty="0" err="1">
                <a:solidFill>
                  <a:schemeClr val="accent6">
                    <a:lumMod val="50000"/>
                  </a:schemeClr>
                </a:solidFill>
              </a:rPr>
              <a:t>modelo</a:t>
            </a:r>
            <a:r>
              <a:rPr lang="en-US" dirty="0">
                <a:solidFill>
                  <a:schemeClr val="accent6">
                    <a:lumMod val="50000"/>
                  </a:schemeClr>
                </a:solidFill>
              </a:rPr>
              <a:t> de </a:t>
            </a:r>
            <a:r>
              <a:rPr lang="en-US" dirty="0" err="1">
                <a:solidFill>
                  <a:schemeClr val="accent6">
                    <a:lumMod val="50000"/>
                  </a:schemeClr>
                </a:solidFill>
              </a:rPr>
              <a:t>permiso</a:t>
            </a:r>
            <a:r>
              <a:rPr lang="en-US" dirty="0">
                <a:solidFill>
                  <a:schemeClr val="accent6">
                    <a:lumMod val="50000"/>
                  </a:schemeClr>
                </a:solidFill>
              </a:rPr>
              <a:t> de ORCID</a:t>
            </a:r>
          </a:p>
        </p:txBody>
      </p:sp>
      <p:sp>
        <p:nvSpPr>
          <p:cNvPr id="5" name="TextBox 4"/>
          <p:cNvSpPr txBox="1"/>
          <p:nvPr/>
        </p:nvSpPr>
        <p:spPr>
          <a:xfrm>
            <a:off x="6453909" y="6259811"/>
            <a:ext cx="3276880" cy="461665"/>
          </a:xfrm>
          <a:prstGeom prst="rect">
            <a:avLst/>
          </a:prstGeom>
          <a:noFill/>
        </p:spPr>
        <p:txBody>
          <a:bodyPr wrap="square" rtlCol="0">
            <a:spAutoFit/>
          </a:bodyPr>
          <a:lstStyle/>
          <a:p>
            <a:pPr algn="r"/>
            <a:r>
              <a:rPr lang="en-US" sz="1000">
                <a:solidFill>
                  <a:srgbClr val="213255"/>
                </a:solidFill>
              </a:rPr>
              <a:t>PHOTO: </a:t>
            </a:r>
            <a:r>
              <a:rPr lang="en-US" sz="1200">
                <a:solidFill>
                  <a:srgbClr val="213255"/>
                </a:solidFill>
              </a:rPr>
              <a:t>HELLO, my name is... By </a:t>
            </a:r>
            <a:r>
              <a:rPr lang="en-US" sz="1200" err="1">
                <a:solidFill>
                  <a:srgbClr val="213255"/>
                </a:solidFill>
              </a:rPr>
              <a:t>thomas</a:t>
            </a:r>
            <a:r>
              <a:rPr lang="en-US" sz="1200">
                <a:solidFill>
                  <a:srgbClr val="213255"/>
                </a:solidFill>
              </a:rPr>
              <a:t> stein </a:t>
            </a:r>
            <a:br>
              <a:rPr lang="en-US" sz="1200">
                <a:solidFill>
                  <a:srgbClr val="213255"/>
                </a:solidFill>
              </a:rPr>
            </a:br>
            <a:r>
              <a:rPr lang="en-US" sz="1200">
                <a:solidFill>
                  <a:srgbClr val="213255"/>
                </a:solidFill>
              </a:rPr>
              <a:t>CC BY-SA 2.0 https://</a:t>
            </a:r>
            <a:r>
              <a:rPr lang="en-US" sz="1200" err="1">
                <a:solidFill>
                  <a:srgbClr val="213255"/>
                </a:solidFill>
              </a:rPr>
              <a:t>flic.kr</a:t>
            </a:r>
            <a:r>
              <a:rPr lang="en-US" sz="1200">
                <a:solidFill>
                  <a:srgbClr val="213255"/>
                </a:solidFill>
              </a:rPr>
              <a:t>/p/4qijZc</a:t>
            </a:r>
          </a:p>
        </p:txBody>
      </p:sp>
      <p:sp>
        <p:nvSpPr>
          <p:cNvPr id="6" name="スライド番号プレースホルダー 7"/>
          <p:cNvSpPr txBox="1">
            <a:spLocks/>
          </p:cNvSpPr>
          <p:nvPr/>
        </p:nvSpPr>
        <p:spPr>
          <a:xfrm>
            <a:off x="8534400" y="6356351"/>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F509E2BB-42F0-C64F-92BA-B29F38AD6CDE}" type="slidenum">
              <a:rPr lang="fr-FR"/>
              <a:pPr algn="r">
                <a:defRPr/>
              </a:pPr>
              <a:t>9</a:t>
            </a:fld>
            <a:endParaRPr lang="fr-FR"/>
          </a:p>
        </p:txBody>
      </p:sp>
    </p:spTree>
    <p:extLst>
      <p:ext uri="{BB962C8B-B14F-4D97-AF65-F5344CB8AC3E}">
        <p14:creationId xmlns:p14="http://schemas.microsoft.com/office/powerpoint/2010/main" val="2159651356"/>
      </p:ext>
    </p:extLst>
  </p:cSld>
  <p:clrMapOvr>
    <a:masterClrMapping/>
  </p:clrMapOvr>
</p:sld>
</file>

<file path=ppt/theme/theme1.xml><?xml version="1.0" encoding="utf-8"?>
<a:theme xmlns:a="http://schemas.openxmlformats.org/drawingml/2006/main" name="1_Custom Design">
  <a:themeElements>
    <a:clrScheme name="ORCID THEME COLORS">
      <a:dk1>
        <a:srgbClr val="A6CE38"/>
      </a:dk1>
      <a:lt1>
        <a:srgbClr val="FFFFFF"/>
      </a:lt1>
      <a:dk2>
        <a:srgbClr val="6D6E71"/>
      </a:dk2>
      <a:lt2>
        <a:srgbClr val="EEECE1"/>
      </a:lt2>
      <a:accent1>
        <a:srgbClr val="328CAF"/>
      </a:accent1>
      <a:accent2>
        <a:srgbClr val="D97536"/>
      </a:accent2>
      <a:accent3>
        <a:srgbClr val="905489"/>
      </a:accent3>
      <a:accent4>
        <a:srgbClr val="D6B143"/>
      </a:accent4>
      <a:accent5>
        <a:srgbClr val="A7A9AC"/>
      </a:accent5>
      <a:accent6>
        <a:srgbClr val="58595B"/>
      </a:accent6>
      <a:hlink>
        <a:srgbClr val="0000FF"/>
      </a:hlink>
      <a:folHlink>
        <a:srgbClr val="80008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2059</TotalTime>
  <Words>5047</Words>
  <Application>Microsoft Macintosh PowerPoint</Application>
  <PresentationFormat>Widescreen</PresentationFormat>
  <Paragraphs>716</Paragraphs>
  <Slides>84</Slides>
  <Notes>40</Notes>
  <HiddenSlides>0</HiddenSlides>
  <MMClips>0</MMClips>
  <ScaleCrop>false</ScaleCrop>
  <HeadingPairs>
    <vt:vector size="6" baseType="variant">
      <vt:variant>
        <vt:lpstr>Fontes usadas</vt:lpstr>
      </vt:variant>
      <vt:variant>
        <vt:i4>13</vt:i4>
      </vt:variant>
      <vt:variant>
        <vt:lpstr>Tema</vt:lpstr>
      </vt:variant>
      <vt:variant>
        <vt:i4>1</vt:i4>
      </vt:variant>
      <vt:variant>
        <vt:lpstr>Títulos de slides</vt:lpstr>
      </vt:variant>
      <vt:variant>
        <vt:i4>84</vt:i4>
      </vt:variant>
    </vt:vector>
  </HeadingPairs>
  <TitlesOfParts>
    <vt:vector size="98" baseType="lpstr">
      <vt:lpstr>Yu Gothic</vt:lpstr>
      <vt:lpstr>Arial</vt:lpstr>
      <vt:lpstr>ArialMT</vt:lpstr>
      <vt:lpstr>Cabin</vt:lpstr>
      <vt:lpstr>Calibri</vt:lpstr>
      <vt:lpstr>Gill Sans</vt:lpstr>
      <vt:lpstr>Gill Sans MT</vt:lpstr>
      <vt:lpstr>Mangal</vt:lpstr>
      <vt:lpstr>Noto Sans</vt:lpstr>
      <vt:lpstr>Noto Sans</vt:lpstr>
      <vt:lpstr>Noto Sans Regular</vt:lpstr>
      <vt:lpstr>Open Sans</vt:lpstr>
      <vt:lpstr>Open Sans SemiBold</vt:lpstr>
      <vt:lpstr>1_Custom Design</vt:lpstr>
      <vt:lpstr>Apresentação do PowerPoint</vt:lpstr>
      <vt:lpstr>Apresentação do PowerPoint</vt:lpstr>
      <vt:lpstr>Apresentação do PowerPoint</vt:lpstr>
      <vt:lpstr>Que es ORCID?</vt:lpstr>
      <vt:lpstr>Que es ORCID</vt:lpstr>
      <vt:lpstr>ORCID es abierta</vt:lpstr>
      <vt:lpstr>ORCID Es opcional</vt:lpstr>
      <vt:lpstr>PRINCipios y gobernanza</vt:lpstr>
      <vt:lpstr>Datos con consentimiento</vt:lpstr>
      <vt:lpstr>ORCID y los investigadores</vt:lpstr>
      <vt:lpstr>ORCID ofrece un ID</vt:lpstr>
      <vt:lpstr>CONTROL DEL INVESTIGADOR Y EL REGISTRO ORCID</vt:lpstr>
      <vt:lpstr>El apretón de manos electrónico</vt:lpstr>
      <vt:lpstr>ORCID es opcional</vt:lpstr>
      <vt:lpstr>Reportes automáticos</vt:lpstr>
      <vt:lpstr>Actualización automática</vt:lpstr>
      <vt:lpstr>Actualización automática para datos</vt:lpstr>
      <vt:lpstr>Apresentação do PowerPoint</vt:lpstr>
      <vt:lpstr>Actualización automática en acción</vt:lpstr>
      <vt:lpstr>Actualización automática en acción</vt:lpstr>
      <vt:lpstr>Apresentação do PowerPoint</vt:lpstr>
      <vt:lpstr>La comunidad ORCID</vt:lpstr>
      <vt:lpstr>LA COMUNIDAD ORCID</vt:lpstr>
      <vt:lpstr>LA COMUNIDAD ORCID EN EL MUNDO</vt:lpstr>
      <vt:lpstr>EN LATINOAMÉRICA</vt:lpstr>
      <vt:lpstr>Como y por qué nació ORCID?</vt:lpstr>
      <vt:lpstr>Por es importante para los investigadores</vt:lpstr>
      <vt:lpstr>Un nombre no es suficiente</vt:lpstr>
      <vt:lpstr>Un nombre no es suficiente La cuestión de la ambiguedad</vt:lpstr>
      <vt:lpstr>Apresentação do PowerPoint</vt:lpstr>
      <vt:lpstr>COMO EMPEZAR A RESOLVERLO?</vt:lpstr>
      <vt:lpstr>Los Identificadores Persistentes - PIDs</vt:lpstr>
      <vt:lpstr>QUE ES UN IDENTIFICADOR PERSISTENTE?</vt:lpstr>
      <vt:lpstr>POR QUE IDs PERSISTENTES?</vt:lpstr>
      <vt:lpstr>LOS IDENTIFICADORES PERSISTENTES SON USADOS COMO PARTE DE UNA CONTRIBUCIÓN</vt:lpstr>
      <vt:lpstr>Interoperabilidad</vt:lpstr>
      <vt:lpstr>INTEROPERABILIDAD</vt:lpstr>
      <vt:lpstr>Apresentação do PowerPoint</vt:lpstr>
      <vt:lpstr>Apresentação do PowerPoint</vt:lpstr>
      <vt:lpstr>Apresentação do PowerPoint</vt:lpstr>
      <vt:lpstr>Apresentação do PowerPoint</vt:lpstr>
      <vt:lpstr>Agencias de financiación participantes</vt:lpstr>
      <vt:lpstr>Apresentação do PowerPoint</vt:lpstr>
      <vt:lpstr>Orcid Y LAS EDITORAS</vt:lpstr>
      <vt:lpstr>SciELO Brasil esta implementando la recolección obligatoria de las iDs ORCID para el 2019</vt:lpstr>
      <vt:lpstr>ORCID and  Research Institutions</vt:lpstr>
      <vt:lpstr>PRINCIPALES BENEFÍCIOS para las Instituciones de Investigación</vt:lpstr>
      <vt:lpstr>Conexiones fiables</vt:lpstr>
      <vt:lpstr>Alcance International</vt:lpstr>
      <vt:lpstr>Formularios Pre-llenados</vt:lpstr>
      <vt:lpstr>Actualizaciones de los ex-alumnos</vt:lpstr>
      <vt:lpstr>Las máquinas hacen el trabajo</vt:lpstr>
      <vt:lpstr>ACTUALIZACIONES AUTOMÁTICAS VÍA MÁQUINAS CON CONSENTIMIENTO</vt:lpstr>
      <vt:lpstr>Apresentação do PowerPoint</vt:lpstr>
      <vt:lpstr>¿COMO PODEMOS MEJORAR LAS COSAS?</vt:lpstr>
      <vt:lpstr>Italia: una plataforma única</vt:lpstr>
      <vt:lpstr>italia</vt:lpstr>
      <vt:lpstr>Reino unido: abordaje coordinado</vt:lpstr>
      <vt:lpstr>alemania: política coordinada y comprometimiento de los investigadores</vt:lpstr>
      <vt:lpstr>La experiencia de portugal</vt:lpstr>
      <vt:lpstr>PORTUGAL – integraciones </vt:lpstr>
      <vt:lpstr>LA EXPERIENCIA de PORTUGAL  PTCRIS SYNC - Fundação para a Ciência e Tecnologia</vt:lpstr>
      <vt:lpstr>El consorcio brasilero - capes</vt:lpstr>
      <vt:lpstr>Consorcio brasilero OBJETIVOS</vt:lpstr>
      <vt:lpstr>ORCID y concytec proyectos</vt:lpstr>
      <vt:lpstr>ORCID y concytec proyectos </vt:lpstr>
      <vt:lpstr>EL VALOR DE UN ABORDAJE NACIONAL</vt:lpstr>
      <vt:lpstr>Benefícios de una integración robusta</vt:lpstr>
      <vt:lpstr>ORCID en Science y nature</vt:lpstr>
      <vt:lpstr>Para leer</vt:lpstr>
      <vt:lpstr>Apresentação do PowerPoint</vt:lpstr>
      <vt:lpstr>DATA SECURITY BASICS</vt:lpstr>
      <vt:lpstr>Apresentação do PowerPoint</vt:lpstr>
      <vt:lpstr>Apresentação do PowerPoint</vt:lpstr>
      <vt:lpstr>Más información</vt:lpstr>
      <vt:lpstr> TODO SOBRE ORCID </vt:lpstr>
      <vt:lpstr>OUR STRATEGIC GOALS</vt:lpstr>
      <vt:lpstr>2018 PROJECTS</vt:lpstr>
      <vt:lpstr>Orcid E INSTITUCIONES DE INVESTIGACIÓN</vt:lpstr>
      <vt:lpstr>Orcid and FUNDERS and RESOURCES</vt:lpstr>
      <vt:lpstr>Pids y ciudadanía  en información científica</vt:lpstr>
      <vt:lpstr>Ciencia abierta - Definiciones</vt:lpstr>
      <vt:lpstr>Como orcid se insiere en el modelo de infraestructura abierta para datos de investigación</vt:lpstr>
      <vt:lpstr>ORCID y la Ciencia abierta Joint Roadmap for Open Science Tools</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buster</dc:creator>
  <cp:lastModifiedBy>Ana Heredia</cp:lastModifiedBy>
  <cp:revision>108</cp:revision>
  <dcterms:created xsi:type="dcterms:W3CDTF">2017-09-14T22:16:07Z</dcterms:created>
  <dcterms:modified xsi:type="dcterms:W3CDTF">2018-07-19T16:20:36Z</dcterms:modified>
</cp:coreProperties>
</file>