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862BB-71FA-4E71-B1C9-126C6A92AC09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D7F9-12F3-42FD-975E-706823823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THO439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D5A40-DAB3-4397-A60B-E52DC0EC8A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8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6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9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5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1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9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01F1B-AA63-46AF-A84D-06CBE2FC95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CC57-3A1B-4CD0-AF6C-DD10B26E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6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3262"/>
            <a:ext cx="7565231" cy="99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14" y="2269407"/>
            <a:ext cx="5870734" cy="104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465341" y="4605394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10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558331" y="4224040"/>
            <a:ext cx="269132" cy="959822"/>
            <a:chOff x="8749066" y="3276600"/>
            <a:chExt cx="269132" cy="959822"/>
          </a:xfrm>
        </p:grpSpPr>
        <p:sp>
          <p:nvSpPr>
            <p:cNvPr id="6" name="TextBox 5"/>
            <p:cNvSpPr txBox="1"/>
            <p:nvPr/>
          </p:nvSpPr>
          <p:spPr>
            <a:xfrm>
              <a:off x="8763000" y="362570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63000" y="399020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49066" y="327660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664233" y="2040268"/>
            <a:ext cx="194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Chromosome 1p31.3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1872" y="3345078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200" y="3317034"/>
            <a:ext cx="0" cy="2944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19200" y="4193262"/>
            <a:ext cx="0" cy="2425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2800" y="3916263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3.5N genome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2357230" y="2689176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10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686148" y="2286221"/>
            <a:ext cx="260008" cy="959822"/>
            <a:chOff x="8763000" y="3276600"/>
            <a:chExt cx="260008" cy="959822"/>
          </a:xfrm>
        </p:grpSpPr>
        <p:sp>
          <p:nvSpPr>
            <p:cNvPr id="19" name="TextBox 18"/>
            <p:cNvSpPr txBox="1"/>
            <p:nvPr/>
          </p:nvSpPr>
          <p:spPr>
            <a:xfrm>
              <a:off x="8763000" y="362570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763000" y="399020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63000" y="327660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Y:\SORTS\Breast  TN  Mayo\Histograms Mcycle 2013\THO-439_001.fcs_PMT_9_Area-460div50.0.T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53"/>
          <a:stretch/>
        </p:blipFill>
        <p:spPr bwMode="auto">
          <a:xfrm>
            <a:off x="907256" y="1752600"/>
            <a:ext cx="1699722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6091" y="2937056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3.5N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" y="2220198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66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2.0N</a:t>
            </a:r>
            <a:endParaRPr lang="en-US" sz="1400" b="1" dirty="0">
              <a:solidFill>
                <a:srgbClr val="66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09622" y="141467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TNBC-51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860" y="179911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6860" y="4126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30088" y="179911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0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5</cp:revision>
  <dcterms:created xsi:type="dcterms:W3CDTF">2017-11-30T23:23:51Z</dcterms:created>
  <dcterms:modified xsi:type="dcterms:W3CDTF">2018-05-04T22:06:07Z</dcterms:modified>
</cp:coreProperties>
</file>