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1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1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40" r="35945"/>
          <a:stretch/>
        </p:blipFill>
        <p:spPr>
          <a:xfrm>
            <a:off x="837430" y="1239027"/>
            <a:ext cx="2499064" cy="24947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1830" y="2026921"/>
            <a:ext cx="508473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15390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1632" y="412646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Chromosome 9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5052" y="4745548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10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807792" y="4513556"/>
            <a:ext cx="260008" cy="959822"/>
            <a:chOff x="8763000" y="3276600"/>
            <a:chExt cx="260008" cy="959822"/>
          </a:xfrm>
        </p:grpSpPr>
        <p:sp>
          <p:nvSpPr>
            <p:cNvPr id="16" name="TextBox 15"/>
            <p:cNvSpPr txBox="1"/>
            <p:nvPr/>
          </p:nvSpPr>
          <p:spPr>
            <a:xfrm>
              <a:off x="8763000" y="362570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63000" y="399020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63000" y="327660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3822524" cy="284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524000" y="1628001"/>
            <a:ext cx="508473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86969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TNBC-11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" y="4449060"/>
            <a:ext cx="8320088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990600" y="4241951"/>
            <a:ext cx="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48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7</cp:revision>
  <dcterms:created xsi:type="dcterms:W3CDTF">2018-04-27T19:31:58Z</dcterms:created>
  <dcterms:modified xsi:type="dcterms:W3CDTF">2018-05-04T21:55:42Z</dcterms:modified>
</cp:coreProperties>
</file>