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E488E-2644-4A52-A4A7-398CBDCFAA4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9E41B-384E-457A-84D9-11ED6081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1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POK697</a:t>
            </a:r>
          </a:p>
          <a:p>
            <a:r>
              <a:rPr lang="en-US" dirty="0" smtClean="0"/>
              <a:t>GUN596</a:t>
            </a:r>
          </a:p>
          <a:p>
            <a:r>
              <a:rPr lang="en-US" dirty="0" smtClean="0"/>
              <a:t>MET694</a:t>
            </a:r>
          </a:p>
          <a:p>
            <a:r>
              <a:rPr lang="en-US" dirty="0" smtClean="0"/>
              <a:t>SOM629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D5A40-DAB3-4397-A60B-E52DC0EC8A1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8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9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0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7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7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5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8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1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8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B9784-C2D2-4312-B864-1C4D0933F67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8A967-0626-442F-BCBA-421C5A5D5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7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10896" y="3429000"/>
            <a:ext cx="3072892" cy="2926080"/>
            <a:chOff x="410896" y="3429000"/>
            <a:chExt cx="3072892" cy="292608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237"/>
            <a:stretch/>
          </p:blipFill>
          <p:spPr>
            <a:xfrm>
              <a:off x="410896" y="3429000"/>
              <a:ext cx="3072892" cy="292608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674523" y="4707374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5.1N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96696" y="4126468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2.0N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324600" y="6599802"/>
            <a:ext cx="2820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Barrett et al., Supplemental Figure 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85539" y="689579"/>
            <a:ext cx="3178988" cy="2129821"/>
            <a:chOff x="304800" y="152400"/>
            <a:chExt cx="3178988" cy="212982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518" b="27212"/>
            <a:stretch/>
          </p:blipFill>
          <p:spPr>
            <a:xfrm>
              <a:off x="304800" y="152400"/>
              <a:ext cx="3178988" cy="212982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447800" y="1230868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2.9N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" y="497562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2.0N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23621" y="1611868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5.8N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19600" y="381000"/>
            <a:ext cx="3008955" cy="2926080"/>
            <a:chOff x="4419600" y="381000"/>
            <a:chExt cx="3008955" cy="292608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875"/>
            <a:stretch/>
          </p:blipFill>
          <p:spPr>
            <a:xfrm>
              <a:off x="4419600" y="381000"/>
              <a:ext cx="3008955" cy="292608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294292" y="1992868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3.3N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9200" y="1259562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66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33621" y="2526268"/>
              <a:ext cx="6719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6.6N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27" b="24522"/>
          <a:stretch/>
        </p:blipFill>
        <p:spPr>
          <a:xfrm>
            <a:off x="4572000" y="3811260"/>
            <a:ext cx="3170802" cy="22085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94292" y="5194528"/>
            <a:ext cx="6719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6800" y="4661128"/>
            <a:ext cx="6719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6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701" y="773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17972" y="773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3628" y="3581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8200" y="3897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83132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 Barrett</dc:creator>
  <cp:lastModifiedBy>Michael T Barrett</cp:lastModifiedBy>
  <cp:revision>3</cp:revision>
  <dcterms:created xsi:type="dcterms:W3CDTF">2017-11-30T23:23:16Z</dcterms:created>
  <dcterms:modified xsi:type="dcterms:W3CDTF">2018-05-04T21:05:05Z</dcterms:modified>
</cp:coreProperties>
</file>