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265" r:id="rId3"/>
    <p:sldId id="268" r:id="rId4"/>
    <p:sldId id="267" r:id="rId5"/>
    <p:sldId id="261" r:id="rId6"/>
    <p:sldId id="266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2" d="100"/>
          <a:sy n="82" d="100"/>
        </p:scale>
        <p:origin x="-1026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BB8BA-6626-4EB4-A820-7B722A12B0B8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3FA5A-7725-4EBD-8436-4630F849C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27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3FA5A-7725-4EBD-8436-4630F849C1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30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E6B2-F62E-4BA4-80A0-679987E9A634}" type="datetime1">
              <a:rPr lang="en-GB" smtClean="0"/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62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05F1-B348-4E9F-ADE4-507D558DE0AD}" type="datetime1">
              <a:rPr lang="en-GB" smtClean="0"/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281DB-24FF-4458-B6EB-99693B808C6F}" type="datetime1">
              <a:rPr lang="en-GB" smtClean="0"/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6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5F3B-23A0-48F5-8CF3-1312860FEFA2}" type="datetime1">
              <a:rPr lang="en-GB" smtClean="0"/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0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2B0C-FA0A-4CAB-A5D9-182813825061}" type="datetime1">
              <a:rPr lang="en-GB" smtClean="0"/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88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339B-EBD3-42F6-8075-4B57B4D23DDE}" type="datetime1">
              <a:rPr lang="en-GB" smtClean="0"/>
              <a:t>10/04/2018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75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3517-43FE-4DB7-AB53-D9A9BE9AF2D9}" type="datetime1">
              <a:rPr lang="en-GB" smtClean="0"/>
              <a:t>10/04/2018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26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3BCC-2F05-4341-904A-98E9203F6B5E}" type="datetime1">
              <a:rPr lang="en-GB" smtClean="0"/>
              <a:t>10/04/2018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7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5376-1562-4F41-99D2-D29404ECCF5C}" type="datetime1">
              <a:rPr lang="en-GB" smtClean="0"/>
              <a:t>10/04/2018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87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B364-63A3-4CAC-B985-2DE1D41209C5}" type="datetime1">
              <a:rPr lang="en-GB" smtClean="0"/>
              <a:t>10/04/2018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0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25F6-09B4-484D-A8C0-B611CDDC5CEF}" type="datetime1">
              <a:rPr lang="en-GB" smtClean="0"/>
              <a:t>10/04/2018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09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B993C-966A-4238-8225-CD330DFB5098}" type="datetime1">
              <a:rPr lang="en-GB" smtClean="0"/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Caroline Collinge copyright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BD70F-07AE-4A28-A42D-904342A01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1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4.emf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Costume Design 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Start of Process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Moodboard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-508" y="6492875"/>
            <a:ext cx="9144508" cy="365125"/>
          </a:xfrm>
        </p:spPr>
        <p:txBody>
          <a:bodyPr anchor="b"/>
          <a:lstStyle/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  <a:p>
            <a:endParaRPr lang="en-GB" sz="1100" dirty="0">
              <a:latin typeface="Arial" pitchFamily="34" charset="0"/>
              <a:cs typeface="Arial" pitchFamily="34" charset="0"/>
            </a:endParaRPr>
          </a:p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100" dirty="0">
                <a:latin typeface="Arial" pitchFamily="34" charset="0"/>
                <a:cs typeface="Arial" pitchFamily="34" charset="0"/>
              </a:rPr>
              <a:t>Caroline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Collinge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in 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40" y="795944"/>
            <a:ext cx="1135152" cy="284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1" y="3506437"/>
            <a:ext cx="1482601" cy="23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r="13369"/>
          <a:stretch/>
        </p:blipFill>
        <p:spPr>
          <a:xfrm>
            <a:off x="-5803" y="3506437"/>
            <a:ext cx="905395" cy="23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5925" r="3784" b="23808"/>
          <a:stretch/>
        </p:blipFill>
        <p:spPr bwMode="auto">
          <a:xfrm rot="5400000">
            <a:off x="-783536" y="1553461"/>
            <a:ext cx="2700000" cy="120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r="5713"/>
          <a:stretch/>
        </p:blipFill>
        <p:spPr>
          <a:xfrm>
            <a:off x="2771800" y="827571"/>
            <a:ext cx="1567340" cy="27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5442"/>
          <a:stretch/>
        </p:blipFill>
        <p:spPr>
          <a:xfrm>
            <a:off x="4339140" y="827571"/>
            <a:ext cx="1840375" cy="27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57" y="3330782"/>
            <a:ext cx="3411058" cy="2515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r="-11345"/>
          <a:stretch/>
        </p:blipFill>
        <p:spPr>
          <a:xfrm>
            <a:off x="6665736" y="3406821"/>
            <a:ext cx="2946823" cy="2439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1" t="34815" r="29715" b="32592"/>
          <a:stretch/>
        </p:blipFill>
        <p:spPr>
          <a:xfrm>
            <a:off x="6665737" y="836713"/>
            <a:ext cx="2514775" cy="25701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65565" y="5824563"/>
            <a:ext cx="3413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rial" pitchFamily="34" charset="0"/>
                <a:cs typeface="Arial" pitchFamily="34" charset="0"/>
              </a:rPr>
              <a:t>Oskar </a:t>
            </a:r>
            <a:r>
              <a:rPr lang="en-GB" sz="1200" dirty="0" err="1">
                <a:latin typeface="Arial" pitchFamily="34" charset="0"/>
                <a:cs typeface="Arial" pitchFamily="34" charset="0"/>
              </a:rPr>
              <a:t>Shlemmer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 (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1922);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Loie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Fuller (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c.1900); </a:t>
            </a:r>
            <a:r>
              <a:rPr lang="en-GB" sz="1200" i="1" dirty="0">
                <a:latin typeface="Arial" pitchFamily="34" charset="0"/>
                <a:cs typeface="Arial" pitchFamily="34" charset="0"/>
              </a:rPr>
              <a:t>A Page of Madness 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(1926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).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45485" y="5824563"/>
            <a:ext cx="2385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&amp; Silver 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Studio Collection </a:t>
            </a: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MoDA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; Liberty &amp; Co Collection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Westminster 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Archives; Kyoto Costume Institute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Archives.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5736" y="5846436"/>
            <a:ext cx="247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Arial" pitchFamily="34" charset="0"/>
                <a:cs typeface="Arial" pitchFamily="34" charset="0"/>
              </a:rPr>
              <a:t>Between the Folds (2012); Guildford Cathedral Residency 2015-17.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Traditional &amp; Contemporary Origami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-508" y="6492875"/>
            <a:ext cx="9144508" cy="365125"/>
          </a:xfrm>
        </p:spPr>
        <p:txBody>
          <a:bodyPr anchor="b"/>
          <a:lstStyle/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  <a:p>
            <a:endParaRPr lang="en-GB" sz="1100" dirty="0">
              <a:latin typeface="Arial" pitchFamily="34" charset="0"/>
              <a:cs typeface="Arial" pitchFamily="34" charset="0"/>
            </a:endParaRPr>
          </a:p>
          <a:p>
            <a:r>
              <a:rPr lang="en-GB" sz="1100" dirty="0">
                <a:latin typeface="Arial" pitchFamily="34" charset="0"/>
                <a:cs typeface="Arial" pitchFamily="34" charset="0"/>
              </a:rPr>
              <a:t>Caroline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Collinge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in Practice</a:t>
            </a:r>
          </a:p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32" y="836713"/>
            <a:ext cx="2345314" cy="1973596"/>
          </a:xfrm>
          <a:prstGeom prst="rect">
            <a:avLst/>
          </a:prstGeom>
        </p:spPr>
      </p:pic>
      <p:sp>
        <p:nvSpPr>
          <p:cNvPr id="12" name="Footer Placeholder 11"/>
          <p:cNvSpPr txBox="1">
            <a:spLocks/>
          </p:cNvSpPr>
          <p:nvPr/>
        </p:nvSpPr>
        <p:spPr>
          <a:xfrm>
            <a:off x="-254" y="5825666"/>
            <a:ext cx="914450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Traditional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rane             Bauhaus Paper Folding      Computational Origami</a:t>
            </a:r>
            <a:endParaRPr lang="en-GB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7" r="18586"/>
          <a:stretch/>
        </p:blipFill>
        <p:spPr>
          <a:xfrm>
            <a:off x="7444309" y="3207002"/>
            <a:ext cx="1736204" cy="2388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33774"/>
          <a:stretch/>
        </p:blipFill>
        <p:spPr>
          <a:xfrm>
            <a:off x="4786770" y="872976"/>
            <a:ext cx="1297398" cy="23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14556" b="2837"/>
          <a:stretch/>
        </p:blipFill>
        <p:spPr>
          <a:xfrm>
            <a:off x="5995724" y="872976"/>
            <a:ext cx="3184788" cy="23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12340"/>
          <a:stretch/>
        </p:blipFill>
        <p:spPr>
          <a:xfrm>
            <a:off x="4794816" y="3212976"/>
            <a:ext cx="2649493" cy="2376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72976"/>
            <a:ext cx="2304256" cy="2304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8493"/>
            <a:ext cx="2265227" cy="22652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/>
          <a:stretch/>
        </p:blipFill>
        <p:spPr>
          <a:xfrm>
            <a:off x="2419112" y="2784822"/>
            <a:ext cx="2375703" cy="30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70843"/>
            <a:ext cx="9144000" cy="365125"/>
          </a:xfrm>
        </p:spPr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Caroline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Collinge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dirty="0">
                <a:latin typeface="Arial" pitchFamily="34" charset="0"/>
                <a:cs typeface="Arial" pitchFamily="34" charset="0"/>
              </a:rPr>
              <a:t> in Practice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825179"/>
            <a:ext cx="2721833" cy="30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64" y="1844824"/>
            <a:ext cx="3060000" cy="30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4302"/>
            <a:ext cx="2956359" cy="306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1944" y="0"/>
            <a:ext cx="9175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Paper Fold: Bauhaus Circular Fold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1944" y="5229200"/>
            <a:ext cx="9175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paper model informs a costume design drawing &amp; the final fully realised outcome.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32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70843"/>
            <a:ext cx="9144000" cy="365125"/>
          </a:xfrm>
        </p:spPr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Caroline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Collinge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dirty="0">
                <a:latin typeface="Arial" pitchFamily="34" charset="0"/>
                <a:cs typeface="Arial" pitchFamily="34" charset="0"/>
              </a:rPr>
              <a:t> in Practice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Origami: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Waterbomb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Base Fold &amp; Crease Pattern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9947"/>
            <a:ext cx="3550251" cy="2621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5"/>
          <a:stretch/>
        </p:blipFill>
        <p:spPr>
          <a:xfrm>
            <a:off x="68996" y="3661835"/>
            <a:ext cx="9006008" cy="2186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5621"/>
            <a:ext cx="4346274" cy="240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4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Analogue-Digital Textile Prototyping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-508" y="6492875"/>
            <a:ext cx="9144508" cy="365125"/>
          </a:xfrm>
        </p:spPr>
        <p:txBody>
          <a:bodyPr anchor="b"/>
          <a:lstStyle/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  <a:p>
            <a:endParaRPr lang="en-GB" sz="1100" dirty="0">
              <a:latin typeface="Arial" pitchFamily="34" charset="0"/>
              <a:cs typeface="Arial" pitchFamily="34" charset="0"/>
            </a:endParaRPr>
          </a:p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1100" dirty="0">
                <a:latin typeface="Arial" pitchFamily="34" charset="0"/>
                <a:cs typeface="Arial" pitchFamily="34" charset="0"/>
              </a:rPr>
              <a:t>Caroline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Collinge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in 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74" y="2639867"/>
            <a:ext cx="2160001" cy="16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75" y="4460584"/>
            <a:ext cx="2160000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74" y="806437"/>
            <a:ext cx="2160000" cy="1620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5925" r="3784" b="23808"/>
          <a:stretch/>
        </p:blipFill>
        <p:spPr bwMode="auto">
          <a:xfrm rot="5400000">
            <a:off x="-1499258" y="2269182"/>
            <a:ext cx="5286861" cy="236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06" y="806438"/>
            <a:ext cx="2121150" cy="2643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64" y="4005064"/>
            <a:ext cx="2134192" cy="207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29" y="805396"/>
            <a:ext cx="2160239" cy="2255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5107" r="5640"/>
          <a:stretch/>
        </p:blipFill>
        <p:spPr>
          <a:xfrm rot="5400000">
            <a:off x="6751719" y="3686477"/>
            <a:ext cx="2633459" cy="2160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7282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Textile samples explored the stencil through digital medium &amp; the hand.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381328"/>
            <a:ext cx="9144000" cy="340147"/>
          </a:xfrm>
        </p:spPr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Caroline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Collinge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dirty="0">
                <a:latin typeface="Arial" pitchFamily="34" charset="0"/>
                <a:cs typeface="Arial" pitchFamily="34" charset="0"/>
              </a:rPr>
              <a:t> in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-12799" y="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Origami &amp; 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Print 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Making Process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92696"/>
            <a:ext cx="288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00" y="701041"/>
            <a:ext cx="2880000" cy="215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00" y="692696"/>
            <a:ext cx="28800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" y="3405012"/>
            <a:ext cx="28800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00" y="3402565"/>
            <a:ext cx="28800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3417925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-508" y="6492875"/>
            <a:ext cx="9144508" cy="365125"/>
          </a:xfrm>
        </p:spPr>
        <p:txBody>
          <a:bodyPr anchor="b"/>
          <a:lstStyle/>
          <a:p>
            <a:endParaRPr lang="en-GB" sz="1100" dirty="0" smtClean="0">
              <a:latin typeface="Arial" pitchFamily="34" charset="0"/>
              <a:cs typeface="Arial" pitchFamily="34" charset="0"/>
            </a:endParaRPr>
          </a:p>
          <a:p>
            <a:endParaRPr lang="en-GB" sz="1100" dirty="0">
              <a:latin typeface="Arial" pitchFamily="34" charset="0"/>
              <a:cs typeface="Arial" pitchFamily="34" charset="0"/>
            </a:endParaRPr>
          </a:p>
          <a:p>
            <a:r>
              <a:rPr lang="en-GB" sz="1100" dirty="0">
                <a:latin typeface="Arial" pitchFamily="34" charset="0"/>
                <a:cs typeface="Arial" pitchFamily="34" charset="0"/>
              </a:rPr>
              <a:t>Caroline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Collinge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Katagami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in Practice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2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Costumed Performance Filming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12" y="30036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Masumi Saito in rehearsal &amp; film with Middlesex University students &amp;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Caroline.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1"/>
          <a:stretch/>
        </p:blipFill>
        <p:spPr>
          <a:xfrm>
            <a:off x="4385773" y="3288711"/>
            <a:ext cx="4794739" cy="27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17475" r="10377"/>
          <a:stretch/>
        </p:blipFill>
        <p:spPr>
          <a:xfrm>
            <a:off x="0" y="3288711"/>
            <a:ext cx="2542833" cy="27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/>
          <a:stretch/>
        </p:blipFill>
        <p:spPr>
          <a:xfrm>
            <a:off x="6381456" y="773810"/>
            <a:ext cx="2799056" cy="225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38"/>
            <a:ext cx="3376608" cy="2251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47" y="772184"/>
            <a:ext cx="2997753" cy="225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3288711"/>
            <a:ext cx="2700000" cy="27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5728" y="5988710"/>
            <a:ext cx="9179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Screen shots from film before post-production &amp; initial digital sketch of colourisation.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179</Words>
  <Application>Microsoft Office PowerPoint</Application>
  <PresentationFormat>On-screen Show (4:3)</PresentationFormat>
  <Paragraphs>34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Edmond Salter</dc:creator>
  <cp:lastModifiedBy>flat34</cp:lastModifiedBy>
  <cp:revision>113</cp:revision>
  <dcterms:created xsi:type="dcterms:W3CDTF">2013-04-25T14:45:11Z</dcterms:created>
  <dcterms:modified xsi:type="dcterms:W3CDTF">2018-04-10T12:31:17Z</dcterms:modified>
</cp:coreProperties>
</file>