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4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8" r:id="rId3"/>
    <p:sldId id="267" r:id="rId4"/>
    <p:sldId id="269" r:id="rId5"/>
    <p:sldId id="286" r:id="rId6"/>
    <p:sldId id="293" r:id="rId7"/>
    <p:sldId id="270" r:id="rId8"/>
    <p:sldId id="291" r:id="rId9"/>
    <p:sldId id="294" r:id="rId10"/>
    <p:sldId id="272" r:id="rId11"/>
    <p:sldId id="257" r:id="rId12"/>
    <p:sldId id="284" r:id="rId13"/>
    <p:sldId id="260" r:id="rId14"/>
    <p:sldId id="300" r:id="rId15"/>
    <p:sldId id="288" r:id="rId16"/>
    <p:sldId id="271" r:id="rId17"/>
    <p:sldId id="262" r:id="rId18"/>
    <p:sldId id="301" r:id="rId19"/>
    <p:sldId id="289" r:id="rId20"/>
    <p:sldId id="297" r:id="rId21"/>
    <p:sldId id="298" r:id="rId22"/>
    <p:sldId id="299" r:id="rId23"/>
    <p:sldId id="280" r:id="rId24"/>
    <p:sldId id="274" r:id="rId25"/>
    <p:sldId id="275" r:id="rId26"/>
    <p:sldId id="276" r:id="rId27"/>
    <p:sldId id="277" r:id="rId2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5731" autoAdjust="0"/>
  </p:normalViewPr>
  <p:slideViewPr>
    <p:cSldViewPr snapToGrid="0">
      <p:cViewPr varScale="1">
        <p:scale>
          <a:sx n="74" d="100"/>
          <a:sy n="74" d="100"/>
        </p:scale>
        <p:origin x="965" y="6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_PhD\Admin\Conferences\2017-12%20ModSim\Transformations%20Diagram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_PhD\Admin\Conferences\2017-12%20ModSim\Transformations%20Diagram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_PhD\Admin\Conferences\2017-12%20ModSim\Transformations%20Diagram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_PhD\Admin\Conferences\2017-12%20ModSim\Transformations%20Diagram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_PhD\Admin\Conferences\2017-12%20ModSim\Transformations%20Diagrams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_PhD\Admin\Conferences\2017-12%20ModSim\Transformations%20Diagram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_PhD\Admin\Conferences\2017-12%20ModSim\Transformations%20Diagram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_PhD\Admin\Conferences\2017-12%20ModSim\Transformations%20Diagrams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_PhD\Admin\Conferences\2017-12%20ModSim\Transformations%20Diagrams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_PhD\Admin\Conferences\2017-12%20ModSim\Transformations%20Diagram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_PhD\Admin\Conferences\2017-12%20ModSim\Transformations%20Diagram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_PhD\Admin\Conferences\2017-12%20ModSim\Transformations%20Diagram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_PhD\Admin\Conferences\2017-12%20ModSim\Transformations%20Diagram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_PhD\Admin\Conferences\2017-12%20ModSim\Transformations%20Diagram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_PhD\Admin\Conferences\2017-12%20ModSim\Transformations%20Diagram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_PhD\Admin\Conferences\2017-12%20ModSim\Transformations%20Diagram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_PhD\Admin\Conferences\2017-12%20ModSim\Transformations%20Diagram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_PhD\Admin\Conferences\2017-12%20ModSim\Transformations%20Diagram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_PhD\Admin\Conferences\2017-12%20ModSim\Transformations%20Diagram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_PhD\Admin\Conferences\2017-12%20ModSim\Transformations%20Diagram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Performance dist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Calculation!$B$2:$B$400</c:f>
              <c:numCache>
                <c:formatCode>0.00</c:formatCode>
                <c:ptCount val="399"/>
                <c:pt idx="0">
                  <c:v>0</c:v>
                </c:pt>
                <c:pt idx="1">
                  <c:v>2.4E-2</c:v>
                </c:pt>
                <c:pt idx="2">
                  <c:v>4.8000000000000001E-2</c:v>
                </c:pt>
                <c:pt idx="3">
                  <c:v>7.2000000000000008E-2</c:v>
                </c:pt>
                <c:pt idx="4">
                  <c:v>9.6000000000000002E-2</c:v>
                </c:pt>
                <c:pt idx="5">
                  <c:v>0.12</c:v>
                </c:pt>
                <c:pt idx="6">
                  <c:v>0.14399999999999999</c:v>
                </c:pt>
                <c:pt idx="7">
                  <c:v>0.16799999999999998</c:v>
                </c:pt>
                <c:pt idx="8">
                  <c:v>0.19199999999999998</c:v>
                </c:pt>
                <c:pt idx="9">
                  <c:v>0.21599999999999997</c:v>
                </c:pt>
                <c:pt idx="10">
                  <c:v>0.23999999999999996</c:v>
                </c:pt>
                <c:pt idx="11">
                  <c:v>0.26399999999999996</c:v>
                </c:pt>
                <c:pt idx="12">
                  <c:v>0.28799999999999998</c:v>
                </c:pt>
                <c:pt idx="13">
                  <c:v>0.312</c:v>
                </c:pt>
                <c:pt idx="14">
                  <c:v>0.33600000000000002</c:v>
                </c:pt>
                <c:pt idx="15">
                  <c:v>0.36000000000000004</c:v>
                </c:pt>
                <c:pt idx="16">
                  <c:v>0.38400000000000006</c:v>
                </c:pt>
                <c:pt idx="17">
                  <c:v>0.40800000000000008</c:v>
                </c:pt>
                <c:pt idx="18">
                  <c:v>0.43200000000000011</c:v>
                </c:pt>
                <c:pt idx="19">
                  <c:v>0.45600000000000013</c:v>
                </c:pt>
                <c:pt idx="20">
                  <c:v>0.48000000000000015</c:v>
                </c:pt>
                <c:pt idx="21">
                  <c:v>0.50400000000000011</c:v>
                </c:pt>
                <c:pt idx="22">
                  <c:v>0.52800000000000014</c:v>
                </c:pt>
                <c:pt idx="23">
                  <c:v>0.55200000000000016</c:v>
                </c:pt>
                <c:pt idx="24">
                  <c:v>0.57600000000000018</c:v>
                </c:pt>
                <c:pt idx="25">
                  <c:v>0.6000000000000002</c:v>
                </c:pt>
                <c:pt idx="26">
                  <c:v>0.62400000000000022</c:v>
                </c:pt>
                <c:pt idx="27">
                  <c:v>0.64800000000000024</c:v>
                </c:pt>
                <c:pt idx="28">
                  <c:v>0.67200000000000026</c:v>
                </c:pt>
                <c:pt idx="29">
                  <c:v>0.69600000000000029</c:v>
                </c:pt>
                <c:pt idx="30">
                  <c:v>0.72000000000000031</c:v>
                </c:pt>
                <c:pt idx="31">
                  <c:v>0.74400000000000033</c:v>
                </c:pt>
                <c:pt idx="32">
                  <c:v>0.76800000000000035</c:v>
                </c:pt>
                <c:pt idx="33">
                  <c:v>0.79200000000000037</c:v>
                </c:pt>
                <c:pt idx="34">
                  <c:v>0.81600000000000039</c:v>
                </c:pt>
                <c:pt idx="35">
                  <c:v>0.84000000000000041</c:v>
                </c:pt>
                <c:pt idx="36">
                  <c:v>0.86400000000000043</c:v>
                </c:pt>
                <c:pt idx="37">
                  <c:v>0.88800000000000046</c:v>
                </c:pt>
                <c:pt idx="38">
                  <c:v>0.91200000000000048</c:v>
                </c:pt>
                <c:pt idx="39">
                  <c:v>0.9360000000000005</c:v>
                </c:pt>
                <c:pt idx="40">
                  <c:v>0.96000000000000052</c:v>
                </c:pt>
                <c:pt idx="41">
                  <c:v>0.98400000000000054</c:v>
                </c:pt>
                <c:pt idx="42">
                  <c:v>1.0080000000000005</c:v>
                </c:pt>
                <c:pt idx="43">
                  <c:v>1.0320000000000005</c:v>
                </c:pt>
                <c:pt idx="44">
                  <c:v>1.0560000000000005</c:v>
                </c:pt>
                <c:pt idx="45">
                  <c:v>1.0800000000000005</c:v>
                </c:pt>
                <c:pt idx="46">
                  <c:v>1.1040000000000005</c:v>
                </c:pt>
                <c:pt idx="47">
                  <c:v>1.1280000000000006</c:v>
                </c:pt>
                <c:pt idx="48">
                  <c:v>1.1520000000000006</c:v>
                </c:pt>
                <c:pt idx="49">
                  <c:v>1.1760000000000006</c:v>
                </c:pt>
                <c:pt idx="50">
                  <c:v>1.2000000000000006</c:v>
                </c:pt>
                <c:pt idx="51">
                  <c:v>1.2240000000000006</c:v>
                </c:pt>
                <c:pt idx="52">
                  <c:v>1.2480000000000007</c:v>
                </c:pt>
                <c:pt idx="53">
                  <c:v>1.2720000000000007</c:v>
                </c:pt>
                <c:pt idx="54">
                  <c:v>1.2960000000000007</c:v>
                </c:pt>
                <c:pt idx="55">
                  <c:v>1.3200000000000007</c:v>
                </c:pt>
                <c:pt idx="56">
                  <c:v>1.3440000000000007</c:v>
                </c:pt>
                <c:pt idx="57">
                  <c:v>1.3680000000000008</c:v>
                </c:pt>
                <c:pt idx="58">
                  <c:v>1.3920000000000008</c:v>
                </c:pt>
                <c:pt idx="59">
                  <c:v>1.4160000000000008</c:v>
                </c:pt>
                <c:pt idx="60">
                  <c:v>1.4400000000000008</c:v>
                </c:pt>
                <c:pt idx="61">
                  <c:v>1.4640000000000009</c:v>
                </c:pt>
                <c:pt idx="62">
                  <c:v>1.4880000000000009</c:v>
                </c:pt>
                <c:pt idx="63">
                  <c:v>1.5120000000000009</c:v>
                </c:pt>
                <c:pt idx="64">
                  <c:v>1.5360000000000009</c:v>
                </c:pt>
                <c:pt idx="65">
                  <c:v>1.5600000000000009</c:v>
                </c:pt>
                <c:pt idx="66">
                  <c:v>1.584000000000001</c:v>
                </c:pt>
                <c:pt idx="67">
                  <c:v>1.608000000000001</c:v>
                </c:pt>
                <c:pt idx="68">
                  <c:v>1.632000000000001</c:v>
                </c:pt>
                <c:pt idx="69">
                  <c:v>1.656000000000001</c:v>
                </c:pt>
                <c:pt idx="70">
                  <c:v>1.680000000000001</c:v>
                </c:pt>
                <c:pt idx="71">
                  <c:v>1.7040000000000011</c:v>
                </c:pt>
                <c:pt idx="72">
                  <c:v>1.7280000000000011</c:v>
                </c:pt>
                <c:pt idx="73">
                  <c:v>1.7520000000000011</c:v>
                </c:pt>
                <c:pt idx="74">
                  <c:v>1.7760000000000011</c:v>
                </c:pt>
                <c:pt idx="75">
                  <c:v>1.8000000000000012</c:v>
                </c:pt>
                <c:pt idx="76">
                  <c:v>1.8240000000000012</c:v>
                </c:pt>
                <c:pt idx="77">
                  <c:v>1.8480000000000012</c:v>
                </c:pt>
                <c:pt idx="78">
                  <c:v>1.8720000000000012</c:v>
                </c:pt>
                <c:pt idx="79">
                  <c:v>1.8960000000000012</c:v>
                </c:pt>
                <c:pt idx="80">
                  <c:v>1.9200000000000013</c:v>
                </c:pt>
                <c:pt idx="81">
                  <c:v>1.9440000000000013</c:v>
                </c:pt>
                <c:pt idx="82">
                  <c:v>1.9680000000000013</c:v>
                </c:pt>
                <c:pt idx="83">
                  <c:v>1.9920000000000013</c:v>
                </c:pt>
                <c:pt idx="84">
                  <c:v>2.0160000000000013</c:v>
                </c:pt>
                <c:pt idx="85">
                  <c:v>2.0400000000000014</c:v>
                </c:pt>
                <c:pt idx="86">
                  <c:v>2.0640000000000014</c:v>
                </c:pt>
                <c:pt idx="87">
                  <c:v>2.0880000000000014</c:v>
                </c:pt>
                <c:pt idx="88">
                  <c:v>2.1120000000000014</c:v>
                </c:pt>
                <c:pt idx="89">
                  <c:v>2.1360000000000015</c:v>
                </c:pt>
                <c:pt idx="90">
                  <c:v>2.1600000000000015</c:v>
                </c:pt>
                <c:pt idx="91">
                  <c:v>2.1840000000000015</c:v>
                </c:pt>
                <c:pt idx="92">
                  <c:v>2.2080000000000015</c:v>
                </c:pt>
                <c:pt idx="93">
                  <c:v>2.2320000000000015</c:v>
                </c:pt>
                <c:pt idx="94">
                  <c:v>2.2560000000000016</c:v>
                </c:pt>
                <c:pt idx="95">
                  <c:v>2.2800000000000016</c:v>
                </c:pt>
                <c:pt idx="96">
                  <c:v>2.3040000000000016</c:v>
                </c:pt>
                <c:pt idx="97">
                  <c:v>2.3280000000000016</c:v>
                </c:pt>
                <c:pt idx="98">
                  <c:v>2.3520000000000016</c:v>
                </c:pt>
                <c:pt idx="99">
                  <c:v>2.3760000000000017</c:v>
                </c:pt>
                <c:pt idx="100">
                  <c:v>2.4000000000000017</c:v>
                </c:pt>
                <c:pt idx="101">
                  <c:v>2.4240000000000017</c:v>
                </c:pt>
                <c:pt idx="102">
                  <c:v>2.4480000000000017</c:v>
                </c:pt>
                <c:pt idx="103">
                  <c:v>2.4720000000000018</c:v>
                </c:pt>
                <c:pt idx="104">
                  <c:v>2.4960000000000018</c:v>
                </c:pt>
                <c:pt idx="105">
                  <c:v>2.5200000000000018</c:v>
                </c:pt>
                <c:pt idx="106">
                  <c:v>2.5440000000000018</c:v>
                </c:pt>
                <c:pt idx="107">
                  <c:v>2.5680000000000018</c:v>
                </c:pt>
                <c:pt idx="108">
                  <c:v>2.5920000000000019</c:v>
                </c:pt>
                <c:pt idx="109">
                  <c:v>2.6160000000000019</c:v>
                </c:pt>
                <c:pt idx="110">
                  <c:v>2.6400000000000019</c:v>
                </c:pt>
                <c:pt idx="111">
                  <c:v>2.6640000000000019</c:v>
                </c:pt>
                <c:pt idx="112">
                  <c:v>2.6880000000000019</c:v>
                </c:pt>
                <c:pt idx="113">
                  <c:v>2.712000000000002</c:v>
                </c:pt>
                <c:pt idx="114">
                  <c:v>2.736000000000002</c:v>
                </c:pt>
                <c:pt idx="115">
                  <c:v>2.760000000000002</c:v>
                </c:pt>
                <c:pt idx="116">
                  <c:v>2.784000000000002</c:v>
                </c:pt>
                <c:pt idx="117">
                  <c:v>2.808000000000002</c:v>
                </c:pt>
                <c:pt idx="118">
                  <c:v>2.8320000000000021</c:v>
                </c:pt>
                <c:pt idx="119">
                  <c:v>2.8560000000000021</c:v>
                </c:pt>
                <c:pt idx="120">
                  <c:v>2.8800000000000021</c:v>
                </c:pt>
                <c:pt idx="121">
                  <c:v>2.9040000000000021</c:v>
                </c:pt>
                <c:pt idx="122">
                  <c:v>2.9280000000000022</c:v>
                </c:pt>
                <c:pt idx="123">
                  <c:v>2.9520000000000022</c:v>
                </c:pt>
                <c:pt idx="124">
                  <c:v>2.9760000000000022</c:v>
                </c:pt>
                <c:pt idx="125">
                  <c:v>3.0000000000000022</c:v>
                </c:pt>
                <c:pt idx="126">
                  <c:v>3.0240000000000022</c:v>
                </c:pt>
                <c:pt idx="127">
                  <c:v>3.0480000000000023</c:v>
                </c:pt>
                <c:pt idx="128">
                  <c:v>3.0720000000000023</c:v>
                </c:pt>
                <c:pt idx="129">
                  <c:v>3.0960000000000023</c:v>
                </c:pt>
                <c:pt idx="130">
                  <c:v>3.1200000000000023</c:v>
                </c:pt>
                <c:pt idx="131">
                  <c:v>3.1440000000000023</c:v>
                </c:pt>
                <c:pt idx="132">
                  <c:v>3.1680000000000024</c:v>
                </c:pt>
                <c:pt idx="133">
                  <c:v>3.1920000000000024</c:v>
                </c:pt>
                <c:pt idx="134">
                  <c:v>3.2160000000000024</c:v>
                </c:pt>
                <c:pt idx="135">
                  <c:v>3.2400000000000024</c:v>
                </c:pt>
                <c:pt idx="136">
                  <c:v>3.2640000000000025</c:v>
                </c:pt>
                <c:pt idx="137">
                  <c:v>3.2880000000000025</c:v>
                </c:pt>
                <c:pt idx="138">
                  <c:v>3.3120000000000025</c:v>
                </c:pt>
                <c:pt idx="139">
                  <c:v>3.3360000000000025</c:v>
                </c:pt>
                <c:pt idx="140">
                  <c:v>3.3600000000000025</c:v>
                </c:pt>
                <c:pt idx="141">
                  <c:v>3.3840000000000026</c:v>
                </c:pt>
                <c:pt idx="142">
                  <c:v>3.4080000000000026</c:v>
                </c:pt>
                <c:pt idx="143">
                  <c:v>3.4320000000000026</c:v>
                </c:pt>
                <c:pt idx="144">
                  <c:v>3.4560000000000026</c:v>
                </c:pt>
                <c:pt idx="145">
                  <c:v>3.4800000000000026</c:v>
                </c:pt>
                <c:pt idx="146">
                  <c:v>3.5040000000000027</c:v>
                </c:pt>
                <c:pt idx="147">
                  <c:v>3.5280000000000027</c:v>
                </c:pt>
                <c:pt idx="148">
                  <c:v>3.5520000000000027</c:v>
                </c:pt>
                <c:pt idx="149">
                  <c:v>3.5760000000000027</c:v>
                </c:pt>
                <c:pt idx="150">
                  <c:v>3.6000000000000028</c:v>
                </c:pt>
                <c:pt idx="151">
                  <c:v>3.6240000000000028</c:v>
                </c:pt>
                <c:pt idx="152">
                  <c:v>3.6480000000000028</c:v>
                </c:pt>
                <c:pt idx="153">
                  <c:v>3.6720000000000028</c:v>
                </c:pt>
                <c:pt idx="154">
                  <c:v>3.6960000000000028</c:v>
                </c:pt>
                <c:pt idx="155">
                  <c:v>3.7200000000000029</c:v>
                </c:pt>
                <c:pt idx="156">
                  <c:v>3.7440000000000029</c:v>
                </c:pt>
                <c:pt idx="157">
                  <c:v>3.7680000000000029</c:v>
                </c:pt>
                <c:pt idx="158">
                  <c:v>3.7920000000000029</c:v>
                </c:pt>
                <c:pt idx="159">
                  <c:v>3.8160000000000029</c:v>
                </c:pt>
                <c:pt idx="160">
                  <c:v>3.840000000000003</c:v>
                </c:pt>
                <c:pt idx="161">
                  <c:v>3.864000000000003</c:v>
                </c:pt>
                <c:pt idx="162">
                  <c:v>3.888000000000003</c:v>
                </c:pt>
                <c:pt idx="163">
                  <c:v>3.912000000000003</c:v>
                </c:pt>
                <c:pt idx="164">
                  <c:v>3.9360000000000031</c:v>
                </c:pt>
                <c:pt idx="165">
                  <c:v>3.9600000000000031</c:v>
                </c:pt>
                <c:pt idx="166">
                  <c:v>3.9840000000000031</c:v>
                </c:pt>
                <c:pt idx="167">
                  <c:v>4.0080000000000027</c:v>
                </c:pt>
                <c:pt idx="168">
                  <c:v>4.0320000000000027</c:v>
                </c:pt>
                <c:pt idx="169">
                  <c:v>4.0560000000000027</c:v>
                </c:pt>
                <c:pt idx="170">
                  <c:v>4.0800000000000027</c:v>
                </c:pt>
                <c:pt idx="171">
                  <c:v>4.1040000000000028</c:v>
                </c:pt>
                <c:pt idx="172">
                  <c:v>4.1280000000000028</c:v>
                </c:pt>
                <c:pt idx="173">
                  <c:v>4.1520000000000028</c:v>
                </c:pt>
                <c:pt idx="174">
                  <c:v>4.1760000000000028</c:v>
                </c:pt>
                <c:pt idx="175">
                  <c:v>4.2000000000000028</c:v>
                </c:pt>
                <c:pt idx="176">
                  <c:v>4.2240000000000029</c:v>
                </c:pt>
                <c:pt idx="177">
                  <c:v>4.2480000000000029</c:v>
                </c:pt>
                <c:pt idx="178">
                  <c:v>4.2720000000000029</c:v>
                </c:pt>
                <c:pt idx="179">
                  <c:v>4.2960000000000029</c:v>
                </c:pt>
                <c:pt idx="180">
                  <c:v>4.3200000000000029</c:v>
                </c:pt>
                <c:pt idx="181">
                  <c:v>4.344000000000003</c:v>
                </c:pt>
                <c:pt idx="182">
                  <c:v>4.368000000000003</c:v>
                </c:pt>
                <c:pt idx="183">
                  <c:v>4.392000000000003</c:v>
                </c:pt>
                <c:pt idx="184">
                  <c:v>4.416000000000003</c:v>
                </c:pt>
                <c:pt idx="185">
                  <c:v>4.4400000000000031</c:v>
                </c:pt>
                <c:pt idx="186">
                  <c:v>4.4640000000000031</c:v>
                </c:pt>
                <c:pt idx="187">
                  <c:v>4.4880000000000031</c:v>
                </c:pt>
                <c:pt idx="188">
                  <c:v>4.5120000000000031</c:v>
                </c:pt>
                <c:pt idx="189">
                  <c:v>4.5360000000000031</c:v>
                </c:pt>
                <c:pt idx="190">
                  <c:v>4.5600000000000032</c:v>
                </c:pt>
                <c:pt idx="191">
                  <c:v>4.5840000000000032</c:v>
                </c:pt>
                <c:pt idx="192">
                  <c:v>4.6080000000000032</c:v>
                </c:pt>
                <c:pt idx="193">
                  <c:v>4.6320000000000032</c:v>
                </c:pt>
                <c:pt idx="194">
                  <c:v>4.6560000000000032</c:v>
                </c:pt>
                <c:pt idx="195">
                  <c:v>4.6800000000000033</c:v>
                </c:pt>
                <c:pt idx="196">
                  <c:v>4.7040000000000033</c:v>
                </c:pt>
                <c:pt idx="197">
                  <c:v>4.7280000000000033</c:v>
                </c:pt>
                <c:pt idx="198">
                  <c:v>4.7520000000000033</c:v>
                </c:pt>
                <c:pt idx="199">
                  <c:v>4.7760000000000034</c:v>
                </c:pt>
                <c:pt idx="200">
                  <c:v>4.8000000000000034</c:v>
                </c:pt>
                <c:pt idx="201">
                  <c:v>4.8240000000000034</c:v>
                </c:pt>
                <c:pt idx="202">
                  <c:v>4.8480000000000034</c:v>
                </c:pt>
                <c:pt idx="203">
                  <c:v>4.8720000000000034</c:v>
                </c:pt>
                <c:pt idx="204">
                  <c:v>4.8960000000000035</c:v>
                </c:pt>
                <c:pt idx="205">
                  <c:v>4.9200000000000035</c:v>
                </c:pt>
                <c:pt idx="206">
                  <c:v>4.9440000000000035</c:v>
                </c:pt>
                <c:pt idx="207">
                  <c:v>4.9680000000000035</c:v>
                </c:pt>
                <c:pt idx="208">
                  <c:v>4.9920000000000035</c:v>
                </c:pt>
                <c:pt idx="209">
                  <c:v>5.0160000000000036</c:v>
                </c:pt>
                <c:pt idx="210">
                  <c:v>5.0400000000000036</c:v>
                </c:pt>
                <c:pt idx="211">
                  <c:v>5.0640000000000036</c:v>
                </c:pt>
                <c:pt idx="212">
                  <c:v>5.0880000000000036</c:v>
                </c:pt>
                <c:pt idx="213">
                  <c:v>5.1120000000000037</c:v>
                </c:pt>
                <c:pt idx="214">
                  <c:v>5.1360000000000037</c:v>
                </c:pt>
                <c:pt idx="215">
                  <c:v>5.1600000000000037</c:v>
                </c:pt>
                <c:pt idx="216">
                  <c:v>5.1840000000000037</c:v>
                </c:pt>
                <c:pt idx="217">
                  <c:v>5.2080000000000037</c:v>
                </c:pt>
                <c:pt idx="218">
                  <c:v>5.2320000000000038</c:v>
                </c:pt>
                <c:pt idx="219">
                  <c:v>5.2560000000000038</c:v>
                </c:pt>
                <c:pt idx="220">
                  <c:v>5.2800000000000038</c:v>
                </c:pt>
                <c:pt idx="221">
                  <c:v>5.3040000000000038</c:v>
                </c:pt>
                <c:pt idx="222">
                  <c:v>5.3280000000000038</c:v>
                </c:pt>
                <c:pt idx="223">
                  <c:v>5.3520000000000039</c:v>
                </c:pt>
                <c:pt idx="224">
                  <c:v>5.3760000000000039</c:v>
                </c:pt>
                <c:pt idx="225">
                  <c:v>5.4000000000000039</c:v>
                </c:pt>
                <c:pt idx="226">
                  <c:v>5.4240000000000039</c:v>
                </c:pt>
                <c:pt idx="227">
                  <c:v>5.448000000000004</c:v>
                </c:pt>
                <c:pt idx="228">
                  <c:v>5.472000000000004</c:v>
                </c:pt>
                <c:pt idx="229">
                  <c:v>5.496000000000004</c:v>
                </c:pt>
                <c:pt idx="230">
                  <c:v>5.520000000000004</c:v>
                </c:pt>
                <c:pt idx="231">
                  <c:v>5.544000000000004</c:v>
                </c:pt>
                <c:pt idx="232">
                  <c:v>5.5680000000000041</c:v>
                </c:pt>
                <c:pt idx="233">
                  <c:v>5.5920000000000041</c:v>
                </c:pt>
                <c:pt idx="234">
                  <c:v>5.6160000000000041</c:v>
                </c:pt>
                <c:pt idx="235">
                  <c:v>5.6400000000000041</c:v>
                </c:pt>
                <c:pt idx="236">
                  <c:v>5.6640000000000041</c:v>
                </c:pt>
                <c:pt idx="237">
                  <c:v>5.6880000000000042</c:v>
                </c:pt>
                <c:pt idx="238">
                  <c:v>5.7120000000000042</c:v>
                </c:pt>
                <c:pt idx="239">
                  <c:v>5.7360000000000042</c:v>
                </c:pt>
                <c:pt idx="240">
                  <c:v>5.7600000000000042</c:v>
                </c:pt>
                <c:pt idx="241">
                  <c:v>5.7840000000000042</c:v>
                </c:pt>
                <c:pt idx="242">
                  <c:v>5.8080000000000043</c:v>
                </c:pt>
                <c:pt idx="243">
                  <c:v>5.8320000000000043</c:v>
                </c:pt>
                <c:pt idx="244">
                  <c:v>5.8560000000000043</c:v>
                </c:pt>
                <c:pt idx="245">
                  <c:v>5.8800000000000043</c:v>
                </c:pt>
                <c:pt idx="246">
                  <c:v>5.9040000000000044</c:v>
                </c:pt>
                <c:pt idx="247">
                  <c:v>5.9280000000000044</c:v>
                </c:pt>
                <c:pt idx="248">
                  <c:v>5.9520000000000044</c:v>
                </c:pt>
                <c:pt idx="249">
                  <c:v>5.9760000000000044</c:v>
                </c:pt>
                <c:pt idx="250">
                  <c:v>6.0000000000000044</c:v>
                </c:pt>
                <c:pt idx="251">
                  <c:v>6.0240000000000045</c:v>
                </c:pt>
                <c:pt idx="252">
                  <c:v>6.0480000000000045</c:v>
                </c:pt>
                <c:pt idx="253">
                  <c:v>6.0720000000000045</c:v>
                </c:pt>
                <c:pt idx="254">
                  <c:v>6.0960000000000045</c:v>
                </c:pt>
                <c:pt idx="255">
                  <c:v>6.1200000000000045</c:v>
                </c:pt>
                <c:pt idx="256">
                  <c:v>6.1440000000000046</c:v>
                </c:pt>
                <c:pt idx="257">
                  <c:v>6.1680000000000046</c:v>
                </c:pt>
                <c:pt idx="258">
                  <c:v>6.1920000000000046</c:v>
                </c:pt>
                <c:pt idx="259">
                  <c:v>6.2160000000000046</c:v>
                </c:pt>
                <c:pt idx="260">
                  <c:v>6.2400000000000047</c:v>
                </c:pt>
                <c:pt idx="261">
                  <c:v>6.2640000000000047</c:v>
                </c:pt>
                <c:pt idx="262">
                  <c:v>6.2880000000000047</c:v>
                </c:pt>
                <c:pt idx="263">
                  <c:v>6.3120000000000047</c:v>
                </c:pt>
                <c:pt idx="264">
                  <c:v>6.3360000000000047</c:v>
                </c:pt>
                <c:pt idx="265">
                  <c:v>6.3600000000000048</c:v>
                </c:pt>
                <c:pt idx="266">
                  <c:v>6.3840000000000048</c:v>
                </c:pt>
                <c:pt idx="267">
                  <c:v>6.4080000000000048</c:v>
                </c:pt>
                <c:pt idx="268">
                  <c:v>6.4320000000000048</c:v>
                </c:pt>
                <c:pt idx="269">
                  <c:v>6.4560000000000048</c:v>
                </c:pt>
                <c:pt idx="270">
                  <c:v>6.4800000000000049</c:v>
                </c:pt>
                <c:pt idx="271">
                  <c:v>6.5040000000000049</c:v>
                </c:pt>
                <c:pt idx="272">
                  <c:v>6.5280000000000049</c:v>
                </c:pt>
                <c:pt idx="273">
                  <c:v>6.5520000000000049</c:v>
                </c:pt>
                <c:pt idx="274">
                  <c:v>6.576000000000005</c:v>
                </c:pt>
                <c:pt idx="275">
                  <c:v>6.600000000000005</c:v>
                </c:pt>
                <c:pt idx="276">
                  <c:v>6.624000000000005</c:v>
                </c:pt>
                <c:pt idx="277">
                  <c:v>6.648000000000005</c:v>
                </c:pt>
                <c:pt idx="278">
                  <c:v>6.672000000000005</c:v>
                </c:pt>
                <c:pt idx="279">
                  <c:v>6.6960000000000051</c:v>
                </c:pt>
                <c:pt idx="280">
                  <c:v>6.7200000000000051</c:v>
                </c:pt>
                <c:pt idx="281">
                  <c:v>6.7440000000000051</c:v>
                </c:pt>
                <c:pt idx="282">
                  <c:v>6.7680000000000051</c:v>
                </c:pt>
                <c:pt idx="283">
                  <c:v>6.7920000000000051</c:v>
                </c:pt>
                <c:pt idx="284">
                  <c:v>6.8160000000000052</c:v>
                </c:pt>
                <c:pt idx="285">
                  <c:v>6.8400000000000052</c:v>
                </c:pt>
                <c:pt idx="286">
                  <c:v>6.8640000000000052</c:v>
                </c:pt>
                <c:pt idx="287">
                  <c:v>6.8880000000000052</c:v>
                </c:pt>
                <c:pt idx="288">
                  <c:v>6.9120000000000053</c:v>
                </c:pt>
                <c:pt idx="289">
                  <c:v>6.9360000000000053</c:v>
                </c:pt>
                <c:pt idx="290">
                  <c:v>6.9600000000000053</c:v>
                </c:pt>
                <c:pt idx="291">
                  <c:v>6.9840000000000053</c:v>
                </c:pt>
                <c:pt idx="292">
                  <c:v>7.0080000000000053</c:v>
                </c:pt>
                <c:pt idx="293">
                  <c:v>7.0320000000000054</c:v>
                </c:pt>
                <c:pt idx="294">
                  <c:v>7.0560000000000054</c:v>
                </c:pt>
                <c:pt idx="295">
                  <c:v>7.0800000000000054</c:v>
                </c:pt>
                <c:pt idx="296">
                  <c:v>7.1040000000000054</c:v>
                </c:pt>
                <c:pt idx="297">
                  <c:v>7.1280000000000054</c:v>
                </c:pt>
                <c:pt idx="298">
                  <c:v>7.1520000000000055</c:v>
                </c:pt>
                <c:pt idx="299">
                  <c:v>7.1760000000000055</c:v>
                </c:pt>
                <c:pt idx="300">
                  <c:v>7.2000000000000055</c:v>
                </c:pt>
                <c:pt idx="301">
                  <c:v>7.2240000000000055</c:v>
                </c:pt>
                <c:pt idx="302">
                  <c:v>7.2480000000000055</c:v>
                </c:pt>
                <c:pt idx="303">
                  <c:v>7.2720000000000056</c:v>
                </c:pt>
                <c:pt idx="304">
                  <c:v>7.2960000000000056</c:v>
                </c:pt>
                <c:pt idx="305">
                  <c:v>7.3200000000000056</c:v>
                </c:pt>
                <c:pt idx="306">
                  <c:v>7.3440000000000056</c:v>
                </c:pt>
                <c:pt idx="307">
                  <c:v>7.3680000000000057</c:v>
                </c:pt>
                <c:pt idx="308">
                  <c:v>7.3920000000000057</c:v>
                </c:pt>
                <c:pt idx="309">
                  <c:v>7.4160000000000057</c:v>
                </c:pt>
                <c:pt idx="310">
                  <c:v>7.4400000000000057</c:v>
                </c:pt>
                <c:pt idx="311">
                  <c:v>7.4640000000000057</c:v>
                </c:pt>
                <c:pt idx="312">
                  <c:v>7.4880000000000058</c:v>
                </c:pt>
                <c:pt idx="313">
                  <c:v>7.5120000000000058</c:v>
                </c:pt>
                <c:pt idx="314">
                  <c:v>7.5360000000000058</c:v>
                </c:pt>
                <c:pt idx="315">
                  <c:v>7.5600000000000058</c:v>
                </c:pt>
                <c:pt idx="316">
                  <c:v>7.5840000000000058</c:v>
                </c:pt>
                <c:pt idx="317">
                  <c:v>7.6080000000000059</c:v>
                </c:pt>
                <c:pt idx="318">
                  <c:v>7.6320000000000059</c:v>
                </c:pt>
                <c:pt idx="319">
                  <c:v>7.6560000000000059</c:v>
                </c:pt>
                <c:pt idx="320">
                  <c:v>7.6800000000000059</c:v>
                </c:pt>
                <c:pt idx="321">
                  <c:v>7.704000000000006</c:v>
                </c:pt>
                <c:pt idx="322">
                  <c:v>7.728000000000006</c:v>
                </c:pt>
                <c:pt idx="323">
                  <c:v>7.752000000000006</c:v>
                </c:pt>
                <c:pt idx="324">
                  <c:v>7.776000000000006</c:v>
                </c:pt>
                <c:pt idx="325">
                  <c:v>7.800000000000006</c:v>
                </c:pt>
                <c:pt idx="326">
                  <c:v>7.8240000000000061</c:v>
                </c:pt>
                <c:pt idx="327">
                  <c:v>7.8480000000000061</c:v>
                </c:pt>
                <c:pt idx="328">
                  <c:v>7.8720000000000061</c:v>
                </c:pt>
                <c:pt idx="329">
                  <c:v>7.8960000000000061</c:v>
                </c:pt>
                <c:pt idx="330">
                  <c:v>7.9200000000000061</c:v>
                </c:pt>
                <c:pt idx="331">
                  <c:v>7.9440000000000062</c:v>
                </c:pt>
                <c:pt idx="332">
                  <c:v>7.9680000000000062</c:v>
                </c:pt>
                <c:pt idx="333">
                  <c:v>7.9920000000000062</c:v>
                </c:pt>
                <c:pt idx="334">
                  <c:v>8.0160000000000053</c:v>
                </c:pt>
                <c:pt idx="335">
                  <c:v>8.0400000000000045</c:v>
                </c:pt>
                <c:pt idx="336">
                  <c:v>8.0640000000000036</c:v>
                </c:pt>
                <c:pt idx="337">
                  <c:v>8.0880000000000027</c:v>
                </c:pt>
                <c:pt idx="338">
                  <c:v>8.1120000000000019</c:v>
                </c:pt>
                <c:pt idx="339">
                  <c:v>8.136000000000001</c:v>
                </c:pt>
                <c:pt idx="340">
                  <c:v>8.16</c:v>
                </c:pt>
                <c:pt idx="341">
                  <c:v>8.1839999999999993</c:v>
                </c:pt>
                <c:pt idx="342">
                  <c:v>8.2079999999999984</c:v>
                </c:pt>
                <c:pt idx="343">
                  <c:v>8.2319999999999975</c:v>
                </c:pt>
                <c:pt idx="344">
                  <c:v>8.2559999999999967</c:v>
                </c:pt>
                <c:pt idx="345">
                  <c:v>8.2799999999999958</c:v>
                </c:pt>
                <c:pt idx="346">
                  <c:v>8.3039999999999949</c:v>
                </c:pt>
                <c:pt idx="347">
                  <c:v>8.3279999999999941</c:v>
                </c:pt>
                <c:pt idx="348">
                  <c:v>8.3519999999999932</c:v>
                </c:pt>
                <c:pt idx="349">
                  <c:v>8.3759999999999923</c:v>
                </c:pt>
                <c:pt idx="350">
                  <c:v>8.3999999999999915</c:v>
                </c:pt>
                <c:pt idx="351">
                  <c:v>8.4239999999999906</c:v>
                </c:pt>
                <c:pt idx="352">
                  <c:v>8.4479999999999897</c:v>
                </c:pt>
                <c:pt idx="353">
                  <c:v>8.4719999999999889</c:v>
                </c:pt>
                <c:pt idx="354">
                  <c:v>8.495999999999988</c:v>
                </c:pt>
                <c:pt idx="355">
                  <c:v>8.5199999999999871</c:v>
                </c:pt>
                <c:pt idx="356">
                  <c:v>8.5439999999999863</c:v>
                </c:pt>
                <c:pt idx="357">
                  <c:v>8.5679999999999854</c:v>
                </c:pt>
                <c:pt idx="358">
                  <c:v>8.5919999999999845</c:v>
                </c:pt>
                <c:pt idx="359">
                  <c:v>8.6159999999999837</c:v>
                </c:pt>
                <c:pt idx="360">
                  <c:v>8.6399999999999828</c:v>
                </c:pt>
                <c:pt idx="361">
                  <c:v>8.6639999999999819</c:v>
                </c:pt>
                <c:pt idx="362">
                  <c:v>8.6879999999999811</c:v>
                </c:pt>
                <c:pt idx="363">
                  <c:v>8.7119999999999802</c:v>
                </c:pt>
                <c:pt idx="364">
                  <c:v>8.7359999999999793</c:v>
                </c:pt>
                <c:pt idx="365">
                  <c:v>8.7599999999999785</c:v>
                </c:pt>
                <c:pt idx="366">
                  <c:v>8.7839999999999776</c:v>
                </c:pt>
                <c:pt idx="367">
                  <c:v>8.8079999999999767</c:v>
                </c:pt>
                <c:pt idx="368">
                  <c:v>8.8319999999999759</c:v>
                </c:pt>
                <c:pt idx="369">
                  <c:v>8.855999999999975</c:v>
                </c:pt>
                <c:pt idx="370">
                  <c:v>8.8799999999999741</c:v>
                </c:pt>
                <c:pt idx="371">
                  <c:v>8.9039999999999733</c:v>
                </c:pt>
                <c:pt idx="372">
                  <c:v>8.9279999999999724</c:v>
                </c:pt>
                <c:pt idx="373">
                  <c:v>8.9519999999999715</c:v>
                </c:pt>
                <c:pt idx="374">
                  <c:v>8.9759999999999707</c:v>
                </c:pt>
                <c:pt idx="375">
                  <c:v>8.9999999999999698</c:v>
                </c:pt>
                <c:pt idx="376">
                  <c:v>9.0239999999999689</c:v>
                </c:pt>
                <c:pt idx="377">
                  <c:v>9.0479999999999681</c:v>
                </c:pt>
                <c:pt idx="378">
                  <c:v>9.0719999999999672</c:v>
                </c:pt>
                <c:pt idx="379">
                  <c:v>9.0959999999999663</c:v>
                </c:pt>
                <c:pt idx="380">
                  <c:v>9.1199999999999655</c:v>
                </c:pt>
                <c:pt idx="381">
                  <c:v>9.1439999999999646</c:v>
                </c:pt>
                <c:pt idx="382">
                  <c:v>9.1679999999999637</c:v>
                </c:pt>
                <c:pt idx="383">
                  <c:v>9.1919999999999629</c:v>
                </c:pt>
                <c:pt idx="384">
                  <c:v>9.215999999999962</c:v>
                </c:pt>
                <c:pt idx="385">
                  <c:v>9.2399999999999611</c:v>
                </c:pt>
                <c:pt idx="386">
                  <c:v>9.2639999999999603</c:v>
                </c:pt>
                <c:pt idx="387">
                  <c:v>9.2879999999999594</c:v>
                </c:pt>
                <c:pt idx="388">
                  <c:v>9.3119999999999585</c:v>
                </c:pt>
                <c:pt idx="389">
                  <c:v>9.3359999999999577</c:v>
                </c:pt>
                <c:pt idx="390">
                  <c:v>9.3599999999999568</c:v>
                </c:pt>
                <c:pt idx="391">
                  <c:v>9.3839999999999559</c:v>
                </c:pt>
                <c:pt idx="392">
                  <c:v>9.4079999999999551</c:v>
                </c:pt>
                <c:pt idx="393">
                  <c:v>9.4319999999999542</c:v>
                </c:pt>
                <c:pt idx="394">
                  <c:v>9.4559999999999533</c:v>
                </c:pt>
                <c:pt idx="395">
                  <c:v>9.4799999999999525</c:v>
                </c:pt>
                <c:pt idx="396">
                  <c:v>9.5039999999999516</c:v>
                </c:pt>
                <c:pt idx="397">
                  <c:v>9.5279999999999507</c:v>
                </c:pt>
                <c:pt idx="398">
                  <c:v>9.5519999999999499</c:v>
                </c:pt>
              </c:numCache>
            </c:numRef>
          </c:xVal>
          <c:yVal>
            <c:numRef>
              <c:f>Calculation!$C$2:$C$400</c:f>
              <c:numCache>
                <c:formatCode>0.00000</c:formatCode>
                <c:ptCount val="399"/>
                <c:pt idx="0">
                  <c:v>0</c:v>
                </c:pt>
                <c:pt idx="1">
                  <c:v>2.8117028441027779E-4</c:v>
                </c:pt>
                <c:pt idx="2">
                  <c:v>1.0980101227132857E-3</c:v>
                </c:pt>
                <c:pt idx="3">
                  <c:v>2.4119360819426466E-3</c:v>
                </c:pt>
                <c:pt idx="4">
                  <c:v>4.1862021860445998E-3</c:v>
                </c:pt>
                <c:pt idx="5">
                  <c:v>6.3858271443635352E-3</c:v>
                </c:pt>
                <c:pt idx="6">
                  <c:v>8.9775241718778407E-3</c:v>
                </c:pt>
                <c:pt idx="7">
                  <c:v>1.1929633315069898E-2</c:v>
                </c:pt>
                <c:pt idx="8">
                  <c:v>1.5212056200038689E-2</c:v>
                </c:pt>
                <c:pt idx="9">
                  <c:v>1.8796193122104534E-2</c:v>
                </c:pt>
                <c:pt idx="10">
                  <c:v>2.2654882398716731E-2</c:v>
                </c:pt>
                <c:pt idx="11">
                  <c:v>2.6762341909956883E-2</c:v>
                </c:pt>
                <c:pt idx="12">
                  <c:v>3.1094112753337521E-2</c:v>
                </c:pt>
                <c:pt idx="13">
                  <c:v>3.5627004941928421E-2</c:v>
                </c:pt>
                <c:pt idx="14">
                  <c:v>4.0339045077104826E-2</c:v>
                </c:pt>
                <c:pt idx="15">
                  <c:v>4.5209425929402816E-2</c:v>
                </c:pt>
                <c:pt idx="16">
                  <c:v>5.021845786309366E-2</c:v>
                </c:pt>
                <c:pt idx="17">
                  <c:v>5.5347522042146192E-2</c:v>
                </c:pt>
                <c:pt idx="18">
                  <c:v>6.0579025357244486E-2</c:v>
                </c:pt>
                <c:pt idx="19">
                  <c:v>6.5896357015461982E-2</c:v>
                </c:pt>
                <c:pt idx="20">
                  <c:v>7.1283846736067483E-2</c:v>
                </c:pt>
                <c:pt idx="21">
                  <c:v>7.6726724497757692E-2</c:v>
                </c:pt>
                <c:pt idx="22">
                  <c:v>8.2211081784370491E-2</c:v>
                </c:pt>
                <c:pt idx="23">
                  <c:v>8.7723834277840057E-2</c:v>
                </c:pt>
                <c:pt idx="24">
                  <c:v>9.3252685948810518E-2</c:v>
                </c:pt>
                <c:pt idx="25">
                  <c:v>9.8786094496924798E-2</c:v>
                </c:pt>
                <c:pt idx="26">
                  <c:v>0.10431323809436172</c:v>
                </c:pt>
                <c:pt idx="27">
                  <c:v>0.10982398338769629</c:v>
                </c:pt>
                <c:pt idx="28">
                  <c:v>0.11530885471461835</c:v>
                </c:pt>
                <c:pt idx="29">
                  <c:v>0.12075900449345664</c:v>
                </c:pt>
                <c:pt idx="30">
                  <c:v>0.12616618474482469</c:v>
                </c:pt>
                <c:pt idx="31">
                  <c:v>0.13152271970603088</c:v>
                </c:pt>
                <c:pt idx="32">
                  <c:v>0.13682147950017981</c:v>
                </c:pt>
                <c:pt idx="33">
                  <c:v>0.14205585482313746</c:v>
                </c:pt>
                <c:pt idx="34">
                  <c:v>0.14721973261273816</c:v>
                </c:pt>
                <c:pt idx="35">
                  <c:v>0.1523074726657794</c:v>
                </c:pt>
                <c:pt idx="36">
                  <c:v>0.15731388516948178</c:v>
                </c:pt>
                <c:pt idx="37">
                  <c:v>0.16223420911518918</c:v>
                </c:pt>
                <c:pt idx="38">
                  <c:v>0.16706409156314342</c:v>
                </c:pt>
                <c:pt idx="39">
                  <c:v>0.17179956772819818</c:v>
                </c:pt>
                <c:pt idx="40">
                  <c:v>0.17643704185733169</c:v>
                </c:pt>
                <c:pt idx="41">
                  <c:v>0.18097326887078291</c:v>
                </c:pt>
                <c:pt idx="42">
                  <c:v>0.18540533673956944</c:v>
                </c:pt>
                <c:pt idx="43">
                  <c:v>0.18973064957305186</c:v>
                </c:pt>
                <c:pt idx="44">
                  <c:v>0.19394691139108269</c:v>
                </c:pt>
                <c:pt idx="45">
                  <c:v>0.19805211055612856</c:v>
                </c:pt>
                <c:pt idx="46">
                  <c:v>0.20204450484157604</c:v>
                </c:pt>
                <c:pt idx="47">
                  <c:v>0.20592260711322458</c:v>
                </c:pt>
                <c:pt idx="48">
                  <c:v>0.20968517160174285</c:v>
                </c:pt>
                <c:pt idx="49">
                  <c:v>0.21333118074461049</c:v>
                </c:pt>
                <c:pt idx="50">
                  <c:v>0.21685983257678565</c:v>
                </c:pt>
                <c:pt idx="51">
                  <c:v>0.22027052865004293</c:v>
                </c:pt>
                <c:pt idx="52">
                  <c:v>0.22356286246160001</c:v>
                </c:pt>
                <c:pt idx="53">
                  <c:v>0.22673660837330506</c:v>
                </c:pt>
                <c:pt idx="54">
                  <c:v>0.22979171100329571</c:v>
                </c:pt>
                <c:pt idx="55">
                  <c:v>0.23272827507264893</c:v>
                </c:pt>
                <c:pt idx="56">
                  <c:v>0.23554655569013888</c:v>
                </c:pt>
                <c:pt idx="57">
                  <c:v>0.23824694905879323</c:v>
                </c:pt>
                <c:pt idx="58">
                  <c:v>0.24082998358849703</c:v>
                </c:pt>
                <c:pt idx="59">
                  <c:v>0.24329631139942628</c:v>
                </c:pt>
                <c:pt idx="60">
                  <c:v>0.24564670020162391</c:v>
                </c:pt>
                <c:pt idx="61">
                  <c:v>0.24788202553652511</c:v>
                </c:pt>
                <c:pt idx="62">
                  <c:v>0.25000326336673545</c:v>
                </c:pt>
                <c:pt idx="63">
                  <c:v>0.25201148300083148</c:v>
                </c:pt>
                <c:pt idx="64">
                  <c:v>0.25390784034041491</c:v>
                </c:pt>
                <c:pt idx="65">
                  <c:v>0.25569357143709054</c:v>
                </c:pt>
                <c:pt idx="66">
                  <c:v>0.25736998634746822</c:v>
                </c:pt>
                <c:pt idx="67">
                  <c:v>0.25893846327469888</c:v>
                </c:pt>
                <c:pt idx="68">
                  <c:v>0.26040044298546366</c:v>
                </c:pt>
                <c:pt idx="69">
                  <c:v>0.26175742349171005</c:v>
                </c:pt>
                <c:pt idx="70">
                  <c:v>0.26301095498681543</c:v>
                </c:pt>
                <c:pt idx="71">
                  <c:v>0.26416263502621279</c:v>
                </c:pt>
                <c:pt idx="72">
                  <c:v>0.26521410394286782</c:v>
                </c:pt>
                <c:pt idx="73">
                  <c:v>0.26616704048833306</c:v>
                </c:pt>
                <c:pt idx="74">
                  <c:v>0.26702315769043611</c:v>
                </c:pt>
                <c:pt idx="75">
                  <c:v>0.26778419891897026</c:v>
                </c:pt>
                <c:pt idx="76">
                  <c:v>0.26845193415106894</c:v>
                </c:pt>
                <c:pt idx="77">
                  <c:v>0.26902815642823613</c:v>
                </c:pt>
                <c:pt idx="78">
                  <c:v>0.2695146784972946</c:v>
                </c:pt>
                <c:pt idx="79">
                  <c:v>0.26991332962779102</c:v>
                </c:pt>
                <c:pt idx="80">
                  <c:v>0.27022595259866145</c:v>
                </c:pt>
                <c:pt idx="81">
                  <c:v>0.27045440084722477</c:v>
                </c:pt>
                <c:pt idx="82">
                  <c:v>0.27060053577381732</c:v>
                </c:pt>
                <c:pt idx="83">
                  <c:v>0.27066622419562519</c:v>
                </c:pt>
                <c:pt idx="84">
                  <c:v>0.27065333594350832</c:v>
                </c:pt>
                <c:pt idx="85">
                  <c:v>0.27056374159582863</c:v>
                </c:pt>
                <c:pt idx="86">
                  <c:v>0.27039931034352044</c:v>
                </c:pt>
                <c:pt idx="87">
                  <c:v>0.27016190798084844</c:v>
                </c:pt>
                <c:pt idx="88">
                  <c:v>0.26985339501650346</c:v>
                </c:pt>
                <c:pt idx="89">
                  <c:v>0.26947562489988258</c:v>
                </c:pt>
                <c:pt idx="90">
                  <c:v>0.26903044235759233</c:v>
                </c:pt>
                <c:pt idx="91">
                  <c:v>0.26851968183539404</c:v>
                </c:pt>
                <c:pt idx="92">
                  <c:v>0.26794516604099466</c:v>
                </c:pt>
                <c:pt idx="93">
                  <c:v>0.26730870458324774</c:v>
                </c:pt>
                <c:pt idx="94">
                  <c:v>0.266612092703507</c:v>
                </c:pt>
                <c:pt idx="95">
                  <c:v>0.265857110095025</c:v>
                </c:pt>
                <c:pt idx="96">
                  <c:v>0.26504551980644953</c:v>
                </c:pt>
                <c:pt idx="97">
                  <c:v>0.26417906722561874</c:v>
                </c:pt>
                <c:pt idx="98">
                  <c:v>0.26325947913999737</c:v>
                </c:pt>
                <c:pt idx="99">
                  <c:v>0.26228846287024188</c:v>
                </c:pt>
                <c:pt idx="100">
                  <c:v>0.26126770547350797</c:v>
                </c:pt>
                <c:pt idx="101">
                  <c:v>0.26019887301325212</c:v>
                </c:pt>
                <c:pt idx="102">
                  <c:v>0.25908360989239898</c:v>
                </c:pt>
                <c:pt idx="103">
                  <c:v>0.25792353824686842</c:v>
                </c:pt>
                <c:pt idx="104">
                  <c:v>0.256720257396574</c:v>
                </c:pt>
                <c:pt idx="105">
                  <c:v>0.25547534335111532</c:v>
                </c:pt>
                <c:pt idx="106">
                  <c:v>0.2541903483674966</c:v>
                </c:pt>
                <c:pt idx="107">
                  <c:v>0.25286680055730909</c:v>
                </c:pt>
                <c:pt idx="108">
                  <c:v>0.25150620354091474</c:v>
                </c:pt>
                <c:pt idx="109">
                  <c:v>0.25011003614626603</c:v>
                </c:pt>
                <c:pt idx="110">
                  <c:v>0.24867975215009405</c:v>
                </c:pt>
                <c:pt idx="111">
                  <c:v>0.24721678005928305</c:v>
                </c:pt>
                <c:pt idx="112">
                  <c:v>0.24572252293034114</c:v>
                </c:pt>
                <c:pt idx="113">
                  <c:v>0.24419835822495933</c:v>
                </c:pt>
                <c:pt idx="114">
                  <c:v>0.24264563769973313</c:v>
                </c:pt>
                <c:pt idx="115">
                  <c:v>0.24106568732819947</c:v>
                </c:pt>
                <c:pt idx="116">
                  <c:v>0.2394598072534172</c:v>
                </c:pt>
                <c:pt idx="117">
                  <c:v>0.23782927176939239</c:v>
                </c:pt>
                <c:pt idx="118">
                  <c:v>0.23617532932972066</c:v>
                </c:pt>
                <c:pt idx="119">
                  <c:v>0.23449920258188581</c:v>
                </c:pt>
                <c:pt idx="120">
                  <c:v>0.23280208842571923</c:v>
                </c:pt>
                <c:pt idx="121">
                  <c:v>0.23108515809458871</c:v>
                </c:pt>
                <c:pt idx="122">
                  <c:v>0.22934955725794451</c:v>
                </c:pt>
                <c:pt idx="123">
                  <c:v>0.22759640614391019</c:v>
                </c:pt>
                <c:pt idx="124">
                  <c:v>0.22582679968066105</c:v>
                </c:pt>
                <c:pt idx="125">
                  <c:v>0.22404180765538761</c:v>
                </c:pt>
                <c:pt idx="126">
                  <c:v>0.22224247488969459</c:v>
                </c:pt>
                <c:pt idx="127">
                  <c:v>0.22042982143033421</c:v>
                </c:pt>
                <c:pt idx="128">
                  <c:v>0.21860484275422329</c:v>
                </c:pt>
                <c:pt idx="129">
                  <c:v>0.21676850998673827</c:v>
                </c:pt>
                <c:pt idx="130">
                  <c:v>0.21492177013232897</c:v>
                </c:pt>
                <c:pt idx="131">
                  <c:v>0.21306554631653288</c:v>
                </c:pt>
                <c:pt idx="132">
                  <c:v>0.21120073803851599</c:v>
                </c:pt>
                <c:pt idx="133">
                  <c:v>0.20932822143330318</c:v>
                </c:pt>
                <c:pt idx="134">
                  <c:v>0.20744884954290263</c:v>
                </c:pt>
                <c:pt idx="135">
                  <c:v>0.20556345259556319</c:v>
                </c:pt>
                <c:pt idx="136">
                  <c:v>0.20367283829244037</c:v>
                </c:pt>
                <c:pt idx="137">
                  <c:v>0.20177779210098165</c:v>
                </c:pt>
                <c:pt idx="138">
                  <c:v>0.19987907755437212</c:v>
                </c:pt>
                <c:pt idx="139">
                  <c:v>0.19797743655641636</c:v>
                </c:pt>
                <c:pt idx="140">
                  <c:v>0.19607358969126004</c:v>
                </c:pt>
                <c:pt idx="141">
                  <c:v>0.19416823653738535</c:v>
                </c:pt>
                <c:pt idx="142">
                  <c:v>0.19226205598534252</c:v>
                </c:pt>
                <c:pt idx="143">
                  <c:v>0.19035570655870546</c:v>
                </c:pt>
                <c:pt idx="144">
                  <c:v>0.18844982673776731</c:v>
                </c:pt>
                <c:pt idx="145">
                  <c:v>0.18654503528551414</c:v>
                </c:pt>
                <c:pt idx="146">
                  <c:v>0.18464193157544109</c:v>
                </c:pt>
                <c:pt idx="147">
                  <c:v>0.18274109592079707</c:v>
                </c:pt>
                <c:pt idx="148">
                  <c:v>0.18084308990486614</c:v>
                </c:pt>
                <c:pt idx="149">
                  <c:v>0.17894845671191489</c:v>
                </c:pt>
                <c:pt idx="150">
                  <c:v>0.17705772145845564</c:v>
                </c:pt>
                <c:pt idx="151">
                  <c:v>0.17517139152449401</c:v>
                </c:pt>
                <c:pt idx="152">
                  <c:v>0.17328995688444943</c:v>
                </c:pt>
                <c:pt idx="153">
                  <c:v>0.17141389043745231</c:v>
                </c:pt>
                <c:pt idx="154">
                  <c:v>0.16954364833674251</c:v>
                </c:pt>
                <c:pt idx="155">
                  <c:v>0.16767967031790576</c:v>
                </c:pt>
                <c:pt idx="156">
                  <c:v>0.16582238002570482</c:v>
                </c:pt>
                <c:pt idx="157">
                  <c:v>0.16397218533927302</c:v>
                </c:pt>
                <c:pt idx="158">
                  <c:v>0.16212947869545574</c:v>
                </c:pt>
                <c:pt idx="159">
                  <c:v>0.16029463741009639</c:v>
                </c:pt>
                <c:pt idx="160">
                  <c:v>0.15846802399707877</c:v>
                </c:pt>
                <c:pt idx="161">
                  <c:v>0.1566499864849486</c:v>
                </c:pt>
                <c:pt idx="162">
                  <c:v>0.15484085873095069</c:v>
                </c:pt>
                <c:pt idx="163">
                  <c:v>0.1530409607323272</c:v>
                </c:pt>
                <c:pt idx="164">
                  <c:v>0.15125059893473797</c:v>
                </c:pt>
                <c:pt idx="165">
                  <c:v>0.14947006653766831</c:v>
                </c:pt>
                <c:pt idx="166">
                  <c:v>0.14769964379670553</c:v>
                </c:pt>
                <c:pt idx="167">
                  <c:v>0.145939598322571</c:v>
                </c:pt>
                <c:pt idx="168">
                  <c:v>0.14419018537680597</c:v>
                </c:pt>
                <c:pt idx="169">
                  <c:v>0.14245164816401715</c:v>
                </c:pt>
                <c:pt idx="170">
                  <c:v>0.14072421812059641</c:v>
                </c:pt>
                <c:pt idx="171">
                  <c:v>0.13900811519983705</c:v>
                </c:pt>
                <c:pt idx="172">
                  <c:v>0.13730354815337756</c:v>
                </c:pt>
                <c:pt idx="173">
                  <c:v>0.13561071480890818</c:v>
                </c:pt>
                <c:pt idx="174">
                  <c:v>0.13392980234408686</c:v>
                </c:pt>
                <c:pt idx="175">
                  <c:v>0.1322609875566132</c:v>
                </c:pt>
                <c:pt idx="176">
                  <c:v>0.13060443713041808</c:v>
                </c:pt>
                <c:pt idx="177">
                  <c:v>0.12896030789793186</c:v>
                </c:pt>
                <c:pt idx="178">
                  <c:v>0.127328747098399</c:v>
                </c:pt>
                <c:pt idx="179">
                  <c:v>0.12570989263221319</c:v>
                </c:pt>
                <c:pt idx="180">
                  <c:v>0.12410387331125113</c:v>
                </c:pt>
                <c:pt idx="181">
                  <c:v>0.12251080910518965</c:v>
                </c:pt>
                <c:pt idx="182">
                  <c:v>0.12093081138379216</c:v>
                </c:pt>
                <c:pt idx="183">
                  <c:v>0.1193639831551592</c:v>
                </c:pt>
                <c:pt idx="184">
                  <c:v>0.11781041929993712</c:v>
                </c:pt>
                <c:pt idx="185">
                  <c:v>0.11627020680148704</c:v>
                </c:pt>
                <c:pt idx="186">
                  <c:v>0.11474342497201649</c:v>
                </c:pt>
                <c:pt idx="187">
                  <c:v>0.11323014567468187</c:v>
                </c:pt>
                <c:pt idx="188">
                  <c:v>0.11173043354167184</c:v>
                </c:pt>
                <c:pt idx="189">
                  <c:v>0.11024434618828516</c:v>
                </c:pt>
                <c:pt idx="190">
                  <c:v>0.10877193442301961</c:v>
                </c:pt>
                <c:pt idx="191">
                  <c:v>0.10731324245369044</c:v>
                </c:pt>
                <c:pt idx="192">
                  <c:v>0.10586830808960103</c:v>
                </c:pt>
                <c:pt idx="193">
                  <c:v>0.10443716293978833</c:v>
                </c:pt>
                <c:pt idx="194">
                  <c:v>0.10301983260737035</c:v>
                </c:pt>
                <c:pt idx="195">
                  <c:v>0.10161633688002324</c:v>
                </c:pt>
                <c:pt idx="196">
                  <c:v>0.10022668991661837</c:v>
                </c:pt>
                <c:pt idx="197">
                  <c:v>9.885090043005168E-2</c:v>
                </c:pt>
                <c:pt idx="198">
                  <c:v>9.7488971866297916E-2</c:v>
                </c:pt>
                <c:pt idx="199">
                  <c:v>9.6140902579725768E-2</c:v>
                </c:pt>
                <c:pt idx="200">
                  <c:v>9.4806686004710566E-2</c:v>
                </c:pt>
                <c:pt idx="201">
                  <c:v>9.3486310823581525E-2</c:v>
                </c:pt>
                <c:pt idx="202">
                  <c:v>9.2179761130943574E-2</c:v>
                </c:pt>
                <c:pt idx="203">
                  <c:v>9.0887016594413436E-2</c:v>
                </c:pt>
                <c:pt idx="204">
                  <c:v>8.9608052611811512E-2</c:v>
                </c:pt>
                <c:pt idx="205">
                  <c:v>8.8342840464851413E-2</c:v>
                </c:pt>
                <c:pt idx="206">
                  <c:v>8.7091347469370459E-2</c:v>
                </c:pt>
                <c:pt idx="207">
                  <c:v>8.5853537122144857E-2</c:v>
                </c:pt>
                <c:pt idx="208">
                  <c:v>8.4629369244333411E-2</c:v>
                </c:pt>
                <c:pt idx="209">
                  <c:v>8.3418800121595776E-2</c:v>
                </c:pt>
                <c:pt idx="210">
                  <c:v>8.2221782640929927E-2</c:v>
                </c:pt>
                <c:pt idx="211">
                  <c:v>8.1038266424275363E-2</c:v>
                </c:pt>
                <c:pt idx="212">
                  <c:v>7.9868197958928092E-2</c:v>
                </c:pt>
                <c:pt idx="213">
                  <c:v>7.8711520724814729E-2</c:v>
                </c:pt>
                <c:pt idx="214">
                  <c:v>7.7568175318671537E-2</c:v>
                </c:pt>
                <c:pt idx="215">
                  <c:v>7.6438099575177124E-2</c:v>
                </c:pt>
                <c:pt idx="216">
                  <c:v>7.5321228685085062E-2</c:v>
                </c:pt>
                <c:pt idx="217">
                  <c:v>7.4217495310404419E-2</c:v>
                </c:pt>
                <c:pt idx="218">
                  <c:v>7.3126829696675388E-2</c:v>
                </c:pt>
                <c:pt idx="219">
                  <c:v>7.2049159782388211E-2</c:v>
                </c:pt>
                <c:pt idx="220">
                  <c:v>7.0984411305592424E-2</c:v>
                </c:pt>
                <c:pt idx="221">
                  <c:v>6.9932507907744065E-2</c:v>
                </c:pt>
                <c:pt idx="222">
                  <c:v>6.8893371234838269E-2</c:v>
                </c:pt>
                <c:pt idx="223">
                  <c:v>6.786692103587473E-2</c:v>
                </c:pt>
                <c:pt idx="224">
                  <c:v>6.6853075258702641E-2</c:v>
                </c:pt>
                <c:pt idx="225">
                  <c:v>6.5851750143292559E-2</c:v>
                </c:pt>
                <c:pt idx="226">
                  <c:v>6.4862860312481452E-2</c:v>
                </c:pt>
                <c:pt idx="227">
                  <c:v>6.3886318860237643E-2</c:v>
                </c:pt>
                <c:pt idx="228">
                  <c:v>6.2922037437491515E-2</c:v>
                </c:pt>
                <c:pt idx="229">
                  <c:v>6.1969926335577845E-2</c:v>
                </c:pt>
                <c:pt idx="230">
                  <c:v>6.1029894567335798E-2</c:v>
                </c:pt>
                <c:pt idx="231">
                  <c:v>6.0101849945910675E-2</c:v>
                </c:pt>
                <c:pt idx="232">
                  <c:v>5.9185699161303118E-2</c:v>
                </c:pt>
                <c:pt idx="233">
                  <c:v>5.8281347854709925E-2</c:v>
                </c:pt>
                <c:pt idx="234">
                  <c:v>5.7388700690699943E-2</c:v>
                </c:pt>
                <c:pt idx="235">
                  <c:v>5.6507661427269359E-2</c:v>
                </c:pt>
                <c:pt idx="236">
                  <c:v>5.5638132983818839E-2</c:v>
                </c:pt>
                <c:pt idx="237">
                  <c:v>5.4780017507095678E-2</c:v>
                </c:pt>
                <c:pt idx="238">
                  <c:v>5.3933216435142928E-2</c:v>
                </c:pt>
                <c:pt idx="239">
                  <c:v>5.3097630559296852E-2</c:v>
                </c:pt>
                <c:pt idx="240">
                  <c:v>5.2273160084274989E-2</c:v>
                </c:pt>
                <c:pt idx="241">
                  <c:v>5.1459704686394284E-2</c:v>
                </c:pt>
                <c:pt idx="242">
                  <c:v>5.0657163569960466E-2</c:v>
                </c:pt>
                <c:pt idx="243">
                  <c:v>4.9865435521868048E-2</c:v>
                </c:pt>
                <c:pt idx="244">
                  <c:v>4.9084418964450163E-2</c:v>
                </c:pt>
                <c:pt idx="245">
                  <c:v>4.831401200661678E-2</c:v>
                </c:pt>
                <c:pt idx="246">
                  <c:v>4.7554112493320075E-2</c:v>
                </c:pt>
                <c:pt idx="247">
                  <c:v>4.6804618053383595E-2</c:v>
                </c:pt>
                <c:pt idx="248">
                  <c:v>4.6065426145733349E-2</c:v>
                </c:pt>
                <c:pt idx="249">
                  <c:v>4.5336434104066514E-2</c:v>
                </c:pt>
                <c:pt idx="250">
                  <c:v>4.4617539179994316E-2</c:v>
                </c:pt>
                <c:pt idx="251">
                  <c:v>4.3908638584694515E-2</c:v>
                </c:pt>
                <c:pt idx="252">
                  <c:v>4.3209629529107937E-2</c:v>
                </c:pt>
                <c:pt idx="253">
                  <c:v>4.2520409262714026E-2</c:v>
                </c:pt>
                <c:pt idx="254">
                  <c:v>4.1840875110919051E-2</c:v>
                </c:pt>
                <c:pt idx="255">
                  <c:v>4.1170924511089974E-2</c:v>
                </c:pt>
                <c:pt idx="256">
                  <c:v>4.0510455047267156E-2</c:v>
                </c:pt>
                <c:pt idx="257">
                  <c:v>3.9859364483587817E-2</c:v>
                </c:pt>
                <c:pt idx="258">
                  <c:v>3.9217550796452019E-2</c:v>
                </c:pt>
                <c:pt idx="259">
                  <c:v>3.8584912205462181E-2</c:v>
                </c:pt>
                <c:pt idx="260">
                  <c:v>3.796134720316699E-2</c:v>
                </c:pt>
                <c:pt idx="261">
                  <c:v>3.7346754583639202E-2</c:v>
                </c:pt>
                <c:pt idx="262">
                  <c:v>3.6741033469917701E-2</c:v>
                </c:pt>
                <c:pt idx="263">
                  <c:v>3.6144083340341686E-2</c:v>
                </c:pt>
                <c:pt idx="264">
                  <c:v>3.5555804053806518E-2</c:v>
                </c:pt>
                <c:pt idx="265">
                  <c:v>3.4976095873968494E-2</c:v>
                </c:pt>
                <c:pt idx="266">
                  <c:v>3.4404859492426186E-2</c:v>
                </c:pt>
                <c:pt idx="267">
                  <c:v>3.3841996050905161E-2</c:v>
                </c:pt>
                <c:pt idx="268">
                  <c:v>3.328740716247261E-2</c:v>
                </c:pt>
                <c:pt idx="269">
                  <c:v>3.2740994931807689E-2</c:v>
                </c:pt>
                <c:pt idx="270">
                  <c:v>3.2202661974552876E-2</c:v>
                </c:pt>
                <c:pt idx="271">
                  <c:v>3.1672311435771407E-2</c:v>
                </c:pt>
                <c:pt idx="272">
                  <c:v>3.1149847007535043E-2</c:v>
                </c:pt>
                <c:pt idx="273">
                  <c:v>3.0635172945666169E-2</c:v>
                </c:pt>
                <c:pt idx="274">
                  <c:v>3.0128194085657565E-2</c:v>
                </c:pt>
                <c:pt idx="275">
                  <c:v>2.9628815857793016E-2</c:v>
                </c:pt>
                <c:pt idx="276">
                  <c:v>2.9136944301490865E-2</c:v>
                </c:pt>
                <c:pt idx="277">
                  <c:v>2.8652486078893005E-2</c:v>
                </c:pt>
                <c:pt idx="278">
                  <c:v>2.8175348487720474E-2</c:v>
                </c:pt>
                <c:pt idx="279">
                  <c:v>2.7705439473417037E-2</c:v>
                </c:pt>
                <c:pt idx="280">
                  <c:v>2.7242667640601279E-2</c:v>
                </c:pt>
                <c:pt idx="281">
                  <c:v>2.678694226384748E-2</c:v>
                </c:pt>
                <c:pt idx="282">
                  <c:v>2.6338173297815043E-2</c:v>
                </c:pt>
                <c:pt idx="283">
                  <c:v>2.5896271386745918E-2</c:v>
                </c:pt>
                <c:pt idx="284">
                  <c:v>2.5461147873348886E-2</c:v>
                </c:pt>
                <c:pt idx="285">
                  <c:v>2.5032714807089251E-2</c:v>
                </c:pt>
                <c:pt idx="286">
                  <c:v>2.4610884951901963E-2</c:v>
                </c:pt>
                <c:pt idx="287">
                  <c:v>2.4195571793346186E-2</c:v>
                </c:pt>
                <c:pt idx="288">
                  <c:v>2.3786689545218235E-2</c:v>
                </c:pt>
                <c:pt idx="289">
                  <c:v>2.3384153155639988E-2</c:v>
                </c:pt>
                <c:pt idx="290">
                  <c:v>2.298787831263948E-2</c:v>
                </c:pt>
                <c:pt idx="291">
                  <c:v>2.2597781449239438E-2</c:v>
                </c:pt>
                <c:pt idx="292">
                  <c:v>2.2213779748069918E-2</c:v>
                </c:pt>
                <c:pt idx="293">
                  <c:v>2.1835791145520225E-2</c:v>
                </c:pt>
                <c:pt idx="294">
                  <c:v>2.1463734335445298E-2</c:v>
                </c:pt>
                <c:pt idx="295">
                  <c:v>2.109752877244116E-2</c:v>
                </c:pt>
                <c:pt idx="296">
                  <c:v>2.0737094674703915E-2</c:v>
                </c:pt>
                <c:pt idx="297">
                  <c:v>2.0382353026486038E-2</c:v>
                </c:pt>
                <c:pt idx="298">
                  <c:v>2.0033225580164075E-2</c:v>
                </c:pt>
                <c:pt idx="299">
                  <c:v>1.968963485793053E-2</c:v>
                </c:pt>
                <c:pt idx="300">
                  <c:v>1.9351504153123457E-2</c:v>
                </c:pt>
                <c:pt idx="301">
                  <c:v>1.9018757531206104E-2</c:v>
                </c:pt>
                <c:pt idx="302">
                  <c:v>1.8691319830409194E-2</c:v>
                </c:pt>
                <c:pt idx="303">
                  <c:v>1.8369116662047727E-2</c:v>
                </c:pt>
                <c:pt idx="304">
                  <c:v>1.8052074410524321E-2</c:v>
                </c:pt>
                <c:pt idx="305">
                  <c:v>1.774012023303027E-2</c:v>
                </c:pt>
                <c:pt idx="306">
                  <c:v>1.7433182058955759E-2</c:v>
                </c:pt>
                <c:pt idx="307">
                  <c:v>1.7131188589019932E-2</c:v>
                </c:pt>
                <c:pt idx="308">
                  <c:v>1.6834069294131577E-2</c:v>
                </c:pt>
                <c:pt idx="309">
                  <c:v>1.654175441399066E-2</c:v>
                </c:pt>
                <c:pt idx="310">
                  <c:v>1.6254174955440816E-2</c:v>
                </c:pt>
                <c:pt idx="311">
                  <c:v>1.5971262690582647E-2</c:v>
                </c:pt>
                <c:pt idx="312">
                  <c:v>1.5692950154657263E-2</c:v>
                </c:pt>
                <c:pt idx="313">
                  <c:v>1.5419170643709504E-2</c:v>
                </c:pt>
                <c:pt idx="314">
                  <c:v>1.5149858212039737E-2</c:v>
                </c:pt>
                <c:pt idx="315">
                  <c:v>1.4884947669453162E-2</c:v>
                </c:pt>
                <c:pt idx="316">
                  <c:v>1.4624374578315094E-2</c:v>
                </c:pt>
                <c:pt idx="317">
                  <c:v>1.4368075250420623E-2</c:v>
                </c:pt>
                <c:pt idx="318">
                  <c:v>1.4115986743686644E-2</c:v>
                </c:pt>
                <c:pt idx="319">
                  <c:v>1.3868046858674305E-2</c:v>
                </c:pt>
                <c:pt idx="320">
                  <c:v>1.362419413494937E-2</c:v>
                </c:pt>
                <c:pt idx="321">
                  <c:v>1.3384367847288014E-2</c:v>
                </c:pt>
                <c:pt idx="322">
                  <c:v>1.314850800173527E-2</c:v>
                </c:pt>
                <c:pt idx="323">
                  <c:v>1.2916555331523168E-2</c:v>
                </c:pt>
                <c:pt idx="324">
                  <c:v>1.2688451292855391E-2</c:v>
                </c:pt>
                <c:pt idx="325">
                  <c:v>1.2464138060565056E-2</c:v>
                </c:pt>
                <c:pt idx="326">
                  <c:v>1.2243558523652078E-2</c:v>
                </c:pt>
                <c:pt idx="327">
                  <c:v>1.2026656280706378E-2</c:v>
                </c:pt>
                <c:pt idx="328">
                  <c:v>1.1813375635222972E-2</c:v>
                </c:pt>
                <c:pt idx="329">
                  <c:v>1.160366159081487E-2</c:v>
                </c:pt>
                <c:pt idx="330">
                  <c:v>1.1397459846329431E-2</c:v>
                </c:pt>
                <c:pt idx="331">
                  <c:v>1.1194716790873837E-2</c:v>
                </c:pt>
                <c:pt idx="332">
                  <c:v>1.0995379498754884E-2</c:v>
                </c:pt>
                <c:pt idx="333">
                  <c:v>1.079939572433848E-2</c:v>
                </c:pt>
                <c:pt idx="334">
                  <c:v>1.0606713896833745E-2</c:v>
                </c:pt>
                <c:pt idx="335">
                  <c:v>1.0417283115006754E-2</c:v>
                </c:pt>
                <c:pt idx="336">
                  <c:v>1.0231053141828501E-2</c:v>
                </c:pt>
                <c:pt idx="337">
                  <c:v>1.0047974399061859E-2</c:v>
                </c:pt>
                <c:pt idx="338">
                  <c:v>9.8679979617918006E-3</c:v>
                </c:pt>
                <c:pt idx="339">
                  <c:v>9.691075552903319E-3</c:v>
                </c:pt>
                <c:pt idx="340">
                  <c:v>9.51715953751117E-3</c:v>
                </c:pt>
                <c:pt idx="341">
                  <c:v>9.3462029173454336E-3</c:v>
                </c:pt>
                <c:pt idx="342">
                  <c:v>9.1781593250968279E-3</c:v>
                </c:pt>
                <c:pt idx="343">
                  <c:v>9.0129830187256101E-3</c:v>
                </c:pt>
                <c:pt idx="344">
                  <c:v>8.8506288757375286E-3</c:v>
                </c:pt>
                <c:pt idx="345">
                  <c:v>8.6910523874305558E-3</c:v>
                </c:pt>
                <c:pt idx="346">
                  <c:v>8.534209653115684E-3</c:v>
                </c:pt>
                <c:pt idx="347">
                  <c:v>8.3800573743150752E-3</c:v>
                </c:pt>
                <c:pt idx="348">
                  <c:v>8.228552848940817E-3</c:v>
                </c:pt>
                <c:pt idx="349">
                  <c:v>8.0796539654572324E-3</c:v>
                </c:pt>
                <c:pt idx="350">
                  <c:v>7.933319197029819E-3</c:v>
                </c:pt>
                <c:pt idx="351">
                  <c:v>7.7895075956635673E-3</c:v>
                </c:pt>
                <c:pt idx="352">
                  <c:v>7.6481787863334682E-3</c:v>
                </c:pt>
                <c:pt idx="353">
                  <c:v>7.5092929611098496E-3</c:v>
                </c:pt>
                <c:pt idx="354">
                  <c:v>7.3728108732810521E-3</c:v>
                </c:pt>
                <c:pt idx="355">
                  <c:v>7.2386938314759801E-3</c:v>
                </c:pt>
                <c:pt idx="356">
                  <c:v>7.1069036937887829E-3</c:v>
                </c:pt>
                <c:pt idx="357">
                  <c:v>6.9774028619080681E-3</c:v>
                </c:pt>
                <c:pt idx="358">
                  <c:v>6.8501542752527145E-3</c:v>
                </c:pt>
                <c:pt idx="359">
                  <c:v>6.725121405116493E-3</c:v>
                </c:pt>
                <c:pt idx="360">
                  <c:v>6.6022682488234416E-3</c:v>
                </c:pt>
                <c:pt idx="361">
                  <c:v>6.4815593238959565E-3</c:v>
                </c:pt>
                <c:pt idx="362">
                  <c:v>6.3629596622374832E-3</c:v>
                </c:pt>
                <c:pt idx="363">
                  <c:v>6.2464348043315739E-3</c:v>
                </c:pt>
                <c:pt idx="364">
                  <c:v>6.1319507934590005E-3</c:v>
                </c:pt>
                <c:pt idx="365">
                  <c:v>6.0194741699346622E-3</c:v>
                </c:pt>
                <c:pt idx="366">
                  <c:v>5.9089719653656675E-3</c:v>
                </c:pt>
                <c:pt idx="367">
                  <c:v>5.8004116969323375E-3</c:v>
                </c:pt>
                <c:pt idx="368">
                  <c:v>5.6937613616933596E-3</c:v>
                </c:pt>
                <c:pt idx="369">
                  <c:v>5.5889894309165767E-3</c:v>
                </c:pt>
                <c:pt idx="370">
                  <c:v>5.4860648444366852E-3</c:v>
                </c:pt>
                <c:pt idx="371">
                  <c:v>5.3849570050411187E-3</c:v>
                </c:pt>
                <c:pt idx="372">
                  <c:v>5.285635772885237E-3</c:v>
                </c:pt>
                <c:pt idx="373">
                  <c:v>5.1880714599380736E-3</c:v>
                </c:pt>
                <c:pt idx="374">
                  <c:v>5.0922348244596058E-3</c:v>
                </c:pt>
                <c:pt idx="375">
                  <c:v>4.998097065510642E-3</c:v>
                </c:pt>
                <c:pt idx="376">
                  <c:v>4.9056298174962503E-3</c:v>
                </c:pt>
                <c:pt idx="377">
                  <c:v>4.8148051447437215E-3</c:v>
                </c:pt>
                <c:pt idx="378">
                  <c:v>4.7255955361158617E-3</c:v>
                </c:pt>
                <c:pt idx="379">
                  <c:v>4.6379738996604842E-3</c:v>
                </c:pt>
                <c:pt idx="380">
                  <c:v>4.5519135572968722E-3</c:v>
                </c:pt>
                <c:pt idx="381">
                  <c:v>4.4673882395399444E-3</c:v>
                </c:pt>
                <c:pt idx="382">
                  <c:v>4.384372080262826E-3</c:v>
                </c:pt>
                <c:pt idx="383">
                  <c:v>4.3028396114984536E-3</c:v>
                </c:pt>
                <c:pt idx="384">
                  <c:v>4.2227657582808329E-3</c:v>
                </c:pt>
                <c:pt idx="385">
                  <c:v>4.1441258335265492E-3</c:v>
                </c:pt>
                <c:pt idx="386">
                  <c:v>4.066895532956992E-3</c:v>
                </c:pt>
                <c:pt idx="387">
                  <c:v>3.9910509300618733E-3</c:v>
                </c:pt>
                <c:pt idx="388">
                  <c:v>3.9165684711044224E-3</c:v>
                </c:pt>
                <c:pt idx="389">
                  <c:v>3.8434249701687403E-3</c:v>
                </c:pt>
                <c:pt idx="390">
                  <c:v>3.7715976042496753E-3</c:v>
                </c:pt>
                <c:pt idx="391">
                  <c:v>3.7010639083855531E-3</c:v>
                </c:pt>
                <c:pt idx="392">
                  <c:v>3.6318017708341882E-3</c:v>
                </c:pt>
                <c:pt idx="393">
                  <c:v>3.5637894282923269E-3</c:v>
                </c:pt>
                <c:pt idx="394">
                  <c:v>3.4970054611589193E-3</c:v>
                </c:pt>
                <c:pt idx="395">
                  <c:v>3.431428788842404E-3</c:v>
                </c:pt>
                <c:pt idx="396">
                  <c:v>3.3670386651121981E-3</c:v>
                </c:pt>
                <c:pt idx="397">
                  <c:v>3.3038146734946407E-3</c:v>
                </c:pt>
                <c:pt idx="398">
                  <c:v>3.2417367227134831E-3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1A2-4A06-815C-A6D4D58F7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061840"/>
        <c:axId val="138569208"/>
      </c:scatterChart>
      <c:valAx>
        <c:axId val="140061840"/>
        <c:scaling>
          <c:orientation val="minMax"/>
          <c:max val="9"/>
          <c:min val="0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>
                    <a:solidFill>
                      <a:schemeClr val="bg1">
                        <a:lumMod val="50000"/>
                      </a:schemeClr>
                    </a:solidFill>
                  </a:rPr>
                  <a:t>Transformed 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crossAx val="138569208"/>
        <c:crosses val="autoZero"/>
        <c:crossBetween val="midCat"/>
      </c:valAx>
      <c:valAx>
        <c:axId val="138569208"/>
        <c:scaling>
          <c:orientation val="minMax"/>
          <c:max val="0.30000000000000004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dirty="0">
                    <a:solidFill>
                      <a:schemeClr val="bg1">
                        <a:lumMod val="50000"/>
                      </a:schemeClr>
                    </a:solidFill>
                  </a:rPr>
                  <a:t>Probability of occurrence in selected scenarios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0" sourceLinked="1"/>
        <c:majorTickMark val="out"/>
        <c:minorTickMark val="none"/>
        <c:tickLblPos val="nextTo"/>
        <c:crossAx val="140061840"/>
        <c:crosses val="autoZero"/>
        <c:crossBetween val="midCat"/>
      </c:valAx>
      <c:spPr>
        <a:noFill/>
        <a:ln w="25400"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'All values'!$B$17:$B$22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…</c:v>
                </c:pt>
                <c:pt idx="5">
                  <c:v>n</c:v>
                </c:pt>
              </c:strCache>
            </c:strRef>
          </c:cat>
          <c:val>
            <c:numRef>
              <c:f>'All values'!$C$17:$C$22</c:f>
              <c:numCache>
                <c:formatCode>General</c:formatCode>
                <c:ptCount val="6"/>
                <c:pt idx="1">
                  <c:v>0.8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66-42A4-886A-8DE92E18A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433536"/>
        <c:axId val="228433928"/>
      </c:barChart>
      <c:catAx>
        <c:axId val="228433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Scenario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433928"/>
        <c:crosses val="autoZero"/>
        <c:auto val="1"/>
        <c:lblAlgn val="ctr"/>
        <c:lblOffset val="100"/>
        <c:noMultiLvlLbl val="0"/>
      </c:catAx>
      <c:valAx>
        <c:axId val="228433928"/>
        <c:scaling>
          <c:orientation val="minMax"/>
          <c:max val="1"/>
          <c:min val="0.60000000000000009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228433536"/>
        <c:crosses val="autoZero"/>
        <c:crossBetween val="between"/>
      </c:valAx>
      <c:spPr>
        <a:noFill/>
        <a:ln w="25400"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'All values'!$B$24:$B$29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…</c:v>
                </c:pt>
                <c:pt idx="5">
                  <c:v>n</c:v>
                </c:pt>
              </c:strCache>
            </c:strRef>
          </c:cat>
          <c:val>
            <c:numRef>
              <c:f>'All values'!$C$24:$C$29</c:f>
              <c:numCache>
                <c:formatCode>General</c:formatCode>
                <c:ptCount val="6"/>
                <c:pt idx="2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0F-425D-8A58-6359B4A54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434712"/>
        <c:axId val="228435104"/>
      </c:barChart>
      <c:catAx>
        <c:axId val="228434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Scenario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435104"/>
        <c:crosses val="autoZero"/>
        <c:auto val="1"/>
        <c:lblAlgn val="ctr"/>
        <c:lblOffset val="100"/>
        <c:noMultiLvlLbl val="0"/>
      </c:catAx>
      <c:valAx>
        <c:axId val="228435104"/>
        <c:scaling>
          <c:orientation val="minMax"/>
          <c:max val="1"/>
          <c:min val="0.60000000000000009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228434712"/>
        <c:crosses val="autoZero"/>
        <c:crossBetween val="between"/>
      </c:valAx>
      <c:spPr>
        <a:noFill/>
        <a:ln w="25400"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'All values'!$B$31:$B$36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…</c:v>
                </c:pt>
                <c:pt idx="5">
                  <c:v>n</c:v>
                </c:pt>
              </c:strCache>
            </c:strRef>
          </c:cat>
          <c:val>
            <c:numRef>
              <c:f>'All values'!$C$31:$C$36</c:f>
              <c:numCache>
                <c:formatCode>General</c:formatCode>
                <c:ptCount val="6"/>
                <c:pt idx="0">
                  <c:v>0.83</c:v>
                </c:pt>
                <c:pt idx="1">
                  <c:v>0.8</c:v>
                </c:pt>
                <c:pt idx="3">
                  <c:v>0.83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B6-41E5-B0C7-F3497276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435888"/>
        <c:axId val="228436280"/>
      </c:barChart>
      <c:catAx>
        <c:axId val="228435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Scenario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436280"/>
        <c:crosses val="autoZero"/>
        <c:auto val="1"/>
        <c:lblAlgn val="ctr"/>
        <c:lblOffset val="100"/>
        <c:noMultiLvlLbl val="0"/>
      </c:catAx>
      <c:valAx>
        <c:axId val="228436280"/>
        <c:scaling>
          <c:orientation val="minMax"/>
          <c:max val="1"/>
          <c:min val="0.60000000000000009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228435888"/>
        <c:crosses val="autoZero"/>
        <c:crossBetween val="between"/>
      </c:valAx>
      <c:spPr>
        <a:noFill/>
        <a:ln w="25400"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Performance dist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Calculation!$B$2:$B$400</c:f>
              <c:numCache>
                <c:formatCode>0.00</c:formatCode>
                <c:ptCount val="399"/>
                <c:pt idx="0">
                  <c:v>0</c:v>
                </c:pt>
                <c:pt idx="1">
                  <c:v>2.4E-2</c:v>
                </c:pt>
                <c:pt idx="2">
                  <c:v>4.8000000000000001E-2</c:v>
                </c:pt>
                <c:pt idx="3">
                  <c:v>7.2000000000000008E-2</c:v>
                </c:pt>
                <c:pt idx="4">
                  <c:v>9.6000000000000002E-2</c:v>
                </c:pt>
                <c:pt idx="5">
                  <c:v>0.12</c:v>
                </c:pt>
                <c:pt idx="6">
                  <c:v>0.14399999999999999</c:v>
                </c:pt>
                <c:pt idx="7">
                  <c:v>0.16799999999999998</c:v>
                </c:pt>
                <c:pt idx="8">
                  <c:v>0.19199999999999998</c:v>
                </c:pt>
                <c:pt idx="9">
                  <c:v>0.21599999999999997</c:v>
                </c:pt>
                <c:pt idx="10">
                  <c:v>0.23999999999999996</c:v>
                </c:pt>
                <c:pt idx="11">
                  <c:v>0.26399999999999996</c:v>
                </c:pt>
                <c:pt idx="12">
                  <c:v>0.28799999999999998</c:v>
                </c:pt>
                <c:pt idx="13">
                  <c:v>0.312</c:v>
                </c:pt>
                <c:pt idx="14">
                  <c:v>0.33600000000000002</c:v>
                </c:pt>
                <c:pt idx="15">
                  <c:v>0.36000000000000004</c:v>
                </c:pt>
                <c:pt idx="16">
                  <c:v>0.38400000000000006</c:v>
                </c:pt>
                <c:pt idx="17">
                  <c:v>0.40800000000000008</c:v>
                </c:pt>
                <c:pt idx="18">
                  <c:v>0.43200000000000011</c:v>
                </c:pt>
                <c:pt idx="19">
                  <c:v>0.45600000000000013</c:v>
                </c:pt>
                <c:pt idx="20">
                  <c:v>0.48000000000000015</c:v>
                </c:pt>
                <c:pt idx="21">
                  <c:v>0.50400000000000011</c:v>
                </c:pt>
                <c:pt idx="22">
                  <c:v>0.52800000000000014</c:v>
                </c:pt>
                <c:pt idx="23">
                  <c:v>0.55200000000000016</c:v>
                </c:pt>
                <c:pt idx="24">
                  <c:v>0.57600000000000018</c:v>
                </c:pt>
                <c:pt idx="25">
                  <c:v>0.6000000000000002</c:v>
                </c:pt>
                <c:pt idx="26">
                  <c:v>0.62400000000000022</c:v>
                </c:pt>
                <c:pt idx="27">
                  <c:v>0.64800000000000024</c:v>
                </c:pt>
                <c:pt idx="28">
                  <c:v>0.67200000000000026</c:v>
                </c:pt>
                <c:pt idx="29">
                  <c:v>0.69600000000000029</c:v>
                </c:pt>
                <c:pt idx="30">
                  <c:v>0.72000000000000031</c:v>
                </c:pt>
                <c:pt idx="31">
                  <c:v>0.74400000000000033</c:v>
                </c:pt>
                <c:pt idx="32">
                  <c:v>0.76800000000000035</c:v>
                </c:pt>
                <c:pt idx="33">
                  <c:v>0.79200000000000037</c:v>
                </c:pt>
                <c:pt idx="34">
                  <c:v>0.81600000000000039</c:v>
                </c:pt>
                <c:pt idx="35">
                  <c:v>0.84000000000000041</c:v>
                </c:pt>
                <c:pt idx="36">
                  <c:v>0.86400000000000043</c:v>
                </c:pt>
                <c:pt idx="37">
                  <c:v>0.88800000000000046</c:v>
                </c:pt>
                <c:pt idx="38">
                  <c:v>0.91200000000000048</c:v>
                </c:pt>
                <c:pt idx="39">
                  <c:v>0.9360000000000005</c:v>
                </c:pt>
                <c:pt idx="40">
                  <c:v>0.96000000000000052</c:v>
                </c:pt>
                <c:pt idx="41">
                  <c:v>0.98400000000000054</c:v>
                </c:pt>
                <c:pt idx="42">
                  <c:v>1.0080000000000005</c:v>
                </c:pt>
                <c:pt idx="43">
                  <c:v>1.0320000000000005</c:v>
                </c:pt>
                <c:pt idx="44">
                  <c:v>1.0560000000000005</c:v>
                </c:pt>
                <c:pt idx="45">
                  <c:v>1.0800000000000005</c:v>
                </c:pt>
                <c:pt idx="46">
                  <c:v>1.1040000000000005</c:v>
                </c:pt>
                <c:pt idx="47">
                  <c:v>1.1280000000000006</c:v>
                </c:pt>
                <c:pt idx="48">
                  <c:v>1.1520000000000006</c:v>
                </c:pt>
                <c:pt idx="49">
                  <c:v>1.1760000000000006</c:v>
                </c:pt>
                <c:pt idx="50">
                  <c:v>1.2000000000000006</c:v>
                </c:pt>
                <c:pt idx="51">
                  <c:v>1.2240000000000006</c:v>
                </c:pt>
                <c:pt idx="52">
                  <c:v>1.2480000000000007</c:v>
                </c:pt>
                <c:pt idx="53">
                  <c:v>1.2720000000000007</c:v>
                </c:pt>
                <c:pt idx="54">
                  <c:v>1.2960000000000007</c:v>
                </c:pt>
                <c:pt idx="55">
                  <c:v>1.3200000000000007</c:v>
                </c:pt>
                <c:pt idx="56">
                  <c:v>1.3440000000000007</c:v>
                </c:pt>
                <c:pt idx="57">
                  <c:v>1.3680000000000008</c:v>
                </c:pt>
                <c:pt idx="58">
                  <c:v>1.3920000000000008</c:v>
                </c:pt>
                <c:pt idx="59">
                  <c:v>1.4160000000000008</c:v>
                </c:pt>
                <c:pt idx="60">
                  <c:v>1.4400000000000008</c:v>
                </c:pt>
                <c:pt idx="61">
                  <c:v>1.4640000000000009</c:v>
                </c:pt>
                <c:pt idx="62">
                  <c:v>1.4880000000000009</c:v>
                </c:pt>
                <c:pt idx="63">
                  <c:v>1.5120000000000009</c:v>
                </c:pt>
                <c:pt idx="64">
                  <c:v>1.5360000000000009</c:v>
                </c:pt>
                <c:pt idx="65">
                  <c:v>1.5600000000000009</c:v>
                </c:pt>
                <c:pt idx="66">
                  <c:v>1.584000000000001</c:v>
                </c:pt>
                <c:pt idx="67">
                  <c:v>1.608000000000001</c:v>
                </c:pt>
                <c:pt idx="68">
                  <c:v>1.632000000000001</c:v>
                </c:pt>
                <c:pt idx="69">
                  <c:v>1.656000000000001</c:v>
                </c:pt>
                <c:pt idx="70">
                  <c:v>1.680000000000001</c:v>
                </c:pt>
                <c:pt idx="71">
                  <c:v>1.7040000000000011</c:v>
                </c:pt>
                <c:pt idx="72">
                  <c:v>1.7280000000000011</c:v>
                </c:pt>
                <c:pt idx="73">
                  <c:v>1.7520000000000011</c:v>
                </c:pt>
                <c:pt idx="74">
                  <c:v>1.7760000000000011</c:v>
                </c:pt>
                <c:pt idx="75">
                  <c:v>1.8000000000000012</c:v>
                </c:pt>
                <c:pt idx="76">
                  <c:v>1.8240000000000012</c:v>
                </c:pt>
                <c:pt idx="77">
                  <c:v>1.8480000000000012</c:v>
                </c:pt>
                <c:pt idx="78">
                  <c:v>1.8720000000000012</c:v>
                </c:pt>
                <c:pt idx="79">
                  <c:v>1.8960000000000012</c:v>
                </c:pt>
                <c:pt idx="80">
                  <c:v>1.9200000000000013</c:v>
                </c:pt>
                <c:pt idx="81">
                  <c:v>1.9440000000000013</c:v>
                </c:pt>
                <c:pt idx="82">
                  <c:v>1.9680000000000013</c:v>
                </c:pt>
                <c:pt idx="83">
                  <c:v>1.9920000000000013</c:v>
                </c:pt>
                <c:pt idx="84">
                  <c:v>2.0160000000000013</c:v>
                </c:pt>
                <c:pt idx="85">
                  <c:v>2.0400000000000014</c:v>
                </c:pt>
                <c:pt idx="86">
                  <c:v>2.0640000000000014</c:v>
                </c:pt>
                <c:pt idx="87">
                  <c:v>2.0880000000000014</c:v>
                </c:pt>
                <c:pt idx="88">
                  <c:v>2.1120000000000014</c:v>
                </c:pt>
                <c:pt idx="89">
                  <c:v>2.1360000000000015</c:v>
                </c:pt>
                <c:pt idx="90">
                  <c:v>2.1600000000000015</c:v>
                </c:pt>
                <c:pt idx="91">
                  <c:v>2.1840000000000015</c:v>
                </c:pt>
                <c:pt idx="92">
                  <c:v>2.2080000000000015</c:v>
                </c:pt>
                <c:pt idx="93">
                  <c:v>2.2320000000000015</c:v>
                </c:pt>
                <c:pt idx="94">
                  <c:v>2.2560000000000016</c:v>
                </c:pt>
                <c:pt idx="95">
                  <c:v>2.2800000000000016</c:v>
                </c:pt>
                <c:pt idx="96">
                  <c:v>2.3040000000000016</c:v>
                </c:pt>
                <c:pt idx="97">
                  <c:v>2.3280000000000016</c:v>
                </c:pt>
                <c:pt idx="98">
                  <c:v>2.3520000000000016</c:v>
                </c:pt>
                <c:pt idx="99">
                  <c:v>2.3760000000000017</c:v>
                </c:pt>
                <c:pt idx="100">
                  <c:v>2.4000000000000017</c:v>
                </c:pt>
                <c:pt idx="101">
                  <c:v>2.4240000000000017</c:v>
                </c:pt>
                <c:pt idx="102">
                  <c:v>2.4480000000000017</c:v>
                </c:pt>
                <c:pt idx="103">
                  <c:v>2.4720000000000018</c:v>
                </c:pt>
                <c:pt idx="104">
                  <c:v>2.4960000000000018</c:v>
                </c:pt>
                <c:pt idx="105">
                  <c:v>2.5200000000000018</c:v>
                </c:pt>
                <c:pt idx="106">
                  <c:v>2.5440000000000018</c:v>
                </c:pt>
                <c:pt idx="107">
                  <c:v>2.5680000000000018</c:v>
                </c:pt>
                <c:pt idx="108">
                  <c:v>2.5920000000000019</c:v>
                </c:pt>
                <c:pt idx="109">
                  <c:v>2.6160000000000019</c:v>
                </c:pt>
                <c:pt idx="110">
                  <c:v>2.6400000000000019</c:v>
                </c:pt>
                <c:pt idx="111">
                  <c:v>2.6640000000000019</c:v>
                </c:pt>
                <c:pt idx="112">
                  <c:v>2.6880000000000019</c:v>
                </c:pt>
                <c:pt idx="113">
                  <c:v>2.712000000000002</c:v>
                </c:pt>
                <c:pt idx="114">
                  <c:v>2.736000000000002</c:v>
                </c:pt>
                <c:pt idx="115">
                  <c:v>2.760000000000002</c:v>
                </c:pt>
                <c:pt idx="116">
                  <c:v>2.784000000000002</c:v>
                </c:pt>
                <c:pt idx="117">
                  <c:v>2.808000000000002</c:v>
                </c:pt>
                <c:pt idx="118">
                  <c:v>2.8320000000000021</c:v>
                </c:pt>
                <c:pt idx="119">
                  <c:v>2.8560000000000021</c:v>
                </c:pt>
                <c:pt idx="120">
                  <c:v>2.8800000000000021</c:v>
                </c:pt>
                <c:pt idx="121">
                  <c:v>2.9040000000000021</c:v>
                </c:pt>
                <c:pt idx="122">
                  <c:v>2.9280000000000022</c:v>
                </c:pt>
                <c:pt idx="123">
                  <c:v>2.9520000000000022</c:v>
                </c:pt>
                <c:pt idx="124">
                  <c:v>2.9760000000000022</c:v>
                </c:pt>
                <c:pt idx="125">
                  <c:v>3.0000000000000022</c:v>
                </c:pt>
                <c:pt idx="126">
                  <c:v>3.0240000000000022</c:v>
                </c:pt>
                <c:pt idx="127">
                  <c:v>3.0480000000000023</c:v>
                </c:pt>
                <c:pt idx="128">
                  <c:v>3.0720000000000023</c:v>
                </c:pt>
                <c:pt idx="129">
                  <c:v>3.0960000000000023</c:v>
                </c:pt>
                <c:pt idx="130">
                  <c:v>3.1200000000000023</c:v>
                </c:pt>
                <c:pt idx="131">
                  <c:v>3.1440000000000023</c:v>
                </c:pt>
                <c:pt idx="132">
                  <c:v>3.1680000000000024</c:v>
                </c:pt>
                <c:pt idx="133">
                  <c:v>3.1920000000000024</c:v>
                </c:pt>
                <c:pt idx="134">
                  <c:v>3.2160000000000024</c:v>
                </c:pt>
                <c:pt idx="135">
                  <c:v>3.2400000000000024</c:v>
                </c:pt>
                <c:pt idx="136">
                  <c:v>3.2640000000000025</c:v>
                </c:pt>
                <c:pt idx="137">
                  <c:v>3.2880000000000025</c:v>
                </c:pt>
                <c:pt idx="138">
                  <c:v>3.3120000000000025</c:v>
                </c:pt>
                <c:pt idx="139">
                  <c:v>3.3360000000000025</c:v>
                </c:pt>
                <c:pt idx="140">
                  <c:v>3.3600000000000025</c:v>
                </c:pt>
                <c:pt idx="141">
                  <c:v>3.3840000000000026</c:v>
                </c:pt>
                <c:pt idx="142">
                  <c:v>3.4080000000000026</c:v>
                </c:pt>
                <c:pt idx="143">
                  <c:v>3.4320000000000026</c:v>
                </c:pt>
                <c:pt idx="144">
                  <c:v>3.4560000000000026</c:v>
                </c:pt>
                <c:pt idx="145">
                  <c:v>3.4800000000000026</c:v>
                </c:pt>
                <c:pt idx="146">
                  <c:v>3.5040000000000027</c:v>
                </c:pt>
                <c:pt idx="147">
                  <c:v>3.5280000000000027</c:v>
                </c:pt>
                <c:pt idx="148">
                  <c:v>3.5520000000000027</c:v>
                </c:pt>
                <c:pt idx="149">
                  <c:v>3.5760000000000027</c:v>
                </c:pt>
                <c:pt idx="150">
                  <c:v>3.6000000000000028</c:v>
                </c:pt>
                <c:pt idx="151">
                  <c:v>3.6240000000000028</c:v>
                </c:pt>
                <c:pt idx="152">
                  <c:v>3.6480000000000028</c:v>
                </c:pt>
                <c:pt idx="153">
                  <c:v>3.6720000000000028</c:v>
                </c:pt>
                <c:pt idx="154">
                  <c:v>3.6960000000000028</c:v>
                </c:pt>
                <c:pt idx="155">
                  <c:v>3.7200000000000029</c:v>
                </c:pt>
                <c:pt idx="156">
                  <c:v>3.7440000000000029</c:v>
                </c:pt>
                <c:pt idx="157">
                  <c:v>3.7680000000000029</c:v>
                </c:pt>
                <c:pt idx="158">
                  <c:v>3.7920000000000029</c:v>
                </c:pt>
                <c:pt idx="159">
                  <c:v>3.8160000000000029</c:v>
                </c:pt>
                <c:pt idx="160">
                  <c:v>3.840000000000003</c:v>
                </c:pt>
                <c:pt idx="161">
                  <c:v>3.864000000000003</c:v>
                </c:pt>
                <c:pt idx="162">
                  <c:v>3.888000000000003</c:v>
                </c:pt>
                <c:pt idx="163">
                  <c:v>3.912000000000003</c:v>
                </c:pt>
                <c:pt idx="164">
                  <c:v>3.9360000000000031</c:v>
                </c:pt>
                <c:pt idx="165">
                  <c:v>3.9600000000000031</c:v>
                </c:pt>
                <c:pt idx="166">
                  <c:v>3.9840000000000031</c:v>
                </c:pt>
                <c:pt idx="167">
                  <c:v>4.0080000000000027</c:v>
                </c:pt>
                <c:pt idx="168">
                  <c:v>4.0320000000000027</c:v>
                </c:pt>
                <c:pt idx="169">
                  <c:v>4.0560000000000027</c:v>
                </c:pt>
                <c:pt idx="170">
                  <c:v>4.0800000000000027</c:v>
                </c:pt>
                <c:pt idx="171">
                  <c:v>4.1040000000000028</c:v>
                </c:pt>
                <c:pt idx="172">
                  <c:v>4.1280000000000028</c:v>
                </c:pt>
                <c:pt idx="173">
                  <c:v>4.1520000000000028</c:v>
                </c:pt>
                <c:pt idx="174">
                  <c:v>4.1760000000000028</c:v>
                </c:pt>
                <c:pt idx="175">
                  <c:v>4.2000000000000028</c:v>
                </c:pt>
                <c:pt idx="176">
                  <c:v>4.2240000000000029</c:v>
                </c:pt>
                <c:pt idx="177">
                  <c:v>4.2480000000000029</c:v>
                </c:pt>
                <c:pt idx="178">
                  <c:v>4.2720000000000029</c:v>
                </c:pt>
                <c:pt idx="179">
                  <c:v>4.2960000000000029</c:v>
                </c:pt>
                <c:pt idx="180">
                  <c:v>4.3200000000000029</c:v>
                </c:pt>
                <c:pt idx="181">
                  <c:v>4.344000000000003</c:v>
                </c:pt>
                <c:pt idx="182">
                  <c:v>4.368000000000003</c:v>
                </c:pt>
                <c:pt idx="183">
                  <c:v>4.392000000000003</c:v>
                </c:pt>
                <c:pt idx="184">
                  <c:v>4.416000000000003</c:v>
                </c:pt>
                <c:pt idx="185">
                  <c:v>4.4400000000000031</c:v>
                </c:pt>
                <c:pt idx="186">
                  <c:v>4.4640000000000031</c:v>
                </c:pt>
                <c:pt idx="187">
                  <c:v>4.4880000000000031</c:v>
                </c:pt>
                <c:pt idx="188">
                  <c:v>4.5120000000000031</c:v>
                </c:pt>
                <c:pt idx="189">
                  <c:v>4.5360000000000031</c:v>
                </c:pt>
                <c:pt idx="190">
                  <c:v>4.5600000000000032</c:v>
                </c:pt>
                <c:pt idx="191">
                  <c:v>4.5840000000000032</c:v>
                </c:pt>
                <c:pt idx="192">
                  <c:v>4.6080000000000032</c:v>
                </c:pt>
                <c:pt idx="193">
                  <c:v>4.6320000000000032</c:v>
                </c:pt>
                <c:pt idx="194">
                  <c:v>4.6560000000000032</c:v>
                </c:pt>
                <c:pt idx="195">
                  <c:v>4.6800000000000033</c:v>
                </c:pt>
                <c:pt idx="196">
                  <c:v>4.7040000000000033</c:v>
                </c:pt>
                <c:pt idx="197">
                  <c:v>4.7280000000000033</c:v>
                </c:pt>
                <c:pt idx="198">
                  <c:v>4.7520000000000033</c:v>
                </c:pt>
                <c:pt idx="199">
                  <c:v>4.7760000000000034</c:v>
                </c:pt>
                <c:pt idx="200">
                  <c:v>4.8000000000000034</c:v>
                </c:pt>
                <c:pt idx="201">
                  <c:v>4.8240000000000034</c:v>
                </c:pt>
                <c:pt idx="202">
                  <c:v>4.8480000000000034</c:v>
                </c:pt>
                <c:pt idx="203">
                  <c:v>4.8720000000000034</c:v>
                </c:pt>
                <c:pt idx="204">
                  <c:v>4.8960000000000035</c:v>
                </c:pt>
                <c:pt idx="205">
                  <c:v>4.9200000000000035</c:v>
                </c:pt>
                <c:pt idx="206">
                  <c:v>4.9440000000000035</c:v>
                </c:pt>
                <c:pt idx="207">
                  <c:v>4.9680000000000035</c:v>
                </c:pt>
                <c:pt idx="208">
                  <c:v>4.9920000000000035</c:v>
                </c:pt>
                <c:pt idx="209">
                  <c:v>5.0160000000000036</c:v>
                </c:pt>
                <c:pt idx="210">
                  <c:v>5.0400000000000036</c:v>
                </c:pt>
                <c:pt idx="211">
                  <c:v>5.0640000000000036</c:v>
                </c:pt>
                <c:pt idx="212">
                  <c:v>5.0880000000000036</c:v>
                </c:pt>
                <c:pt idx="213">
                  <c:v>5.1120000000000037</c:v>
                </c:pt>
                <c:pt idx="214">
                  <c:v>5.1360000000000037</c:v>
                </c:pt>
                <c:pt idx="215">
                  <c:v>5.1600000000000037</c:v>
                </c:pt>
                <c:pt idx="216">
                  <c:v>5.1840000000000037</c:v>
                </c:pt>
                <c:pt idx="217">
                  <c:v>5.2080000000000037</c:v>
                </c:pt>
                <c:pt idx="218">
                  <c:v>5.2320000000000038</c:v>
                </c:pt>
                <c:pt idx="219">
                  <c:v>5.2560000000000038</c:v>
                </c:pt>
                <c:pt idx="220">
                  <c:v>5.2800000000000038</c:v>
                </c:pt>
                <c:pt idx="221">
                  <c:v>5.3040000000000038</c:v>
                </c:pt>
                <c:pt idx="222">
                  <c:v>5.3280000000000038</c:v>
                </c:pt>
                <c:pt idx="223">
                  <c:v>5.3520000000000039</c:v>
                </c:pt>
                <c:pt idx="224">
                  <c:v>5.3760000000000039</c:v>
                </c:pt>
                <c:pt idx="225">
                  <c:v>5.4000000000000039</c:v>
                </c:pt>
                <c:pt idx="226">
                  <c:v>5.4240000000000039</c:v>
                </c:pt>
                <c:pt idx="227">
                  <c:v>5.448000000000004</c:v>
                </c:pt>
                <c:pt idx="228">
                  <c:v>5.472000000000004</c:v>
                </c:pt>
                <c:pt idx="229">
                  <c:v>5.496000000000004</c:v>
                </c:pt>
                <c:pt idx="230">
                  <c:v>5.520000000000004</c:v>
                </c:pt>
                <c:pt idx="231">
                  <c:v>5.544000000000004</c:v>
                </c:pt>
                <c:pt idx="232">
                  <c:v>5.5680000000000041</c:v>
                </c:pt>
                <c:pt idx="233">
                  <c:v>5.5920000000000041</c:v>
                </c:pt>
                <c:pt idx="234">
                  <c:v>5.6160000000000041</c:v>
                </c:pt>
                <c:pt idx="235">
                  <c:v>5.6400000000000041</c:v>
                </c:pt>
                <c:pt idx="236">
                  <c:v>5.6640000000000041</c:v>
                </c:pt>
                <c:pt idx="237">
                  <c:v>5.6880000000000042</c:v>
                </c:pt>
                <c:pt idx="238">
                  <c:v>5.7120000000000042</c:v>
                </c:pt>
                <c:pt idx="239">
                  <c:v>5.7360000000000042</c:v>
                </c:pt>
                <c:pt idx="240">
                  <c:v>5.7600000000000042</c:v>
                </c:pt>
                <c:pt idx="241">
                  <c:v>5.7840000000000042</c:v>
                </c:pt>
                <c:pt idx="242">
                  <c:v>5.8080000000000043</c:v>
                </c:pt>
                <c:pt idx="243">
                  <c:v>5.8320000000000043</c:v>
                </c:pt>
                <c:pt idx="244">
                  <c:v>5.8560000000000043</c:v>
                </c:pt>
                <c:pt idx="245">
                  <c:v>5.8800000000000043</c:v>
                </c:pt>
                <c:pt idx="246">
                  <c:v>5.9040000000000044</c:v>
                </c:pt>
                <c:pt idx="247">
                  <c:v>5.9280000000000044</c:v>
                </c:pt>
                <c:pt idx="248">
                  <c:v>5.9520000000000044</c:v>
                </c:pt>
                <c:pt idx="249">
                  <c:v>5.9760000000000044</c:v>
                </c:pt>
                <c:pt idx="250">
                  <c:v>6.0000000000000044</c:v>
                </c:pt>
                <c:pt idx="251">
                  <c:v>6.0240000000000045</c:v>
                </c:pt>
                <c:pt idx="252">
                  <c:v>6.0480000000000045</c:v>
                </c:pt>
                <c:pt idx="253">
                  <c:v>6.0720000000000045</c:v>
                </c:pt>
                <c:pt idx="254">
                  <c:v>6.0960000000000045</c:v>
                </c:pt>
                <c:pt idx="255">
                  <c:v>6.1200000000000045</c:v>
                </c:pt>
                <c:pt idx="256">
                  <c:v>6.1440000000000046</c:v>
                </c:pt>
                <c:pt idx="257">
                  <c:v>6.1680000000000046</c:v>
                </c:pt>
                <c:pt idx="258">
                  <c:v>6.1920000000000046</c:v>
                </c:pt>
                <c:pt idx="259">
                  <c:v>6.2160000000000046</c:v>
                </c:pt>
                <c:pt idx="260">
                  <c:v>6.2400000000000047</c:v>
                </c:pt>
                <c:pt idx="261">
                  <c:v>6.2640000000000047</c:v>
                </c:pt>
                <c:pt idx="262">
                  <c:v>6.2880000000000047</c:v>
                </c:pt>
                <c:pt idx="263">
                  <c:v>6.3120000000000047</c:v>
                </c:pt>
                <c:pt idx="264">
                  <c:v>6.3360000000000047</c:v>
                </c:pt>
                <c:pt idx="265">
                  <c:v>6.3600000000000048</c:v>
                </c:pt>
                <c:pt idx="266">
                  <c:v>6.3840000000000048</c:v>
                </c:pt>
                <c:pt idx="267">
                  <c:v>6.4080000000000048</c:v>
                </c:pt>
                <c:pt idx="268">
                  <c:v>6.4320000000000048</c:v>
                </c:pt>
                <c:pt idx="269">
                  <c:v>6.4560000000000048</c:v>
                </c:pt>
                <c:pt idx="270">
                  <c:v>6.4800000000000049</c:v>
                </c:pt>
                <c:pt idx="271">
                  <c:v>6.5040000000000049</c:v>
                </c:pt>
                <c:pt idx="272">
                  <c:v>6.5280000000000049</c:v>
                </c:pt>
                <c:pt idx="273">
                  <c:v>6.5520000000000049</c:v>
                </c:pt>
                <c:pt idx="274">
                  <c:v>6.576000000000005</c:v>
                </c:pt>
                <c:pt idx="275">
                  <c:v>6.600000000000005</c:v>
                </c:pt>
                <c:pt idx="276">
                  <c:v>6.624000000000005</c:v>
                </c:pt>
                <c:pt idx="277">
                  <c:v>6.648000000000005</c:v>
                </c:pt>
                <c:pt idx="278">
                  <c:v>6.672000000000005</c:v>
                </c:pt>
                <c:pt idx="279">
                  <c:v>6.6960000000000051</c:v>
                </c:pt>
                <c:pt idx="280">
                  <c:v>6.7200000000000051</c:v>
                </c:pt>
                <c:pt idx="281">
                  <c:v>6.7440000000000051</c:v>
                </c:pt>
                <c:pt idx="282">
                  <c:v>6.7680000000000051</c:v>
                </c:pt>
                <c:pt idx="283">
                  <c:v>6.7920000000000051</c:v>
                </c:pt>
                <c:pt idx="284">
                  <c:v>6.8160000000000052</c:v>
                </c:pt>
                <c:pt idx="285">
                  <c:v>6.8400000000000052</c:v>
                </c:pt>
                <c:pt idx="286">
                  <c:v>6.8640000000000052</c:v>
                </c:pt>
                <c:pt idx="287">
                  <c:v>6.8880000000000052</c:v>
                </c:pt>
                <c:pt idx="288">
                  <c:v>6.9120000000000053</c:v>
                </c:pt>
                <c:pt idx="289">
                  <c:v>6.9360000000000053</c:v>
                </c:pt>
                <c:pt idx="290">
                  <c:v>6.9600000000000053</c:v>
                </c:pt>
                <c:pt idx="291">
                  <c:v>6.9840000000000053</c:v>
                </c:pt>
                <c:pt idx="292">
                  <c:v>7.0080000000000053</c:v>
                </c:pt>
                <c:pt idx="293">
                  <c:v>7.0320000000000054</c:v>
                </c:pt>
                <c:pt idx="294">
                  <c:v>7.0560000000000054</c:v>
                </c:pt>
                <c:pt idx="295">
                  <c:v>7.0800000000000054</c:v>
                </c:pt>
                <c:pt idx="296">
                  <c:v>7.1040000000000054</c:v>
                </c:pt>
                <c:pt idx="297">
                  <c:v>7.1280000000000054</c:v>
                </c:pt>
                <c:pt idx="298">
                  <c:v>7.1520000000000055</c:v>
                </c:pt>
                <c:pt idx="299">
                  <c:v>7.1760000000000055</c:v>
                </c:pt>
                <c:pt idx="300">
                  <c:v>7.2000000000000055</c:v>
                </c:pt>
                <c:pt idx="301">
                  <c:v>7.2240000000000055</c:v>
                </c:pt>
                <c:pt idx="302">
                  <c:v>7.2480000000000055</c:v>
                </c:pt>
                <c:pt idx="303">
                  <c:v>7.2720000000000056</c:v>
                </c:pt>
                <c:pt idx="304">
                  <c:v>7.2960000000000056</c:v>
                </c:pt>
                <c:pt idx="305">
                  <c:v>7.3200000000000056</c:v>
                </c:pt>
                <c:pt idx="306">
                  <c:v>7.3440000000000056</c:v>
                </c:pt>
                <c:pt idx="307">
                  <c:v>7.3680000000000057</c:v>
                </c:pt>
                <c:pt idx="308">
                  <c:v>7.3920000000000057</c:v>
                </c:pt>
                <c:pt idx="309">
                  <c:v>7.4160000000000057</c:v>
                </c:pt>
                <c:pt idx="310">
                  <c:v>7.4400000000000057</c:v>
                </c:pt>
                <c:pt idx="311">
                  <c:v>7.4640000000000057</c:v>
                </c:pt>
                <c:pt idx="312">
                  <c:v>7.4880000000000058</c:v>
                </c:pt>
                <c:pt idx="313">
                  <c:v>7.5120000000000058</c:v>
                </c:pt>
                <c:pt idx="314">
                  <c:v>7.5360000000000058</c:v>
                </c:pt>
                <c:pt idx="315">
                  <c:v>7.5600000000000058</c:v>
                </c:pt>
                <c:pt idx="316">
                  <c:v>7.5840000000000058</c:v>
                </c:pt>
                <c:pt idx="317">
                  <c:v>7.6080000000000059</c:v>
                </c:pt>
                <c:pt idx="318">
                  <c:v>7.6320000000000059</c:v>
                </c:pt>
                <c:pt idx="319">
                  <c:v>7.6560000000000059</c:v>
                </c:pt>
                <c:pt idx="320">
                  <c:v>7.6800000000000059</c:v>
                </c:pt>
                <c:pt idx="321">
                  <c:v>7.704000000000006</c:v>
                </c:pt>
                <c:pt idx="322">
                  <c:v>7.728000000000006</c:v>
                </c:pt>
                <c:pt idx="323">
                  <c:v>7.752000000000006</c:v>
                </c:pt>
                <c:pt idx="324">
                  <c:v>7.776000000000006</c:v>
                </c:pt>
                <c:pt idx="325">
                  <c:v>7.800000000000006</c:v>
                </c:pt>
                <c:pt idx="326">
                  <c:v>7.8240000000000061</c:v>
                </c:pt>
                <c:pt idx="327">
                  <c:v>7.8480000000000061</c:v>
                </c:pt>
                <c:pt idx="328">
                  <c:v>7.8720000000000061</c:v>
                </c:pt>
                <c:pt idx="329">
                  <c:v>7.8960000000000061</c:v>
                </c:pt>
                <c:pt idx="330">
                  <c:v>7.9200000000000061</c:v>
                </c:pt>
                <c:pt idx="331">
                  <c:v>7.9440000000000062</c:v>
                </c:pt>
                <c:pt idx="332">
                  <c:v>7.9680000000000062</c:v>
                </c:pt>
                <c:pt idx="333">
                  <c:v>7.9920000000000062</c:v>
                </c:pt>
                <c:pt idx="334">
                  <c:v>8.0160000000000053</c:v>
                </c:pt>
                <c:pt idx="335">
                  <c:v>8.0400000000000045</c:v>
                </c:pt>
                <c:pt idx="336">
                  <c:v>8.0640000000000036</c:v>
                </c:pt>
                <c:pt idx="337">
                  <c:v>8.0880000000000027</c:v>
                </c:pt>
                <c:pt idx="338">
                  <c:v>8.1120000000000019</c:v>
                </c:pt>
                <c:pt idx="339">
                  <c:v>8.136000000000001</c:v>
                </c:pt>
                <c:pt idx="340">
                  <c:v>8.16</c:v>
                </c:pt>
                <c:pt idx="341">
                  <c:v>8.1839999999999993</c:v>
                </c:pt>
                <c:pt idx="342">
                  <c:v>8.2079999999999984</c:v>
                </c:pt>
                <c:pt idx="343">
                  <c:v>8.2319999999999975</c:v>
                </c:pt>
                <c:pt idx="344">
                  <c:v>8.2559999999999967</c:v>
                </c:pt>
                <c:pt idx="345">
                  <c:v>8.2799999999999958</c:v>
                </c:pt>
                <c:pt idx="346">
                  <c:v>8.3039999999999949</c:v>
                </c:pt>
                <c:pt idx="347">
                  <c:v>8.3279999999999941</c:v>
                </c:pt>
                <c:pt idx="348">
                  <c:v>8.3519999999999932</c:v>
                </c:pt>
                <c:pt idx="349">
                  <c:v>8.3759999999999923</c:v>
                </c:pt>
                <c:pt idx="350">
                  <c:v>8.3999999999999915</c:v>
                </c:pt>
                <c:pt idx="351">
                  <c:v>8.4239999999999906</c:v>
                </c:pt>
                <c:pt idx="352">
                  <c:v>8.4479999999999897</c:v>
                </c:pt>
                <c:pt idx="353">
                  <c:v>8.4719999999999889</c:v>
                </c:pt>
                <c:pt idx="354">
                  <c:v>8.495999999999988</c:v>
                </c:pt>
                <c:pt idx="355">
                  <c:v>8.5199999999999871</c:v>
                </c:pt>
                <c:pt idx="356">
                  <c:v>8.5439999999999863</c:v>
                </c:pt>
                <c:pt idx="357">
                  <c:v>8.5679999999999854</c:v>
                </c:pt>
                <c:pt idx="358">
                  <c:v>8.5919999999999845</c:v>
                </c:pt>
                <c:pt idx="359">
                  <c:v>8.6159999999999837</c:v>
                </c:pt>
                <c:pt idx="360">
                  <c:v>8.6399999999999828</c:v>
                </c:pt>
                <c:pt idx="361">
                  <c:v>8.6639999999999819</c:v>
                </c:pt>
                <c:pt idx="362">
                  <c:v>8.6879999999999811</c:v>
                </c:pt>
                <c:pt idx="363">
                  <c:v>8.7119999999999802</c:v>
                </c:pt>
                <c:pt idx="364">
                  <c:v>8.7359999999999793</c:v>
                </c:pt>
                <c:pt idx="365">
                  <c:v>8.7599999999999785</c:v>
                </c:pt>
                <c:pt idx="366">
                  <c:v>8.7839999999999776</c:v>
                </c:pt>
                <c:pt idx="367">
                  <c:v>8.8079999999999767</c:v>
                </c:pt>
                <c:pt idx="368">
                  <c:v>8.8319999999999759</c:v>
                </c:pt>
                <c:pt idx="369">
                  <c:v>8.855999999999975</c:v>
                </c:pt>
                <c:pt idx="370">
                  <c:v>8.8799999999999741</c:v>
                </c:pt>
                <c:pt idx="371">
                  <c:v>8.9039999999999733</c:v>
                </c:pt>
                <c:pt idx="372">
                  <c:v>8.9279999999999724</c:v>
                </c:pt>
                <c:pt idx="373">
                  <c:v>8.9519999999999715</c:v>
                </c:pt>
                <c:pt idx="374">
                  <c:v>8.9759999999999707</c:v>
                </c:pt>
                <c:pt idx="375">
                  <c:v>8.9999999999999698</c:v>
                </c:pt>
                <c:pt idx="376">
                  <c:v>9.0239999999999689</c:v>
                </c:pt>
                <c:pt idx="377">
                  <c:v>9.0479999999999681</c:v>
                </c:pt>
                <c:pt idx="378">
                  <c:v>9.0719999999999672</c:v>
                </c:pt>
                <c:pt idx="379">
                  <c:v>9.0959999999999663</c:v>
                </c:pt>
                <c:pt idx="380">
                  <c:v>9.1199999999999655</c:v>
                </c:pt>
                <c:pt idx="381">
                  <c:v>9.1439999999999646</c:v>
                </c:pt>
                <c:pt idx="382">
                  <c:v>9.1679999999999637</c:v>
                </c:pt>
                <c:pt idx="383">
                  <c:v>9.1919999999999629</c:v>
                </c:pt>
                <c:pt idx="384">
                  <c:v>9.215999999999962</c:v>
                </c:pt>
                <c:pt idx="385">
                  <c:v>9.2399999999999611</c:v>
                </c:pt>
                <c:pt idx="386">
                  <c:v>9.2639999999999603</c:v>
                </c:pt>
                <c:pt idx="387">
                  <c:v>9.2879999999999594</c:v>
                </c:pt>
                <c:pt idx="388">
                  <c:v>9.3119999999999585</c:v>
                </c:pt>
                <c:pt idx="389">
                  <c:v>9.3359999999999577</c:v>
                </c:pt>
                <c:pt idx="390">
                  <c:v>9.3599999999999568</c:v>
                </c:pt>
                <c:pt idx="391">
                  <c:v>9.3839999999999559</c:v>
                </c:pt>
                <c:pt idx="392">
                  <c:v>9.4079999999999551</c:v>
                </c:pt>
                <c:pt idx="393">
                  <c:v>9.4319999999999542</c:v>
                </c:pt>
                <c:pt idx="394">
                  <c:v>9.4559999999999533</c:v>
                </c:pt>
                <c:pt idx="395">
                  <c:v>9.4799999999999525</c:v>
                </c:pt>
                <c:pt idx="396">
                  <c:v>9.5039999999999516</c:v>
                </c:pt>
                <c:pt idx="397">
                  <c:v>9.5279999999999507</c:v>
                </c:pt>
                <c:pt idx="398">
                  <c:v>9.5519999999999499</c:v>
                </c:pt>
              </c:numCache>
            </c:numRef>
          </c:xVal>
          <c:yVal>
            <c:numRef>
              <c:f>Calculation!$C$2:$C$400</c:f>
              <c:numCache>
                <c:formatCode>0.00000</c:formatCode>
                <c:ptCount val="399"/>
                <c:pt idx="0">
                  <c:v>0</c:v>
                </c:pt>
                <c:pt idx="1">
                  <c:v>2.8117028441027779E-4</c:v>
                </c:pt>
                <c:pt idx="2">
                  <c:v>1.0980101227132857E-3</c:v>
                </c:pt>
                <c:pt idx="3">
                  <c:v>2.4119360819426466E-3</c:v>
                </c:pt>
                <c:pt idx="4">
                  <c:v>4.1862021860445998E-3</c:v>
                </c:pt>
                <c:pt idx="5">
                  <c:v>6.3858271443635352E-3</c:v>
                </c:pt>
                <c:pt idx="6">
                  <c:v>8.9775241718778407E-3</c:v>
                </c:pt>
                <c:pt idx="7">
                  <c:v>1.1929633315069898E-2</c:v>
                </c:pt>
                <c:pt idx="8">
                  <c:v>1.5212056200038689E-2</c:v>
                </c:pt>
                <c:pt idx="9">
                  <c:v>1.8796193122104534E-2</c:v>
                </c:pt>
                <c:pt idx="10">
                  <c:v>2.2654882398716731E-2</c:v>
                </c:pt>
                <c:pt idx="11">
                  <c:v>2.6762341909956883E-2</c:v>
                </c:pt>
                <c:pt idx="12">
                  <c:v>3.1094112753337521E-2</c:v>
                </c:pt>
                <c:pt idx="13">
                  <c:v>3.5627004941928421E-2</c:v>
                </c:pt>
                <c:pt idx="14">
                  <c:v>4.0339045077104826E-2</c:v>
                </c:pt>
                <c:pt idx="15">
                  <c:v>4.5209425929402816E-2</c:v>
                </c:pt>
                <c:pt idx="16">
                  <c:v>5.021845786309366E-2</c:v>
                </c:pt>
                <c:pt idx="17">
                  <c:v>5.5347522042146192E-2</c:v>
                </c:pt>
                <c:pt idx="18">
                  <c:v>6.0579025357244486E-2</c:v>
                </c:pt>
                <c:pt idx="19">
                  <c:v>6.5896357015461982E-2</c:v>
                </c:pt>
                <c:pt idx="20">
                  <c:v>7.1283846736067483E-2</c:v>
                </c:pt>
                <c:pt idx="21">
                  <c:v>7.6726724497757692E-2</c:v>
                </c:pt>
                <c:pt idx="22">
                  <c:v>8.2211081784370491E-2</c:v>
                </c:pt>
                <c:pt idx="23">
                  <c:v>8.7723834277840057E-2</c:v>
                </c:pt>
                <c:pt idx="24">
                  <c:v>9.3252685948810518E-2</c:v>
                </c:pt>
                <c:pt idx="25">
                  <c:v>9.8786094496924798E-2</c:v>
                </c:pt>
                <c:pt idx="26">
                  <c:v>0.10431323809436172</c:v>
                </c:pt>
                <c:pt idx="27">
                  <c:v>0.10982398338769629</c:v>
                </c:pt>
                <c:pt idx="28">
                  <c:v>0.11530885471461835</c:v>
                </c:pt>
                <c:pt idx="29">
                  <c:v>0.12075900449345664</c:v>
                </c:pt>
                <c:pt idx="30">
                  <c:v>0.12616618474482469</c:v>
                </c:pt>
                <c:pt idx="31">
                  <c:v>0.13152271970603088</c:v>
                </c:pt>
                <c:pt idx="32">
                  <c:v>0.13682147950017981</c:v>
                </c:pt>
                <c:pt idx="33">
                  <c:v>0.14205585482313746</c:v>
                </c:pt>
                <c:pt idx="34">
                  <c:v>0.14721973261273816</c:v>
                </c:pt>
                <c:pt idx="35">
                  <c:v>0.1523074726657794</c:v>
                </c:pt>
                <c:pt idx="36">
                  <c:v>0.15731388516948178</c:v>
                </c:pt>
                <c:pt idx="37">
                  <c:v>0.16223420911518918</c:v>
                </c:pt>
                <c:pt idx="38">
                  <c:v>0.16706409156314342</c:v>
                </c:pt>
                <c:pt idx="39">
                  <c:v>0.17179956772819818</c:v>
                </c:pt>
                <c:pt idx="40">
                  <c:v>0.17643704185733169</c:v>
                </c:pt>
                <c:pt idx="41">
                  <c:v>0.18097326887078291</c:v>
                </c:pt>
                <c:pt idx="42">
                  <c:v>0.18540533673956944</c:v>
                </c:pt>
                <c:pt idx="43">
                  <c:v>0.18973064957305186</c:v>
                </c:pt>
                <c:pt idx="44">
                  <c:v>0.19394691139108269</c:v>
                </c:pt>
                <c:pt idx="45">
                  <c:v>0.19805211055612856</c:v>
                </c:pt>
                <c:pt idx="46">
                  <c:v>0.20204450484157604</c:v>
                </c:pt>
                <c:pt idx="47">
                  <c:v>0.20592260711322458</c:v>
                </c:pt>
                <c:pt idx="48">
                  <c:v>0.20968517160174285</c:v>
                </c:pt>
                <c:pt idx="49">
                  <c:v>0.21333118074461049</c:v>
                </c:pt>
                <c:pt idx="50">
                  <c:v>0.21685983257678565</c:v>
                </c:pt>
                <c:pt idx="51">
                  <c:v>0.22027052865004293</c:v>
                </c:pt>
                <c:pt idx="52">
                  <c:v>0.22356286246160001</c:v>
                </c:pt>
                <c:pt idx="53">
                  <c:v>0.22673660837330506</c:v>
                </c:pt>
                <c:pt idx="54">
                  <c:v>0.22979171100329571</c:v>
                </c:pt>
                <c:pt idx="55">
                  <c:v>0.23272827507264893</c:v>
                </c:pt>
                <c:pt idx="56">
                  <c:v>0.23554655569013888</c:v>
                </c:pt>
                <c:pt idx="57">
                  <c:v>0.23824694905879323</c:v>
                </c:pt>
                <c:pt idx="58">
                  <c:v>0.24082998358849703</c:v>
                </c:pt>
                <c:pt idx="59">
                  <c:v>0.24329631139942628</c:v>
                </c:pt>
                <c:pt idx="60">
                  <c:v>0.24564670020162391</c:v>
                </c:pt>
                <c:pt idx="61">
                  <c:v>0.24788202553652511</c:v>
                </c:pt>
                <c:pt idx="62">
                  <c:v>0.25000326336673545</c:v>
                </c:pt>
                <c:pt idx="63">
                  <c:v>0.25201148300083148</c:v>
                </c:pt>
                <c:pt idx="64">
                  <c:v>0.25390784034041491</c:v>
                </c:pt>
                <c:pt idx="65">
                  <c:v>0.25569357143709054</c:v>
                </c:pt>
                <c:pt idx="66">
                  <c:v>0.25736998634746822</c:v>
                </c:pt>
                <c:pt idx="67">
                  <c:v>0.25893846327469888</c:v>
                </c:pt>
                <c:pt idx="68">
                  <c:v>0.26040044298546366</c:v>
                </c:pt>
                <c:pt idx="69">
                  <c:v>0.26175742349171005</c:v>
                </c:pt>
                <c:pt idx="70">
                  <c:v>0.26301095498681543</c:v>
                </c:pt>
                <c:pt idx="71">
                  <c:v>0.26416263502621279</c:v>
                </c:pt>
                <c:pt idx="72">
                  <c:v>0.26521410394286782</c:v>
                </c:pt>
                <c:pt idx="73">
                  <c:v>0.26616704048833306</c:v>
                </c:pt>
                <c:pt idx="74">
                  <c:v>0.26702315769043611</c:v>
                </c:pt>
                <c:pt idx="75">
                  <c:v>0.26778419891897026</c:v>
                </c:pt>
                <c:pt idx="76">
                  <c:v>0.26845193415106894</c:v>
                </c:pt>
                <c:pt idx="77">
                  <c:v>0.26902815642823613</c:v>
                </c:pt>
                <c:pt idx="78">
                  <c:v>0.2695146784972946</c:v>
                </c:pt>
                <c:pt idx="79">
                  <c:v>0.26991332962779102</c:v>
                </c:pt>
                <c:pt idx="80">
                  <c:v>0.27022595259866145</c:v>
                </c:pt>
                <c:pt idx="81">
                  <c:v>0.27045440084722477</c:v>
                </c:pt>
                <c:pt idx="82">
                  <c:v>0.27060053577381732</c:v>
                </c:pt>
                <c:pt idx="83">
                  <c:v>0.27066622419562519</c:v>
                </c:pt>
                <c:pt idx="84">
                  <c:v>0.27065333594350832</c:v>
                </c:pt>
                <c:pt idx="85">
                  <c:v>0.27056374159582863</c:v>
                </c:pt>
                <c:pt idx="86">
                  <c:v>0.27039931034352044</c:v>
                </c:pt>
                <c:pt idx="87">
                  <c:v>0.27016190798084844</c:v>
                </c:pt>
                <c:pt idx="88">
                  <c:v>0.26985339501650346</c:v>
                </c:pt>
                <c:pt idx="89">
                  <c:v>0.26947562489988258</c:v>
                </c:pt>
                <c:pt idx="90">
                  <c:v>0.26903044235759233</c:v>
                </c:pt>
                <c:pt idx="91">
                  <c:v>0.26851968183539404</c:v>
                </c:pt>
                <c:pt idx="92">
                  <c:v>0.26794516604099466</c:v>
                </c:pt>
                <c:pt idx="93">
                  <c:v>0.26730870458324774</c:v>
                </c:pt>
                <c:pt idx="94">
                  <c:v>0.266612092703507</c:v>
                </c:pt>
                <c:pt idx="95">
                  <c:v>0.265857110095025</c:v>
                </c:pt>
                <c:pt idx="96">
                  <c:v>0.26504551980644953</c:v>
                </c:pt>
                <c:pt idx="97">
                  <c:v>0.26417906722561874</c:v>
                </c:pt>
                <c:pt idx="98">
                  <c:v>0.26325947913999737</c:v>
                </c:pt>
                <c:pt idx="99">
                  <c:v>0.26228846287024188</c:v>
                </c:pt>
                <c:pt idx="100">
                  <c:v>0.26126770547350797</c:v>
                </c:pt>
                <c:pt idx="101">
                  <c:v>0.26019887301325212</c:v>
                </c:pt>
                <c:pt idx="102">
                  <c:v>0.25908360989239898</c:v>
                </c:pt>
                <c:pt idx="103">
                  <c:v>0.25792353824686842</c:v>
                </c:pt>
                <c:pt idx="104">
                  <c:v>0.256720257396574</c:v>
                </c:pt>
                <c:pt idx="105">
                  <c:v>0.25547534335111532</c:v>
                </c:pt>
                <c:pt idx="106">
                  <c:v>0.2541903483674966</c:v>
                </c:pt>
                <c:pt idx="107">
                  <c:v>0.25286680055730909</c:v>
                </c:pt>
                <c:pt idx="108">
                  <c:v>0.25150620354091474</c:v>
                </c:pt>
                <c:pt idx="109">
                  <c:v>0.25011003614626603</c:v>
                </c:pt>
                <c:pt idx="110">
                  <c:v>0.24867975215009405</c:v>
                </c:pt>
                <c:pt idx="111">
                  <c:v>0.24721678005928305</c:v>
                </c:pt>
                <c:pt idx="112">
                  <c:v>0.24572252293034114</c:v>
                </c:pt>
                <c:pt idx="113">
                  <c:v>0.24419835822495933</c:v>
                </c:pt>
                <c:pt idx="114">
                  <c:v>0.24264563769973313</c:v>
                </c:pt>
                <c:pt idx="115">
                  <c:v>0.24106568732819947</c:v>
                </c:pt>
                <c:pt idx="116">
                  <c:v>0.2394598072534172</c:v>
                </c:pt>
                <c:pt idx="117">
                  <c:v>0.23782927176939239</c:v>
                </c:pt>
                <c:pt idx="118">
                  <c:v>0.23617532932972066</c:v>
                </c:pt>
                <c:pt idx="119">
                  <c:v>0.23449920258188581</c:v>
                </c:pt>
                <c:pt idx="120">
                  <c:v>0.23280208842571923</c:v>
                </c:pt>
                <c:pt idx="121">
                  <c:v>0.23108515809458871</c:v>
                </c:pt>
                <c:pt idx="122">
                  <c:v>0.22934955725794451</c:v>
                </c:pt>
                <c:pt idx="123">
                  <c:v>0.22759640614391019</c:v>
                </c:pt>
                <c:pt idx="124">
                  <c:v>0.22582679968066105</c:v>
                </c:pt>
                <c:pt idx="125">
                  <c:v>0.22404180765538761</c:v>
                </c:pt>
                <c:pt idx="126">
                  <c:v>0.22224247488969459</c:v>
                </c:pt>
                <c:pt idx="127">
                  <c:v>0.22042982143033421</c:v>
                </c:pt>
                <c:pt idx="128">
                  <c:v>0.21860484275422329</c:v>
                </c:pt>
                <c:pt idx="129">
                  <c:v>0.21676850998673827</c:v>
                </c:pt>
                <c:pt idx="130">
                  <c:v>0.21492177013232897</c:v>
                </c:pt>
                <c:pt idx="131">
                  <c:v>0.21306554631653288</c:v>
                </c:pt>
                <c:pt idx="132">
                  <c:v>0.21120073803851599</c:v>
                </c:pt>
                <c:pt idx="133">
                  <c:v>0.20932822143330318</c:v>
                </c:pt>
                <c:pt idx="134">
                  <c:v>0.20744884954290263</c:v>
                </c:pt>
                <c:pt idx="135">
                  <c:v>0.20556345259556319</c:v>
                </c:pt>
                <c:pt idx="136">
                  <c:v>0.20367283829244037</c:v>
                </c:pt>
                <c:pt idx="137">
                  <c:v>0.20177779210098165</c:v>
                </c:pt>
                <c:pt idx="138">
                  <c:v>0.19987907755437212</c:v>
                </c:pt>
                <c:pt idx="139">
                  <c:v>0.19797743655641636</c:v>
                </c:pt>
                <c:pt idx="140">
                  <c:v>0.19607358969126004</c:v>
                </c:pt>
                <c:pt idx="141">
                  <c:v>0.19416823653738535</c:v>
                </c:pt>
                <c:pt idx="142">
                  <c:v>0.19226205598534252</c:v>
                </c:pt>
                <c:pt idx="143">
                  <c:v>0.19035570655870546</c:v>
                </c:pt>
                <c:pt idx="144">
                  <c:v>0.18844982673776731</c:v>
                </c:pt>
                <c:pt idx="145">
                  <c:v>0.18654503528551414</c:v>
                </c:pt>
                <c:pt idx="146">
                  <c:v>0.18464193157544109</c:v>
                </c:pt>
                <c:pt idx="147">
                  <c:v>0.18274109592079707</c:v>
                </c:pt>
                <c:pt idx="148">
                  <c:v>0.18084308990486614</c:v>
                </c:pt>
                <c:pt idx="149">
                  <c:v>0.17894845671191489</c:v>
                </c:pt>
                <c:pt idx="150">
                  <c:v>0.17705772145845564</c:v>
                </c:pt>
                <c:pt idx="151">
                  <c:v>0.17517139152449401</c:v>
                </c:pt>
                <c:pt idx="152">
                  <c:v>0.17328995688444943</c:v>
                </c:pt>
                <c:pt idx="153">
                  <c:v>0.17141389043745231</c:v>
                </c:pt>
                <c:pt idx="154">
                  <c:v>0.16954364833674251</c:v>
                </c:pt>
                <c:pt idx="155">
                  <c:v>0.16767967031790576</c:v>
                </c:pt>
                <c:pt idx="156">
                  <c:v>0.16582238002570482</c:v>
                </c:pt>
                <c:pt idx="157">
                  <c:v>0.16397218533927302</c:v>
                </c:pt>
                <c:pt idx="158">
                  <c:v>0.16212947869545574</c:v>
                </c:pt>
                <c:pt idx="159">
                  <c:v>0.16029463741009639</c:v>
                </c:pt>
                <c:pt idx="160">
                  <c:v>0.15846802399707877</c:v>
                </c:pt>
                <c:pt idx="161">
                  <c:v>0.1566499864849486</c:v>
                </c:pt>
                <c:pt idx="162">
                  <c:v>0.15484085873095069</c:v>
                </c:pt>
                <c:pt idx="163">
                  <c:v>0.1530409607323272</c:v>
                </c:pt>
                <c:pt idx="164">
                  <c:v>0.15125059893473797</c:v>
                </c:pt>
                <c:pt idx="165">
                  <c:v>0.14947006653766831</c:v>
                </c:pt>
                <c:pt idx="166">
                  <c:v>0.14769964379670553</c:v>
                </c:pt>
                <c:pt idx="167">
                  <c:v>0.145939598322571</c:v>
                </c:pt>
                <c:pt idx="168">
                  <c:v>0.14419018537680597</c:v>
                </c:pt>
                <c:pt idx="169">
                  <c:v>0.14245164816401715</c:v>
                </c:pt>
                <c:pt idx="170">
                  <c:v>0.14072421812059641</c:v>
                </c:pt>
                <c:pt idx="171">
                  <c:v>0.13900811519983705</c:v>
                </c:pt>
                <c:pt idx="172">
                  <c:v>0.13730354815337756</c:v>
                </c:pt>
                <c:pt idx="173">
                  <c:v>0.13561071480890818</c:v>
                </c:pt>
                <c:pt idx="174">
                  <c:v>0.13392980234408686</c:v>
                </c:pt>
                <c:pt idx="175">
                  <c:v>0.1322609875566132</c:v>
                </c:pt>
                <c:pt idx="176">
                  <c:v>0.13060443713041808</c:v>
                </c:pt>
                <c:pt idx="177">
                  <c:v>0.12896030789793186</c:v>
                </c:pt>
                <c:pt idx="178">
                  <c:v>0.127328747098399</c:v>
                </c:pt>
                <c:pt idx="179">
                  <c:v>0.12570989263221319</c:v>
                </c:pt>
                <c:pt idx="180">
                  <c:v>0.12410387331125113</c:v>
                </c:pt>
                <c:pt idx="181">
                  <c:v>0.12251080910518965</c:v>
                </c:pt>
                <c:pt idx="182">
                  <c:v>0.12093081138379216</c:v>
                </c:pt>
                <c:pt idx="183">
                  <c:v>0.1193639831551592</c:v>
                </c:pt>
                <c:pt idx="184">
                  <c:v>0.11781041929993712</c:v>
                </c:pt>
                <c:pt idx="185">
                  <c:v>0.11627020680148704</c:v>
                </c:pt>
                <c:pt idx="186">
                  <c:v>0.11474342497201649</c:v>
                </c:pt>
                <c:pt idx="187">
                  <c:v>0.11323014567468187</c:v>
                </c:pt>
                <c:pt idx="188">
                  <c:v>0.11173043354167184</c:v>
                </c:pt>
                <c:pt idx="189">
                  <c:v>0.11024434618828516</c:v>
                </c:pt>
                <c:pt idx="190">
                  <c:v>0.10877193442301961</c:v>
                </c:pt>
                <c:pt idx="191">
                  <c:v>0.10731324245369044</c:v>
                </c:pt>
                <c:pt idx="192">
                  <c:v>0.10586830808960103</c:v>
                </c:pt>
                <c:pt idx="193">
                  <c:v>0.10443716293978833</c:v>
                </c:pt>
                <c:pt idx="194">
                  <c:v>0.10301983260737035</c:v>
                </c:pt>
                <c:pt idx="195">
                  <c:v>0.10161633688002324</c:v>
                </c:pt>
                <c:pt idx="196">
                  <c:v>0.10022668991661837</c:v>
                </c:pt>
                <c:pt idx="197">
                  <c:v>9.885090043005168E-2</c:v>
                </c:pt>
                <c:pt idx="198">
                  <c:v>9.7488971866297916E-2</c:v>
                </c:pt>
                <c:pt idx="199">
                  <c:v>9.6140902579725768E-2</c:v>
                </c:pt>
                <c:pt idx="200">
                  <c:v>9.4806686004710566E-2</c:v>
                </c:pt>
                <c:pt idx="201">
                  <c:v>9.3486310823581525E-2</c:v>
                </c:pt>
                <c:pt idx="202">
                  <c:v>9.2179761130943574E-2</c:v>
                </c:pt>
                <c:pt idx="203">
                  <c:v>9.0887016594413436E-2</c:v>
                </c:pt>
                <c:pt idx="204">
                  <c:v>8.9608052611811512E-2</c:v>
                </c:pt>
                <c:pt idx="205">
                  <c:v>8.8342840464851413E-2</c:v>
                </c:pt>
                <c:pt idx="206">
                  <c:v>8.7091347469370459E-2</c:v>
                </c:pt>
                <c:pt idx="207">
                  <c:v>8.5853537122144857E-2</c:v>
                </c:pt>
                <c:pt idx="208">
                  <c:v>8.4629369244333411E-2</c:v>
                </c:pt>
                <c:pt idx="209">
                  <c:v>8.3418800121595776E-2</c:v>
                </c:pt>
                <c:pt idx="210">
                  <c:v>8.2221782640929927E-2</c:v>
                </c:pt>
                <c:pt idx="211">
                  <c:v>8.1038266424275363E-2</c:v>
                </c:pt>
                <c:pt idx="212">
                  <c:v>7.9868197958928092E-2</c:v>
                </c:pt>
                <c:pt idx="213">
                  <c:v>7.8711520724814729E-2</c:v>
                </c:pt>
                <c:pt idx="214">
                  <c:v>7.7568175318671537E-2</c:v>
                </c:pt>
                <c:pt idx="215">
                  <c:v>7.6438099575177124E-2</c:v>
                </c:pt>
                <c:pt idx="216">
                  <c:v>7.5321228685085062E-2</c:v>
                </c:pt>
                <c:pt idx="217">
                  <c:v>7.4217495310404419E-2</c:v>
                </c:pt>
                <c:pt idx="218">
                  <c:v>7.3126829696675388E-2</c:v>
                </c:pt>
                <c:pt idx="219">
                  <c:v>7.2049159782388211E-2</c:v>
                </c:pt>
                <c:pt idx="220">
                  <c:v>7.0984411305592424E-2</c:v>
                </c:pt>
                <c:pt idx="221">
                  <c:v>6.9932507907744065E-2</c:v>
                </c:pt>
                <c:pt idx="222">
                  <c:v>6.8893371234838269E-2</c:v>
                </c:pt>
                <c:pt idx="223">
                  <c:v>6.786692103587473E-2</c:v>
                </c:pt>
                <c:pt idx="224">
                  <c:v>6.6853075258702641E-2</c:v>
                </c:pt>
                <c:pt idx="225">
                  <c:v>6.5851750143292559E-2</c:v>
                </c:pt>
                <c:pt idx="226">
                  <c:v>6.4862860312481452E-2</c:v>
                </c:pt>
                <c:pt idx="227">
                  <c:v>6.3886318860237643E-2</c:v>
                </c:pt>
                <c:pt idx="228">
                  <c:v>6.2922037437491515E-2</c:v>
                </c:pt>
                <c:pt idx="229">
                  <c:v>6.1969926335577845E-2</c:v>
                </c:pt>
                <c:pt idx="230">
                  <c:v>6.1029894567335798E-2</c:v>
                </c:pt>
                <c:pt idx="231">
                  <c:v>6.0101849945910675E-2</c:v>
                </c:pt>
                <c:pt idx="232">
                  <c:v>5.9185699161303118E-2</c:v>
                </c:pt>
                <c:pt idx="233">
                  <c:v>5.8281347854709925E-2</c:v>
                </c:pt>
                <c:pt idx="234">
                  <c:v>5.7388700690699943E-2</c:v>
                </c:pt>
                <c:pt idx="235">
                  <c:v>5.6507661427269359E-2</c:v>
                </c:pt>
                <c:pt idx="236">
                  <c:v>5.5638132983818839E-2</c:v>
                </c:pt>
                <c:pt idx="237">
                  <c:v>5.4780017507095678E-2</c:v>
                </c:pt>
                <c:pt idx="238">
                  <c:v>5.3933216435142928E-2</c:v>
                </c:pt>
                <c:pt idx="239">
                  <c:v>5.3097630559296852E-2</c:v>
                </c:pt>
                <c:pt idx="240">
                  <c:v>5.2273160084274989E-2</c:v>
                </c:pt>
                <c:pt idx="241">
                  <c:v>5.1459704686394284E-2</c:v>
                </c:pt>
                <c:pt idx="242">
                  <c:v>5.0657163569960466E-2</c:v>
                </c:pt>
                <c:pt idx="243">
                  <c:v>4.9865435521868048E-2</c:v>
                </c:pt>
                <c:pt idx="244">
                  <c:v>4.9084418964450163E-2</c:v>
                </c:pt>
                <c:pt idx="245">
                  <c:v>4.831401200661678E-2</c:v>
                </c:pt>
                <c:pt idx="246">
                  <c:v>4.7554112493320075E-2</c:v>
                </c:pt>
                <c:pt idx="247">
                  <c:v>4.6804618053383595E-2</c:v>
                </c:pt>
                <c:pt idx="248">
                  <c:v>4.6065426145733349E-2</c:v>
                </c:pt>
                <c:pt idx="249">
                  <c:v>4.5336434104066514E-2</c:v>
                </c:pt>
                <c:pt idx="250">
                  <c:v>4.4617539179994316E-2</c:v>
                </c:pt>
                <c:pt idx="251">
                  <c:v>4.3908638584694515E-2</c:v>
                </c:pt>
                <c:pt idx="252">
                  <c:v>4.3209629529107937E-2</c:v>
                </c:pt>
                <c:pt idx="253">
                  <c:v>4.2520409262714026E-2</c:v>
                </c:pt>
                <c:pt idx="254">
                  <c:v>4.1840875110919051E-2</c:v>
                </c:pt>
                <c:pt idx="255">
                  <c:v>4.1170924511089974E-2</c:v>
                </c:pt>
                <c:pt idx="256">
                  <c:v>4.0510455047267156E-2</c:v>
                </c:pt>
                <c:pt idx="257">
                  <c:v>3.9859364483587817E-2</c:v>
                </c:pt>
                <c:pt idx="258">
                  <c:v>3.9217550796452019E-2</c:v>
                </c:pt>
                <c:pt idx="259">
                  <c:v>3.8584912205462181E-2</c:v>
                </c:pt>
                <c:pt idx="260">
                  <c:v>3.796134720316699E-2</c:v>
                </c:pt>
                <c:pt idx="261">
                  <c:v>3.7346754583639202E-2</c:v>
                </c:pt>
                <c:pt idx="262">
                  <c:v>3.6741033469917701E-2</c:v>
                </c:pt>
                <c:pt idx="263">
                  <c:v>3.6144083340341686E-2</c:v>
                </c:pt>
                <c:pt idx="264">
                  <c:v>3.5555804053806518E-2</c:v>
                </c:pt>
                <c:pt idx="265">
                  <c:v>3.4976095873968494E-2</c:v>
                </c:pt>
                <c:pt idx="266">
                  <c:v>3.4404859492426186E-2</c:v>
                </c:pt>
                <c:pt idx="267">
                  <c:v>3.3841996050905161E-2</c:v>
                </c:pt>
                <c:pt idx="268">
                  <c:v>3.328740716247261E-2</c:v>
                </c:pt>
                <c:pt idx="269">
                  <c:v>3.2740994931807689E-2</c:v>
                </c:pt>
                <c:pt idx="270">
                  <c:v>3.2202661974552876E-2</c:v>
                </c:pt>
                <c:pt idx="271">
                  <c:v>3.1672311435771407E-2</c:v>
                </c:pt>
                <c:pt idx="272">
                  <c:v>3.1149847007535043E-2</c:v>
                </c:pt>
                <c:pt idx="273">
                  <c:v>3.0635172945666169E-2</c:v>
                </c:pt>
                <c:pt idx="274">
                  <c:v>3.0128194085657565E-2</c:v>
                </c:pt>
                <c:pt idx="275">
                  <c:v>2.9628815857793016E-2</c:v>
                </c:pt>
                <c:pt idx="276">
                  <c:v>2.9136944301490865E-2</c:v>
                </c:pt>
                <c:pt idx="277">
                  <c:v>2.8652486078893005E-2</c:v>
                </c:pt>
                <c:pt idx="278">
                  <c:v>2.8175348487720474E-2</c:v>
                </c:pt>
                <c:pt idx="279">
                  <c:v>2.7705439473417037E-2</c:v>
                </c:pt>
                <c:pt idx="280">
                  <c:v>2.7242667640601279E-2</c:v>
                </c:pt>
                <c:pt idx="281">
                  <c:v>2.678694226384748E-2</c:v>
                </c:pt>
                <c:pt idx="282">
                  <c:v>2.6338173297815043E-2</c:v>
                </c:pt>
                <c:pt idx="283">
                  <c:v>2.5896271386745918E-2</c:v>
                </c:pt>
                <c:pt idx="284">
                  <c:v>2.5461147873348886E-2</c:v>
                </c:pt>
                <c:pt idx="285">
                  <c:v>2.5032714807089251E-2</c:v>
                </c:pt>
                <c:pt idx="286">
                  <c:v>2.4610884951901963E-2</c:v>
                </c:pt>
                <c:pt idx="287">
                  <c:v>2.4195571793346186E-2</c:v>
                </c:pt>
                <c:pt idx="288">
                  <c:v>2.3786689545218235E-2</c:v>
                </c:pt>
                <c:pt idx="289">
                  <c:v>2.3384153155639988E-2</c:v>
                </c:pt>
                <c:pt idx="290">
                  <c:v>2.298787831263948E-2</c:v>
                </c:pt>
                <c:pt idx="291">
                  <c:v>2.2597781449239438E-2</c:v>
                </c:pt>
                <c:pt idx="292">
                  <c:v>2.2213779748069918E-2</c:v>
                </c:pt>
                <c:pt idx="293">
                  <c:v>2.1835791145520225E-2</c:v>
                </c:pt>
                <c:pt idx="294">
                  <c:v>2.1463734335445298E-2</c:v>
                </c:pt>
                <c:pt idx="295">
                  <c:v>2.109752877244116E-2</c:v>
                </c:pt>
                <c:pt idx="296">
                  <c:v>2.0737094674703915E-2</c:v>
                </c:pt>
                <c:pt idx="297">
                  <c:v>2.0382353026486038E-2</c:v>
                </c:pt>
                <c:pt idx="298">
                  <c:v>2.0033225580164075E-2</c:v>
                </c:pt>
                <c:pt idx="299">
                  <c:v>1.968963485793053E-2</c:v>
                </c:pt>
                <c:pt idx="300">
                  <c:v>1.9351504153123457E-2</c:v>
                </c:pt>
                <c:pt idx="301">
                  <c:v>1.9018757531206104E-2</c:v>
                </c:pt>
                <c:pt idx="302">
                  <c:v>1.8691319830409194E-2</c:v>
                </c:pt>
                <c:pt idx="303">
                  <c:v>1.8369116662047727E-2</c:v>
                </c:pt>
                <c:pt idx="304">
                  <c:v>1.8052074410524321E-2</c:v>
                </c:pt>
                <c:pt idx="305">
                  <c:v>1.774012023303027E-2</c:v>
                </c:pt>
                <c:pt idx="306">
                  <c:v>1.7433182058955759E-2</c:v>
                </c:pt>
                <c:pt idx="307">
                  <c:v>1.7131188589019932E-2</c:v>
                </c:pt>
                <c:pt idx="308">
                  <c:v>1.6834069294131577E-2</c:v>
                </c:pt>
                <c:pt idx="309">
                  <c:v>1.654175441399066E-2</c:v>
                </c:pt>
                <c:pt idx="310">
                  <c:v>1.6254174955440816E-2</c:v>
                </c:pt>
                <c:pt idx="311">
                  <c:v>1.5971262690582647E-2</c:v>
                </c:pt>
                <c:pt idx="312">
                  <c:v>1.5692950154657263E-2</c:v>
                </c:pt>
                <c:pt idx="313">
                  <c:v>1.5419170643709504E-2</c:v>
                </c:pt>
                <c:pt idx="314">
                  <c:v>1.5149858212039737E-2</c:v>
                </c:pt>
                <c:pt idx="315">
                  <c:v>1.4884947669453162E-2</c:v>
                </c:pt>
                <c:pt idx="316">
                  <c:v>1.4624374578315094E-2</c:v>
                </c:pt>
                <c:pt idx="317">
                  <c:v>1.4368075250420623E-2</c:v>
                </c:pt>
                <c:pt idx="318">
                  <c:v>1.4115986743686644E-2</c:v>
                </c:pt>
                <c:pt idx="319">
                  <c:v>1.3868046858674305E-2</c:v>
                </c:pt>
                <c:pt idx="320">
                  <c:v>1.362419413494937E-2</c:v>
                </c:pt>
                <c:pt idx="321">
                  <c:v>1.3384367847288014E-2</c:v>
                </c:pt>
                <c:pt idx="322">
                  <c:v>1.314850800173527E-2</c:v>
                </c:pt>
                <c:pt idx="323">
                  <c:v>1.2916555331523168E-2</c:v>
                </c:pt>
                <c:pt idx="324">
                  <c:v>1.2688451292855391E-2</c:v>
                </c:pt>
                <c:pt idx="325">
                  <c:v>1.2464138060565056E-2</c:v>
                </c:pt>
                <c:pt idx="326">
                  <c:v>1.2243558523652078E-2</c:v>
                </c:pt>
                <c:pt idx="327">
                  <c:v>1.2026656280706378E-2</c:v>
                </c:pt>
                <c:pt idx="328">
                  <c:v>1.1813375635222972E-2</c:v>
                </c:pt>
                <c:pt idx="329">
                  <c:v>1.160366159081487E-2</c:v>
                </c:pt>
                <c:pt idx="330">
                  <c:v>1.1397459846329431E-2</c:v>
                </c:pt>
                <c:pt idx="331">
                  <c:v>1.1194716790873837E-2</c:v>
                </c:pt>
                <c:pt idx="332">
                  <c:v>1.0995379498754884E-2</c:v>
                </c:pt>
                <c:pt idx="333">
                  <c:v>1.079939572433848E-2</c:v>
                </c:pt>
                <c:pt idx="334">
                  <c:v>1.0606713896833745E-2</c:v>
                </c:pt>
                <c:pt idx="335">
                  <c:v>1.0417283115006754E-2</c:v>
                </c:pt>
                <c:pt idx="336">
                  <c:v>1.0231053141828501E-2</c:v>
                </c:pt>
                <c:pt idx="337">
                  <c:v>1.0047974399061859E-2</c:v>
                </c:pt>
                <c:pt idx="338">
                  <c:v>9.8679979617918006E-3</c:v>
                </c:pt>
                <c:pt idx="339">
                  <c:v>9.691075552903319E-3</c:v>
                </c:pt>
                <c:pt idx="340">
                  <c:v>9.51715953751117E-3</c:v>
                </c:pt>
                <c:pt idx="341">
                  <c:v>9.3462029173454336E-3</c:v>
                </c:pt>
                <c:pt idx="342">
                  <c:v>9.1781593250968279E-3</c:v>
                </c:pt>
                <c:pt idx="343">
                  <c:v>9.0129830187256101E-3</c:v>
                </c:pt>
                <c:pt idx="344">
                  <c:v>8.8506288757375286E-3</c:v>
                </c:pt>
                <c:pt idx="345">
                  <c:v>8.6910523874305558E-3</c:v>
                </c:pt>
                <c:pt idx="346">
                  <c:v>8.534209653115684E-3</c:v>
                </c:pt>
                <c:pt idx="347">
                  <c:v>8.3800573743150752E-3</c:v>
                </c:pt>
                <c:pt idx="348">
                  <c:v>8.228552848940817E-3</c:v>
                </c:pt>
                <c:pt idx="349">
                  <c:v>8.0796539654572324E-3</c:v>
                </c:pt>
                <c:pt idx="350">
                  <c:v>7.933319197029819E-3</c:v>
                </c:pt>
                <c:pt idx="351">
                  <c:v>7.7895075956635673E-3</c:v>
                </c:pt>
                <c:pt idx="352">
                  <c:v>7.6481787863334682E-3</c:v>
                </c:pt>
                <c:pt idx="353">
                  <c:v>7.5092929611098496E-3</c:v>
                </c:pt>
                <c:pt idx="354">
                  <c:v>7.3728108732810521E-3</c:v>
                </c:pt>
                <c:pt idx="355">
                  <c:v>7.2386938314759801E-3</c:v>
                </c:pt>
                <c:pt idx="356">
                  <c:v>7.1069036937887829E-3</c:v>
                </c:pt>
                <c:pt idx="357">
                  <c:v>6.9774028619080681E-3</c:v>
                </c:pt>
                <c:pt idx="358">
                  <c:v>6.8501542752527145E-3</c:v>
                </c:pt>
                <c:pt idx="359">
                  <c:v>6.725121405116493E-3</c:v>
                </c:pt>
                <c:pt idx="360">
                  <c:v>6.6022682488234416E-3</c:v>
                </c:pt>
                <c:pt idx="361">
                  <c:v>6.4815593238959565E-3</c:v>
                </c:pt>
                <c:pt idx="362">
                  <c:v>6.3629596622374832E-3</c:v>
                </c:pt>
                <c:pt idx="363">
                  <c:v>6.2464348043315739E-3</c:v>
                </c:pt>
                <c:pt idx="364">
                  <c:v>6.1319507934590005E-3</c:v>
                </c:pt>
                <c:pt idx="365">
                  <c:v>6.0194741699346622E-3</c:v>
                </c:pt>
                <c:pt idx="366">
                  <c:v>5.9089719653656675E-3</c:v>
                </c:pt>
                <c:pt idx="367">
                  <c:v>5.8004116969323375E-3</c:v>
                </c:pt>
                <c:pt idx="368">
                  <c:v>5.6937613616933596E-3</c:v>
                </c:pt>
                <c:pt idx="369">
                  <c:v>5.5889894309165767E-3</c:v>
                </c:pt>
                <c:pt idx="370">
                  <c:v>5.4860648444366852E-3</c:v>
                </c:pt>
                <c:pt idx="371">
                  <c:v>5.3849570050411187E-3</c:v>
                </c:pt>
                <c:pt idx="372">
                  <c:v>5.285635772885237E-3</c:v>
                </c:pt>
                <c:pt idx="373">
                  <c:v>5.1880714599380736E-3</c:v>
                </c:pt>
                <c:pt idx="374">
                  <c:v>5.0922348244596058E-3</c:v>
                </c:pt>
                <c:pt idx="375">
                  <c:v>4.998097065510642E-3</c:v>
                </c:pt>
                <c:pt idx="376">
                  <c:v>4.9056298174962503E-3</c:v>
                </c:pt>
                <c:pt idx="377">
                  <c:v>4.8148051447437215E-3</c:v>
                </c:pt>
                <c:pt idx="378">
                  <c:v>4.7255955361158617E-3</c:v>
                </c:pt>
                <c:pt idx="379">
                  <c:v>4.6379738996604842E-3</c:v>
                </c:pt>
                <c:pt idx="380">
                  <c:v>4.5519135572968722E-3</c:v>
                </c:pt>
                <c:pt idx="381">
                  <c:v>4.4673882395399444E-3</c:v>
                </c:pt>
                <c:pt idx="382">
                  <c:v>4.384372080262826E-3</c:v>
                </c:pt>
                <c:pt idx="383">
                  <c:v>4.3028396114984536E-3</c:v>
                </c:pt>
                <c:pt idx="384">
                  <c:v>4.2227657582808329E-3</c:v>
                </c:pt>
                <c:pt idx="385">
                  <c:v>4.1441258335265492E-3</c:v>
                </c:pt>
                <c:pt idx="386">
                  <c:v>4.066895532956992E-3</c:v>
                </c:pt>
                <c:pt idx="387">
                  <c:v>3.9910509300618733E-3</c:v>
                </c:pt>
                <c:pt idx="388">
                  <c:v>3.9165684711044224E-3</c:v>
                </c:pt>
                <c:pt idx="389">
                  <c:v>3.8434249701687403E-3</c:v>
                </c:pt>
                <c:pt idx="390">
                  <c:v>3.7715976042496753E-3</c:v>
                </c:pt>
                <c:pt idx="391">
                  <c:v>3.7010639083855531E-3</c:v>
                </c:pt>
                <c:pt idx="392">
                  <c:v>3.6318017708341882E-3</c:v>
                </c:pt>
                <c:pt idx="393">
                  <c:v>3.5637894282923269E-3</c:v>
                </c:pt>
                <c:pt idx="394">
                  <c:v>3.4970054611589193E-3</c:v>
                </c:pt>
                <c:pt idx="395">
                  <c:v>3.431428788842404E-3</c:v>
                </c:pt>
                <c:pt idx="396">
                  <c:v>3.3670386651121981E-3</c:v>
                </c:pt>
                <c:pt idx="397">
                  <c:v>3.3038146734946407E-3</c:v>
                </c:pt>
                <c:pt idx="398">
                  <c:v>3.2417367227134831E-3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0CA-477A-B74A-674787438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536736"/>
        <c:axId val="228537128"/>
      </c:scatterChart>
      <c:valAx>
        <c:axId val="228536736"/>
        <c:scaling>
          <c:orientation val="minMax"/>
          <c:max val="9"/>
          <c:min val="0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>
                    <a:solidFill>
                      <a:schemeClr val="bg1">
                        <a:lumMod val="50000"/>
                      </a:schemeClr>
                    </a:solidFill>
                  </a:rPr>
                  <a:t>Transformed 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crossAx val="228537128"/>
        <c:crosses val="autoZero"/>
        <c:crossBetween val="midCat"/>
      </c:valAx>
      <c:valAx>
        <c:axId val="228537128"/>
        <c:scaling>
          <c:orientation val="minMax"/>
          <c:max val="0.30000000000000004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dirty="0">
                    <a:solidFill>
                      <a:schemeClr val="bg1">
                        <a:lumMod val="50000"/>
                      </a:schemeClr>
                    </a:solidFill>
                  </a:rPr>
                  <a:t>Probability of occurrence in selected scenarios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0" sourceLinked="1"/>
        <c:majorTickMark val="out"/>
        <c:minorTickMark val="none"/>
        <c:tickLblPos val="nextTo"/>
        <c:crossAx val="228536736"/>
        <c:crosses val="autoZero"/>
        <c:crossBetween val="midCat"/>
      </c:valAx>
      <c:spPr>
        <a:noFill/>
        <a:ln w="25400"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Performance dist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Calculation!$B$2:$B$400</c:f>
              <c:numCache>
                <c:formatCode>0.00</c:formatCode>
                <c:ptCount val="399"/>
                <c:pt idx="0">
                  <c:v>0</c:v>
                </c:pt>
                <c:pt idx="1">
                  <c:v>2.4E-2</c:v>
                </c:pt>
                <c:pt idx="2">
                  <c:v>4.8000000000000001E-2</c:v>
                </c:pt>
                <c:pt idx="3">
                  <c:v>7.2000000000000008E-2</c:v>
                </c:pt>
                <c:pt idx="4">
                  <c:v>9.6000000000000002E-2</c:v>
                </c:pt>
                <c:pt idx="5">
                  <c:v>0.12</c:v>
                </c:pt>
                <c:pt idx="6">
                  <c:v>0.14399999999999999</c:v>
                </c:pt>
                <c:pt idx="7">
                  <c:v>0.16799999999999998</c:v>
                </c:pt>
                <c:pt idx="8">
                  <c:v>0.19199999999999998</c:v>
                </c:pt>
                <c:pt idx="9">
                  <c:v>0.21599999999999997</c:v>
                </c:pt>
                <c:pt idx="10">
                  <c:v>0.23999999999999996</c:v>
                </c:pt>
                <c:pt idx="11">
                  <c:v>0.26399999999999996</c:v>
                </c:pt>
                <c:pt idx="12">
                  <c:v>0.28799999999999998</c:v>
                </c:pt>
                <c:pt idx="13">
                  <c:v>0.312</c:v>
                </c:pt>
                <c:pt idx="14">
                  <c:v>0.33600000000000002</c:v>
                </c:pt>
                <c:pt idx="15">
                  <c:v>0.36000000000000004</c:v>
                </c:pt>
                <c:pt idx="16">
                  <c:v>0.38400000000000006</c:v>
                </c:pt>
                <c:pt idx="17">
                  <c:v>0.40800000000000008</c:v>
                </c:pt>
                <c:pt idx="18">
                  <c:v>0.43200000000000011</c:v>
                </c:pt>
                <c:pt idx="19">
                  <c:v>0.45600000000000013</c:v>
                </c:pt>
                <c:pt idx="20">
                  <c:v>0.48000000000000015</c:v>
                </c:pt>
                <c:pt idx="21">
                  <c:v>0.50400000000000011</c:v>
                </c:pt>
                <c:pt idx="22">
                  <c:v>0.52800000000000014</c:v>
                </c:pt>
                <c:pt idx="23">
                  <c:v>0.55200000000000016</c:v>
                </c:pt>
                <c:pt idx="24">
                  <c:v>0.57600000000000018</c:v>
                </c:pt>
                <c:pt idx="25">
                  <c:v>0.6000000000000002</c:v>
                </c:pt>
                <c:pt idx="26">
                  <c:v>0.62400000000000022</c:v>
                </c:pt>
                <c:pt idx="27">
                  <c:v>0.64800000000000024</c:v>
                </c:pt>
                <c:pt idx="28">
                  <c:v>0.67200000000000026</c:v>
                </c:pt>
                <c:pt idx="29">
                  <c:v>0.69600000000000029</c:v>
                </c:pt>
                <c:pt idx="30">
                  <c:v>0.72000000000000031</c:v>
                </c:pt>
                <c:pt idx="31">
                  <c:v>0.74400000000000033</c:v>
                </c:pt>
                <c:pt idx="32">
                  <c:v>0.76800000000000035</c:v>
                </c:pt>
                <c:pt idx="33">
                  <c:v>0.79200000000000037</c:v>
                </c:pt>
                <c:pt idx="34">
                  <c:v>0.81600000000000039</c:v>
                </c:pt>
                <c:pt idx="35">
                  <c:v>0.84000000000000041</c:v>
                </c:pt>
                <c:pt idx="36">
                  <c:v>0.86400000000000043</c:v>
                </c:pt>
                <c:pt idx="37">
                  <c:v>0.88800000000000046</c:v>
                </c:pt>
                <c:pt idx="38">
                  <c:v>0.91200000000000048</c:v>
                </c:pt>
                <c:pt idx="39">
                  <c:v>0.9360000000000005</c:v>
                </c:pt>
                <c:pt idx="40">
                  <c:v>0.96000000000000052</c:v>
                </c:pt>
                <c:pt idx="41">
                  <c:v>0.98400000000000054</c:v>
                </c:pt>
                <c:pt idx="42">
                  <c:v>1.0080000000000005</c:v>
                </c:pt>
                <c:pt idx="43">
                  <c:v>1.0320000000000005</c:v>
                </c:pt>
                <c:pt idx="44">
                  <c:v>1.0560000000000005</c:v>
                </c:pt>
                <c:pt idx="45">
                  <c:v>1.0800000000000005</c:v>
                </c:pt>
                <c:pt idx="46">
                  <c:v>1.1040000000000005</c:v>
                </c:pt>
                <c:pt idx="47">
                  <c:v>1.1280000000000006</c:v>
                </c:pt>
                <c:pt idx="48">
                  <c:v>1.1520000000000006</c:v>
                </c:pt>
                <c:pt idx="49">
                  <c:v>1.1760000000000006</c:v>
                </c:pt>
                <c:pt idx="50">
                  <c:v>1.2000000000000006</c:v>
                </c:pt>
                <c:pt idx="51">
                  <c:v>1.2240000000000006</c:v>
                </c:pt>
                <c:pt idx="52">
                  <c:v>1.2480000000000007</c:v>
                </c:pt>
                <c:pt idx="53">
                  <c:v>1.2720000000000007</c:v>
                </c:pt>
                <c:pt idx="54">
                  <c:v>1.2960000000000007</c:v>
                </c:pt>
                <c:pt idx="55">
                  <c:v>1.3200000000000007</c:v>
                </c:pt>
                <c:pt idx="56">
                  <c:v>1.3440000000000007</c:v>
                </c:pt>
                <c:pt idx="57">
                  <c:v>1.3680000000000008</c:v>
                </c:pt>
                <c:pt idx="58">
                  <c:v>1.3920000000000008</c:v>
                </c:pt>
                <c:pt idx="59">
                  <c:v>1.4160000000000008</c:v>
                </c:pt>
                <c:pt idx="60">
                  <c:v>1.4400000000000008</c:v>
                </c:pt>
                <c:pt idx="61">
                  <c:v>1.4640000000000009</c:v>
                </c:pt>
                <c:pt idx="62">
                  <c:v>1.4880000000000009</c:v>
                </c:pt>
                <c:pt idx="63">
                  <c:v>1.5120000000000009</c:v>
                </c:pt>
                <c:pt idx="64">
                  <c:v>1.5360000000000009</c:v>
                </c:pt>
                <c:pt idx="65">
                  <c:v>1.5600000000000009</c:v>
                </c:pt>
                <c:pt idx="66">
                  <c:v>1.584000000000001</c:v>
                </c:pt>
                <c:pt idx="67">
                  <c:v>1.608000000000001</c:v>
                </c:pt>
                <c:pt idx="68">
                  <c:v>1.632000000000001</c:v>
                </c:pt>
                <c:pt idx="69">
                  <c:v>1.656000000000001</c:v>
                </c:pt>
                <c:pt idx="70">
                  <c:v>1.680000000000001</c:v>
                </c:pt>
                <c:pt idx="71">
                  <c:v>1.7040000000000011</c:v>
                </c:pt>
                <c:pt idx="72">
                  <c:v>1.7280000000000011</c:v>
                </c:pt>
                <c:pt idx="73">
                  <c:v>1.7520000000000011</c:v>
                </c:pt>
                <c:pt idx="74">
                  <c:v>1.7760000000000011</c:v>
                </c:pt>
                <c:pt idx="75">
                  <c:v>1.8000000000000012</c:v>
                </c:pt>
                <c:pt idx="76">
                  <c:v>1.8240000000000012</c:v>
                </c:pt>
                <c:pt idx="77">
                  <c:v>1.8480000000000012</c:v>
                </c:pt>
                <c:pt idx="78">
                  <c:v>1.8720000000000012</c:v>
                </c:pt>
                <c:pt idx="79">
                  <c:v>1.8960000000000012</c:v>
                </c:pt>
                <c:pt idx="80">
                  <c:v>1.9200000000000013</c:v>
                </c:pt>
                <c:pt idx="81">
                  <c:v>1.9440000000000013</c:v>
                </c:pt>
                <c:pt idx="82">
                  <c:v>1.9680000000000013</c:v>
                </c:pt>
                <c:pt idx="83">
                  <c:v>1.9920000000000013</c:v>
                </c:pt>
                <c:pt idx="84">
                  <c:v>2.0160000000000013</c:v>
                </c:pt>
                <c:pt idx="85">
                  <c:v>2.0400000000000014</c:v>
                </c:pt>
                <c:pt idx="86">
                  <c:v>2.0640000000000014</c:v>
                </c:pt>
                <c:pt idx="87">
                  <c:v>2.0880000000000014</c:v>
                </c:pt>
                <c:pt idx="88">
                  <c:v>2.1120000000000014</c:v>
                </c:pt>
                <c:pt idx="89">
                  <c:v>2.1360000000000015</c:v>
                </c:pt>
                <c:pt idx="90">
                  <c:v>2.1600000000000015</c:v>
                </c:pt>
                <c:pt idx="91">
                  <c:v>2.1840000000000015</c:v>
                </c:pt>
                <c:pt idx="92">
                  <c:v>2.2080000000000015</c:v>
                </c:pt>
                <c:pt idx="93">
                  <c:v>2.2320000000000015</c:v>
                </c:pt>
                <c:pt idx="94">
                  <c:v>2.2560000000000016</c:v>
                </c:pt>
                <c:pt idx="95">
                  <c:v>2.2800000000000016</c:v>
                </c:pt>
                <c:pt idx="96">
                  <c:v>2.3040000000000016</c:v>
                </c:pt>
                <c:pt idx="97">
                  <c:v>2.3280000000000016</c:v>
                </c:pt>
                <c:pt idx="98">
                  <c:v>2.3520000000000016</c:v>
                </c:pt>
                <c:pt idx="99">
                  <c:v>2.3760000000000017</c:v>
                </c:pt>
                <c:pt idx="100">
                  <c:v>2.4000000000000017</c:v>
                </c:pt>
                <c:pt idx="101">
                  <c:v>2.4240000000000017</c:v>
                </c:pt>
                <c:pt idx="102">
                  <c:v>2.4480000000000017</c:v>
                </c:pt>
                <c:pt idx="103">
                  <c:v>2.4720000000000018</c:v>
                </c:pt>
                <c:pt idx="104">
                  <c:v>2.4960000000000018</c:v>
                </c:pt>
                <c:pt idx="105">
                  <c:v>2.5200000000000018</c:v>
                </c:pt>
                <c:pt idx="106">
                  <c:v>2.5440000000000018</c:v>
                </c:pt>
                <c:pt idx="107">
                  <c:v>2.5680000000000018</c:v>
                </c:pt>
                <c:pt idx="108">
                  <c:v>2.5920000000000019</c:v>
                </c:pt>
                <c:pt idx="109">
                  <c:v>2.6160000000000019</c:v>
                </c:pt>
                <c:pt idx="110">
                  <c:v>2.6400000000000019</c:v>
                </c:pt>
                <c:pt idx="111">
                  <c:v>2.6640000000000019</c:v>
                </c:pt>
                <c:pt idx="112">
                  <c:v>2.6880000000000019</c:v>
                </c:pt>
                <c:pt idx="113">
                  <c:v>2.712000000000002</c:v>
                </c:pt>
                <c:pt idx="114">
                  <c:v>2.736000000000002</c:v>
                </c:pt>
                <c:pt idx="115">
                  <c:v>2.760000000000002</c:v>
                </c:pt>
                <c:pt idx="116">
                  <c:v>2.784000000000002</c:v>
                </c:pt>
                <c:pt idx="117">
                  <c:v>2.808000000000002</c:v>
                </c:pt>
                <c:pt idx="118">
                  <c:v>2.8320000000000021</c:v>
                </c:pt>
                <c:pt idx="119">
                  <c:v>2.8560000000000021</c:v>
                </c:pt>
                <c:pt idx="120">
                  <c:v>2.8800000000000021</c:v>
                </c:pt>
                <c:pt idx="121">
                  <c:v>2.9040000000000021</c:v>
                </c:pt>
                <c:pt idx="122">
                  <c:v>2.9280000000000022</c:v>
                </c:pt>
                <c:pt idx="123">
                  <c:v>2.9520000000000022</c:v>
                </c:pt>
                <c:pt idx="124">
                  <c:v>2.9760000000000022</c:v>
                </c:pt>
                <c:pt idx="125">
                  <c:v>3.0000000000000022</c:v>
                </c:pt>
                <c:pt idx="126">
                  <c:v>3.0240000000000022</c:v>
                </c:pt>
                <c:pt idx="127">
                  <c:v>3.0480000000000023</c:v>
                </c:pt>
                <c:pt idx="128">
                  <c:v>3.0720000000000023</c:v>
                </c:pt>
                <c:pt idx="129">
                  <c:v>3.0960000000000023</c:v>
                </c:pt>
                <c:pt idx="130">
                  <c:v>3.1200000000000023</c:v>
                </c:pt>
                <c:pt idx="131">
                  <c:v>3.1440000000000023</c:v>
                </c:pt>
                <c:pt idx="132">
                  <c:v>3.1680000000000024</c:v>
                </c:pt>
                <c:pt idx="133">
                  <c:v>3.1920000000000024</c:v>
                </c:pt>
                <c:pt idx="134">
                  <c:v>3.2160000000000024</c:v>
                </c:pt>
                <c:pt idx="135">
                  <c:v>3.2400000000000024</c:v>
                </c:pt>
                <c:pt idx="136">
                  <c:v>3.2640000000000025</c:v>
                </c:pt>
                <c:pt idx="137">
                  <c:v>3.2880000000000025</c:v>
                </c:pt>
                <c:pt idx="138">
                  <c:v>3.3120000000000025</c:v>
                </c:pt>
                <c:pt idx="139">
                  <c:v>3.3360000000000025</c:v>
                </c:pt>
                <c:pt idx="140">
                  <c:v>3.3600000000000025</c:v>
                </c:pt>
                <c:pt idx="141">
                  <c:v>3.3840000000000026</c:v>
                </c:pt>
                <c:pt idx="142">
                  <c:v>3.4080000000000026</c:v>
                </c:pt>
                <c:pt idx="143">
                  <c:v>3.4320000000000026</c:v>
                </c:pt>
                <c:pt idx="144">
                  <c:v>3.4560000000000026</c:v>
                </c:pt>
                <c:pt idx="145">
                  <c:v>3.4800000000000026</c:v>
                </c:pt>
                <c:pt idx="146">
                  <c:v>3.5040000000000027</c:v>
                </c:pt>
                <c:pt idx="147">
                  <c:v>3.5280000000000027</c:v>
                </c:pt>
                <c:pt idx="148">
                  <c:v>3.5520000000000027</c:v>
                </c:pt>
                <c:pt idx="149">
                  <c:v>3.5760000000000027</c:v>
                </c:pt>
                <c:pt idx="150">
                  <c:v>3.6000000000000028</c:v>
                </c:pt>
                <c:pt idx="151">
                  <c:v>3.6240000000000028</c:v>
                </c:pt>
                <c:pt idx="152">
                  <c:v>3.6480000000000028</c:v>
                </c:pt>
                <c:pt idx="153">
                  <c:v>3.6720000000000028</c:v>
                </c:pt>
                <c:pt idx="154">
                  <c:v>3.6960000000000028</c:v>
                </c:pt>
                <c:pt idx="155">
                  <c:v>3.7200000000000029</c:v>
                </c:pt>
                <c:pt idx="156">
                  <c:v>3.7440000000000029</c:v>
                </c:pt>
                <c:pt idx="157">
                  <c:v>3.7680000000000029</c:v>
                </c:pt>
                <c:pt idx="158">
                  <c:v>3.7920000000000029</c:v>
                </c:pt>
                <c:pt idx="159">
                  <c:v>3.8160000000000029</c:v>
                </c:pt>
                <c:pt idx="160">
                  <c:v>3.840000000000003</c:v>
                </c:pt>
                <c:pt idx="161">
                  <c:v>3.864000000000003</c:v>
                </c:pt>
                <c:pt idx="162">
                  <c:v>3.888000000000003</c:v>
                </c:pt>
                <c:pt idx="163">
                  <c:v>3.912000000000003</c:v>
                </c:pt>
                <c:pt idx="164">
                  <c:v>3.9360000000000031</c:v>
                </c:pt>
                <c:pt idx="165">
                  <c:v>3.9600000000000031</c:v>
                </c:pt>
                <c:pt idx="166">
                  <c:v>3.9840000000000031</c:v>
                </c:pt>
                <c:pt idx="167">
                  <c:v>4.0080000000000027</c:v>
                </c:pt>
                <c:pt idx="168">
                  <c:v>4.0320000000000027</c:v>
                </c:pt>
                <c:pt idx="169">
                  <c:v>4.0560000000000027</c:v>
                </c:pt>
                <c:pt idx="170">
                  <c:v>4.0800000000000027</c:v>
                </c:pt>
                <c:pt idx="171">
                  <c:v>4.1040000000000028</c:v>
                </c:pt>
                <c:pt idx="172">
                  <c:v>4.1280000000000028</c:v>
                </c:pt>
                <c:pt idx="173">
                  <c:v>4.1520000000000028</c:v>
                </c:pt>
                <c:pt idx="174">
                  <c:v>4.1760000000000028</c:v>
                </c:pt>
                <c:pt idx="175">
                  <c:v>4.2000000000000028</c:v>
                </c:pt>
                <c:pt idx="176">
                  <c:v>4.2240000000000029</c:v>
                </c:pt>
                <c:pt idx="177">
                  <c:v>4.2480000000000029</c:v>
                </c:pt>
                <c:pt idx="178">
                  <c:v>4.2720000000000029</c:v>
                </c:pt>
                <c:pt idx="179">
                  <c:v>4.2960000000000029</c:v>
                </c:pt>
                <c:pt idx="180">
                  <c:v>4.3200000000000029</c:v>
                </c:pt>
                <c:pt idx="181">
                  <c:v>4.344000000000003</c:v>
                </c:pt>
                <c:pt idx="182">
                  <c:v>4.368000000000003</c:v>
                </c:pt>
                <c:pt idx="183">
                  <c:v>4.392000000000003</c:v>
                </c:pt>
                <c:pt idx="184">
                  <c:v>4.416000000000003</c:v>
                </c:pt>
                <c:pt idx="185">
                  <c:v>4.4400000000000031</c:v>
                </c:pt>
                <c:pt idx="186">
                  <c:v>4.4640000000000031</c:v>
                </c:pt>
                <c:pt idx="187">
                  <c:v>4.4880000000000031</c:v>
                </c:pt>
                <c:pt idx="188">
                  <c:v>4.5120000000000031</c:v>
                </c:pt>
                <c:pt idx="189">
                  <c:v>4.5360000000000031</c:v>
                </c:pt>
                <c:pt idx="190">
                  <c:v>4.5600000000000032</c:v>
                </c:pt>
                <c:pt idx="191">
                  <c:v>4.5840000000000032</c:v>
                </c:pt>
                <c:pt idx="192">
                  <c:v>4.6080000000000032</c:v>
                </c:pt>
                <c:pt idx="193">
                  <c:v>4.6320000000000032</c:v>
                </c:pt>
                <c:pt idx="194">
                  <c:v>4.6560000000000032</c:v>
                </c:pt>
                <c:pt idx="195">
                  <c:v>4.6800000000000033</c:v>
                </c:pt>
                <c:pt idx="196">
                  <c:v>4.7040000000000033</c:v>
                </c:pt>
                <c:pt idx="197">
                  <c:v>4.7280000000000033</c:v>
                </c:pt>
                <c:pt idx="198">
                  <c:v>4.7520000000000033</c:v>
                </c:pt>
                <c:pt idx="199">
                  <c:v>4.7760000000000034</c:v>
                </c:pt>
                <c:pt idx="200">
                  <c:v>4.8000000000000034</c:v>
                </c:pt>
                <c:pt idx="201">
                  <c:v>4.8240000000000034</c:v>
                </c:pt>
                <c:pt idx="202">
                  <c:v>4.8480000000000034</c:v>
                </c:pt>
                <c:pt idx="203">
                  <c:v>4.8720000000000034</c:v>
                </c:pt>
                <c:pt idx="204">
                  <c:v>4.8960000000000035</c:v>
                </c:pt>
                <c:pt idx="205">
                  <c:v>4.9200000000000035</c:v>
                </c:pt>
                <c:pt idx="206">
                  <c:v>4.9440000000000035</c:v>
                </c:pt>
                <c:pt idx="207">
                  <c:v>4.9680000000000035</c:v>
                </c:pt>
                <c:pt idx="208">
                  <c:v>4.9920000000000035</c:v>
                </c:pt>
                <c:pt idx="209">
                  <c:v>5.0160000000000036</c:v>
                </c:pt>
                <c:pt idx="210">
                  <c:v>5.0400000000000036</c:v>
                </c:pt>
                <c:pt idx="211">
                  <c:v>5.0640000000000036</c:v>
                </c:pt>
                <c:pt idx="212">
                  <c:v>5.0880000000000036</c:v>
                </c:pt>
                <c:pt idx="213">
                  <c:v>5.1120000000000037</c:v>
                </c:pt>
                <c:pt idx="214">
                  <c:v>5.1360000000000037</c:v>
                </c:pt>
                <c:pt idx="215">
                  <c:v>5.1600000000000037</c:v>
                </c:pt>
                <c:pt idx="216">
                  <c:v>5.1840000000000037</c:v>
                </c:pt>
                <c:pt idx="217">
                  <c:v>5.2080000000000037</c:v>
                </c:pt>
                <c:pt idx="218">
                  <c:v>5.2320000000000038</c:v>
                </c:pt>
                <c:pt idx="219">
                  <c:v>5.2560000000000038</c:v>
                </c:pt>
                <c:pt idx="220">
                  <c:v>5.2800000000000038</c:v>
                </c:pt>
                <c:pt idx="221">
                  <c:v>5.3040000000000038</c:v>
                </c:pt>
                <c:pt idx="222">
                  <c:v>5.3280000000000038</c:v>
                </c:pt>
                <c:pt idx="223">
                  <c:v>5.3520000000000039</c:v>
                </c:pt>
                <c:pt idx="224">
                  <c:v>5.3760000000000039</c:v>
                </c:pt>
                <c:pt idx="225">
                  <c:v>5.4000000000000039</c:v>
                </c:pt>
                <c:pt idx="226">
                  <c:v>5.4240000000000039</c:v>
                </c:pt>
                <c:pt idx="227">
                  <c:v>5.448000000000004</c:v>
                </c:pt>
                <c:pt idx="228">
                  <c:v>5.472000000000004</c:v>
                </c:pt>
                <c:pt idx="229">
                  <c:v>5.496000000000004</c:v>
                </c:pt>
                <c:pt idx="230">
                  <c:v>5.520000000000004</c:v>
                </c:pt>
                <c:pt idx="231">
                  <c:v>5.544000000000004</c:v>
                </c:pt>
                <c:pt idx="232">
                  <c:v>5.5680000000000041</c:v>
                </c:pt>
                <c:pt idx="233">
                  <c:v>5.5920000000000041</c:v>
                </c:pt>
                <c:pt idx="234">
                  <c:v>5.6160000000000041</c:v>
                </c:pt>
                <c:pt idx="235">
                  <c:v>5.6400000000000041</c:v>
                </c:pt>
                <c:pt idx="236">
                  <c:v>5.6640000000000041</c:v>
                </c:pt>
                <c:pt idx="237">
                  <c:v>5.6880000000000042</c:v>
                </c:pt>
                <c:pt idx="238">
                  <c:v>5.7120000000000042</c:v>
                </c:pt>
                <c:pt idx="239">
                  <c:v>5.7360000000000042</c:v>
                </c:pt>
                <c:pt idx="240">
                  <c:v>5.7600000000000042</c:v>
                </c:pt>
                <c:pt idx="241">
                  <c:v>5.7840000000000042</c:v>
                </c:pt>
                <c:pt idx="242">
                  <c:v>5.8080000000000043</c:v>
                </c:pt>
                <c:pt idx="243">
                  <c:v>5.8320000000000043</c:v>
                </c:pt>
                <c:pt idx="244">
                  <c:v>5.8560000000000043</c:v>
                </c:pt>
                <c:pt idx="245">
                  <c:v>5.8800000000000043</c:v>
                </c:pt>
                <c:pt idx="246">
                  <c:v>5.9040000000000044</c:v>
                </c:pt>
                <c:pt idx="247">
                  <c:v>5.9280000000000044</c:v>
                </c:pt>
                <c:pt idx="248">
                  <c:v>5.9520000000000044</c:v>
                </c:pt>
                <c:pt idx="249">
                  <c:v>5.9760000000000044</c:v>
                </c:pt>
                <c:pt idx="250">
                  <c:v>6.0000000000000044</c:v>
                </c:pt>
                <c:pt idx="251">
                  <c:v>6.0240000000000045</c:v>
                </c:pt>
                <c:pt idx="252">
                  <c:v>6.0480000000000045</c:v>
                </c:pt>
                <c:pt idx="253">
                  <c:v>6.0720000000000045</c:v>
                </c:pt>
                <c:pt idx="254">
                  <c:v>6.0960000000000045</c:v>
                </c:pt>
                <c:pt idx="255">
                  <c:v>6.1200000000000045</c:v>
                </c:pt>
                <c:pt idx="256">
                  <c:v>6.1440000000000046</c:v>
                </c:pt>
                <c:pt idx="257">
                  <c:v>6.1680000000000046</c:v>
                </c:pt>
                <c:pt idx="258">
                  <c:v>6.1920000000000046</c:v>
                </c:pt>
                <c:pt idx="259">
                  <c:v>6.2160000000000046</c:v>
                </c:pt>
                <c:pt idx="260">
                  <c:v>6.2400000000000047</c:v>
                </c:pt>
                <c:pt idx="261">
                  <c:v>6.2640000000000047</c:v>
                </c:pt>
                <c:pt idx="262">
                  <c:v>6.2880000000000047</c:v>
                </c:pt>
                <c:pt idx="263">
                  <c:v>6.3120000000000047</c:v>
                </c:pt>
                <c:pt idx="264">
                  <c:v>6.3360000000000047</c:v>
                </c:pt>
                <c:pt idx="265">
                  <c:v>6.3600000000000048</c:v>
                </c:pt>
                <c:pt idx="266">
                  <c:v>6.3840000000000048</c:v>
                </c:pt>
                <c:pt idx="267">
                  <c:v>6.4080000000000048</c:v>
                </c:pt>
                <c:pt idx="268">
                  <c:v>6.4320000000000048</c:v>
                </c:pt>
                <c:pt idx="269">
                  <c:v>6.4560000000000048</c:v>
                </c:pt>
                <c:pt idx="270">
                  <c:v>6.4800000000000049</c:v>
                </c:pt>
                <c:pt idx="271">
                  <c:v>6.5040000000000049</c:v>
                </c:pt>
                <c:pt idx="272">
                  <c:v>6.5280000000000049</c:v>
                </c:pt>
                <c:pt idx="273">
                  <c:v>6.5520000000000049</c:v>
                </c:pt>
                <c:pt idx="274">
                  <c:v>6.576000000000005</c:v>
                </c:pt>
                <c:pt idx="275">
                  <c:v>6.600000000000005</c:v>
                </c:pt>
                <c:pt idx="276">
                  <c:v>6.624000000000005</c:v>
                </c:pt>
                <c:pt idx="277">
                  <c:v>6.648000000000005</c:v>
                </c:pt>
                <c:pt idx="278">
                  <c:v>6.672000000000005</c:v>
                </c:pt>
                <c:pt idx="279">
                  <c:v>6.6960000000000051</c:v>
                </c:pt>
                <c:pt idx="280">
                  <c:v>6.7200000000000051</c:v>
                </c:pt>
                <c:pt idx="281">
                  <c:v>6.7440000000000051</c:v>
                </c:pt>
                <c:pt idx="282">
                  <c:v>6.7680000000000051</c:v>
                </c:pt>
                <c:pt idx="283">
                  <c:v>6.7920000000000051</c:v>
                </c:pt>
                <c:pt idx="284">
                  <c:v>6.8160000000000052</c:v>
                </c:pt>
                <c:pt idx="285">
                  <c:v>6.8400000000000052</c:v>
                </c:pt>
                <c:pt idx="286">
                  <c:v>6.8640000000000052</c:v>
                </c:pt>
                <c:pt idx="287">
                  <c:v>6.8880000000000052</c:v>
                </c:pt>
                <c:pt idx="288">
                  <c:v>6.9120000000000053</c:v>
                </c:pt>
                <c:pt idx="289">
                  <c:v>6.9360000000000053</c:v>
                </c:pt>
                <c:pt idx="290">
                  <c:v>6.9600000000000053</c:v>
                </c:pt>
                <c:pt idx="291">
                  <c:v>6.9840000000000053</c:v>
                </c:pt>
                <c:pt idx="292">
                  <c:v>7.0080000000000053</c:v>
                </c:pt>
                <c:pt idx="293">
                  <c:v>7.0320000000000054</c:v>
                </c:pt>
                <c:pt idx="294">
                  <c:v>7.0560000000000054</c:v>
                </c:pt>
                <c:pt idx="295">
                  <c:v>7.0800000000000054</c:v>
                </c:pt>
                <c:pt idx="296">
                  <c:v>7.1040000000000054</c:v>
                </c:pt>
                <c:pt idx="297">
                  <c:v>7.1280000000000054</c:v>
                </c:pt>
                <c:pt idx="298">
                  <c:v>7.1520000000000055</c:v>
                </c:pt>
                <c:pt idx="299">
                  <c:v>7.1760000000000055</c:v>
                </c:pt>
                <c:pt idx="300">
                  <c:v>7.2000000000000055</c:v>
                </c:pt>
                <c:pt idx="301">
                  <c:v>7.2240000000000055</c:v>
                </c:pt>
                <c:pt idx="302">
                  <c:v>7.2480000000000055</c:v>
                </c:pt>
                <c:pt idx="303">
                  <c:v>7.2720000000000056</c:v>
                </c:pt>
                <c:pt idx="304">
                  <c:v>7.2960000000000056</c:v>
                </c:pt>
                <c:pt idx="305">
                  <c:v>7.3200000000000056</c:v>
                </c:pt>
                <c:pt idx="306">
                  <c:v>7.3440000000000056</c:v>
                </c:pt>
                <c:pt idx="307">
                  <c:v>7.3680000000000057</c:v>
                </c:pt>
                <c:pt idx="308">
                  <c:v>7.3920000000000057</c:v>
                </c:pt>
                <c:pt idx="309">
                  <c:v>7.4160000000000057</c:v>
                </c:pt>
                <c:pt idx="310">
                  <c:v>7.4400000000000057</c:v>
                </c:pt>
                <c:pt idx="311">
                  <c:v>7.4640000000000057</c:v>
                </c:pt>
                <c:pt idx="312">
                  <c:v>7.4880000000000058</c:v>
                </c:pt>
                <c:pt idx="313">
                  <c:v>7.5120000000000058</c:v>
                </c:pt>
                <c:pt idx="314">
                  <c:v>7.5360000000000058</c:v>
                </c:pt>
                <c:pt idx="315">
                  <c:v>7.5600000000000058</c:v>
                </c:pt>
                <c:pt idx="316">
                  <c:v>7.5840000000000058</c:v>
                </c:pt>
                <c:pt idx="317">
                  <c:v>7.6080000000000059</c:v>
                </c:pt>
                <c:pt idx="318">
                  <c:v>7.6320000000000059</c:v>
                </c:pt>
                <c:pt idx="319">
                  <c:v>7.6560000000000059</c:v>
                </c:pt>
                <c:pt idx="320">
                  <c:v>7.6800000000000059</c:v>
                </c:pt>
                <c:pt idx="321">
                  <c:v>7.704000000000006</c:v>
                </c:pt>
                <c:pt idx="322">
                  <c:v>7.728000000000006</c:v>
                </c:pt>
                <c:pt idx="323">
                  <c:v>7.752000000000006</c:v>
                </c:pt>
                <c:pt idx="324">
                  <c:v>7.776000000000006</c:v>
                </c:pt>
                <c:pt idx="325">
                  <c:v>7.800000000000006</c:v>
                </c:pt>
                <c:pt idx="326">
                  <c:v>7.8240000000000061</c:v>
                </c:pt>
                <c:pt idx="327">
                  <c:v>7.8480000000000061</c:v>
                </c:pt>
                <c:pt idx="328">
                  <c:v>7.8720000000000061</c:v>
                </c:pt>
                <c:pt idx="329">
                  <c:v>7.8960000000000061</c:v>
                </c:pt>
                <c:pt idx="330">
                  <c:v>7.9200000000000061</c:v>
                </c:pt>
                <c:pt idx="331">
                  <c:v>7.9440000000000062</c:v>
                </c:pt>
                <c:pt idx="332">
                  <c:v>7.9680000000000062</c:v>
                </c:pt>
                <c:pt idx="333">
                  <c:v>7.9920000000000062</c:v>
                </c:pt>
                <c:pt idx="334">
                  <c:v>8.0160000000000053</c:v>
                </c:pt>
                <c:pt idx="335">
                  <c:v>8.0400000000000045</c:v>
                </c:pt>
                <c:pt idx="336">
                  <c:v>8.0640000000000036</c:v>
                </c:pt>
                <c:pt idx="337">
                  <c:v>8.0880000000000027</c:v>
                </c:pt>
                <c:pt idx="338">
                  <c:v>8.1120000000000019</c:v>
                </c:pt>
                <c:pt idx="339">
                  <c:v>8.136000000000001</c:v>
                </c:pt>
                <c:pt idx="340">
                  <c:v>8.16</c:v>
                </c:pt>
                <c:pt idx="341">
                  <c:v>8.1839999999999993</c:v>
                </c:pt>
                <c:pt idx="342">
                  <c:v>8.2079999999999984</c:v>
                </c:pt>
                <c:pt idx="343">
                  <c:v>8.2319999999999975</c:v>
                </c:pt>
                <c:pt idx="344">
                  <c:v>8.2559999999999967</c:v>
                </c:pt>
                <c:pt idx="345">
                  <c:v>8.2799999999999958</c:v>
                </c:pt>
                <c:pt idx="346">
                  <c:v>8.3039999999999949</c:v>
                </c:pt>
                <c:pt idx="347">
                  <c:v>8.3279999999999941</c:v>
                </c:pt>
                <c:pt idx="348">
                  <c:v>8.3519999999999932</c:v>
                </c:pt>
                <c:pt idx="349">
                  <c:v>8.3759999999999923</c:v>
                </c:pt>
                <c:pt idx="350">
                  <c:v>8.3999999999999915</c:v>
                </c:pt>
                <c:pt idx="351">
                  <c:v>8.4239999999999906</c:v>
                </c:pt>
                <c:pt idx="352">
                  <c:v>8.4479999999999897</c:v>
                </c:pt>
                <c:pt idx="353">
                  <c:v>8.4719999999999889</c:v>
                </c:pt>
                <c:pt idx="354">
                  <c:v>8.495999999999988</c:v>
                </c:pt>
                <c:pt idx="355">
                  <c:v>8.5199999999999871</c:v>
                </c:pt>
                <c:pt idx="356">
                  <c:v>8.5439999999999863</c:v>
                </c:pt>
                <c:pt idx="357">
                  <c:v>8.5679999999999854</c:v>
                </c:pt>
                <c:pt idx="358">
                  <c:v>8.5919999999999845</c:v>
                </c:pt>
                <c:pt idx="359">
                  <c:v>8.6159999999999837</c:v>
                </c:pt>
                <c:pt idx="360">
                  <c:v>8.6399999999999828</c:v>
                </c:pt>
                <c:pt idx="361">
                  <c:v>8.6639999999999819</c:v>
                </c:pt>
                <c:pt idx="362">
                  <c:v>8.6879999999999811</c:v>
                </c:pt>
                <c:pt idx="363">
                  <c:v>8.7119999999999802</c:v>
                </c:pt>
                <c:pt idx="364">
                  <c:v>8.7359999999999793</c:v>
                </c:pt>
                <c:pt idx="365">
                  <c:v>8.7599999999999785</c:v>
                </c:pt>
                <c:pt idx="366">
                  <c:v>8.7839999999999776</c:v>
                </c:pt>
                <c:pt idx="367">
                  <c:v>8.8079999999999767</c:v>
                </c:pt>
                <c:pt idx="368">
                  <c:v>8.8319999999999759</c:v>
                </c:pt>
                <c:pt idx="369">
                  <c:v>8.855999999999975</c:v>
                </c:pt>
                <c:pt idx="370">
                  <c:v>8.8799999999999741</c:v>
                </c:pt>
                <c:pt idx="371">
                  <c:v>8.9039999999999733</c:v>
                </c:pt>
                <c:pt idx="372">
                  <c:v>8.9279999999999724</c:v>
                </c:pt>
                <c:pt idx="373">
                  <c:v>8.9519999999999715</c:v>
                </c:pt>
                <c:pt idx="374">
                  <c:v>8.9759999999999707</c:v>
                </c:pt>
                <c:pt idx="375">
                  <c:v>8.9999999999999698</c:v>
                </c:pt>
                <c:pt idx="376">
                  <c:v>9.0239999999999689</c:v>
                </c:pt>
                <c:pt idx="377">
                  <c:v>9.0479999999999681</c:v>
                </c:pt>
                <c:pt idx="378">
                  <c:v>9.0719999999999672</c:v>
                </c:pt>
                <c:pt idx="379">
                  <c:v>9.0959999999999663</c:v>
                </c:pt>
                <c:pt idx="380">
                  <c:v>9.1199999999999655</c:v>
                </c:pt>
                <c:pt idx="381">
                  <c:v>9.1439999999999646</c:v>
                </c:pt>
                <c:pt idx="382">
                  <c:v>9.1679999999999637</c:v>
                </c:pt>
                <c:pt idx="383">
                  <c:v>9.1919999999999629</c:v>
                </c:pt>
                <c:pt idx="384">
                  <c:v>9.215999999999962</c:v>
                </c:pt>
                <c:pt idx="385">
                  <c:v>9.2399999999999611</c:v>
                </c:pt>
                <c:pt idx="386">
                  <c:v>9.2639999999999603</c:v>
                </c:pt>
                <c:pt idx="387">
                  <c:v>9.2879999999999594</c:v>
                </c:pt>
                <c:pt idx="388">
                  <c:v>9.3119999999999585</c:v>
                </c:pt>
                <c:pt idx="389">
                  <c:v>9.3359999999999577</c:v>
                </c:pt>
                <c:pt idx="390">
                  <c:v>9.3599999999999568</c:v>
                </c:pt>
                <c:pt idx="391">
                  <c:v>9.3839999999999559</c:v>
                </c:pt>
                <c:pt idx="392">
                  <c:v>9.4079999999999551</c:v>
                </c:pt>
                <c:pt idx="393">
                  <c:v>9.4319999999999542</c:v>
                </c:pt>
                <c:pt idx="394">
                  <c:v>9.4559999999999533</c:v>
                </c:pt>
                <c:pt idx="395">
                  <c:v>9.4799999999999525</c:v>
                </c:pt>
                <c:pt idx="396">
                  <c:v>9.5039999999999516</c:v>
                </c:pt>
                <c:pt idx="397">
                  <c:v>9.5279999999999507</c:v>
                </c:pt>
                <c:pt idx="398">
                  <c:v>9.5519999999999499</c:v>
                </c:pt>
              </c:numCache>
            </c:numRef>
          </c:xVal>
          <c:yVal>
            <c:numRef>
              <c:f>Calculation!$C$2:$C$400</c:f>
              <c:numCache>
                <c:formatCode>0.00000</c:formatCode>
                <c:ptCount val="399"/>
                <c:pt idx="0">
                  <c:v>0</c:v>
                </c:pt>
                <c:pt idx="1">
                  <c:v>2.8117028441027779E-4</c:v>
                </c:pt>
                <c:pt idx="2">
                  <c:v>1.0980101227132857E-3</c:v>
                </c:pt>
                <c:pt idx="3">
                  <c:v>2.4119360819426466E-3</c:v>
                </c:pt>
                <c:pt idx="4">
                  <c:v>4.1862021860445998E-3</c:v>
                </c:pt>
                <c:pt idx="5">
                  <c:v>6.3858271443635352E-3</c:v>
                </c:pt>
                <c:pt idx="6">
                  <c:v>8.9775241718778407E-3</c:v>
                </c:pt>
                <c:pt idx="7">
                  <c:v>1.1929633315069898E-2</c:v>
                </c:pt>
                <c:pt idx="8">
                  <c:v>1.5212056200038689E-2</c:v>
                </c:pt>
                <c:pt idx="9">
                  <c:v>1.8796193122104534E-2</c:v>
                </c:pt>
                <c:pt idx="10">
                  <c:v>2.2654882398716731E-2</c:v>
                </c:pt>
                <c:pt idx="11">
                  <c:v>2.6762341909956883E-2</c:v>
                </c:pt>
                <c:pt idx="12">
                  <c:v>3.1094112753337521E-2</c:v>
                </c:pt>
                <c:pt idx="13">
                  <c:v>3.5627004941928421E-2</c:v>
                </c:pt>
                <c:pt idx="14">
                  <c:v>4.0339045077104826E-2</c:v>
                </c:pt>
                <c:pt idx="15">
                  <c:v>4.5209425929402816E-2</c:v>
                </c:pt>
                <c:pt idx="16">
                  <c:v>5.021845786309366E-2</c:v>
                </c:pt>
                <c:pt idx="17">
                  <c:v>5.5347522042146192E-2</c:v>
                </c:pt>
                <c:pt idx="18">
                  <c:v>6.0579025357244486E-2</c:v>
                </c:pt>
                <c:pt idx="19">
                  <c:v>6.5896357015461982E-2</c:v>
                </c:pt>
                <c:pt idx="20">
                  <c:v>7.1283846736067483E-2</c:v>
                </c:pt>
                <c:pt idx="21">
                  <c:v>7.6726724497757692E-2</c:v>
                </c:pt>
                <c:pt idx="22">
                  <c:v>8.2211081784370491E-2</c:v>
                </c:pt>
                <c:pt idx="23">
                  <c:v>8.7723834277840057E-2</c:v>
                </c:pt>
                <c:pt idx="24">
                  <c:v>9.3252685948810518E-2</c:v>
                </c:pt>
                <c:pt idx="25">
                  <c:v>9.8786094496924798E-2</c:v>
                </c:pt>
                <c:pt idx="26">
                  <c:v>0.10431323809436172</c:v>
                </c:pt>
                <c:pt idx="27">
                  <c:v>0.10982398338769629</c:v>
                </c:pt>
                <c:pt idx="28">
                  <c:v>0.11530885471461835</c:v>
                </c:pt>
                <c:pt idx="29">
                  <c:v>0.12075900449345664</c:v>
                </c:pt>
                <c:pt idx="30">
                  <c:v>0.12616618474482469</c:v>
                </c:pt>
                <c:pt idx="31">
                  <c:v>0.13152271970603088</c:v>
                </c:pt>
                <c:pt idx="32">
                  <c:v>0.13682147950017981</c:v>
                </c:pt>
                <c:pt idx="33">
                  <c:v>0.14205585482313746</c:v>
                </c:pt>
                <c:pt idx="34">
                  <c:v>0.14721973261273816</c:v>
                </c:pt>
                <c:pt idx="35">
                  <c:v>0.1523074726657794</c:v>
                </c:pt>
                <c:pt idx="36">
                  <c:v>0.15731388516948178</c:v>
                </c:pt>
                <c:pt idx="37">
                  <c:v>0.16223420911518918</c:v>
                </c:pt>
                <c:pt idx="38">
                  <c:v>0.16706409156314342</c:v>
                </c:pt>
                <c:pt idx="39">
                  <c:v>0.17179956772819818</c:v>
                </c:pt>
                <c:pt idx="40">
                  <c:v>0.17643704185733169</c:v>
                </c:pt>
                <c:pt idx="41">
                  <c:v>0.18097326887078291</c:v>
                </c:pt>
                <c:pt idx="42">
                  <c:v>0.18540533673956944</c:v>
                </c:pt>
                <c:pt idx="43">
                  <c:v>0.18973064957305186</c:v>
                </c:pt>
                <c:pt idx="44">
                  <c:v>0.19394691139108269</c:v>
                </c:pt>
                <c:pt idx="45">
                  <c:v>0.19805211055612856</c:v>
                </c:pt>
                <c:pt idx="46">
                  <c:v>0.20204450484157604</c:v>
                </c:pt>
                <c:pt idx="47">
                  <c:v>0.20592260711322458</c:v>
                </c:pt>
                <c:pt idx="48">
                  <c:v>0.20968517160174285</c:v>
                </c:pt>
                <c:pt idx="49">
                  <c:v>0.21333118074461049</c:v>
                </c:pt>
                <c:pt idx="50">
                  <c:v>0.21685983257678565</c:v>
                </c:pt>
                <c:pt idx="51">
                  <c:v>0.22027052865004293</c:v>
                </c:pt>
                <c:pt idx="52">
                  <c:v>0.22356286246160001</c:v>
                </c:pt>
                <c:pt idx="53">
                  <c:v>0.22673660837330506</c:v>
                </c:pt>
                <c:pt idx="54">
                  <c:v>0.22979171100329571</c:v>
                </c:pt>
                <c:pt idx="55">
                  <c:v>0.23272827507264893</c:v>
                </c:pt>
                <c:pt idx="56">
                  <c:v>0.23554655569013888</c:v>
                </c:pt>
                <c:pt idx="57">
                  <c:v>0.23824694905879323</c:v>
                </c:pt>
                <c:pt idx="58">
                  <c:v>0.24082998358849703</c:v>
                </c:pt>
                <c:pt idx="59">
                  <c:v>0.24329631139942628</c:v>
                </c:pt>
                <c:pt idx="60">
                  <c:v>0.24564670020162391</c:v>
                </c:pt>
                <c:pt idx="61">
                  <c:v>0.24788202553652511</c:v>
                </c:pt>
                <c:pt idx="62">
                  <c:v>0.25000326336673545</c:v>
                </c:pt>
                <c:pt idx="63">
                  <c:v>0.25201148300083148</c:v>
                </c:pt>
                <c:pt idx="64">
                  <c:v>0.25390784034041491</c:v>
                </c:pt>
                <c:pt idx="65">
                  <c:v>0.25569357143709054</c:v>
                </c:pt>
                <c:pt idx="66">
                  <c:v>0.25736998634746822</c:v>
                </c:pt>
                <c:pt idx="67">
                  <c:v>0.25893846327469888</c:v>
                </c:pt>
                <c:pt idx="68">
                  <c:v>0.26040044298546366</c:v>
                </c:pt>
                <c:pt idx="69">
                  <c:v>0.26175742349171005</c:v>
                </c:pt>
                <c:pt idx="70">
                  <c:v>0.26301095498681543</c:v>
                </c:pt>
                <c:pt idx="71">
                  <c:v>0.26416263502621279</c:v>
                </c:pt>
                <c:pt idx="72">
                  <c:v>0.26521410394286782</c:v>
                </c:pt>
                <c:pt idx="73">
                  <c:v>0.26616704048833306</c:v>
                </c:pt>
                <c:pt idx="74">
                  <c:v>0.26702315769043611</c:v>
                </c:pt>
                <c:pt idx="75">
                  <c:v>0.26778419891897026</c:v>
                </c:pt>
                <c:pt idx="76">
                  <c:v>0.26845193415106894</c:v>
                </c:pt>
                <c:pt idx="77">
                  <c:v>0.26902815642823613</c:v>
                </c:pt>
                <c:pt idx="78">
                  <c:v>0.2695146784972946</c:v>
                </c:pt>
                <c:pt idx="79">
                  <c:v>0.26991332962779102</c:v>
                </c:pt>
                <c:pt idx="80">
                  <c:v>0.27022595259866145</c:v>
                </c:pt>
                <c:pt idx="81">
                  <c:v>0.27045440084722477</c:v>
                </c:pt>
                <c:pt idx="82">
                  <c:v>0.27060053577381732</c:v>
                </c:pt>
                <c:pt idx="83">
                  <c:v>0.27066622419562519</c:v>
                </c:pt>
                <c:pt idx="84">
                  <c:v>0.27065333594350832</c:v>
                </c:pt>
                <c:pt idx="85">
                  <c:v>0.27056374159582863</c:v>
                </c:pt>
                <c:pt idx="86">
                  <c:v>0.27039931034352044</c:v>
                </c:pt>
                <c:pt idx="87">
                  <c:v>0.27016190798084844</c:v>
                </c:pt>
                <c:pt idx="88">
                  <c:v>0.26985339501650346</c:v>
                </c:pt>
                <c:pt idx="89">
                  <c:v>0.26947562489988258</c:v>
                </c:pt>
                <c:pt idx="90">
                  <c:v>0.26903044235759233</c:v>
                </c:pt>
                <c:pt idx="91">
                  <c:v>0.26851968183539404</c:v>
                </c:pt>
                <c:pt idx="92">
                  <c:v>0.26794516604099466</c:v>
                </c:pt>
                <c:pt idx="93">
                  <c:v>0.26730870458324774</c:v>
                </c:pt>
                <c:pt idx="94">
                  <c:v>0.266612092703507</c:v>
                </c:pt>
                <c:pt idx="95">
                  <c:v>0.265857110095025</c:v>
                </c:pt>
                <c:pt idx="96">
                  <c:v>0.26504551980644953</c:v>
                </c:pt>
                <c:pt idx="97">
                  <c:v>0.26417906722561874</c:v>
                </c:pt>
                <c:pt idx="98">
                  <c:v>0.26325947913999737</c:v>
                </c:pt>
                <c:pt idx="99">
                  <c:v>0.26228846287024188</c:v>
                </c:pt>
                <c:pt idx="100">
                  <c:v>0.26126770547350797</c:v>
                </c:pt>
                <c:pt idx="101">
                  <c:v>0.26019887301325212</c:v>
                </c:pt>
                <c:pt idx="102">
                  <c:v>0.25908360989239898</c:v>
                </c:pt>
                <c:pt idx="103">
                  <c:v>0.25792353824686842</c:v>
                </c:pt>
                <c:pt idx="104">
                  <c:v>0.256720257396574</c:v>
                </c:pt>
                <c:pt idx="105">
                  <c:v>0.25547534335111532</c:v>
                </c:pt>
                <c:pt idx="106">
                  <c:v>0.2541903483674966</c:v>
                </c:pt>
                <c:pt idx="107">
                  <c:v>0.25286680055730909</c:v>
                </c:pt>
                <c:pt idx="108">
                  <c:v>0.25150620354091474</c:v>
                </c:pt>
                <c:pt idx="109">
                  <c:v>0.25011003614626603</c:v>
                </c:pt>
                <c:pt idx="110">
                  <c:v>0.24867975215009405</c:v>
                </c:pt>
                <c:pt idx="111">
                  <c:v>0.24721678005928305</c:v>
                </c:pt>
                <c:pt idx="112">
                  <c:v>0.24572252293034114</c:v>
                </c:pt>
                <c:pt idx="113">
                  <c:v>0.24419835822495933</c:v>
                </c:pt>
                <c:pt idx="114">
                  <c:v>0.24264563769973313</c:v>
                </c:pt>
                <c:pt idx="115">
                  <c:v>0.24106568732819947</c:v>
                </c:pt>
                <c:pt idx="116">
                  <c:v>0.2394598072534172</c:v>
                </c:pt>
                <c:pt idx="117">
                  <c:v>0.23782927176939239</c:v>
                </c:pt>
                <c:pt idx="118">
                  <c:v>0.23617532932972066</c:v>
                </c:pt>
                <c:pt idx="119">
                  <c:v>0.23449920258188581</c:v>
                </c:pt>
                <c:pt idx="120">
                  <c:v>0.23280208842571923</c:v>
                </c:pt>
                <c:pt idx="121">
                  <c:v>0.23108515809458871</c:v>
                </c:pt>
                <c:pt idx="122">
                  <c:v>0.22934955725794451</c:v>
                </c:pt>
                <c:pt idx="123">
                  <c:v>0.22759640614391019</c:v>
                </c:pt>
                <c:pt idx="124">
                  <c:v>0.22582679968066105</c:v>
                </c:pt>
                <c:pt idx="125">
                  <c:v>0.22404180765538761</c:v>
                </c:pt>
                <c:pt idx="126">
                  <c:v>0.22224247488969459</c:v>
                </c:pt>
                <c:pt idx="127">
                  <c:v>0.22042982143033421</c:v>
                </c:pt>
                <c:pt idx="128">
                  <c:v>0.21860484275422329</c:v>
                </c:pt>
                <c:pt idx="129">
                  <c:v>0.21676850998673827</c:v>
                </c:pt>
                <c:pt idx="130">
                  <c:v>0.21492177013232897</c:v>
                </c:pt>
                <c:pt idx="131">
                  <c:v>0.21306554631653288</c:v>
                </c:pt>
                <c:pt idx="132">
                  <c:v>0.21120073803851599</c:v>
                </c:pt>
                <c:pt idx="133">
                  <c:v>0.20932822143330318</c:v>
                </c:pt>
                <c:pt idx="134">
                  <c:v>0.20744884954290263</c:v>
                </c:pt>
                <c:pt idx="135">
                  <c:v>0.20556345259556319</c:v>
                </c:pt>
                <c:pt idx="136">
                  <c:v>0.20367283829244037</c:v>
                </c:pt>
                <c:pt idx="137">
                  <c:v>0.20177779210098165</c:v>
                </c:pt>
                <c:pt idx="138">
                  <c:v>0.19987907755437212</c:v>
                </c:pt>
                <c:pt idx="139">
                  <c:v>0.19797743655641636</c:v>
                </c:pt>
                <c:pt idx="140">
                  <c:v>0.19607358969126004</c:v>
                </c:pt>
                <c:pt idx="141">
                  <c:v>0.19416823653738535</c:v>
                </c:pt>
                <c:pt idx="142">
                  <c:v>0.19226205598534252</c:v>
                </c:pt>
                <c:pt idx="143">
                  <c:v>0.19035570655870546</c:v>
                </c:pt>
                <c:pt idx="144">
                  <c:v>0.18844982673776731</c:v>
                </c:pt>
                <c:pt idx="145">
                  <c:v>0.18654503528551414</c:v>
                </c:pt>
                <c:pt idx="146">
                  <c:v>0.18464193157544109</c:v>
                </c:pt>
                <c:pt idx="147">
                  <c:v>0.18274109592079707</c:v>
                </c:pt>
                <c:pt idx="148">
                  <c:v>0.18084308990486614</c:v>
                </c:pt>
                <c:pt idx="149">
                  <c:v>0.17894845671191489</c:v>
                </c:pt>
                <c:pt idx="150">
                  <c:v>0.17705772145845564</c:v>
                </c:pt>
                <c:pt idx="151">
                  <c:v>0.17517139152449401</c:v>
                </c:pt>
                <c:pt idx="152">
                  <c:v>0.17328995688444943</c:v>
                </c:pt>
                <c:pt idx="153">
                  <c:v>0.17141389043745231</c:v>
                </c:pt>
                <c:pt idx="154">
                  <c:v>0.16954364833674251</c:v>
                </c:pt>
                <c:pt idx="155">
                  <c:v>0.16767967031790576</c:v>
                </c:pt>
                <c:pt idx="156">
                  <c:v>0.16582238002570482</c:v>
                </c:pt>
                <c:pt idx="157">
                  <c:v>0.16397218533927302</c:v>
                </c:pt>
                <c:pt idx="158">
                  <c:v>0.16212947869545574</c:v>
                </c:pt>
                <c:pt idx="159">
                  <c:v>0.16029463741009639</c:v>
                </c:pt>
                <c:pt idx="160">
                  <c:v>0.15846802399707877</c:v>
                </c:pt>
                <c:pt idx="161">
                  <c:v>0.1566499864849486</c:v>
                </c:pt>
                <c:pt idx="162">
                  <c:v>0.15484085873095069</c:v>
                </c:pt>
                <c:pt idx="163">
                  <c:v>0.1530409607323272</c:v>
                </c:pt>
                <c:pt idx="164">
                  <c:v>0.15125059893473797</c:v>
                </c:pt>
                <c:pt idx="165">
                  <c:v>0.14947006653766831</c:v>
                </c:pt>
                <c:pt idx="166">
                  <c:v>0.14769964379670553</c:v>
                </c:pt>
                <c:pt idx="167">
                  <c:v>0.145939598322571</c:v>
                </c:pt>
                <c:pt idx="168">
                  <c:v>0.14419018537680597</c:v>
                </c:pt>
                <c:pt idx="169">
                  <c:v>0.14245164816401715</c:v>
                </c:pt>
                <c:pt idx="170">
                  <c:v>0.14072421812059641</c:v>
                </c:pt>
                <c:pt idx="171">
                  <c:v>0.13900811519983705</c:v>
                </c:pt>
                <c:pt idx="172">
                  <c:v>0.13730354815337756</c:v>
                </c:pt>
                <c:pt idx="173">
                  <c:v>0.13561071480890818</c:v>
                </c:pt>
                <c:pt idx="174">
                  <c:v>0.13392980234408686</c:v>
                </c:pt>
                <c:pt idx="175">
                  <c:v>0.1322609875566132</c:v>
                </c:pt>
                <c:pt idx="176">
                  <c:v>0.13060443713041808</c:v>
                </c:pt>
                <c:pt idx="177">
                  <c:v>0.12896030789793186</c:v>
                </c:pt>
                <c:pt idx="178">
                  <c:v>0.127328747098399</c:v>
                </c:pt>
                <c:pt idx="179">
                  <c:v>0.12570989263221319</c:v>
                </c:pt>
                <c:pt idx="180">
                  <c:v>0.12410387331125113</c:v>
                </c:pt>
                <c:pt idx="181">
                  <c:v>0.12251080910518965</c:v>
                </c:pt>
                <c:pt idx="182">
                  <c:v>0.12093081138379216</c:v>
                </c:pt>
                <c:pt idx="183">
                  <c:v>0.1193639831551592</c:v>
                </c:pt>
                <c:pt idx="184">
                  <c:v>0.11781041929993712</c:v>
                </c:pt>
                <c:pt idx="185">
                  <c:v>0.11627020680148704</c:v>
                </c:pt>
                <c:pt idx="186">
                  <c:v>0.11474342497201649</c:v>
                </c:pt>
                <c:pt idx="187">
                  <c:v>0.11323014567468187</c:v>
                </c:pt>
                <c:pt idx="188">
                  <c:v>0.11173043354167184</c:v>
                </c:pt>
                <c:pt idx="189">
                  <c:v>0.11024434618828516</c:v>
                </c:pt>
                <c:pt idx="190">
                  <c:v>0.10877193442301961</c:v>
                </c:pt>
                <c:pt idx="191">
                  <c:v>0.10731324245369044</c:v>
                </c:pt>
                <c:pt idx="192">
                  <c:v>0.10586830808960103</c:v>
                </c:pt>
                <c:pt idx="193">
                  <c:v>0.10443716293978833</c:v>
                </c:pt>
                <c:pt idx="194">
                  <c:v>0.10301983260737035</c:v>
                </c:pt>
                <c:pt idx="195">
                  <c:v>0.10161633688002324</c:v>
                </c:pt>
                <c:pt idx="196">
                  <c:v>0.10022668991661837</c:v>
                </c:pt>
                <c:pt idx="197">
                  <c:v>9.885090043005168E-2</c:v>
                </c:pt>
                <c:pt idx="198">
                  <c:v>9.7488971866297916E-2</c:v>
                </c:pt>
                <c:pt idx="199">
                  <c:v>9.6140902579725768E-2</c:v>
                </c:pt>
                <c:pt idx="200">
                  <c:v>9.4806686004710566E-2</c:v>
                </c:pt>
                <c:pt idx="201">
                  <c:v>9.3486310823581525E-2</c:v>
                </c:pt>
                <c:pt idx="202">
                  <c:v>9.2179761130943574E-2</c:v>
                </c:pt>
                <c:pt idx="203">
                  <c:v>9.0887016594413436E-2</c:v>
                </c:pt>
                <c:pt idx="204">
                  <c:v>8.9608052611811512E-2</c:v>
                </c:pt>
                <c:pt idx="205">
                  <c:v>8.8342840464851413E-2</c:v>
                </c:pt>
                <c:pt idx="206">
                  <c:v>8.7091347469370459E-2</c:v>
                </c:pt>
                <c:pt idx="207">
                  <c:v>8.5853537122144857E-2</c:v>
                </c:pt>
                <c:pt idx="208">
                  <c:v>8.4629369244333411E-2</c:v>
                </c:pt>
                <c:pt idx="209">
                  <c:v>8.3418800121595776E-2</c:v>
                </c:pt>
                <c:pt idx="210">
                  <c:v>8.2221782640929927E-2</c:v>
                </c:pt>
                <c:pt idx="211">
                  <c:v>8.1038266424275363E-2</c:v>
                </c:pt>
                <c:pt idx="212">
                  <c:v>7.9868197958928092E-2</c:v>
                </c:pt>
                <c:pt idx="213">
                  <c:v>7.8711520724814729E-2</c:v>
                </c:pt>
                <c:pt idx="214">
                  <c:v>7.7568175318671537E-2</c:v>
                </c:pt>
                <c:pt idx="215">
                  <c:v>7.6438099575177124E-2</c:v>
                </c:pt>
                <c:pt idx="216">
                  <c:v>7.5321228685085062E-2</c:v>
                </c:pt>
                <c:pt idx="217">
                  <c:v>7.4217495310404419E-2</c:v>
                </c:pt>
                <c:pt idx="218">
                  <c:v>7.3126829696675388E-2</c:v>
                </c:pt>
                <c:pt idx="219">
                  <c:v>7.2049159782388211E-2</c:v>
                </c:pt>
                <c:pt idx="220">
                  <c:v>7.0984411305592424E-2</c:v>
                </c:pt>
                <c:pt idx="221">
                  <c:v>6.9932507907744065E-2</c:v>
                </c:pt>
                <c:pt idx="222">
                  <c:v>6.8893371234838269E-2</c:v>
                </c:pt>
                <c:pt idx="223">
                  <c:v>6.786692103587473E-2</c:v>
                </c:pt>
                <c:pt idx="224">
                  <c:v>6.6853075258702641E-2</c:v>
                </c:pt>
                <c:pt idx="225">
                  <c:v>6.5851750143292559E-2</c:v>
                </c:pt>
                <c:pt idx="226">
                  <c:v>6.4862860312481452E-2</c:v>
                </c:pt>
                <c:pt idx="227">
                  <c:v>6.3886318860237643E-2</c:v>
                </c:pt>
                <c:pt idx="228">
                  <c:v>6.2922037437491515E-2</c:v>
                </c:pt>
                <c:pt idx="229">
                  <c:v>6.1969926335577845E-2</c:v>
                </c:pt>
                <c:pt idx="230">
                  <c:v>6.1029894567335798E-2</c:v>
                </c:pt>
                <c:pt idx="231">
                  <c:v>6.0101849945910675E-2</c:v>
                </c:pt>
                <c:pt idx="232">
                  <c:v>5.9185699161303118E-2</c:v>
                </c:pt>
                <c:pt idx="233">
                  <c:v>5.8281347854709925E-2</c:v>
                </c:pt>
                <c:pt idx="234">
                  <c:v>5.7388700690699943E-2</c:v>
                </c:pt>
                <c:pt idx="235">
                  <c:v>5.6507661427269359E-2</c:v>
                </c:pt>
                <c:pt idx="236">
                  <c:v>5.5638132983818839E-2</c:v>
                </c:pt>
                <c:pt idx="237">
                  <c:v>5.4780017507095678E-2</c:v>
                </c:pt>
                <c:pt idx="238">
                  <c:v>5.3933216435142928E-2</c:v>
                </c:pt>
                <c:pt idx="239">
                  <c:v>5.3097630559296852E-2</c:v>
                </c:pt>
                <c:pt idx="240">
                  <c:v>5.2273160084274989E-2</c:v>
                </c:pt>
                <c:pt idx="241">
                  <c:v>5.1459704686394284E-2</c:v>
                </c:pt>
                <c:pt idx="242">
                  <c:v>5.0657163569960466E-2</c:v>
                </c:pt>
                <c:pt idx="243">
                  <c:v>4.9865435521868048E-2</c:v>
                </c:pt>
                <c:pt idx="244">
                  <c:v>4.9084418964450163E-2</c:v>
                </c:pt>
                <c:pt idx="245">
                  <c:v>4.831401200661678E-2</c:v>
                </c:pt>
                <c:pt idx="246">
                  <c:v>4.7554112493320075E-2</c:v>
                </c:pt>
                <c:pt idx="247">
                  <c:v>4.6804618053383595E-2</c:v>
                </c:pt>
                <c:pt idx="248">
                  <c:v>4.6065426145733349E-2</c:v>
                </c:pt>
                <c:pt idx="249">
                  <c:v>4.5336434104066514E-2</c:v>
                </c:pt>
                <c:pt idx="250">
                  <c:v>4.4617539179994316E-2</c:v>
                </c:pt>
                <c:pt idx="251">
                  <c:v>4.3908638584694515E-2</c:v>
                </c:pt>
                <c:pt idx="252">
                  <c:v>4.3209629529107937E-2</c:v>
                </c:pt>
                <c:pt idx="253">
                  <c:v>4.2520409262714026E-2</c:v>
                </c:pt>
                <c:pt idx="254">
                  <c:v>4.1840875110919051E-2</c:v>
                </c:pt>
                <c:pt idx="255">
                  <c:v>4.1170924511089974E-2</c:v>
                </c:pt>
                <c:pt idx="256">
                  <c:v>4.0510455047267156E-2</c:v>
                </c:pt>
                <c:pt idx="257">
                  <c:v>3.9859364483587817E-2</c:v>
                </c:pt>
                <c:pt idx="258">
                  <c:v>3.9217550796452019E-2</c:v>
                </c:pt>
                <c:pt idx="259">
                  <c:v>3.8584912205462181E-2</c:v>
                </c:pt>
                <c:pt idx="260">
                  <c:v>3.796134720316699E-2</c:v>
                </c:pt>
                <c:pt idx="261">
                  <c:v>3.7346754583639202E-2</c:v>
                </c:pt>
                <c:pt idx="262">
                  <c:v>3.6741033469917701E-2</c:v>
                </c:pt>
                <c:pt idx="263">
                  <c:v>3.6144083340341686E-2</c:v>
                </c:pt>
                <c:pt idx="264">
                  <c:v>3.5555804053806518E-2</c:v>
                </c:pt>
                <c:pt idx="265">
                  <c:v>3.4976095873968494E-2</c:v>
                </c:pt>
                <c:pt idx="266">
                  <c:v>3.4404859492426186E-2</c:v>
                </c:pt>
                <c:pt idx="267">
                  <c:v>3.3841996050905161E-2</c:v>
                </c:pt>
                <c:pt idx="268">
                  <c:v>3.328740716247261E-2</c:v>
                </c:pt>
                <c:pt idx="269">
                  <c:v>3.2740994931807689E-2</c:v>
                </c:pt>
                <c:pt idx="270">
                  <c:v>3.2202661974552876E-2</c:v>
                </c:pt>
                <c:pt idx="271">
                  <c:v>3.1672311435771407E-2</c:v>
                </c:pt>
                <c:pt idx="272">
                  <c:v>3.1149847007535043E-2</c:v>
                </c:pt>
                <c:pt idx="273">
                  <c:v>3.0635172945666169E-2</c:v>
                </c:pt>
                <c:pt idx="274">
                  <c:v>3.0128194085657565E-2</c:v>
                </c:pt>
                <c:pt idx="275">
                  <c:v>2.9628815857793016E-2</c:v>
                </c:pt>
                <c:pt idx="276">
                  <c:v>2.9136944301490865E-2</c:v>
                </c:pt>
                <c:pt idx="277">
                  <c:v>2.8652486078893005E-2</c:v>
                </c:pt>
                <c:pt idx="278">
                  <c:v>2.8175348487720474E-2</c:v>
                </c:pt>
                <c:pt idx="279">
                  <c:v>2.7705439473417037E-2</c:v>
                </c:pt>
                <c:pt idx="280">
                  <c:v>2.7242667640601279E-2</c:v>
                </c:pt>
                <c:pt idx="281">
                  <c:v>2.678694226384748E-2</c:v>
                </c:pt>
                <c:pt idx="282">
                  <c:v>2.6338173297815043E-2</c:v>
                </c:pt>
                <c:pt idx="283">
                  <c:v>2.5896271386745918E-2</c:v>
                </c:pt>
                <c:pt idx="284">
                  <c:v>2.5461147873348886E-2</c:v>
                </c:pt>
                <c:pt idx="285">
                  <c:v>2.5032714807089251E-2</c:v>
                </c:pt>
                <c:pt idx="286">
                  <c:v>2.4610884951901963E-2</c:v>
                </c:pt>
                <c:pt idx="287">
                  <c:v>2.4195571793346186E-2</c:v>
                </c:pt>
                <c:pt idx="288">
                  <c:v>2.3786689545218235E-2</c:v>
                </c:pt>
                <c:pt idx="289">
                  <c:v>2.3384153155639988E-2</c:v>
                </c:pt>
                <c:pt idx="290">
                  <c:v>2.298787831263948E-2</c:v>
                </c:pt>
                <c:pt idx="291">
                  <c:v>2.2597781449239438E-2</c:v>
                </c:pt>
                <c:pt idx="292">
                  <c:v>2.2213779748069918E-2</c:v>
                </c:pt>
                <c:pt idx="293">
                  <c:v>2.1835791145520225E-2</c:v>
                </c:pt>
                <c:pt idx="294">
                  <c:v>2.1463734335445298E-2</c:v>
                </c:pt>
                <c:pt idx="295">
                  <c:v>2.109752877244116E-2</c:v>
                </c:pt>
                <c:pt idx="296">
                  <c:v>2.0737094674703915E-2</c:v>
                </c:pt>
                <c:pt idx="297">
                  <c:v>2.0382353026486038E-2</c:v>
                </c:pt>
                <c:pt idx="298">
                  <c:v>2.0033225580164075E-2</c:v>
                </c:pt>
                <c:pt idx="299">
                  <c:v>1.968963485793053E-2</c:v>
                </c:pt>
                <c:pt idx="300">
                  <c:v>1.9351504153123457E-2</c:v>
                </c:pt>
                <c:pt idx="301">
                  <c:v>1.9018757531206104E-2</c:v>
                </c:pt>
                <c:pt idx="302">
                  <c:v>1.8691319830409194E-2</c:v>
                </c:pt>
                <c:pt idx="303">
                  <c:v>1.8369116662047727E-2</c:v>
                </c:pt>
                <c:pt idx="304">
                  <c:v>1.8052074410524321E-2</c:v>
                </c:pt>
                <c:pt idx="305">
                  <c:v>1.774012023303027E-2</c:v>
                </c:pt>
                <c:pt idx="306">
                  <c:v>1.7433182058955759E-2</c:v>
                </c:pt>
                <c:pt idx="307">
                  <c:v>1.7131188589019932E-2</c:v>
                </c:pt>
                <c:pt idx="308">
                  <c:v>1.6834069294131577E-2</c:v>
                </c:pt>
                <c:pt idx="309">
                  <c:v>1.654175441399066E-2</c:v>
                </c:pt>
                <c:pt idx="310">
                  <c:v>1.6254174955440816E-2</c:v>
                </c:pt>
                <c:pt idx="311">
                  <c:v>1.5971262690582647E-2</c:v>
                </c:pt>
                <c:pt idx="312">
                  <c:v>1.5692950154657263E-2</c:v>
                </c:pt>
                <c:pt idx="313">
                  <c:v>1.5419170643709504E-2</c:v>
                </c:pt>
                <c:pt idx="314">
                  <c:v>1.5149858212039737E-2</c:v>
                </c:pt>
                <c:pt idx="315">
                  <c:v>1.4884947669453162E-2</c:v>
                </c:pt>
                <c:pt idx="316">
                  <c:v>1.4624374578315094E-2</c:v>
                </c:pt>
                <c:pt idx="317">
                  <c:v>1.4368075250420623E-2</c:v>
                </c:pt>
                <c:pt idx="318">
                  <c:v>1.4115986743686644E-2</c:v>
                </c:pt>
                <c:pt idx="319">
                  <c:v>1.3868046858674305E-2</c:v>
                </c:pt>
                <c:pt idx="320">
                  <c:v>1.362419413494937E-2</c:v>
                </c:pt>
                <c:pt idx="321">
                  <c:v>1.3384367847288014E-2</c:v>
                </c:pt>
                <c:pt idx="322">
                  <c:v>1.314850800173527E-2</c:v>
                </c:pt>
                <c:pt idx="323">
                  <c:v>1.2916555331523168E-2</c:v>
                </c:pt>
                <c:pt idx="324">
                  <c:v>1.2688451292855391E-2</c:v>
                </c:pt>
                <c:pt idx="325">
                  <c:v>1.2464138060565056E-2</c:v>
                </c:pt>
                <c:pt idx="326">
                  <c:v>1.2243558523652078E-2</c:v>
                </c:pt>
                <c:pt idx="327">
                  <c:v>1.2026656280706378E-2</c:v>
                </c:pt>
                <c:pt idx="328">
                  <c:v>1.1813375635222972E-2</c:v>
                </c:pt>
                <c:pt idx="329">
                  <c:v>1.160366159081487E-2</c:v>
                </c:pt>
                <c:pt idx="330">
                  <c:v>1.1397459846329431E-2</c:v>
                </c:pt>
                <c:pt idx="331">
                  <c:v>1.1194716790873837E-2</c:v>
                </c:pt>
                <c:pt idx="332">
                  <c:v>1.0995379498754884E-2</c:v>
                </c:pt>
                <c:pt idx="333">
                  <c:v>1.079939572433848E-2</c:v>
                </c:pt>
                <c:pt idx="334">
                  <c:v>1.0606713896833745E-2</c:v>
                </c:pt>
                <c:pt idx="335">
                  <c:v>1.0417283115006754E-2</c:v>
                </c:pt>
                <c:pt idx="336">
                  <c:v>1.0231053141828501E-2</c:v>
                </c:pt>
                <c:pt idx="337">
                  <c:v>1.0047974399061859E-2</c:v>
                </c:pt>
                <c:pt idx="338">
                  <c:v>9.8679979617918006E-3</c:v>
                </c:pt>
                <c:pt idx="339">
                  <c:v>9.691075552903319E-3</c:v>
                </c:pt>
                <c:pt idx="340">
                  <c:v>9.51715953751117E-3</c:v>
                </c:pt>
                <c:pt idx="341">
                  <c:v>9.3462029173454336E-3</c:v>
                </c:pt>
                <c:pt idx="342">
                  <c:v>9.1781593250968279E-3</c:v>
                </c:pt>
                <c:pt idx="343">
                  <c:v>9.0129830187256101E-3</c:v>
                </c:pt>
                <c:pt idx="344">
                  <c:v>8.8506288757375286E-3</c:v>
                </c:pt>
                <c:pt idx="345">
                  <c:v>8.6910523874305558E-3</c:v>
                </c:pt>
                <c:pt idx="346">
                  <c:v>8.534209653115684E-3</c:v>
                </c:pt>
                <c:pt idx="347">
                  <c:v>8.3800573743150752E-3</c:v>
                </c:pt>
                <c:pt idx="348">
                  <c:v>8.228552848940817E-3</c:v>
                </c:pt>
                <c:pt idx="349">
                  <c:v>8.0796539654572324E-3</c:v>
                </c:pt>
                <c:pt idx="350">
                  <c:v>7.933319197029819E-3</c:v>
                </c:pt>
                <c:pt idx="351">
                  <c:v>7.7895075956635673E-3</c:v>
                </c:pt>
                <c:pt idx="352">
                  <c:v>7.6481787863334682E-3</c:v>
                </c:pt>
                <c:pt idx="353">
                  <c:v>7.5092929611098496E-3</c:v>
                </c:pt>
                <c:pt idx="354">
                  <c:v>7.3728108732810521E-3</c:v>
                </c:pt>
                <c:pt idx="355">
                  <c:v>7.2386938314759801E-3</c:v>
                </c:pt>
                <c:pt idx="356">
                  <c:v>7.1069036937887829E-3</c:v>
                </c:pt>
                <c:pt idx="357">
                  <c:v>6.9774028619080681E-3</c:v>
                </c:pt>
                <c:pt idx="358">
                  <c:v>6.8501542752527145E-3</c:v>
                </c:pt>
                <c:pt idx="359">
                  <c:v>6.725121405116493E-3</c:v>
                </c:pt>
                <c:pt idx="360">
                  <c:v>6.6022682488234416E-3</c:v>
                </c:pt>
                <c:pt idx="361">
                  <c:v>6.4815593238959565E-3</c:v>
                </c:pt>
                <c:pt idx="362">
                  <c:v>6.3629596622374832E-3</c:v>
                </c:pt>
                <c:pt idx="363">
                  <c:v>6.2464348043315739E-3</c:v>
                </c:pt>
                <c:pt idx="364">
                  <c:v>6.1319507934590005E-3</c:v>
                </c:pt>
                <c:pt idx="365">
                  <c:v>6.0194741699346622E-3</c:v>
                </c:pt>
                <c:pt idx="366">
                  <c:v>5.9089719653656675E-3</c:v>
                </c:pt>
                <c:pt idx="367">
                  <c:v>5.8004116969323375E-3</c:v>
                </c:pt>
                <c:pt idx="368">
                  <c:v>5.6937613616933596E-3</c:v>
                </c:pt>
                <c:pt idx="369">
                  <c:v>5.5889894309165767E-3</c:v>
                </c:pt>
                <c:pt idx="370">
                  <c:v>5.4860648444366852E-3</c:v>
                </c:pt>
                <c:pt idx="371">
                  <c:v>5.3849570050411187E-3</c:v>
                </c:pt>
                <c:pt idx="372">
                  <c:v>5.285635772885237E-3</c:v>
                </c:pt>
                <c:pt idx="373">
                  <c:v>5.1880714599380736E-3</c:v>
                </c:pt>
                <c:pt idx="374">
                  <c:v>5.0922348244596058E-3</c:v>
                </c:pt>
                <c:pt idx="375">
                  <c:v>4.998097065510642E-3</c:v>
                </c:pt>
                <c:pt idx="376">
                  <c:v>4.9056298174962503E-3</c:v>
                </c:pt>
                <c:pt idx="377">
                  <c:v>4.8148051447437215E-3</c:v>
                </c:pt>
                <c:pt idx="378">
                  <c:v>4.7255955361158617E-3</c:v>
                </c:pt>
                <c:pt idx="379">
                  <c:v>4.6379738996604842E-3</c:v>
                </c:pt>
                <c:pt idx="380">
                  <c:v>4.5519135572968722E-3</c:v>
                </c:pt>
                <c:pt idx="381">
                  <c:v>4.4673882395399444E-3</c:v>
                </c:pt>
                <c:pt idx="382">
                  <c:v>4.384372080262826E-3</c:v>
                </c:pt>
                <c:pt idx="383">
                  <c:v>4.3028396114984536E-3</c:v>
                </c:pt>
                <c:pt idx="384">
                  <c:v>4.2227657582808329E-3</c:v>
                </c:pt>
                <c:pt idx="385">
                  <c:v>4.1441258335265492E-3</c:v>
                </c:pt>
                <c:pt idx="386">
                  <c:v>4.066895532956992E-3</c:v>
                </c:pt>
                <c:pt idx="387">
                  <c:v>3.9910509300618733E-3</c:v>
                </c:pt>
                <c:pt idx="388">
                  <c:v>3.9165684711044224E-3</c:v>
                </c:pt>
                <c:pt idx="389">
                  <c:v>3.8434249701687403E-3</c:v>
                </c:pt>
                <c:pt idx="390">
                  <c:v>3.7715976042496753E-3</c:v>
                </c:pt>
                <c:pt idx="391">
                  <c:v>3.7010639083855531E-3</c:v>
                </c:pt>
                <c:pt idx="392">
                  <c:v>3.6318017708341882E-3</c:v>
                </c:pt>
                <c:pt idx="393">
                  <c:v>3.5637894282923269E-3</c:v>
                </c:pt>
                <c:pt idx="394">
                  <c:v>3.4970054611589193E-3</c:v>
                </c:pt>
                <c:pt idx="395">
                  <c:v>3.431428788842404E-3</c:v>
                </c:pt>
                <c:pt idx="396">
                  <c:v>3.3670386651121981E-3</c:v>
                </c:pt>
                <c:pt idx="397">
                  <c:v>3.3038146734946407E-3</c:v>
                </c:pt>
                <c:pt idx="398">
                  <c:v>3.2417367227134831E-3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47D-4D62-9B6F-669517F38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537912"/>
        <c:axId val="228538304"/>
      </c:scatterChart>
      <c:valAx>
        <c:axId val="228537912"/>
        <c:scaling>
          <c:orientation val="minMax"/>
          <c:max val="9"/>
          <c:min val="0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>
                    <a:solidFill>
                      <a:schemeClr val="bg1">
                        <a:lumMod val="50000"/>
                      </a:schemeClr>
                    </a:solidFill>
                  </a:rPr>
                  <a:t>Transformed 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crossAx val="228538304"/>
        <c:crosses val="autoZero"/>
        <c:crossBetween val="midCat"/>
      </c:valAx>
      <c:valAx>
        <c:axId val="228538304"/>
        <c:scaling>
          <c:orientation val="minMax"/>
          <c:max val="0.30000000000000004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dirty="0">
                    <a:solidFill>
                      <a:schemeClr val="bg1">
                        <a:lumMod val="50000"/>
                      </a:schemeClr>
                    </a:solidFill>
                  </a:rPr>
                  <a:t>Probability of occurrence in selected scenarios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0" sourceLinked="1"/>
        <c:majorTickMark val="out"/>
        <c:minorTickMark val="none"/>
        <c:tickLblPos val="nextTo"/>
        <c:crossAx val="228537912"/>
        <c:crosses val="autoZero"/>
        <c:crossBetween val="midCat"/>
      </c:valAx>
      <c:spPr>
        <a:noFill/>
        <a:ln w="25400"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Performance dist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Calculation!$B$2:$B$400</c:f>
              <c:numCache>
                <c:formatCode>0.00</c:formatCode>
                <c:ptCount val="399"/>
                <c:pt idx="0">
                  <c:v>0</c:v>
                </c:pt>
                <c:pt idx="1">
                  <c:v>2.4E-2</c:v>
                </c:pt>
                <c:pt idx="2">
                  <c:v>4.8000000000000001E-2</c:v>
                </c:pt>
                <c:pt idx="3">
                  <c:v>7.2000000000000008E-2</c:v>
                </c:pt>
                <c:pt idx="4">
                  <c:v>9.6000000000000002E-2</c:v>
                </c:pt>
                <c:pt idx="5">
                  <c:v>0.12</c:v>
                </c:pt>
                <c:pt idx="6">
                  <c:v>0.14399999999999999</c:v>
                </c:pt>
                <c:pt idx="7">
                  <c:v>0.16799999999999998</c:v>
                </c:pt>
                <c:pt idx="8">
                  <c:v>0.19199999999999998</c:v>
                </c:pt>
                <c:pt idx="9">
                  <c:v>0.21599999999999997</c:v>
                </c:pt>
                <c:pt idx="10">
                  <c:v>0.23999999999999996</c:v>
                </c:pt>
                <c:pt idx="11">
                  <c:v>0.26399999999999996</c:v>
                </c:pt>
                <c:pt idx="12">
                  <c:v>0.28799999999999998</c:v>
                </c:pt>
                <c:pt idx="13">
                  <c:v>0.312</c:v>
                </c:pt>
                <c:pt idx="14">
                  <c:v>0.33600000000000002</c:v>
                </c:pt>
                <c:pt idx="15">
                  <c:v>0.36000000000000004</c:v>
                </c:pt>
                <c:pt idx="16">
                  <c:v>0.38400000000000006</c:v>
                </c:pt>
                <c:pt idx="17">
                  <c:v>0.40800000000000008</c:v>
                </c:pt>
                <c:pt idx="18">
                  <c:v>0.43200000000000011</c:v>
                </c:pt>
                <c:pt idx="19">
                  <c:v>0.45600000000000013</c:v>
                </c:pt>
                <c:pt idx="20">
                  <c:v>0.48000000000000015</c:v>
                </c:pt>
                <c:pt idx="21">
                  <c:v>0.50400000000000011</c:v>
                </c:pt>
                <c:pt idx="22">
                  <c:v>0.52800000000000014</c:v>
                </c:pt>
                <c:pt idx="23">
                  <c:v>0.55200000000000016</c:v>
                </c:pt>
                <c:pt idx="24">
                  <c:v>0.57600000000000018</c:v>
                </c:pt>
                <c:pt idx="25">
                  <c:v>0.6000000000000002</c:v>
                </c:pt>
                <c:pt idx="26">
                  <c:v>0.62400000000000022</c:v>
                </c:pt>
                <c:pt idx="27">
                  <c:v>0.64800000000000024</c:v>
                </c:pt>
                <c:pt idx="28">
                  <c:v>0.67200000000000026</c:v>
                </c:pt>
                <c:pt idx="29">
                  <c:v>0.69600000000000029</c:v>
                </c:pt>
                <c:pt idx="30">
                  <c:v>0.72000000000000031</c:v>
                </c:pt>
                <c:pt idx="31">
                  <c:v>0.74400000000000033</c:v>
                </c:pt>
                <c:pt idx="32">
                  <c:v>0.76800000000000035</c:v>
                </c:pt>
                <c:pt idx="33">
                  <c:v>0.79200000000000037</c:v>
                </c:pt>
                <c:pt idx="34">
                  <c:v>0.81600000000000039</c:v>
                </c:pt>
                <c:pt idx="35">
                  <c:v>0.84000000000000041</c:v>
                </c:pt>
                <c:pt idx="36">
                  <c:v>0.86400000000000043</c:v>
                </c:pt>
                <c:pt idx="37">
                  <c:v>0.88800000000000046</c:v>
                </c:pt>
                <c:pt idx="38">
                  <c:v>0.91200000000000048</c:v>
                </c:pt>
                <c:pt idx="39">
                  <c:v>0.9360000000000005</c:v>
                </c:pt>
                <c:pt idx="40">
                  <c:v>0.96000000000000052</c:v>
                </c:pt>
                <c:pt idx="41">
                  <c:v>0.98400000000000054</c:v>
                </c:pt>
                <c:pt idx="42">
                  <c:v>1.0080000000000005</c:v>
                </c:pt>
                <c:pt idx="43">
                  <c:v>1.0320000000000005</c:v>
                </c:pt>
                <c:pt idx="44">
                  <c:v>1.0560000000000005</c:v>
                </c:pt>
                <c:pt idx="45">
                  <c:v>1.0800000000000005</c:v>
                </c:pt>
                <c:pt idx="46">
                  <c:v>1.1040000000000005</c:v>
                </c:pt>
                <c:pt idx="47">
                  <c:v>1.1280000000000006</c:v>
                </c:pt>
                <c:pt idx="48">
                  <c:v>1.1520000000000006</c:v>
                </c:pt>
                <c:pt idx="49">
                  <c:v>1.1760000000000006</c:v>
                </c:pt>
                <c:pt idx="50">
                  <c:v>1.2000000000000006</c:v>
                </c:pt>
                <c:pt idx="51">
                  <c:v>1.2240000000000006</c:v>
                </c:pt>
                <c:pt idx="52">
                  <c:v>1.2480000000000007</c:v>
                </c:pt>
                <c:pt idx="53">
                  <c:v>1.2720000000000007</c:v>
                </c:pt>
                <c:pt idx="54">
                  <c:v>1.2960000000000007</c:v>
                </c:pt>
                <c:pt idx="55">
                  <c:v>1.3200000000000007</c:v>
                </c:pt>
                <c:pt idx="56">
                  <c:v>1.3440000000000007</c:v>
                </c:pt>
                <c:pt idx="57">
                  <c:v>1.3680000000000008</c:v>
                </c:pt>
                <c:pt idx="58">
                  <c:v>1.3920000000000008</c:v>
                </c:pt>
                <c:pt idx="59">
                  <c:v>1.4160000000000008</c:v>
                </c:pt>
                <c:pt idx="60">
                  <c:v>1.4400000000000008</c:v>
                </c:pt>
                <c:pt idx="61">
                  <c:v>1.4640000000000009</c:v>
                </c:pt>
                <c:pt idx="62">
                  <c:v>1.4880000000000009</c:v>
                </c:pt>
                <c:pt idx="63">
                  <c:v>1.5120000000000009</c:v>
                </c:pt>
                <c:pt idx="64">
                  <c:v>1.5360000000000009</c:v>
                </c:pt>
                <c:pt idx="65">
                  <c:v>1.5600000000000009</c:v>
                </c:pt>
                <c:pt idx="66">
                  <c:v>1.584000000000001</c:v>
                </c:pt>
                <c:pt idx="67">
                  <c:v>1.608000000000001</c:v>
                </c:pt>
                <c:pt idx="68">
                  <c:v>1.632000000000001</c:v>
                </c:pt>
                <c:pt idx="69">
                  <c:v>1.656000000000001</c:v>
                </c:pt>
                <c:pt idx="70">
                  <c:v>1.680000000000001</c:v>
                </c:pt>
                <c:pt idx="71">
                  <c:v>1.7040000000000011</c:v>
                </c:pt>
                <c:pt idx="72">
                  <c:v>1.7280000000000011</c:v>
                </c:pt>
                <c:pt idx="73">
                  <c:v>1.7520000000000011</c:v>
                </c:pt>
                <c:pt idx="74">
                  <c:v>1.7760000000000011</c:v>
                </c:pt>
                <c:pt idx="75">
                  <c:v>1.8000000000000012</c:v>
                </c:pt>
                <c:pt idx="76">
                  <c:v>1.8240000000000012</c:v>
                </c:pt>
                <c:pt idx="77">
                  <c:v>1.8480000000000012</c:v>
                </c:pt>
                <c:pt idx="78">
                  <c:v>1.8720000000000012</c:v>
                </c:pt>
                <c:pt idx="79">
                  <c:v>1.8960000000000012</c:v>
                </c:pt>
                <c:pt idx="80">
                  <c:v>1.9200000000000013</c:v>
                </c:pt>
                <c:pt idx="81">
                  <c:v>1.9440000000000013</c:v>
                </c:pt>
                <c:pt idx="82">
                  <c:v>1.9680000000000013</c:v>
                </c:pt>
                <c:pt idx="83">
                  <c:v>1.9920000000000013</c:v>
                </c:pt>
                <c:pt idx="84">
                  <c:v>2.0160000000000013</c:v>
                </c:pt>
                <c:pt idx="85">
                  <c:v>2.0400000000000014</c:v>
                </c:pt>
                <c:pt idx="86">
                  <c:v>2.0640000000000014</c:v>
                </c:pt>
                <c:pt idx="87">
                  <c:v>2.0880000000000014</c:v>
                </c:pt>
                <c:pt idx="88">
                  <c:v>2.1120000000000014</c:v>
                </c:pt>
                <c:pt idx="89">
                  <c:v>2.1360000000000015</c:v>
                </c:pt>
                <c:pt idx="90">
                  <c:v>2.1600000000000015</c:v>
                </c:pt>
                <c:pt idx="91">
                  <c:v>2.1840000000000015</c:v>
                </c:pt>
                <c:pt idx="92">
                  <c:v>2.2080000000000015</c:v>
                </c:pt>
                <c:pt idx="93">
                  <c:v>2.2320000000000015</c:v>
                </c:pt>
                <c:pt idx="94">
                  <c:v>2.2560000000000016</c:v>
                </c:pt>
                <c:pt idx="95">
                  <c:v>2.2800000000000016</c:v>
                </c:pt>
                <c:pt idx="96">
                  <c:v>2.3040000000000016</c:v>
                </c:pt>
                <c:pt idx="97">
                  <c:v>2.3280000000000016</c:v>
                </c:pt>
                <c:pt idx="98">
                  <c:v>2.3520000000000016</c:v>
                </c:pt>
                <c:pt idx="99">
                  <c:v>2.3760000000000017</c:v>
                </c:pt>
                <c:pt idx="100">
                  <c:v>2.4000000000000017</c:v>
                </c:pt>
                <c:pt idx="101">
                  <c:v>2.4240000000000017</c:v>
                </c:pt>
                <c:pt idx="102">
                  <c:v>2.4480000000000017</c:v>
                </c:pt>
                <c:pt idx="103">
                  <c:v>2.4720000000000018</c:v>
                </c:pt>
                <c:pt idx="104">
                  <c:v>2.4960000000000018</c:v>
                </c:pt>
                <c:pt idx="105">
                  <c:v>2.5200000000000018</c:v>
                </c:pt>
                <c:pt idx="106">
                  <c:v>2.5440000000000018</c:v>
                </c:pt>
                <c:pt idx="107">
                  <c:v>2.5680000000000018</c:v>
                </c:pt>
                <c:pt idx="108">
                  <c:v>2.5920000000000019</c:v>
                </c:pt>
                <c:pt idx="109">
                  <c:v>2.6160000000000019</c:v>
                </c:pt>
                <c:pt idx="110">
                  <c:v>2.6400000000000019</c:v>
                </c:pt>
                <c:pt idx="111">
                  <c:v>2.6640000000000019</c:v>
                </c:pt>
                <c:pt idx="112">
                  <c:v>2.6880000000000019</c:v>
                </c:pt>
                <c:pt idx="113">
                  <c:v>2.712000000000002</c:v>
                </c:pt>
                <c:pt idx="114">
                  <c:v>2.736000000000002</c:v>
                </c:pt>
                <c:pt idx="115">
                  <c:v>2.760000000000002</c:v>
                </c:pt>
                <c:pt idx="116">
                  <c:v>2.784000000000002</c:v>
                </c:pt>
                <c:pt idx="117">
                  <c:v>2.808000000000002</c:v>
                </c:pt>
                <c:pt idx="118">
                  <c:v>2.8320000000000021</c:v>
                </c:pt>
                <c:pt idx="119">
                  <c:v>2.8560000000000021</c:v>
                </c:pt>
                <c:pt idx="120">
                  <c:v>2.8800000000000021</c:v>
                </c:pt>
                <c:pt idx="121">
                  <c:v>2.9040000000000021</c:v>
                </c:pt>
                <c:pt idx="122">
                  <c:v>2.9280000000000022</c:v>
                </c:pt>
                <c:pt idx="123">
                  <c:v>2.9520000000000022</c:v>
                </c:pt>
                <c:pt idx="124">
                  <c:v>2.9760000000000022</c:v>
                </c:pt>
                <c:pt idx="125">
                  <c:v>3.0000000000000022</c:v>
                </c:pt>
                <c:pt idx="126">
                  <c:v>3.0240000000000022</c:v>
                </c:pt>
                <c:pt idx="127">
                  <c:v>3.0480000000000023</c:v>
                </c:pt>
                <c:pt idx="128">
                  <c:v>3.0720000000000023</c:v>
                </c:pt>
                <c:pt idx="129">
                  <c:v>3.0960000000000023</c:v>
                </c:pt>
                <c:pt idx="130">
                  <c:v>3.1200000000000023</c:v>
                </c:pt>
                <c:pt idx="131">
                  <c:v>3.1440000000000023</c:v>
                </c:pt>
                <c:pt idx="132">
                  <c:v>3.1680000000000024</c:v>
                </c:pt>
                <c:pt idx="133">
                  <c:v>3.1920000000000024</c:v>
                </c:pt>
                <c:pt idx="134">
                  <c:v>3.2160000000000024</c:v>
                </c:pt>
                <c:pt idx="135">
                  <c:v>3.2400000000000024</c:v>
                </c:pt>
                <c:pt idx="136">
                  <c:v>3.2640000000000025</c:v>
                </c:pt>
                <c:pt idx="137">
                  <c:v>3.2880000000000025</c:v>
                </c:pt>
                <c:pt idx="138">
                  <c:v>3.3120000000000025</c:v>
                </c:pt>
                <c:pt idx="139">
                  <c:v>3.3360000000000025</c:v>
                </c:pt>
                <c:pt idx="140">
                  <c:v>3.3600000000000025</c:v>
                </c:pt>
                <c:pt idx="141">
                  <c:v>3.3840000000000026</c:v>
                </c:pt>
                <c:pt idx="142">
                  <c:v>3.4080000000000026</c:v>
                </c:pt>
                <c:pt idx="143">
                  <c:v>3.4320000000000026</c:v>
                </c:pt>
                <c:pt idx="144">
                  <c:v>3.4560000000000026</c:v>
                </c:pt>
                <c:pt idx="145">
                  <c:v>3.4800000000000026</c:v>
                </c:pt>
                <c:pt idx="146">
                  <c:v>3.5040000000000027</c:v>
                </c:pt>
                <c:pt idx="147">
                  <c:v>3.5280000000000027</c:v>
                </c:pt>
                <c:pt idx="148">
                  <c:v>3.5520000000000027</c:v>
                </c:pt>
                <c:pt idx="149">
                  <c:v>3.5760000000000027</c:v>
                </c:pt>
                <c:pt idx="150">
                  <c:v>3.6000000000000028</c:v>
                </c:pt>
                <c:pt idx="151">
                  <c:v>3.6240000000000028</c:v>
                </c:pt>
                <c:pt idx="152">
                  <c:v>3.6480000000000028</c:v>
                </c:pt>
                <c:pt idx="153">
                  <c:v>3.6720000000000028</c:v>
                </c:pt>
                <c:pt idx="154">
                  <c:v>3.6960000000000028</c:v>
                </c:pt>
                <c:pt idx="155">
                  <c:v>3.7200000000000029</c:v>
                </c:pt>
                <c:pt idx="156">
                  <c:v>3.7440000000000029</c:v>
                </c:pt>
                <c:pt idx="157">
                  <c:v>3.7680000000000029</c:v>
                </c:pt>
                <c:pt idx="158">
                  <c:v>3.7920000000000029</c:v>
                </c:pt>
                <c:pt idx="159">
                  <c:v>3.8160000000000029</c:v>
                </c:pt>
                <c:pt idx="160">
                  <c:v>3.840000000000003</c:v>
                </c:pt>
                <c:pt idx="161">
                  <c:v>3.864000000000003</c:v>
                </c:pt>
                <c:pt idx="162">
                  <c:v>3.888000000000003</c:v>
                </c:pt>
                <c:pt idx="163">
                  <c:v>3.912000000000003</c:v>
                </c:pt>
                <c:pt idx="164">
                  <c:v>3.9360000000000031</c:v>
                </c:pt>
                <c:pt idx="165">
                  <c:v>3.9600000000000031</c:v>
                </c:pt>
                <c:pt idx="166">
                  <c:v>3.9840000000000031</c:v>
                </c:pt>
                <c:pt idx="167">
                  <c:v>4.0080000000000027</c:v>
                </c:pt>
                <c:pt idx="168">
                  <c:v>4.0320000000000027</c:v>
                </c:pt>
                <c:pt idx="169">
                  <c:v>4.0560000000000027</c:v>
                </c:pt>
                <c:pt idx="170">
                  <c:v>4.0800000000000027</c:v>
                </c:pt>
                <c:pt idx="171">
                  <c:v>4.1040000000000028</c:v>
                </c:pt>
                <c:pt idx="172">
                  <c:v>4.1280000000000028</c:v>
                </c:pt>
                <c:pt idx="173">
                  <c:v>4.1520000000000028</c:v>
                </c:pt>
                <c:pt idx="174">
                  <c:v>4.1760000000000028</c:v>
                </c:pt>
                <c:pt idx="175">
                  <c:v>4.2000000000000028</c:v>
                </c:pt>
                <c:pt idx="176">
                  <c:v>4.2240000000000029</c:v>
                </c:pt>
                <c:pt idx="177">
                  <c:v>4.2480000000000029</c:v>
                </c:pt>
                <c:pt idx="178">
                  <c:v>4.2720000000000029</c:v>
                </c:pt>
                <c:pt idx="179">
                  <c:v>4.2960000000000029</c:v>
                </c:pt>
                <c:pt idx="180">
                  <c:v>4.3200000000000029</c:v>
                </c:pt>
                <c:pt idx="181">
                  <c:v>4.344000000000003</c:v>
                </c:pt>
                <c:pt idx="182">
                  <c:v>4.368000000000003</c:v>
                </c:pt>
                <c:pt idx="183">
                  <c:v>4.392000000000003</c:v>
                </c:pt>
                <c:pt idx="184">
                  <c:v>4.416000000000003</c:v>
                </c:pt>
                <c:pt idx="185">
                  <c:v>4.4400000000000031</c:v>
                </c:pt>
                <c:pt idx="186">
                  <c:v>4.4640000000000031</c:v>
                </c:pt>
                <c:pt idx="187">
                  <c:v>4.4880000000000031</c:v>
                </c:pt>
                <c:pt idx="188">
                  <c:v>4.5120000000000031</c:v>
                </c:pt>
                <c:pt idx="189">
                  <c:v>4.5360000000000031</c:v>
                </c:pt>
                <c:pt idx="190">
                  <c:v>4.5600000000000032</c:v>
                </c:pt>
                <c:pt idx="191">
                  <c:v>4.5840000000000032</c:v>
                </c:pt>
                <c:pt idx="192">
                  <c:v>4.6080000000000032</c:v>
                </c:pt>
                <c:pt idx="193">
                  <c:v>4.6320000000000032</c:v>
                </c:pt>
                <c:pt idx="194">
                  <c:v>4.6560000000000032</c:v>
                </c:pt>
                <c:pt idx="195">
                  <c:v>4.6800000000000033</c:v>
                </c:pt>
                <c:pt idx="196">
                  <c:v>4.7040000000000033</c:v>
                </c:pt>
                <c:pt idx="197">
                  <c:v>4.7280000000000033</c:v>
                </c:pt>
                <c:pt idx="198">
                  <c:v>4.7520000000000033</c:v>
                </c:pt>
                <c:pt idx="199">
                  <c:v>4.7760000000000034</c:v>
                </c:pt>
                <c:pt idx="200">
                  <c:v>4.8000000000000034</c:v>
                </c:pt>
                <c:pt idx="201">
                  <c:v>4.8240000000000034</c:v>
                </c:pt>
                <c:pt idx="202">
                  <c:v>4.8480000000000034</c:v>
                </c:pt>
                <c:pt idx="203">
                  <c:v>4.8720000000000034</c:v>
                </c:pt>
                <c:pt idx="204">
                  <c:v>4.8960000000000035</c:v>
                </c:pt>
                <c:pt idx="205">
                  <c:v>4.9200000000000035</c:v>
                </c:pt>
                <c:pt idx="206">
                  <c:v>4.9440000000000035</c:v>
                </c:pt>
                <c:pt idx="207">
                  <c:v>4.9680000000000035</c:v>
                </c:pt>
                <c:pt idx="208">
                  <c:v>4.9920000000000035</c:v>
                </c:pt>
                <c:pt idx="209">
                  <c:v>5.0160000000000036</c:v>
                </c:pt>
                <c:pt idx="210">
                  <c:v>5.0400000000000036</c:v>
                </c:pt>
                <c:pt idx="211">
                  <c:v>5.0640000000000036</c:v>
                </c:pt>
                <c:pt idx="212">
                  <c:v>5.0880000000000036</c:v>
                </c:pt>
                <c:pt idx="213">
                  <c:v>5.1120000000000037</c:v>
                </c:pt>
                <c:pt idx="214">
                  <c:v>5.1360000000000037</c:v>
                </c:pt>
                <c:pt idx="215">
                  <c:v>5.1600000000000037</c:v>
                </c:pt>
                <c:pt idx="216">
                  <c:v>5.1840000000000037</c:v>
                </c:pt>
                <c:pt idx="217">
                  <c:v>5.2080000000000037</c:v>
                </c:pt>
                <c:pt idx="218">
                  <c:v>5.2320000000000038</c:v>
                </c:pt>
                <c:pt idx="219">
                  <c:v>5.2560000000000038</c:v>
                </c:pt>
                <c:pt idx="220">
                  <c:v>5.2800000000000038</c:v>
                </c:pt>
                <c:pt idx="221">
                  <c:v>5.3040000000000038</c:v>
                </c:pt>
                <c:pt idx="222">
                  <c:v>5.3280000000000038</c:v>
                </c:pt>
                <c:pt idx="223">
                  <c:v>5.3520000000000039</c:v>
                </c:pt>
                <c:pt idx="224">
                  <c:v>5.3760000000000039</c:v>
                </c:pt>
                <c:pt idx="225">
                  <c:v>5.4000000000000039</c:v>
                </c:pt>
                <c:pt idx="226">
                  <c:v>5.4240000000000039</c:v>
                </c:pt>
                <c:pt idx="227">
                  <c:v>5.448000000000004</c:v>
                </c:pt>
                <c:pt idx="228">
                  <c:v>5.472000000000004</c:v>
                </c:pt>
                <c:pt idx="229">
                  <c:v>5.496000000000004</c:v>
                </c:pt>
                <c:pt idx="230">
                  <c:v>5.520000000000004</c:v>
                </c:pt>
                <c:pt idx="231">
                  <c:v>5.544000000000004</c:v>
                </c:pt>
                <c:pt idx="232">
                  <c:v>5.5680000000000041</c:v>
                </c:pt>
                <c:pt idx="233">
                  <c:v>5.5920000000000041</c:v>
                </c:pt>
                <c:pt idx="234">
                  <c:v>5.6160000000000041</c:v>
                </c:pt>
                <c:pt idx="235">
                  <c:v>5.6400000000000041</c:v>
                </c:pt>
                <c:pt idx="236">
                  <c:v>5.6640000000000041</c:v>
                </c:pt>
                <c:pt idx="237">
                  <c:v>5.6880000000000042</c:v>
                </c:pt>
                <c:pt idx="238">
                  <c:v>5.7120000000000042</c:v>
                </c:pt>
                <c:pt idx="239">
                  <c:v>5.7360000000000042</c:v>
                </c:pt>
                <c:pt idx="240">
                  <c:v>5.7600000000000042</c:v>
                </c:pt>
                <c:pt idx="241">
                  <c:v>5.7840000000000042</c:v>
                </c:pt>
                <c:pt idx="242">
                  <c:v>5.8080000000000043</c:v>
                </c:pt>
                <c:pt idx="243">
                  <c:v>5.8320000000000043</c:v>
                </c:pt>
                <c:pt idx="244">
                  <c:v>5.8560000000000043</c:v>
                </c:pt>
                <c:pt idx="245">
                  <c:v>5.8800000000000043</c:v>
                </c:pt>
                <c:pt idx="246">
                  <c:v>5.9040000000000044</c:v>
                </c:pt>
                <c:pt idx="247">
                  <c:v>5.9280000000000044</c:v>
                </c:pt>
                <c:pt idx="248">
                  <c:v>5.9520000000000044</c:v>
                </c:pt>
                <c:pt idx="249">
                  <c:v>5.9760000000000044</c:v>
                </c:pt>
                <c:pt idx="250">
                  <c:v>6.0000000000000044</c:v>
                </c:pt>
                <c:pt idx="251">
                  <c:v>6.0240000000000045</c:v>
                </c:pt>
                <c:pt idx="252">
                  <c:v>6.0480000000000045</c:v>
                </c:pt>
                <c:pt idx="253">
                  <c:v>6.0720000000000045</c:v>
                </c:pt>
                <c:pt idx="254">
                  <c:v>6.0960000000000045</c:v>
                </c:pt>
                <c:pt idx="255">
                  <c:v>6.1200000000000045</c:v>
                </c:pt>
                <c:pt idx="256">
                  <c:v>6.1440000000000046</c:v>
                </c:pt>
                <c:pt idx="257">
                  <c:v>6.1680000000000046</c:v>
                </c:pt>
                <c:pt idx="258">
                  <c:v>6.1920000000000046</c:v>
                </c:pt>
                <c:pt idx="259">
                  <c:v>6.2160000000000046</c:v>
                </c:pt>
                <c:pt idx="260">
                  <c:v>6.2400000000000047</c:v>
                </c:pt>
                <c:pt idx="261">
                  <c:v>6.2640000000000047</c:v>
                </c:pt>
                <c:pt idx="262">
                  <c:v>6.2880000000000047</c:v>
                </c:pt>
                <c:pt idx="263">
                  <c:v>6.3120000000000047</c:v>
                </c:pt>
                <c:pt idx="264">
                  <c:v>6.3360000000000047</c:v>
                </c:pt>
                <c:pt idx="265">
                  <c:v>6.3600000000000048</c:v>
                </c:pt>
                <c:pt idx="266">
                  <c:v>6.3840000000000048</c:v>
                </c:pt>
                <c:pt idx="267">
                  <c:v>6.4080000000000048</c:v>
                </c:pt>
                <c:pt idx="268">
                  <c:v>6.4320000000000048</c:v>
                </c:pt>
                <c:pt idx="269">
                  <c:v>6.4560000000000048</c:v>
                </c:pt>
                <c:pt idx="270">
                  <c:v>6.4800000000000049</c:v>
                </c:pt>
                <c:pt idx="271">
                  <c:v>6.5040000000000049</c:v>
                </c:pt>
                <c:pt idx="272">
                  <c:v>6.5280000000000049</c:v>
                </c:pt>
                <c:pt idx="273">
                  <c:v>6.5520000000000049</c:v>
                </c:pt>
                <c:pt idx="274">
                  <c:v>6.576000000000005</c:v>
                </c:pt>
                <c:pt idx="275">
                  <c:v>6.600000000000005</c:v>
                </c:pt>
                <c:pt idx="276">
                  <c:v>6.624000000000005</c:v>
                </c:pt>
                <c:pt idx="277">
                  <c:v>6.648000000000005</c:v>
                </c:pt>
                <c:pt idx="278">
                  <c:v>6.672000000000005</c:v>
                </c:pt>
                <c:pt idx="279">
                  <c:v>6.6960000000000051</c:v>
                </c:pt>
                <c:pt idx="280">
                  <c:v>6.7200000000000051</c:v>
                </c:pt>
                <c:pt idx="281">
                  <c:v>6.7440000000000051</c:v>
                </c:pt>
                <c:pt idx="282">
                  <c:v>6.7680000000000051</c:v>
                </c:pt>
                <c:pt idx="283">
                  <c:v>6.7920000000000051</c:v>
                </c:pt>
                <c:pt idx="284">
                  <c:v>6.8160000000000052</c:v>
                </c:pt>
                <c:pt idx="285">
                  <c:v>6.8400000000000052</c:v>
                </c:pt>
                <c:pt idx="286">
                  <c:v>6.8640000000000052</c:v>
                </c:pt>
                <c:pt idx="287">
                  <c:v>6.8880000000000052</c:v>
                </c:pt>
                <c:pt idx="288">
                  <c:v>6.9120000000000053</c:v>
                </c:pt>
                <c:pt idx="289">
                  <c:v>6.9360000000000053</c:v>
                </c:pt>
                <c:pt idx="290">
                  <c:v>6.9600000000000053</c:v>
                </c:pt>
                <c:pt idx="291">
                  <c:v>6.9840000000000053</c:v>
                </c:pt>
                <c:pt idx="292">
                  <c:v>7.0080000000000053</c:v>
                </c:pt>
                <c:pt idx="293">
                  <c:v>7.0320000000000054</c:v>
                </c:pt>
                <c:pt idx="294">
                  <c:v>7.0560000000000054</c:v>
                </c:pt>
                <c:pt idx="295">
                  <c:v>7.0800000000000054</c:v>
                </c:pt>
                <c:pt idx="296">
                  <c:v>7.1040000000000054</c:v>
                </c:pt>
                <c:pt idx="297">
                  <c:v>7.1280000000000054</c:v>
                </c:pt>
                <c:pt idx="298">
                  <c:v>7.1520000000000055</c:v>
                </c:pt>
                <c:pt idx="299">
                  <c:v>7.1760000000000055</c:v>
                </c:pt>
                <c:pt idx="300">
                  <c:v>7.2000000000000055</c:v>
                </c:pt>
                <c:pt idx="301">
                  <c:v>7.2240000000000055</c:v>
                </c:pt>
                <c:pt idx="302">
                  <c:v>7.2480000000000055</c:v>
                </c:pt>
                <c:pt idx="303">
                  <c:v>7.2720000000000056</c:v>
                </c:pt>
                <c:pt idx="304">
                  <c:v>7.2960000000000056</c:v>
                </c:pt>
                <c:pt idx="305">
                  <c:v>7.3200000000000056</c:v>
                </c:pt>
                <c:pt idx="306">
                  <c:v>7.3440000000000056</c:v>
                </c:pt>
                <c:pt idx="307">
                  <c:v>7.3680000000000057</c:v>
                </c:pt>
                <c:pt idx="308">
                  <c:v>7.3920000000000057</c:v>
                </c:pt>
                <c:pt idx="309">
                  <c:v>7.4160000000000057</c:v>
                </c:pt>
                <c:pt idx="310">
                  <c:v>7.4400000000000057</c:v>
                </c:pt>
                <c:pt idx="311">
                  <c:v>7.4640000000000057</c:v>
                </c:pt>
                <c:pt idx="312">
                  <c:v>7.4880000000000058</c:v>
                </c:pt>
                <c:pt idx="313">
                  <c:v>7.5120000000000058</c:v>
                </c:pt>
                <c:pt idx="314">
                  <c:v>7.5360000000000058</c:v>
                </c:pt>
                <c:pt idx="315">
                  <c:v>7.5600000000000058</c:v>
                </c:pt>
                <c:pt idx="316">
                  <c:v>7.5840000000000058</c:v>
                </c:pt>
                <c:pt idx="317">
                  <c:v>7.6080000000000059</c:v>
                </c:pt>
                <c:pt idx="318">
                  <c:v>7.6320000000000059</c:v>
                </c:pt>
                <c:pt idx="319">
                  <c:v>7.6560000000000059</c:v>
                </c:pt>
                <c:pt idx="320">
                  <c:v>7.6800000000000059</c:v>
                </c:pt>
                <c:pt idx="321">
                  <c:v>7.704000000000006</c:v>
                </c:pt>
                <c:pt idx="322">
                  <c:v>7.728000000000006</c:v>
                </c:pt>
                <c:pt idx="323">
                  <c:v>7.752000000000006</c:v>
                </c:pt>
                <c:pt idx="324">
                  <c:v>7.776000000000006</c:v>
                </c:pt>
                <c:pt idx="325">
                  <c:v>7.800000000000006</c:v>
                </c:pt>
                <c:pt idx="326">
                  <c:v>7.8240000000000061</c:v>
                </c:pt>
                <c:pt idx="327">
                  <c:v>7.8480000000000061</c:v>
                </c:pt>
                <c:pt idx="328">
                  <c:v>7.8720000000000061</c:v>
                </c:pt>
                <c:pt idx="329">
                  <c:v>7.8960000000000061</c:v>
                </c:pt>
                <c:pt idx="330">
                  <c:v>7.9200000000000061</c:v>
                </c:pt>
                <c:pt idx="331">
                  <c:v>7.9440000000000062</c:v>
                </c:pt>
                <c:pt idx="332">
                  <c:v>7.9680000000000062</c:v>
                </c:pt>
                <c:pt idx="333">
                  <c:v>7.9920000000000062</c:v>
                </c:pt>
                <c:pt idx="334">
                  <c:v>8.0160000000000053</c:v>
                </c:pt>
                <c:pt idx="335">
                  <c:v>8.0400000000000045</c:v>
                </c:pt>
                <c:pt idx="336">
                  <c:v>8.0640000000000036</c:v>
                </c:pt>
                <c:pt idx="337">
                  <c:v>8.0880000000000027</c:v>
                </c:pt>
                <c:pt idx="338">
                  <c:v>8.1120000000000019</c:v>
                </c:pt>
                <c:pt idx="339">
                  <c:v>8.136000000000001</c:v>
                </c:pt>
                <c:pt idx="340">
                  <c:v>8.16</c:v>
                </c:pt>
                <c:pt idx="341">
                  <c:v>8.1839999999999993</c:v>
                </c:pt>
                <c:pt idx="342">
                  <c:v>8.2079999999999984</c:v>
                </c:pt>
                <c:pt idx="343">
                  <c:v>8.2319999999999975</c:v>
                </c:pt>
                <c:pt idx="344">
                  <c:v>8.2559999999999967</c:v>
                </c:pt>
                <c:pt idx="345">
                  <c:v>8.2799999999999958</c:v>
                </c:pt>
                <c:pt idx="346">
                  <c:v>8.3039999999999949</c:v>
                </c:pt>
                <c:pt idx="347">
                  <c:v>8.3279999999999941</c:v>
                </c:pt>
                <c:pt idx="348">
                  <c:v>8.3519999999999932</c:v>
                </c:pt>
                <c:pt idx="349">
                  <c:v>8.3759999999999923</c:v>
                </c:pt>
                <c:pt idx="350">
                  <c:v>8.3999999999999915</c:v>
                </c:pt>
                <c:pt idx="351">
                  <c:v>8.4239999999999906</c:v>
                </c:pt>
                <c:pt idx="352">
                  <c:v>8.4479999999999897</c:v>
                </c:pt>
                <c:pt idx="353">
                  <c:v>8.4719999999999889</c:v>
                </c:pt>
                <c:pt idx="354">
                  <c:v>8.495999999999988</c:v>
                </c:pt>
                <c:pt idx="355">
                  <c:v>8.5199999999999871</c:v>
                </c:pt>
                <c:pt idx="356">
                  <c:v>8.5439999999999863</c:v>
                </c:pt>
                <c:pt idx="357">
                  <c:v>8.5679999999999854</c:v>
                </c:pt>
                <c:pt idx="358">
                  <c:v>8.5919999999999845</c:v>
                </c:pt>
                <c:pt idx="359">
                  <c:v>8.6159999999999837</c:v>
                </c:pt>
                <c:pt idx="360">
                  <c:v>8.6399999999999828</c:v>
                </c:pt>
                <c:pt idx="361">
                  <c:v>8.6639999999999819</c:v>
                </c:pt>
                <c:pt idx="362">
                  <c:v>8.6879999999999811</c:v>
                </c:pt>
                <c:pt idx="363">
                  <c:v>8.7119999999999802</c:v>
                </c:pt>
                <c:pt idx="364">
                  <c:v>8.7359999999999793</c:v>
                </c:pt>
                <c:pt idx="365">
                  <c:v>8.7599999999999785</c:v>
                </c:pt>
                <c:pt idx="366">
                  <c:v>8.7839999999999776</c:v>
                </c:pt>
                <c:pt idx="367">
                  <c:v>8.8079999999999767</c:v>
                </c:pt>
                <c:pt idx="368">
                  <c:v>8.8319999999999759</c:v>
                </c:pt>
                <c:pt idx="369">
                  <c:v>8.855999999999975</c:v>
                </c:pt>
                <c:pt idx="370">
                  <c:v>8.8799999999999741</c:v>
                </c:pt>
                <c:pt idx="371">
                  <c:v>8.9039999999999733</c:v>
                </c:pt>
                <c:pt idx="372">
                  <c:v>8.9279999999999724</c:v>
                </c:pt>
                <c:pt idx="373">
                  <c:v>8.9519999999999715</c:v>
                </c:pt>
                <c:pt idx="374">
                  <c:v>8.9759999999999707</c:v>
                </c:pt>
                <c:pt idx="375">
                  <c:v>8.9999999999999698</c:v>
                </c:pt>
                <c:pt idx="376">
                  <c:v>9.0239999999999689</c:v>
                </c:pt>
                <c:pt idx="377">
                  <c:v>9.0479999999999681</c:v>
                </c:pt>
                <c:pt idx="378">
                  <c:v>9.0719999999999672</c:v>
                </c:pt>
                <c:pt idx="379">
                  <c:v>9.0959999999999663</c:v>
                </c:pt>
                <c:pt idx="380">
                  <c:v>9.1199999999999655</c:v>
                </c:pt>
                <c:pt idx="381">
                  <c:v>9.1439999999999646</c:v>
                </c:pt>
                <c:pt idx="382">
                  <c:v>9.1679999999999637</c:v>
                </c:pt>
                <c:pt idx="383">
                  <c:v>9.1919999999999629</c:v>
                </c:pt>
                <c:pt idx="384">
                  <c:v>9.215999999999962</c:v>
                </c:pt>
                <c:pt idx="385">
                  <c:v>9.2399999999999611</c:v>
                </c:pt>
                <c:pt idx="386">
                  <c:v>9.2639999999999603</c:v>
                </c:pt>
                <c:pt idx="387">
                  <c:v>9.2879999999999594</c:v>
                </c:pt>
                <c:pt idx="388">
                  <c:v>9.3119999999999585</c:v>
                </c:pt>
                <c:pt idx="389">
                  <c:v>9.3359999999999577</c:v>
                </c:pt>
                <c:pt idx="390">
                  <c:v>9.3599999999999568</c:v>
                </c:pt>
                <c:pt idx="391">
                  <c:v>9.3839999999999559</c:v>
                </c:pt>
                <c:pt idx="392">
                  <c:v>9.4079999999999551</c:v>
                </c:pt>
                <c:pt idx="393">
                  <c:v>9.4319999999999542</c:v>
                </c:pt>
                <c:pt idx="394">
                  <c:v>9.4559999999999533</c:v>
                </c:pt>
                <c:pt idx="395">
                  <c:v>9.4799999999999525</c:v>
                </c:pt>
                <c:pt idx="396">
                  <c:v>9.5039999999999516</c:v>
                </c:pt>
                <c:pt idx="397">
                  <c:v>9.5279999999999507</c:v>
                </c:pt>
                <c:pt idx="398">
                  <c:v>9.5519999999999499</c:v>
                </c:pt>
              </c:numCache>
            </c:numRef>
          </c:xVal>
          <c:yVal>
            <c:numRef>
              <c:f>Calculation!$C$2:$C$400</c:f>
              <c:numCache>
                <c:formatCode>0.00000</c:formatCode>
                <c:ptCount val="399"/>
                <c:pt idx="0">
                  <c:v>0</c:v>
                </c:pt>
                <c:pt idx="1">
                  <c:v>2.8117028441027779E-4</c:v>
                </c:pt>
                <c:pt idx="2">
                  <c:v>1.0980101227132857E-3</c:v>
                </c:pt>
                <c:pt idx="3">
                  <c:v>2.4119360819426466E-3</c:v>
                </c:pt>
                <c:pt idx="4">
                  <c:v>4.1862021860445998E-3</c:v>
                </c:pt>
                <c:pt idx="5">
                  <c:v>6.3858271443635352E-3</c:v>
                </c:pt>
                <c:pt idx="6">
                  <c:v>8.9775241718778407E-3</c:v>
                </c:pt>
                <c:pt idx="7">
                  <c:v>1.1929633315069898E-2</c:v>
                </c:pt>
                <c:pt idx="8">
                  <c:v>1.5212056200038689E-2</c:v>
                </c:pt>
                <c:pt idx="9">
                  <c:v>1.8796193122104534E-2</c:v>
                </c:pt>
                <c:pt idx="10">
                  <c:v>2.2654882398716731E-2</c:v>
                </c:pt>
                <c:pt idx="11">
                  <c:v>2.6762341909956883E-2</c:v>
                </c:pt>
                <c:pt idx="12">
                  <c:v>3.1094112753337521E-2</c:v>
                </c:pt>
                <c:pt idx="13">
                  <c:v>3.5627004941928421E-2</c:v>
                </c:pt>
                <c:pt idx="14">
                  <c:v>4.0339045077104826E-2</c:v>
                </c:pt>
                <c:pt idx="15">
                  <c:v>4.5209425929402816E-2</c:v>
                </c:pt>
                <c:pt idx="16">
                  <c:v>5.021845786309366E-2</c:v>
                </c:pt>
                <c:pt idx="17">
                  <c:v>5.5347522042146192E-2</c:v>
                </c:pt>
                <c:pt idx="18">
                  <c:v>6.0579025357244486E-2</c:v>
                </c:pt>
                <c:pt idx="19">
                  <c:v>6.5896357015461982E-2</c:v>
                </c:pt>
                <c:pt idx="20">
                  <c:v>7.1283846736067483E-2</c:v>
                </c:pt>
                <c:pt idx="21">
                  <c:v>7.6726724497757692E-2</c:v>
                </c:pt>
                <c:pt idx="22">
                  <c:v>8.2211081784370491E-2</c:v>
                </c:pt>
                <c:pt idx="23">
                  <c:v>8.7723834277840057E-2</c:v>
                </c:pt>
                <c:pt idx="24">
                  <c:v>9.3252685948810518E-2</c:v>
                </c:pt>
                <c:pt idx="25">
                  <c:v>9.8786094496924798E-2</c:v>
                </c:pt>
                <c:pt idx="26">
                  <c:v>0.10431323809436172</c:v>
                </c:pt>
                <c:pt idx="27">
                  <c:v>0.10982398338769629</c:v>
                </c:pt>
                <c:pt idx="28">
                  <c:v>0.11530885471461835</c:v>
                </c:pt>
                <c:pt idx="29">
                  <c:v>0.12075900449345664</c:v>
                </c:pt>
                <c:pt idx="30">
                  <c:v>0.12616618474482469</c:v>
                </c:pt>
                <c:pt idx="31">
                  <c:v>0.13152271970603088</c:v>
                </c:pt>
                <c:pt idx="32">
                  <c:v>0.13682147950017981</c:v>
                </c:pt>
                <c:pt idx="33">
                  <c:v>0.14205585482313746</c:v>
                </c:pt>
                <c:pt idx="34">
                  <c:v>0.14721973261273816</c:v>
                </c:pt>
                <c:pt idx="35">
                  <c:v>0.1523074726657794</c:v>
                </c:pt>
                <c:pt idx="36">
                  <c:v>0.15731388516948178</c:v>
                </c:pt>
                <c:pt idx="37">
                  <c:v>0.16223420911518918</c:v>
                </c:pt>
                <c:pt idx="38">
                  <c:v>0.16706409156314342</c:v>
                </c:pt>
                <c:pt idx="39">
                  <c:v>0.17179956772819818</c:v>
                </c:pt>
                <c:pt idx="40">
                  <c:v>0.17643704185733169</c:v>
                </c:pt>
                <c:pt idx="41">
                  <c:v>0.18097326887078291</c:v>
                </c:pt>
                <c:pt idx="42">
                  <c:v>0.18540533673956944</c:v>
                </c:pt>
                <c:pt idx="43">
                  <c:v>0.18973064957305186</c:v>
                </c:pt>
                <c:pt idx="44">
                  <c:v>0.19394691139108269</c:v>
                </c:pt>
                <c:pt idx="45">
                  <c:v>0.19805211055612856</c:v>
                </c:pt>
                <c:pt idx="46">
                  <c:v>0.20204450484157604</c:v>
                </c:pt>
                <c:pt idx="47">
                  <c:v>0.20592260711322458</c:v>
                </c:pt>
                <c:pt idx="48">
                  <c:v>0.20968517160174285</c:v>
                </c:pt>
                <c:pt idx="49">
                  <c:v>0.21333118074461049</c:v>
                </c:pt>
                <c:pt idx="50">
                  <c:v>0.21685983257678565</c:v>
                </c:pt>
                <c:pt idx="51">
                  <c:v>0.22027052865004293</c:v>
                </c:pt>
                <c:pt idx="52">
                  <c:v>0.22356286246160001</c:v>
                </c:pt>
                <c:pt idx="53">
                  <c:v>0.22673660837330506</c:v>
                </c:pt>
                <c:pt idx="54">
                  <c:v>0.22979171100329571</c:v>
                </c:pt>
                <c:pt idx="55">
                  <c:v>0.23272827507264893</c:v>
                </c:pt>
                <c:pt idx="56">
                  <c:v>0.23554655569013888</c:v>
                </c:pt>
                <c:pt idx="57">
                  <c:v>0.23824694905879323</c:v>
                </c:pt>
                <c:pt idx="58">
                  <c:v>0.24082998358849703</c:v>
                </c:pt>
                <c:pt idx="59">
                  <c:v>0.24329631139942628</c:v>
                </c:pt>
                <c:pt idx="60">
                  <c:v>0.24564670020162391</c:v>
                </c:pt>
                <c:pt idx="61">
                  <c:v>0.24788202553652511</c:v>
                </c:pt>
                <c:pt idx="62">
                  <c:v>0.25000326336673545</c:v>
                </c:pt>
                <c:pt idx="63">
                  <c:v>0.25201148300083148</c:v>
                </c:pt>
                <c:pt idx="64">
                  <c:v>0.25390784034041491</c:v>
                </c:pt>
                <c:pt idx="65">
                  <c:v>0.25569357143709054</c:v>
                </c:pt>
                <c:pt idx="66">
                  <c:v>0.25736998634746822</c:v>
                </c:pt>
                <c:pt idx="67">
                  <c:v>0.25893846327469888</c:v>
                </c:pt>
                <c:pt idx="68">
                  <c:v>0.26040044298546366</c:v>
                </c:pt>
                <c:pt idx="69">
                  <c:v>0.26175742349171005</c:v>
                </c:pt>
                <c:pt idx="70">
                  <c:v>0.26301095498681543</c:v>
                </c:pt>
                <c:pt idx="71">
                  <c:v>0.26416263502621279</c:v>
                </c:pt>
                <c:pt idx="72">
                  <c:v>0.26521410394286782</c:v>
                </c:pt>
                <c:pt idx="73">
                  <c:v>0.26616704048833306</c:v>
                </c:pt>
                <c:pt idx="74">
                  <c:v>0.26702315769043611</c:v>
                </c:pt>
                <c:pt idx="75">
                  <c:v>0.26778419891897026</c:v>
                </c:pt>
                <c:pt idx="76">
                  <c:v>0.26845193415106894</c:v>
                </c:pt>
                <c:pt idx="77">
                  <c:v>0.26902815642823613</c:v>
                </c:pt>
                <c:pt idx="78">
                  <c:v>0.2695146784972946</c:v>
                </c:pt>
                <c:pt idx="79">
                  <c:v>0.26991332962779102</c:v>
                </c:pt>
                <c:pt idx="80">
                  <c:v>0.27022595259866145</c:v>
                </c:pt>
                <c:pt idx="81">
                  <c:v>0.27045440084722477</c:v>
                </c:pt>
                <c:pt idx="82">
                  <c:v>0.27060053577381732</c:v>
                </c:pt>
                <c:pt idx="83">
                  <c:v>0.27066622419562519</c:v>
                </c:pt>
                <c:pt idx="84">
                  <c:v>0.27065333594350832</c:v>
                </c:pt>
                <c:pt idx="85">
                  <c:v>0.27056374159582863</c:v>
                </c:pt>
                <c:pt idx="86">
                  <c:v>0.27039931034352044</c:v>
                </c:pt>
                <c:pt idx="87">
                  <c:v>0.27016190798084844</c:v>
                </c:pt>
                <c:pt idx="88">
                  <c:v>0.26985339501650346</c:v>
                </c:pt>
                <c:pt idx="89">
                  <c:v>0.26947562489988258</c:v>
                </c:pt>
                <c:pt idx="90">
                  <c:v>0.26903044235759233</c:v>
                </c:pt>
                <c:pt idx="91">
                  <c:v>0.26851968183539404</c:v>
                </c:pt>
                <c:pt idx="92">
                  <c:v>0.26794516604099466</c:v>
                </c:pt>
                <c:pt idx="93">
                  <c:v>0.26730870458324774</c:v>
                </c:pt>
                <c:pt idx="94">
                  <c:v>0.266612092703507</c:v>
                </c:pt>
                <c:pt idx="95">
                  <c:v>0.265857110095025</c:v>
                </c:pt>
                <c:pt idx="96">
                  <c:v>0.26504551980644953</c:v>
                </c:pt>
                <c:pt idx="97">
                  <c:v>0.26417906722561874</c:v>
                </c:pt>
                <c:pt idx="98">
                  <c:v>0.26325947913999737</c:v>
                </c:pt>
                <c:pt idx="99">
                  <c:v>0.26228846287024188</c:v>
                </c:pt>
                <c:pt idx="100">
                  <c:v>0.26126770547350797</c:v>
                </c:pt>
                <c:pt idx="101">
                  <c:v>0.26019887301325212</c:v>
                </c:pt>
                <c:pt idx="102">
                  <c:v>0.25908360989239898</c:v>
                </c:pt>
                <c:pt idx="103">
                  <c:v>0.25792353824686842</c:v>
                </c:pt>
                <c:pt idx="104">
                  <c:v>0.256720257396574</c:v>
                </c:pt>
                <c:pt idx="105">
                  <c:v>0.25547534335111532</c:v>
                </c:pt>
                <c:pt idx="106">
                  <c:v>0.2541903483674966</c:v>
                </c:pt>
                <c:pt idx="107">
                  <c:v>0.25286680055730909</c:v>
                </c:pt>
                <c:pt idx="108">
                  <c:v>0.25150620354091474</c:v>
                </c:pt>
                <c:pt idx="109">
                  <c:v>0.25011003614626603</c:v>
                </c:pt>
                <c:pt idx="110">
                  <c:v>0.24867975215009405</c:v>
                </c:pt>
                <c:pt idx="111">
                  <c:v>0.24721678005928305</c:v>
                </c:pt>
                <c:pt idx="112">
                  <c:v>0.24572252293034114</c:v>
                </c:pt>
                <c:pt idx="113">
                  <c:v>0.24419835822495933</c:v>
                </c:pt>
                <c:pt idx="114">
                  <c:v>0.24264563769973313</c:v>
                </c:pt>
                <c:pt idx="115">
                  <c:v>0.24106568732819947</c:v>
                </c:pt>
                <c:pt idx="116">
                  <c:v>0.2394598072534172</c:v>
                </c:pt>
                <c:pt idx="117">
                  <c:v>0.23782927176939239</c:v>
                </c:pt>
                <c:pt idx="118">
                  <c:v>0.23617532932972066</c:v>
                </c:pt>
                <c:pt idx="119">
                  <c:v>0.23449920258188581</c:v>
                </c:pt>
                <c:pt idx="120">
                  <c:v>0.23280208842571923</c:v>
                </c:pt>
                <c:pt idx="121">
                  <c:v>0.23108515809458871</c:v>
                </c:pt>
                <c:pt idx="122">
                  <c:v>0.22934955725794451</c:v>
                </c:pt>
                <c:pt idx="123">
                  <c:v>0.22759640614391019</c:v>
                </c:pt>
                <c:pt idx="124">
                  <c:v>0.22582679968066105</c:v>
                </c:pt>
                <c:pt idx="125">
                  <c:v>0.22404180765538761</c:v>
                </c:pt>
                <c:pt idx="126">
                  <c:v>0.22224247488969459</c:v>
                </c:pt>
                <c:pt idx="127">
                  <c:v>0.22042982143033421</c:v>
                </c:pt>
                <c:pt idx="128">
                  <c:v>0.21860484275422329</c:v>
                </c:pt>
                <c:pt idx="129">
                  <c:v>0.21676850998673827</c:v>
                </c:pt>
                <c:pt idx="130">
                  <c:v>0.21492177013232897</c:v>
                </c:pt>
                <c:pt idx="131">
                  <c:v>0.21306554631653288</c:v>
                </c:pt>
                <c:pt idx="132">
                  <c:v>0.21120073803851599</c:v>
                </c:pt>
                <c:pt idx="133">
                  <c:v>0.20932822143330318</c:v>
                </c:pt>
                <c:pt idx="134">
                  <c:v>0.20744884954290263</c:v>
                </c:pt>
                <c:pt idx="135">
                  <c:v>0.20556345259556319</c:v>
                </c:pt>
                <c:pt idx="136">
                  <c:v>0.20367283829244037</c:v>
                </c:pt>
                <c:pt idx="137">
                  <c:v>0.20177779210098165</c:v>
                </c:pt>
                <c:pt idx="138">
                  <c:v>0.19987907755437212</c:v>
                </c:pt>
                <c:pt idx="139">
                  <c:v>0.19797743655641636</c:v>
                </c:pt>
                <c:pt idx="140">
                  <c:v>0.19607358969126004</c:v>
                </c:pt>
                <c:pt idx="141">
                  <c:v>0.19416823653738535</c:v>
                </c:pt>
                <c:pt idx="142">
                  <c:v>0.19226205598534252</c:v>
                </c:pt>
                <c:pt idx="143">
                  <c:v>0.19035570655870546</c:v>
                </c:pt>
                <c:pt idx="144">
                  <c:v>0.18844982673776731</c:v>
                </c:pt>
                <c:pt idx="145">
                  <c:v>0.18654503528551414</c:v>
                </c:pt>
                <c:pt idx="146">
                  <c:v>0.18464193157544109</c:v>
                </c:pt>
                <c:pt idx="147">
                  <c:v>0.18274109592079707</c:v>
                </c:pt>
                <c:pt idx="148">
                  <c:v>0.18084308990486614</c:v>
                </c:pt>
                <c:pt idx="149">
                  <c:v>0.17894845671191489</c:v>
                </c:pt>
                <c:pt idx="150">
                  <c:v>0.17705772145845564</c:v>
                </c:pt>
                <c:pt idx="151">
                  <c:v>0.17517139152449401</c:v>
                </c:pt>
                <c:pt idx="152">
                  <c:v>0.17328995688444943</c:v>
                </c:pt>
                <c:pt idx="153">
                  <c:v>0.17141389043745231</c:v>
                </c:pt>
                <c:pt idx="154">
                  <c:v>0.16954364833674251</c:v>
                </c:pt>
                <c:pt idx="155">
                  <c:v>0.16767967031790576</c:v>
                </c:pt>
                <c:pt idx="156">
                  <c:v>0.16582238002570482</c:v>
                </c:pt>
                <c:pt idx="157">
                  <c:v>0.16397218533927302</c:v>
                </c:pt>
                <c:pt idx="158">
                  <c:v>0.16212947869545574</c:v>
                </c:pt>
                <c:pt idx="159">
                  <c:v>0.16029463741009639</c:v>
                </c:pt>
                <c:pt idx="160">
                  <c:v>0.15846802399707877</c:v>
                </c:pt>
                <c:pt idx="161">
                  <c:v>0.1566499864849486</c:v>
                </c:pt>
                <c:pt idx="162">
                  <c:v>0.15484085873095069</c:v>
                </c:pt>
                <c:pt idx="163">
                  <c:v>0.1530409607323272</c:v>
                </c:pt>
                <c:pt idx="164">
                  <c:v>0.15125059893473797</c:v>
                </c:pt>
                <c:pt idx="165">
                  <c:v>0.14947006653766831</c:v>
                </c:pt>
                <c:pt idx="166">
                  <c:v>0.14769964379670553</c:v>
                </c:pt>
                <c:pt idx="167">
                  <c:v>0.145939598322571</c:v>
                </c:pt>
                <c:pt idx="168">
                  <c:v>0.14419018537680597</c:v>
                </c:pt>
                <c:pt idx="169">
                  <c:v>0.14245164816401715</c:v>
                </c:pt>
                <c:pt idx="170">
                  <c:v>0.14072421812059641</c:v>
                </c:pt>
                <c:pt idx="171">
                  <c:v>0.13900811519983705</c:v>
                </c:pt>
                <c:pt idx="172">
                  <c:v>0.13730354815337756</c:v>
                </c:pt>
                <c:pt idx="173">
                  <c:v>0.13561071480890818</c:v>
                </c:pt>
                <c:pt idx="174">
                  <c:v>0.13392980234408686</c:v>
                </c:pt>
                <c:pt idx="175">
                  <c:v>0.1322609875566132</c:v>
                </c:pt>
                <c:pt idx="176">
                  <c:v>0.13060443713041808</c:v>
                </c:pt>
                <c:pt idx="177">
                  <c:v>0.12896030789793186</c:v>
                </c:pt>
                <c:pt idx="178">
                  <c:v>0.127328747098399</c:v>
                </c:pt>
                <c:pt idx="179">
                  <c:v>0.12570989263221319</c:v>
                </c:pt>
                <c:pt idx="180">
                  <c:v>0.12410387331125113</c:v>
                </c:pt>
                <c:pt idx="181">
                  <c:v>0.12251080910518965</c:v>
                </c:pt>
                <c:pt idx="182">
                  <c:v>0.12093081138379216</c:v>
                </c:pt>
                <c:pt idx="183">
                  <c:v>0.1193639831551592</c:v>
                </c:pt>
                <c:pt idx="184">
                  <c:v>0.11781041929993712</c:v>
                </c:pt>
                <c:pt idx="185">
                  <c:v>0.11627020680148704</c:v>
                </c:pt>
                <c:pt idx="186">
                  <c:v>0.11474342497201649</c:v>
                </c:pt>
                <c:pt idx="187">
                  <c:v>0.11323014567468187</c:v>
                </c:pt>
                <c:pt idx="188">
                  <c:v>0.11173043354167184</c:v>
                </c:pt>
                <c:pt idx="189">
                  <c:v>0.11024434618828516</c:v>
                </c:pt>
                <c:pt idx="190">
                  <c:v>0.10877193442301961</c:v>
                </c:pt>
                <c:pt idx="191">
                  <c:v>0.10731324245369044</c:v>
                </c:pt>
                <c:pt idx="192">
                  <c:v>0.10586830808960103</c:v>
                </c:pt>
                <c:pt idx="193">
                  <c:v>0.10443716293978833</c:v>
                </c:pt>
                <c:pt idx="194">
                  <c:v>0.10301983260737035</c:v>
                </c:pt>
                <c:pt idx="195">
                  <c:v>0.10161633688002324</c:v>
                </c:pt>
                <c:pt idx="196">
                  <c:v>0.10022668991661837</c:v>
                </c:pt>
                <c:pt idx="197">
                  <c:v>9.885090043005168E-2</c:v>
                </c:pt>
                <c:pt idx="198">
                  <c:v>9.7488971866297916E-2</c:v>
                </c:pt>
                <c:pt idx="199">
                  <c:v>9.6140902579725768E-2</c:v>
                </c:pt>
                <c:pt idx="200">
                  <c:v>9.4806686004710566E-2</c:v>
                </c:pt>
                <c:pt idx="201">
                  <c:v>9.3486310823581525E-2</c:v>
                </c:pt>
                <c:pt idx="202">
                  <c:v>9.2179761130943574E-2</c:v>
                </c:pt>
                <c:pt idx="203">
                  <c:v>9.0887016594413436E-2</c:v>
                </c:pt>
                <c:pt idx="204">
                  <c:v>8.9608052611811512E-2</c:v>
                </c:pt>
                <c:pt idx="205">
                  <c:v>8.8342840464851413E-2</c:v>
                </c:pt>
                <c:pt idx="206">
                  <c:v>8.7091347469370459E-2</c:v>
                </c:pt>
                <c:pt idx="207">
                  <c:v>8.5853537122144857E-2</c:v>
                </c:pt>
                <c:pt idx="208">
                  <c:v>8.4629369244333411E-2</c:v>
                </c:pt>
                <c:pt idx="209">
                  <c:v>8.3418800121595776E-2</c:v>
                </c:pt>
                <c:pt idx="210">
                  <c:v>8.2221782640929927E-2</c:v>
                </c:pt>
                <c:pt idx="211">
                  <c:v>8.1038266424275363E-2</c:v>
                </c:pt>
                <c:pt idx="212">
                  <c:v>7.9868197958928092E-2</c:v>
                </c:pt>
                <c:pt idx="213">
                  <c:v>7.8711520724814729E-2</c:v>
                </c:pt>
                <c:pt idx="214">
                  <c:v>7.7568175318671537E-2</c:v>
                </c:pt>
                <c:pt idx="215">
                  <c:v>7.6438099575177124E-2</c:v>
                </c:pt>
                <c:pt idx="216">
                  <c:v>7.5321228685085062E-2</c:v>
                </c:pt>
                <c:pt idx="217">
                  <c:v>7.4217495310404419E-2</c:v>
                </c:pt>
                <c:pt idx="218">
                  <c:v>7.3126829696675388E-2</c:v>
                </c:pt>
                <c:pt idx="219">
                  <c:v>7.2049159782388211E-2</c:v>
                </c:pt>
                <c:pt idx="220">
                  <c:v>7.0984411305592424E-2</c:v>
                </c:pt>
                <c:pt idx="221">
                  <c:v>6.9932507907744065E-2</c:v>
                </c:pt>
                <c:pt idx="222">
                  <c:v>6.8893371234838269E-2</c:v>
                </c:pt>
                <c:pt idx="223">
                  <c:v>6.786692103587473E-2</c:v>
                </c:pt>
                <c:pt idx="224">
                  <c:v>6.6853075258702641E-2</c:v>
                </c:pt>
                <c:pt idx="225">
                  <c:v>6.5851750143292559E-2</c:v>
                </c:pt>
                <c:pt idx="226">
                  <c:v>6.4862860312481452E-2</c:v>
                </c:pt>
                <c:pt idx="227">
                  <c:v>6.3886318860237643E-2</c:v>
                </c:pt>
                <c:pt idx="228">
                  <c:v>6.2922037437491515E-2</c:v>
                </c:pt>
                <c:pt idx="229">
                  <c:v>6.1969926335577845E-2</c:v>
                </c:pt>
                <c:pt idx="230">
                  <c:v>6.1029894567335798E-2</c:v>
                </c:pt>
                <c:pt idx="231">
                  <c:v>6.0101849945910675E-2</c:v>
                </c:pt>
                <c:pt idx="232">
                  <c:v>5.9185699161303118E-2</c:v>
                </c:pt>
                <c:pt idx="233">
                  <c:v>5.8281347854709925E-2</c:v>
                </c:pt>
                <c:pt idx="234">
                  <c:v>5.7388700690699943E-2</c:v>
                </c:pt>
                <c:pt idx="235">
                  <c:v>5.6507661427269359E-2</c:v>
                </c:pt>
                <c:pt idx="236">
                  <c:v>5.5638132983818839E-2</c:v>
                </c:pt>
                <c:pt idx="237">
                  <c:v>5.4780017507095678E-2</c:v>
                </c:pt>
                <c:pt idx="238">
                  <c:v>5.3933216435142928E-2</c:v>
                </c:pt>
                <c:pt idx="239">
                  <c:v>5.3097630559296852E-2</c:v>
                </c:pt>
                <c:pt idx="240">
                  <c:v>5.2273160084274989E-2</c:v>
                </c:pt>
                <c:pt idx="241">
                  <c:v>5.1459704686394284E-2</c:v>
                </c:pt>
                <c:pt idx="242">
                  <c:v>5.0657163569960466E-2</c:v>
                </c:pt>
                <c:pt idx="243">
                  <c:v>4.9865435521868048E-2</c:v>
                </c:pt>
                <c:pt idx="244">
                  <c:v>4.9084418964450163E-2</c:v>
                </c:pt>
                <c:pt idx="245">
                  <c:v>4.831401200661678E-2</c:v>
                </c:pt>
                <c:pt idx="246">
                  <c:v>4.7554112493320075E-2</c:v>
                </c:pt>
                <c:pt idx="247">
                  <c:v>4.6804618053383595E-2</c:v>
                </c:pt>
                <c:pt idx="248">
                  <c:v>4.6065426145733349E-2</c:v>
                </c:pt>
                <c:pt idx="249">
                  <c:v>4.5336434104066514E-2</c:v>
                </c:pt>
                <c:pt idx="250">
                  <c:v>4.4617539179994316E-2</c:v>
                </c:pt>
                <c:pt idx="251">
                  <c:v>4.3908638584694515E-2</c:v>
                </c:pt>
                <c:pt idx="252">
                  <c:v>4.3209629529107937E-2</c:v>
                </c:pt>
                <c:pt idx="253">
                  <c:v>4.2520409262714026E-2</c:v>
                </c:pt>
                <c:pt idx="254">
                  <c:v>4.1840875110919051E-2</c:v>
                </c:pt>
                <c:pt idx="255">
                  <c:v>4.1170924511089974E-2</c:v>
                </c:pt>
                <c:pt idx="256">
                  <c:v>4.0510455047267156E-2</c:v>
                </c:pt>
                <c:pt idx="257">
                  <c:v>3.9859364483587817E-2</c:v>
                </c:pt>
                <c:pt idx="258">
                  <c:v>3.9217550796452019E-2</c:v>
                </c:pt>
                <c:pt idx="259">
                  <c:v>3.8584912205462181E-2</c:v>
                </c:pt>
                <c:pt idx="260">
                  <c:v>3.796134720316699E-2</c:v>
                </c:pt>
                <c:pt idx="261">
                  <c:v>3.7346754583639202E-2</c:v>
                </c:pt>
                <c:pt idx="262">
                  <c:v>3.6741033469917701E-2</c:v>
                </c:pt>
                <c:pt idx="263">
                  <c:v>3.6144083340341686E-2</c:v>
                </c:pt>
                <c:pt idx="264">
                  <c:v>3.5555804053806518E-2</c:v>
                </c:pt>
                <c:pt idx="265">
                  <c:v>3.4976095873968494E-2</c:v>
                </c:pt>
                <c:pt idx="266">
                  <c:v>3.4404859492426186E-2</c:v>
                </c:pt>
                <c:pt idx="267">
                  <c:v>3.3841996050905161E-2</c:v>
                </c:pt>
                <c:pt idx="268">
                  <c:v>3.328740716247261E-2</c:v>
                </c:pt>
                <c:pt idx="269">
                  <c:v>3.2740994931807689E-2</c:v>
                </c:pt>
                <c:pt idx="270">
                  <c:v>3.2202661974552876E-2</c:v>
                </c:pt>
                <c:pt idx="271">
                  <c:v>3.1672311435771407E-2</c:v>
                </c:pt>
                <c:pt idx="272">
                  <c:v>3.1149847007535043E-2</c:v>
                </c:pt>
                <c:pt idx="273">
                  <c:v>3.0635172945666169E-2</c:v>
                </c:pt>
                <c:pt idx="274">
                  <c:v>3.0128194085657565E-2</c:v>
                </c:pt>
                <c:pt idx="275">
                  <c:v>2.9628815857793016E-2</c:v>
                </c:pt>
                <c:pt idx="276">
                  <c:v>2.9136944301490865E-2</c:v>
                </c:pt>
                <c:pt idx="277">
                  <c:v>2.8652486078893005E-2</c:v>
                </c:pt>
                <c:pt idx="278">
                  <c:v>2.8175348487720474E-2</c:v>
                </c:pt>
                <c:pt idx="279">
                  <c:v>2.7705439473417037E-2</c:v>
                </c:pt>
                <c:pt idx="280">
                  <c:v>2.7242667640601279E-2</c:v>
                </c:pt>
                <c:pt idx="281">
                  <c:v>2.678694226384748E-2</c:v>
                </c:pt>
                <c:pt idx="282">
                  <c:v>2.6338173297815043E-2</c:v>
                </c:pt>
                <c:pt idx="283">
                  <c:v>2.5896271386745918E-2</c:v>
                </c:pt>
                <c:pt idx="284">
                  <c:v>2.5461147873348886E-2</c:v>
                </c:pt>
                <c:pt idx="285">
                  <c:v>2.5032714807089251E-2</c:v>
                </c:pt>
                <c:pt idx="286">
                  <c:v>2.4610884951901963E-2</c:v>
                </c:pt>
                <c:pt idx="287">
                  <c:v>2.4195571793346186E-2</c:v>
                </c:pt>
                <c:pt idx="288">
                  <c:v>2.3786689545218235E-2</c:v>
                </c:pt>
                <c:pt idx="289">
                  <c:v>2.3384153155639988E-2</c:v>
                </c:pt>
                <c:pt idx="290">
                  <c:v>2.298787831263948E-2</c:v>
                </c:pt>
                <c:pt idx="291">
                  <c:v>2.2597781449239438E-2</c:v>
                </c:pt>
                <c:pt idx="292">
                  <c:v>2.2213779748069918E-2</c:v>
                </c:pt>
                <c:pt idx="293">
                  <c:v>2.1835791145520225E-2</c:v>
                </c:pt>
                <c:pt idx="294">
                  <c:v>2.1463734335445298E-2</c:v>
                </c:pt>
                <c:pt idx="295">
                  <c:v>2.109752877244116E-2</c:v>
                </c:pt>
                <c:pt idx="296">
                  <c:v>2.0737094674703915E-2</c:v>
                </c:pt>
                <c:pt idx="297">
                  <c:v>2.0382353026486038E-2</c:v>
                </c:pt>
                <c:pt idx="298">
                  <c:v>2.0033225580164075E-2</c:v>
                </c:pt>
                <c:pt idx="299">
                  <c:v>1.968963485793053E-2</c:v>
                </c:pt>
                <c:pt idx="300">
                  <c:v>1.9351504153123457E-2</c:v>
                </c:pt>
                <c:pt idx="301">
                  <c:v>1.9018757531206104E-2</c:v>
                </c:pt>
                <c:pt idx="302">
                  <c:v>1.8691319830409194E-2</c:v>
                </c:pt>
                <c:pt idx="303">
                  <c:v>1.8369116662047727E-2</c:v>
                </c:pt>
                <c:pt idx="304">
                  <c:v>1.8052074410524321E-2</c:v>
                </c:pt>
                <c:pt idx="305">
                  <c:v>1.774012023303027E-2</c:v>
                </c:pt>
                <c:pt idx="306">
                  <c:v>1.7433182058955759E-2</c:v>
                </c:pt>
                <c:pt idx="307">
                  <c:v>1.7131188589019932E-2</c:v>
                </c:pt>
                <c:pt idx="308">
                  <c:v>1.6834069294131577E-2</c:v>
                </c:pt>
                <c:pt idx="309">
                  <c:v>1.654175441399066E-2</c:v>
                </c:pt>
                <c:pt idx="310">
                  <c:v>1.6254174955440816E-2</c:v>
                </c:pt>
                <c:pt idx="311">
                  <c:v>1.5971262690582647E-2</c:v>
                </c:pt>
                <c:pt idx="312">
                  <c:v>1.5692950154657263E-2</c:v>
                </c:pt>
                <c:pt idx="313">
                  <c:v>1.5419170643709504E-2</c:v>
                </c:pt>
                <c:pt idx="314">
                  <c:v>1.5149858212039737E-2</c:v>
                </c:pt>
                <c:pt idx="315">
                  <c:v>1.4884947669453162E-2</c:v>
                </c:pt>
                <c:pt idx="316">
                  <c:v>1.4624374578315094E-2</c:v>
                </c:pt>
                <c:pt idx="317">
                  <c:v>1.4368075250420623E-2</c:v>
                </c:pt>
                <c:pt idx="318">
                  <c:v>1.4115986743686644E-2</c:v>
                </c:pt>
                <c:pt idx="319">
                  <c:v>1.3868046858674305E-2</c:v>
                </c:pt>
                <c:pt idx="320">
                  <c:v>1.362419413494937E-2</c:v>
                </c:pt>
                <c:pt idx="321">
                  <c:v>1.3384367847288014E-2</c:v>
                </c:pt>
                <c:pt idx="322">
                  <c:v>1.314850800173527E-2</c:v>
                </c:pt>
                <c:pt idx="323">
                  <c:v>1.2916555331523168E-2</c:v>
                </c:pt>
                <c:pt idx="324">
                  <c:v>1.2688451292855391E-2</c:v>
                </c:pt>
                <c:pt idx="325">
                  <c:v>1.2464138060565056E-2</c:v>
                </c:pt>
                <c:pt idx="326">
                  <c:v>1.2243558523652078E-2</c:v>
                </c:pt>
                <c:pt idx="327">
                  <c:v>1.2026656280706378E-2</c:v>
                </c:pt>
                <c:pt idx="328">
                  <c:v>1.1813375635222972E-2</c:v>
                </c:pt>
                <c:pt idx="329">
                  <c:v>1.160366159081487E-2</c:v>
                </c:pt>
                <c:pt idx="330">
                  <c:v>1.1397459846329431E-2</c:v>
                </c:pt>
                <c:pt idx="331">
                  <c:v>1.1194716790873837E-2</c:v>
                </c:pt>
                <c:pt idx="332">
                  <c:v>1.0995379498754884E-2</c:v>
                </c:pt>
                <c:pt idx="333">
                  <c:v>1.079939572433848E-2</c:v>
                </c:pt>
                <c:pt idx="334">
                  <c:v>1.0606713896833745E-2</c:v>
                </c:pt>
                <c:pt idx="335">
                  <c:v>1.0417283115006754E-2</c:v>
                </c:pt>
                <c:pt idx="336">
                  <c:v>1.0231053141828501E-2</c:v>
                </c:pt>
                <c:pt idx="337">
                  <c:v>1.0047974399061859E-2</c:v>
                </c:pt>
                <c:pt idx="338">
                  <c:v>9.8679979617918006E-3</c:v>
                </c:pt>
                <c:pt idx="339">
                  <c:v>9.691075552903319E-3</c:v>
                </c:pt>
                <c:pt idx="340">
                  <c:v>9.51715953751117E-3</c:v>
                </c:pt>
                <c:pt idx="341">
                  <c:v>9.3462029173454336E-3</c:v>
                </c:pt>
                <c:pt idx="342">
                  <c:v>9.1781593250968279E-3</c:v>
                </c:pt>
                <c:pt idx="343">
                  <c:v>9.0129830187256101E-3</c:v>
                </c:pt>
                <c:pt idx="344">
                  <c:v>8.8506288757375286E-3</c:v>
                </c:pt>
                <c:pt idx="345">
                  <c:v>8.6910523874305558E-3</c:v>
                </c:pt>
                <c:pt idx="346">
                  <c:v>8.534209653115684E-3</c:v>
                </c:pt>
                <c:pt idx="347">
                  <c:v>8.3800573743150752E-3</c:v>
                </c:pt>
                <c:pt idx="348">
                  <c:v>8.228552848940817E-3</c:v>
                </c:pt>
                <c:pt idx="349">
                  <c:v>8.0796539654572324E-3</c:v>
                </c:pt>
                <c:pt idx="350">
                  <c:v>7.933319197029819E-3</c:v>
                </c:pt>
                <c:pt idx="351">
                  <c:v>7.7895075956635673E-3</c:v>
                </c:pt>
                <c:pt idx="352">
                  <c:v>7.6481787863334682E-3</c:v>
                </c:pt>
                <c:pt idx="353">
                  <c:v>7.5092929611098496E-3</c:v>
                </c:pt>
                <c:pt idx="354">
                  <c:v>7.3728108732810521E-3</c:v>
                </c:pt>
                <c:pt idx="355">
                  <c:v>7.2386938314759801E-3</c:v>
                </c:pt>
                <c:pt idx="356">
                  <c:v>7.1069036937887829E-3</c:v>
                </c:pt>
                <c:pt idx="357">
                  <c:v>6.9774028619080681E-3</c:v>
                </c:pt>
                <c:pt idx="358">
                  <c:v>6.8501542752527145E-3</c:v>
                </c:pt>
                <c:pt idx="359">
                  <c:v>6.725121405116493E-3</c:v>
                </c:pt>
                <c:pt idx="360">
                  <c:v>6.6022682488234416E-3</c:v>
                </c:pt>
                <c:pt idx="361">
                  <c:v>6.4815593238959565E-3</c:v>
                </c:pt>
                <c:pt idx="362">
                  <c:v>6.3629596622374832E-3</c:v>
                </c:pt>
                <c:pt idx="363">
                  <c:v>6.2464348043315739E-3</c:v>
                </c:pt>
                <c:pt idx="364">
                  <c:v>6.1319507934590005E-3</c:v>
                </c:pt>
                <c:pt idx="365">
                  <c:v>6.0194741699346622E-3</c:v>
                </c:pt>
                <c:pt idx="366">
                  <c:v>5.9089719653656675E-3</c:v>
                </c:pt>
                <c:pt idx="367">
                  <c:v>5.8004116969323375E-3</c:v>
                </c:pt>
                <c:pt idx="368">
                  <c:v>5.6937613616933596E-3</c:v>
                </c:pt>
                <c:pt idx="369">
                  <c:v>5.5889894309165767E-3</c:v>
                </c:pt>
                <c:pt idx="370">
                  <c:v>5.4860648444366852E-3</c:v>
                </c:pt>
                <c:pt idx="371">
                  <c:v>5.3849570050411187E-3</c:v>
                </c:pt>
                <c:pt idx="372">
                  <c:v>5.285635772885237E-3</c:v>
                </c:pt>
                <c:pt idx="373">
                  <c:v>5.1880714599380736E-3</c:v>
                </c:pt>
                <c:pt idx="374">
                  <c:v>5.0922348244596058E-3</c:v>
                </c:pt>
                <c:pt idx="375">
                  <c:v>4.998097065510642E-3</c:v>
                </c:pt>
                <c:pt idx="376">
                  <c:v>4.9056298174962503E-3</c:v>
                </c:pt>
                <c:pt idx="377">
                  <c:v>4.8148051447437215E-3</c:v>
                </c:pt>
                <c:pt idx="378">
                  <c:v>4.7255955361158617E-3</c:v>
                </c:pt>
                <c:pt idx="379">
                  <c:v>4.6379738996604842E-3</c:v>
                </c:pt>
                <c:pt idx="380">
                  <c:v>4.5519135572968722E-3</c:v>
                </c:pt>
                <c:pt idx="381">
                  <c:v>4.4673882395399444E-3</c:v>
                </c:pt>
                <c:pt idx="382">
                  <c:v>4.384372080262826E-3</c:v>
                </c:pt>
                <c:pt idx="383">
                  <c:v>4.3028396114984536E-3</c:v>
                </c:pt>
                <c:pt idx="384">
                  <c:v>4.2227657582808329E-3</c:v>
                </c:pt>
                <c:pt idx="385">
                  <c:v>4.1441258335265492E-3</c:v>
                </c:pt>
                <c:pt idx="386">
                  <c:v>4.066895532956992E-3</c:v>
                </c:pt>
                <c:pt idx="387">
                  <c:v>3.9910509300618733E-3</c:v>
                </c:pt>
                <c:pt idx="388">
                  <c:v>3.9165684711044224E-3</c:v>
                </c:pt>
                <c:pt idx="389">
                  <c:v>3.8434249701687403E-3</c:v>
                </c:pt>
                <c:pt idx="390">
                  <c:v>3.7715976042496753E-3</c:v>
                </c:pt>
                <c:pt idx="391">
                  <c:v>3.7010639083855531E-3</c:v>
                </c:pt>
                <c:pt idx="392">
                  <c:v>3.6318017708341882E-3</c:v>
                </c:pt>
                <c:pt idx="393">
                  <c:v>3.5637894282923269E-3</c:v>
                </c:pt>
                <c:pt idx="394">
                  <c:v>3.4970054611589193E-3</c:v>
                </c:pt>
                <c:pt idx="395">
                  <c:v>3.431428788842404E-3</c:v>
                </c:pt>
                <c:pt idx="396">
                  <c:v>3.3670386651121981E-3</c:v>
                </c:pt>
                <c:pt idx="397">
                  <c:v>3.3038146734946407E-3</c:v>
                </c:pt>
                <c:pt idx="398">
                  <c:v>3.2417367227134831E-3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906-4E7E-A79A-17A02F8C8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539088"/>
        <c:axId val="228539480"/>
      </c:scatterChart>
      <c:valAx>
        <c:axId val="228539088"/>
        <c:scaling>
          <c:orientation val="minMax"/>
          <c:max val="9"/>
          <c:min val="0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>
                    <a:solidFill>
                      <a:schemeClr val="bg1">
                        <a:lumMod val="50000"/>
                      </a:schemeClr>
                    </a:solidFill>
                  </a:rPr>
                  <a:t>Transformed 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crossAx val="228539480"/>
        <c:crosses val="autoZero"/>
        <c:crossBetween val="midCat"/>
      </c:valAx>
      <c:valAx>
        <c:axId val="228539480"/>
        <c:scaling>
          <c:orientation val="minMax"/>
          <c:max val="0.30000000000000004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dirty="0">
                    <a:solidFill>
                      <a:schemeClr val="bg1">
                        <a:lumMod val="50000"/>
                      </a:schemeClr>
                    </a:solidFill>
                  </a:rPr>
                  <a:t>Probability of occurrence in selected scenarios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0" sourceLinked="1"/>
        <c:majorTickMark val="out"/>
        <c:minorTickMark val="none"/>
        <c:tickLblPos val="nextTo"/>
        <c:crossAx val="228539088"/>
        <c:crosses val="autoZero"/>
        <c:crossBetween val="midCat"/>
      </c:valAx>
      <c:spPr>
        <a:noFill/>
        <a:ln w="25400"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Performance dist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Calculation!$B$2:$B$400</c:f>
              <c:numCache>
                <c:formatCode>0.00</c:formatCode>
                <c:ptCount val="399"/>
                <c:pt idx="0">
                  <c:v>0</c:v>
                </c:pt>
                <c:pt idx="1">
                  <c:v>2.4E-2</c:v>
                </c:pt>
                <c:pt idx="2">
                  <c:v>4.8000000000000001E-2</c:v>
                </c:pt>
                <c:pt idx="3">
                  <c:v>7.2000000000000008E-2</c:v>
                </c:pt>
                <c:pt idx="4">
                  <c:v>9.6000000000000002E-2</c:v>
                </c:pt>
                <c:pt idx="5">
                  <c:v>0.12</c:v>
                </c:pt>
                <c:pt idx="6">
                  <c:v>0.14399999999999999</c:v>
                </c:pt>
                <c:pt idx="7">
                  <c:v>0.16799999999999998</c:v>
                </c:pt>
                <c:pt idx="8">
                  <c:v>0.19199999999999998</c:v>
                </c:pt>
                <c:pt idx="9">
                  <c:v>0.21599999999999997</c:v>
                </c:pt>
                <c:pt idx="10">
                  <c:v>0.23999999999999996</c:v>
                </c:pt>
                <c:pt idx="11">
                  <c:v>0.26399999999999996</c:v>
                </c:pt>
                <c:pt idx="12">
                  <c:v>0.28799999999999998</c:v>
                </c:pt>
                <c:pt idx="13">
                  <c:v>0.312</c:v>
                </c:pt>
                <c:pt idx="14">
                  <c:v>0.33600000000000002</c:v>
                </c:pt>
                <c:pt idx="15">
                  <c:v>0.36000000000000004</c:v>
                </c:pt>
                <c:pt idx="16">
                  <c:v>0.38400000000000006</c:v>
                </c:pt>
                <c:pt idx="17">
                  <c:v>0.40800000000000008</c:v>
                </c:pt>
                <c:pt idx="18">
                  <c:v>0.43200000000000011</c:v>
                </c:pt>
                <c:pt idx="19">
                  <c:v>0.45600000000000013</c:v>
                </c:pt>
                <c:pt idx="20">
                  <c:v>0.48000000000000015</c:v>
                </c:pt>
                <c:pt idx="21">
                  <c:v>0.50400000000000011</c:v>
                </c:pt>
                <c:pt idx="22">
                  <c:v>0.52800000000000014</c:v>
                </c:pt>
                <c:pt idx="23">
                  <c:v>0.55200000000000016</c:v>
                </c:pt>
                <c:pt idx="24">
                  <c:v>0.57600000000000018</c:v>
                </c:pt>
                <c:pt idx="25">
                  <c:v>0.6000000000000002</c:v>
                </c:pt>
                <c:pt idx="26">
                  <c:v>0.62400000000000022</c:v>
                </c:pt>
                <c:pt idx="27">
                  <c:v>0.64800000000000024</c:v>
                </c:pt>
                <c:pt idx="28">
                  <c:v>0.67200000000000026</c:v>
                </c:pt>
                <c:pt idx="29">
                  <c:v>0.69600000000000029</c:v>
                </c:pt>
                <c:pt idx="30">
                  <c:v>0.72000000000000031</c:v>
                </c:pt>
                <c:pt idx="31">
                  <c:v>0.74400000000000033</c:v>
                </c:pt>
                <c:pt idx="32">
                  <c:v>0.76800000000000035</c:v>
                </c:pt>
                <c:pt idx="33">
                  <c:v>0.79200000000000037</c:v>
                </c:pt>
                <c:pt idx="34">
                  <c:v>0.81600000000000039</c:v>
                </c:pt>
                <c:pt idx="35">
                  <c:v>0.84000000000000041</c:v>
                </c:pt>
                <c:pt idx="36">
                  <c:v>0.86400000000000043</c:v>
                </c:pt>
                <c:pt idx="37">
                  <c:v>0.88800000000000046</c:v>
                </c:pt>
                <c:pt idx="38">
                  <c:v>0.91200000000000048</c:v>
                </c:pt>
                <c:pt idx="39">
                  <c:v>0.9360000000000005</c:v>
                </c:pt>
                <c:pt idx="40">
                  <c:v>0.96000000000000052</c:v>
                </c:pt>
                <c:pt idx="41">
                  <c:v>0.98400000000000054</c:v>
                </c:pt>
                <c:pt idx="42">
                  <c:v>1.0080000000000005</c:v>
                </c:pt>
                <c:pt idx="43">
                  <c:v>1.0320000000000005</c:v>
                </c:pt>
                <c:pt idx="44">
                  <c:v>1.0560000000000005</c:v>
                </c:pt>
                <c:pt idx="45">
                  <c:v>1.0800000000000005</c:v>
                </c:pt>
                <c:pt idx="46">
                  <c:v>1.1040000000000005</c:v>
                </c:pt>
                <c:pt idx="47">
                  <c:v>1.1280000000000006</c:v>
                </c:pt>
                <c:pt idx="48">
                  <c:v>1.1520000000000006</c:v>
                </c:pt>
                <c:pt idx="49">
                  <c:v>1.1760000000000006</c:v>
                </c:pt>
                <c:pt idx="50">
                  <c:v>1.2000000000000006</c:v>
                </c:pt>
                <c:pt idx="51">
                  <c:v>1.2240000000000006</c:v>
                </c:pt>
                <c:pt idx="52">
                  <c:v>1.2480000000000007</c:v>
                </c:pt>
                <c:pt idx="53">
                  <c:v>1.2720000000000007</c:v>
                </c:pt>
                <c:pt idx="54">
                  <c:v>1.2960000000000007</c:v>
                </c:pt>
                <c:pt idx="55">
                  <c:v>1.3200000000000007</c:v>
                </c:pt>
                <c:pt idx="56">
                  <c:v>1.3440000000000007</c:v>
                </c:pt>
                <c:pt idx="57">
                  <c:v>1.3680000000000008</c:v>
                </c:pt>
                <c:pt idx="58">
                  <c:v>1.3920000000000008</c:v>
                </c:pt>
                <c:pt idx="59">
                  <c:v>1.4160000000000008</c:v>
                </c:pt>
                <c:pt idx="60">
                  <c:v>1.4400000000000008</c:v>
                </c:pt>
                <c:pt idx="61">
                  <c:v>1.4640000000000009</c:v>
                </c:pt>
                <c:pt idx="62">
                  <c:v>1.4880000000000009</c:v>
                </c:pt>
                <c:pt idx="63">
                  <c:v>1.5120000000000009</c:v>
                </c:pt>
                <c:pt idx="64">
                  <c:v>1.5360000000000009</c:v>
                </c:pt>
                <c:pt idx="65">
                  <c:v>1.5600000000000009</c:v>
                </c:pt>
                <c:pt idx="66">
                  <c:v>1.584000000000001</c:v>
                </c:pt>
                <c:pt idx="67">
                  <c:v>1.608000000000001</c:v>
                </c:pt>
                <c:pt idx="68">
                  <c:v>1.632000000000001</c:v>
                </c:pt>
                <c:pt idx="69">
                  <c:v>1.656000000000001</c:v>
                </c:pt>
                <c:pt idx="70">
                  <c:v>1.680000000000001</c:v>
                </c:pt>
                <c:pt idx="71">
                  <c:v>1.7040000000000011</c:v>
                </c:pt>
                <c:pt idx="72">
                  <c:v>1.7280000000000011</c:v>
                </c:pt>
                <c:pt idx="73">
                  <c:v>1.7520000000000011</c:v>
                </c:pt>
                <c:pt idx="74">
                  <c:v>1.7760000000000011</c:v>
                </c:pt>
                <c:pt idx="75">
                  <c:v>1.8000000000000012</c:v>
                </c:pt>
                <c:pt idx="76">
                  <c:v>1.8240000000000012</c:v>
                </c:pt>
                <c:pt idx="77">
                  <c:v>1.8480000000000012</c:v>
                </c:pt>
                <c:pt idx="78">
                  <c:v>1.8720000000000012</c:v>
                </c:pt>
                <c:pt idx="79">
                  <c:v>1.8960000000000012</c:v>
                </c:pt>
                <c:pt idx="80">
                  <c:v>1.9200000000000013</c:v>
                </c:pt>
                <c:pt idx="81">
                  <c:v>1.9440000000000013</c:v>
                </c:pt>
                <c:pt idx="82">
                  <c:v>1.9680000000000013</c:v>
                </c:pt>
                <c:pt idx="83">
                  <c:v>1.9920000000000013</c:v>
                </c:pt>
                <c:pt idx="84">
                  <c:v>2.0160000000000013</c:v>
                </c:pt>
                <c:pt idx="85">
                  <c:v>2.0400000000000014</c:v>
                </c:pt>
                <c:pt idx="86">
                  <c:v>2.0640000000000014</c:v>
                </c:pt>
                <c:pt idx="87">
                  <c:v>2.0880000000000014</c:v>
                </c:pt>
                <c:pt idx="88">
                  <c:v>2.1120000000000014</c:v>
                </c:pt>
                <c:pt idx="89">
                  <c:v>2.1360000000000015</c:v>
                </c:pt>
                <c:pt idx="90">
                  <c:v>2.1600000000000015</c:v>
                </c:pt>
                <c:pt idx="91">
                  <c:v>2.1840000000000015</c:v>
                </c:pt>
                <c:pt idx="92">
                  <c:v>2.2080000000000015</c:v>
                </c:pt>
                <c:pt idx="93">
                  <c:v>2.2320000000000015</c:v>
                </c:pt>
                <c:pt idx="94">
                  <c:v>2.2560000000000016</c:v>
                </c:pt>
                <c:pt idx="95">
                  <c:v>2.2800000000000016</c:v>
                </c:pt>
                <c:pt idx="96">
                  <c:v>2.3040000000000016</c:v>
                </c:pt>
                <c:pt idx="97">
                  <c:v>2.3280000000000016</c:v>
                </c:pt>
                <c:pt idx="98">
                  <c:v>2.3520000000000016</c:v>
                </c:pt>
                <c:pt idx="99">
                  <c:v>2.3760000000000017</c:v>
                </c:pt>
                <c:pt idx="100">
                  <c:v>2.4000000000000017</c:v>
                </c:pt>
                <c:pt idx="101">
                  <c:v>2.4240000000000017</c:v>
                </c:pt>
                <c:pt idx="102">
                  <c:v>2.4480000000000017</c:v>
                </c:pt>
                <c:pt idx="103">
                  <c:v>2.4720000000000018</c:v>
                </c:pt>
                <c:pt idx="104">
                  <c:v>2.4960000000000018</c:v>
                </c:pt>
                <c:pt idx="105">
                  <c:v>2.5200000000000018</c:v>
                </c:pt>
                <c:pt idx="106">
                  <c:v>2.5440000000000018</c:v>
                </c:pt>
                <c:pt idx="107">
                  <c:v>2.5680000000000018</c:v>
                </c:pt>
                <c:pt idx="108">
                  <c:v>2.5920000000000019</c:v>
                </c:pt>
                <c:pt idx="109">
                  <c:v>2.6160000000000019</c:v>
                </c:pt>
                <c:pt idx="110">
                  <c:v>2.6400000000000019</c:v>
                </c:pt>
                <c:pt idx="111">
                  <c:v>2.6640000000000019</c:v>
                </c:pt>
                <c:pt idx="112">
                  <c:v>2.6880000000000019</c:v>
                </c:pt>
                <c:pt idx="113">
                  <c:v>2.712000000000002</c:v>
                </c:pt>
                <c:pt idx="114">
                  <c:v>2.736000000000002</c:v>
                </c:pt>
                <c:pt idx="115">
                  <c:v>2.760000000000002</c:v>
                </c:pt>
                <c:pt idx="116">
                  <c:v>2.784000000000002</c:v>
                </c:pt>
                <c:pt idx="117">
                  <c:v>2.808000000000002</c:v>
                </c:pt>
                <c:pt idx="118">
                  <c:v>2.8320000000000021</c:v>
                </c:pt>
                <c:pt idx="119">
                  <c:v>2.8560000000000021</c:v>
                </c:pt>
                <c:pt idx="120">
                  <c:v>2.8800000000000021</c:v>
                </c:pt>
                <c:pt idx="121">
                  <c:v>2.9040000000000021</c:v>
                </c:pt>
                <c:pt idx="122">
                  <c:v>2.9280000000000022</c:v>
                </c:pt>
                <c:pt idx="123">
                  <c:v>2.9520000000000022</c:v>
                </c:pt>
                <c:pt idx="124">
                  <c:v>2.9760000000000022</c:v>
                </c:pt>
                <c:pt idx="125">
                  <c:v>3.0000000000000022</c:v>
                </c:pt>
                <c:pt idx="126">
                  <c:v>3.0240000000000022</c:v>
                </c:pt>
                <c:pt idx="127">
                  <c:v>3.0480000000000023</c:v>
                </c:pt>
                <c:pt idx="128">
                  <c:v>3.0720000000000023</c:v>
                </c:pt>
                <c:pt idx="129">
                  <c:v>3.0960000000000023</c:v>
                </c:pt>
                <c:pt idx="130">
                  <c:v>3.1200000000000023</c:v>
                </c:pt>
                <c:pt idx="131">
                  <c:v>3.1440000000000023</c:v>
                </c:pt>
                <c:pt idx="132">
                  <c:v>3.1680000000000024</c:v>
                </c:pt>
                <c:pt idx="133">
                  <c:v>3.1920000000000024</c:v>
                </c:pt>
                <c:pt idx="134">
                  <c:v>3.2160000000000024</c:v>
                </c:pt>
                <c:pt idx="135">
                  <c:v>3.2400000000000024</c:v>
                </c:pt>
                <c:pt idx="136">
                  <c:v>3.2640000000000025</c:v>
                </c:pt>
                <c:pt idx="137">
                  <c:v>3.2880000000000025</c:v>
                </c:pt>
                <c:pt idx="138">
                  <c:v>3.3120000000000025</c:v>
                </c:pt>
                <c:pt idx="139">
                  <c:v>3.3360000000000025</c:v>
                </c:pt>
                <c:pt idx="140">
                  <c:v>3.3600000000000025</c:v>
                </c:pt>
                <c:pt idx="141">
                  <c:v>3.3840000000000026</c:v>
                </c:pt>
                <c:pt idx="142">
                  <c:v>3.4080000000000026</c:v>
                </c:pt>
                <c:pt idx="143">
                  <c:v>3.4320000000000026</c:v>
                </c:pt>
                <c:pt idx="144">
                  <c:v>3.4560000000000026</c:v>
                </c:pt>
                <c:pt idx="145">
                  <c:v>3.4800000000000026</c:v>
                </c:pt>
                <c:pt idx="146">
                  <c:v>3.5040000000000027</c:v>
                </c:pt>
                <c:pt idx="147">
                  <c:v>3.5280000000000027</c:v>
                </c:pt>
                <c:pt idx="148">
                  <c:v>3.5520000000000027</c:v>
                </c:pt>
                <c:pt idx="149">
                  <c:v>3.5760000000000027</c:v>
                </c:pt>
                <c:pt idx="150">
                  <c:v>3.6000000000000028</c:v>
                </c:pt>
                <c:pt idx="151">
                  <c:v>3.6240000000000028</c:v>
                </c:pt>
                <c:pt idx="152">
                  <c:v>3.6480000000000028</c:v>
                </c:pt>
                <c:pt idx="153">
                  <c:v>3.6720000000000028</c:v>
                </c:pt>
                <c:pt idx="154">
                  <c:v>3.6960000000000028</c:v>
                </c:pt>
                <c:pt idx="155">
                  <c:v>3.7200000000000029</c:v>
                </c:pt>
                <c:pt idx="156">
                  <c:v>3.7440000000000029</c:v>
                </c:pt>
                <c:pt idx="157">
                  <c:v>3.7680000000000029</c:v>
                </c:pt>
                <c:pt idx="158">
                  <c:v>3.7920000000000029</c:v>
                </c:pt>
                <c:pt idx="159">
                  <c:v>3.8160000000000029</c:v>
                </c:pt>
                <c:pt idx="160">
                  <c:v>3.840000000000003</c:v>
                </c:pt>
                <c:pt idx="161">
                  <c:v>3.864000000000003</c:v>
                </c:pt>
                <c:pt idx="162">
                  <c:v>3.888000000000003</c:v>
                </c:pt>
                <c:pt idx="163">
                  <c:v>3.912000000000003</c:v>
                </c:pt>
                <c:pt idx="164">
                  <c:v>3.9360000000000031</c:v>
                </c:pt>
                <c:pt idx="165">
                  <c:v>3.9600000000000031</c:v>
                </c:pt>
                <c:pt idx="166">
                  <c:v>3.9840000000000031</c:v>
                </c:pt>
                <c:pt idx="167">
                  <c:v>4.0080000000000027</c:v>
                </c:pt>
                <c:pt idx="168">
                  <c:v>4.0320000000000027</c:v>
                </c:pt>
                <c:pt idx="169">
                  <c:v>4.0560000000000027</c:v>
                </c:pt>
                <c:pt idx="170">
                  <c:v>4.0800000000000027</c:v>
                </c:pt>
                <c:pt idx="171">
                  <c:v>4.1040000000000028</c:v>
                </c:pt>
                <c:pt idx="172">
                  <c:v>4.1280000000000028</c:v>
                </c:pt>
                <c:pt idx="173">
                  <c:v>4.1520000000000028</c:v>
                </c:pt>
                <c:pt idx="174">
                  <c:v>4.1760000000000028</c:v>
                </c:pt>
                <c:pt idx="175">
                  <c:v>4.2000000000000028</c:v>
                </c:pt>
                <c:pt idx="176">
                  <c:v>4.2240000000000029</c:v>
                </c:pt>
                <c:pt idx="177">
                  <c:v>4.2480000000000029</c:v>
                </c:pt>
                <c:pt idx="178">
                  <c:v>4.2720000000000029</c:v>
                </c:pt>
                <c:pt idx="179">
                  <c:v>4.2960000000000029</c:v>
                </c:pt>
                <c:pt idx="180">
                  <c:v>4.3200000000000029</c:v>
                </c:pt>
                <c:pt idx="181">
                  <c:v>4.344000000000003</c:v>
                </c:pt>
                <c:pt idx="182">
                  <c:v>4.368000000000003</c:v>
                </c:pt>
                <c:pt idx="183">
                  <c:v>4.392000000000003</c:v>
                </c:pt>
                <c:pt idx="184">
                  <c:v>4.416000000000003</c:v>
                </c:pt>
                <c:pt idx="185">
                  <c:v>4.4400000000000031</c:v>
                </c:pt>
                <c:pt idx="186">
                  <c:v>4.4640000000000031</c:v>
                </c:pt>
                <c:pt idx="187">
                  <c:v>4.4880000000000031</c:v>
                </c:pt>
                <c:pt idx="188">
                  <c:v>4.5120000000000031</c:v>
                </c:pt>
                <c:pt idx="189">
                  <c:v>4.5360000000000031</c:v>
                </c:pt>
                <c:pt idx="190">
                  <c:v>4.5600000000000032</c:v>
                </c:pt>
                <c:pt idx="191">
                  <c:v>4.5840000000000032</c:v>
                </c:pt>
                <c:pt idx="192">
                  <c:v>4.6080000000000032</c:v>
                </c:pt>
                <c:pt idx="193">
                  <c:v>4.6320000000000032</c:v>
                </c:pt>
                <c:pt idx="194">
                  <c:v>4.6560000000000032</c:v>
                </c:pt>
                <c:pt idx="195">
                  <c:v>4.6800000000000033</c:v>
                </c:pt>
                <c:pt idx="196">
                  <c:v>4.7040000000000033</c:v>
                </c:pt>
                <c:pt idx="197">
                  <c:v>4.7280000000000033</c:v>
                </c:pt>
                <c:pt idx="198">
                  <c:v>4.7520000000000033</c:v>
                </c:pt>
                <c:pt idx="199">
                  <c:v>4.7760000000000034</c:v>
                </c:pt>
                <c:pt idx="200">
                  <c:v>4.8000000000000034</c:v>
                </c:pt>
                <c:pt idx="201">
                  <c:v>4.8240000000000034</c:v>
                </c:pt>
                <c:pt idx="202">
                  <c:v>4.8480000000000034</c:v>
                </c:pt>
                <c:pt idx="203">
                  <c:v>4.8720000000000034</c:v>
                </c:pt>
                <c:pt idx="204">
                  <c:v>4.8960000000000035</c:v>
                </c:pt>
                <c:pt idx="205">
                  <c:v>4.9200000000000035</c:v>
                </c:pt>
                <c:pt idx="206">
                  <c:v>4.9440000000000035</c:v>
                </c:pt>
                <c:pt idx="207">
                  <c:v>4.9680000000000035</c:v>
                </c:pt>
                <c:pt idx="208">
                  <c:v>4.9920000000000035</c:v>
                </c:pt>
                <c:pt idx="209">
                  <c:v>5.0160000000000036</c:v>
                </c:pt>
                <c:pt idx="210">
                  <c:v>5.0400000000000036</c:v>
                </c:pt>
                <c:pt idx="211">
                  <c:v>5.0640000000000036</c:v>
                </c:pt>
                <c:pt idx="212">
                  <c:v>5.0880000000000036</c:v>
                </c:pt>
                <c:pt idx="213">
                  <c:v>5.1120000000000037</c:v>
                </c:pt>
                <c:pt idx="214">
                  <c:v>5.1360000000000037</c:v>
                </c:pt>
                <c:pt idx="215">
                  <c:v>5.1600000000000037</c:v>
                </c:pt>
                <c:pt idx="216">
                  <c:v>5.1840000000000037</c:v>
                </c:pt>
                <c:pt idx="217">
                  <c:v>5.2080000000000037</c:v>
                </c:pt>
                <c:pt idx="218">
                  <c:v>5.2320000000000038</c:v>
                </c:pt>
                <c:pt idx="219">
                  <c:v>5.2560000000000038</c:v>
                </c:pt>
                <c:pt idx="220">
                  <c:v>5.2800000000000038</c:v>
                </c:pt>
                <c:pt idx="221">
                  <c:v>5.3040000000000038</c:v>
                </c:pt>
                <c:pt idx="222">
                  <c:v>5.3280000000000038</c:v>
                </c:pt>
                <c:pt idx="223">
                  <c:v>5.3520000000000039</c:v>
                </c:pt>
                <c:pt idx="224">
                  <c:v>5.3760000000000039</c:v>
                </c:pt>
                <c:pt idx="225">
                  <c:v>5.4000000000000039</c:v>
                </c:pt>
                <c:pt idx="226">
                  <c:v>5.4240000000000039</c:v>
                </c:pt>
                <c:pt idx="227">
                  <c:v>5.448000000000004</c:v>
                </c:pt>
                <c:pt idx="228">
                  <c:v>5.472000000000004</c:v>
                </c:pt>
                <c:pt idx="229">
                  <c:v>5.496000000000004</c:v>
                </c:pt>
                <c:pt idx="230">
                  <c:v>5.520000000000004</c:v>
                </c:pt>
                <c:pt idx="231">
                  <c:v>5.544000000000004</c:v>
                </c:pt>
                <c:pt idx="232">
                  <c:v>5.5680000000000041</c:v>
                </c:pt>
                <c:pt idx="233">
                  <c:v>5.5920000000000041</c:v>
                </c:pt>
                <c:pt idx="234">
                  <c:v>5.6160000000000041</c:v>
                </c:pt>
                <c:pt idx="235">
                  <c:v>5.6400000000000041</c:v>
                </c:pt>
                <c:pt idx="236">
                  <c:v>5.6640000000000041</c:v>
                </c:pt>
                <c:pt idx="237">
                  <c:v>5.6880000000000042</c:v>
                </c:pt>
                <c:pt idx="238">
                  <c:v>5.7120000000000042</c:v>
                </c:pt>
                <c:pt idx="239">
                  <c:v>5.7360000000000042</c:v>
                </c:pt>
                <c:pt idx="240">
                  <c:v>5.7600000000000042</c:v>
                </c:pt>
                <c:pt idx="241">
                  <c:v>5.7840000000000042</c:v>
                </c:pt>
                <c:pt idx="242">
                  <c:v>5.8080000000000043</c:v>
                </c:pt>
                <c:pt idx="243">
                  <c:v>5.8320000000000043</c:v>
                </c:pt>
                <c:pt idx="244">
                  <c:v>5.8560000000000043</c:v>
                </c:pt>
                <c:pt idx="245">
                  <c:v>5.8800000000000043</c:v>
                </c:pt>
                <c:pt idx="246">
                  <c:v>5.9040000000000044</c:v>
                </c:pt>
                <c:pt idx="247">
                  <c:v>5.9280000000000044</c:v>
                </c:pt>
                <c:pt idx="248">
                  <c:v>5.9520000000000044</c:v>
                </c:pt>
                <c:pt idx="249">
                  <c:v>5.9760000000000044</c:v>
                </c:pt>
                <c:pt idx="250">
                  <c:v>6.0000000000000044</c:v>
                </c:pt>
                <c:pt idx="251">
                  <c:v>6.0240000000000045</c:v>
                </c:pt>
                <c:pt idx="252">
                  <c:v>6.0480000000000045</c:v>
                </c:pt>
                <c:pt idx="253">
                  <c:v>6.0720000000000045</c:v>
                </c:pt>
                <c:pt idx="254">
                  <c:v>6.0960000000000045</c:v>
                </c:pt>
                <c:pt idx="255">
                  <c:v>6.1200000000000045</c:v>
                </c:pt>
                <c:pt idx="256">
                  <c:v>6.1440000000000046</c:v>
                </c:pt>
                <c:pt idx="257">
                  <c:v>6.1680000000000046</c:v>
                </c:pt>
                <c:pt idx="258">
                  <c:v>6.1920000000000046</c:v>
                </c:pt>
                <c:pt idx="259">
                  <c:v>6.2160000000000046</c:v>
                </c:pt>
                <c:pt idx="260">
                  <c:v>6.2400000000000047</c:v>
                </c:pt>
                <c:pt idx="261">
                  <c:v>6.2640000000000047</c:v>
                </c:pt>
                <c:pt idx="262">
                  <c:v>6.2880000000000047</c:v>
                </c:pt>
                <c:pt idx="263">
                  <c:v>6.3120000000000047</c:v>
                </c:pt>
                <c:pt idx="264">
                  <c:v>6.3360000000000047</c:v>
                </c:pt>
                <c:pt idx="265">
                  <c:v>6.3600000000000048</c:v>
                </c:pt>
                <c:pt idx="266">
                  <c:v>6.3840000000000048</c:v>
                </c:pt>
                <c:pt idx="267">
                  <c:v>6.4080000000000048</c:v>
                </c:pt>
                <c:pt idx="268">
                  <c:v>6.4320000000000048</c:v>
                </c:pt>
                <c:pt idx="269">
                  <c:v>6.4560000000000048</c:v>
                </c:pt>
                <c:pt idx="270">
                  <c:v>6.4800000000000049</c:v>
                </c:pt>
                <c:pt idx="271">
                  <c:v>6.5040000000000049</c:v>
                </c:pt>
                <c:pt idx="272">
                  <c:v>6.5280000000000049</c:v>
                </c:pt>
                <c:pt idx="273">
                  <c:v>6.5520000000000049</c:v>
                </c:pt>
                <c:pt idx="274">
                  <c:v>6.576000000000005</c:v>
                </c:pt>
                <c:pt idx="275">
                  <c:v>6.600000000000005</c:v>
                </c:pt>
                <c:pt idx="276">
                  <c:v>6.624000000000005</c:v>
                </c:pt>
                <c:pt idx="277">
                  <c:v>6.648000000000005</c:v>
                </c:pt>
                <c:pt idx="278">
                  <c:v>6.672000000000005</c:v>
                </c:pt>
                <c:pt idx="279">
                  <c:v>6.6960000000000051</c:v>
                </c:pt>
                <c:pt idx="280">
                  <c:v>6.7200000000000051</c:v>
                </c:pt>
                <c:pt idx="281">
                  <c:v>6.7440000000000051</c:v>
                </c:pt>
                <c:pt idx="282">
                  <c:v>6.7680000000000051</c:v>
                </c:pt>
                <c:pt idx="283">
                  <c:v>6.7920000000000051</c:v>
                </c:pt>
                <c:pt idx="284">
                  <c:v>6.8160000000000052</c:v>
                </c:pt>
                <c:pt idx="285">
                  <c:v>6.8400000000000052</c:v>
                </c:pt>
                <c:pt idx="286">
                  <c:v>6.8640000000000052</c:v>
                </c:pt>
                <c:pt idx="287">
                  <c:v>6.8880000000000052</c:v>
                </c:pt>
                <c:pt idx="288">
                  <c:v>6.9120000000000053</c:v>
                </c:pt>
                <c:pt idx="289">
                  <c:v>6.9360000000000053</c:v>
                </c:pt>
                <c:pt idx="290">
                  <c:v>6.9600000000000053</c:v>
                </c:pt>
                <c:pt idx="291">
                  <c:v>6.9840000000000053</c:v>
                </c:pt>
                <c:pt idx="292">
                  <c:v>7.0080000000000053</c:v>
                </c:pt>
                <c:pt idx="293">
                  <c:v>7.0320000000000054</c:v>
                </c:pt>
                <c:pt idx="294">
                  <c:v>7.0560000000000054</c:v>
                </c:pt>
                <c:pt idx="295">
                  <c:v>7.0800000000000054</c:v>
                </c:pt>
                <c:pt idx="296">
                  <c:v>7.1040000000000054</c:v>
                </c:pt>
                <c:pt idx="297">
                  <c:v>7.1280000000000054</c:v>
                </c:pt>
                <c:pt idx="298">
                  <c:v>7.1520000000000055</c:v>
                </c:pt>
                <c:pt idx="299">
                  <c:v>7.1760000000000055</c:v>
                </c:pt>
                <c:pt idx="300">
                  <c:v>7.2000000000000055</c:v>
                </c:pt>
                <c:pt idx="301">
                  <c:v>7.2240000000000055</c:v>
                </c:pt>
                <c:pt idx="302">
                  <c:v>7.2480000000000055</c:v>
                </c:pt>
                <c:pt idx="303">
                  <c:v>7.2720000000000056</c:v>
                </c:pt>
                <c:pt idx="304">
                  <c:v>7.2960000000000056</c:v>
                </c:pt>
                <c:pt idx="305">
                  <c:v>7.3200000000000056</c:v>
                </c:pt>
                <c:pt idx="306">
                  <c:v>7.3440000000000056</c:v>
                </c:pt>
                <c:pt idx="307">
                  <c:v>7.3680000000000057</c:v>
                </c:pt>
                <c:pt idx="308">
                  <c:v>7.3920000000000057</c:v>
                </c:pt>
                <c:pt idx="309">
                  <c:v>7.4160000000000057</c:v>
                </c:pt>
                <c:pt idx="310">
                  <c:v>7.4400000000000057</c:v>
                </c:pt>
                <c:pt idx="311">
                  <c:v>7.4640000000000057</c:v>
                </c:pt>
                <c:pt idx="312">
                  <c:v>7.4880000000000058</c:v>
                </c:pt>
                <c:pt idx="313">
                  <c:v>7.5120000000000058</c:v>
                </c:pt>
                <c:pt idx="314">
                  <c:v>7.5360000000000058</c:v>
                </c:pt>
                <c:pt idx="315">
                  <c:v>7.5600000000000058</c:v>
                </c:pt>
                <c:pt idx="316">
                  <c:v>7.5840000000000058</c:v>
                </c:pt>
                <c:pt idx="317">
                  <c:v>7.6080000000000059</c:v>
                </c:pt>
                <c:pt idx="318">
                  <c:v>7.6320000000000059</c:v>
                </c:pt>
                <c:pt idx="319">
                  <c:v>7.6560000000000059</c:v>
                </c:pt>
                <c:pt idx="320">
                  <c:v>7.6800000000000059</c:v>
                </c:pt>
                <c:pt idx="321">
                  <c:v>7.704000000000006</c:v>
                </c:pt>
                <c:pt idx="322">
                  <c:v>7.728000000000006</c:v>
                </c:pt>
                <c:pt idx="323">
                  <c:v>7.752000000000006</c:v>
                </c:pt>
                <c:pt idx="324">
                  <c:v>7.776000000000006</c:v>
                </c:pt>
                <c:pt idx="325">
                  <c:v>7.800000000000006</c:v>
                </c:pt>
                <c:pt idx="326">
                  <c:v>7.8240000000000061</c:v>
                </c:pt>
                <c:pt idx="327">
                  <c:v>7.8480000000000061</c:v>
                </c:pt>
                <c:pt idx="328">
                  <c:v>7.8720000000000061</c:v>
                </c:pt>
                <c:pt idx="329">
                  <c:v>7.8960000000000061</c:v>
                </c:pt>
                <c:pt idx="330">
                  <c:v>7.9200000000000061</c:v>
                </c:pt>
                <c:pt idx="331">
                  <c:v>7.9440000000000062</c:v>
                </c:pt>
                <c:pt idx="332">
                  <c:v>7.9680000000000062</c:v>
                </c:pt>
                <c:pt idx="333">
                  <c:v>7.9920000000000062</c:v>
                </c:pt>
                <c:pt idx="334">
                  <c:v>8.0160000000000053</c:v>
                </c:pt>
                <c:pt idx="335">
                  <c:v>8.0400000000000045</c:v>
                </c:pt>
                <c:pt idx="336">
                  <c:v>8.0640000000000036</c:v>
                </c:pt>
                <c:pt idx="337">
                  <c:v>8.0880000000000027</c:v>
                </c:pt>
                <c:pt idx="338">
                  <c:v>8.1120000000000019</c:v>
                </c:pt>
                <c:pt idx="339">
                  <c:v>8.136000000000001</c:v>
                </c:pt>
                <c:pt idx="340">
                  <c:v>8.16</c:v>
                </c:pt>
                <c:pt idx="341">
                  <c:v>8.1839999999999993</c:v>
                </c:pt>
                <c:pt idx="342">
                  <c:v>8.2079999999999984</c:v>
                </c:pt>
                <c:pt idx="343">
                  <c:v>8.2319999999999975</c:v>
                </c:pt>
                <c:pt idx="344">
                  <c:v>8.2559999999999967</c:v>
                </c:pt>
                <c:pt idx="345">
                  <c:v>8.2799999999999958</c:v>
                </c:pt>
                <c:pt idx="346">
                  <c:v>8.3039999999999949</c:v>
                </c:pt>
                <c:pt idx="347">
                  <c:v>8.3279999999999941</c:v>
                </c:pt>
                <c:pt idx="348">
                  <c:v>8.3519999999999932</c:v>
                </c:pt>
                <c:pt idx="349">
                  <c:v>8.3759999999999923</c:v>
                </c:pt>
                <c:pt idx="350">
                  <c:v>8.3999999999999915</c:v>
                </c:pt>
                <c:pt idx="351">
                  <c:v>8.4239999999999906</c:v>
                </c:pt>
                <c:pt idx="352">
                  <c:v>8.4479999999999897</c:v>
                </c:pt>
                <c:pt idx="353">
                  <c:v>8.4719999999999889</c:v>
                </c:pt>
                <c:pt idx="354">
                  <c:v>8.495999999999988</c:v>
                </c:pt>
                <c:pt idx="355">
                  <c:v>8.5199999999999871</c:v>
                </c:pt>
                <c:pt idx="356">
                  <c:v>8.5439999999999863</c:v>
                </c:pt>
                <c:pt idx="357">
                  <c:v>8.5679999999999854</c:v>
                </c:pt>
                <c:pt idx="358">
                  <c:v>8.5919999999999845</c:v>
                </c:pt>
                <c:pt idx="359">
                  <c:v>8.6159999999999837</c:v>
                </c:pt>
                <c:pt idx="360">
                  <c:v>8.6399999999999828</c:v>
                </c:pt>
                <c:pt idx="361">
                  <c:v>8.6639999999999819</c:v>
                </c:pt>
                <c:pt idx="362">
                  <c:v>8.6879999999999811</c:v>
                </c:pt>
                <c:pt idx="363">
                  <c:v>8.7119999999999802</c:v>
                </c:pt>
                <c:pt idx="364">
                  <c:v>8.7359999999999793</c:v>
                </c:pt>
                <c:pt idx="365">
                  <c:v>8.7599999999999785</c:v>
                </c:pt>
                <c:pt idx="366">
                  <c:v>8.7839999999999776</c:v>
                </c:pt>
                <c:pt idx="367">
                  <c:v>8.8079999999999767</c:v>
                </c:pt>
                <c:pt idx="368">
                  <c:v>8.8319999999999759</c:v>
                </c:pt>
                <c:pt idx="369">
                  <c:v>8.855999999999975</c:v>
                </c:pt>
                <c:pt idx="370">
                  <c:v>8.8799999999999741</c:v>
                </c:pt>
                <c:pt idx="371">
                  <c:v>8.9039999999999733</c:v>
                </c:pt>
                <c:pt idx="372">
                  <c:v>8.9279999999999724</c:v>
                </c:pt>
                <c:pt idx="373">
                  <c:v>8.9519999999999715</c:v>
                </c:pt>
                <c:pt idx="374">
                  <c:v>8.9759999999999707</c:v>
                </c:pt>
                <c:pt idx="375">
                  <c:v>8.9999999999999698</c:v>
                </c:pt>
                <c:pt idx="376">
                  <c:v>9.0239999999999689</c:v>
                </c:pt>
                <c:pt idx="377">
                  <c:v>9.0479999999999681</c:v>
                </c:pt>
                <c:pt idx="378">
                  <c:v>9.0719999999999672</c:v>
                </c:pt>
                <c:pt idx="379">
                  <c:v>9.0959999999999663</c:v>
                </c:pt>
                <c:pt idx="380">
                  <c:v>9.1199999999999655</c:v>
                </c:pt>
                <c:pt idx="381">
                  <c:v>9.1439999999999646</c:v>
                </c:pt>
                <c:pt idx="382">
                  <c:v>9.1679999999999637</c:v>
                </c:pt>
                <c:pt idx="383">
                  <c:v>9.1919999999999629</c:v>
                </c:pt>
                <c:pt idx="384">
                  <c:v>9.215999999999962</c:v>
                </c:pt>
                <c:pt idx="385">
                  <c:v>9.2399999999999611</c:v>
                </c:pt>
                <c:pt idx="386">
                  <c:v>9.2639999999999603</c:v>
                </c:pt>
                <c:pt idx="387">
                  <c:v>9.2879999999999594</c:v>
                </c:pt>
                <c:pt idx="388">
                  <c:v>9.3119999999999585</c:v>
                </c:pt>
                <c:pt idx="389">
                  <c:v>9.3359999999999577</c:v>
                </c:pt>
                <c:pt idx="390">
                  <c:v>9.3599999999999568</c:v>
                </c:pt>
                <c:pt idx="391">
                  <c:v>9.3839999999999559</c:v>
                </c:pt>
                <c:pt idx="392">
                  <c:v>9.4079999999999551</c:v>
                </c:pt>
                <c:pt idx="393">
                  <c:v>9.4319999999999542</c:v>
                </c:pt>
                <c:pt idx="394">
                  <c:v>9.4559999999999533</c:v>
                </c:pt>
                <c:pt idx="395">
                  <c:v>9.4799999999999525</c:v>
                </c:pt>
                <c:pt idx="396">
                  <c:v>9.5039999999999516</c:v>
                </c:pt>
                <c:pt idx="397">
                  <c:v>9.5279999999999507</c:v>
                </c:pt>
                <c:pt idx="398">
                  <c:v>9.5519999999999499</c:v>
                </c:pt>
              </c:numCache>
            </c:numRef>
          </c:xVal>
          <c:yVal>
            <c:numRef>
              <c:f>Calculation!$C$2:$C$400</c:f>
              <c:numCache>
                <c:formatCode>0.00000</c:formatCode>
                <c:ptCount val="399"/>
                <c:pt idx="0">
                  <c:v>0</c:v>
                </c:pt>
                <c:pt idx="1">
                  <c:v>2.8117028441027779E-4</c:v>
                </c:pt>
                <c:pt idx="2">
                  <c:v>1.0980101227132857E-3</c:v>
                </c:pt>
                <c:pt idx="3">
                  <c:v>2.4119360819426466E-3</c:v>
                </c:pt>
                <c:pt idx="4">
                  <c:v>4.1862021860445998E-3</c:v>
                </c:pt>
                <c:pt idx="5">
                  <c:v>6.3858271443635352E-3</c:v>
                </c:pt>
                <c:pt idx="6">
                  <c:v>8.9775241718778407E-3</c:v>
                </c:pt>
                <c:pt idx="7">
                  <c:v>1.1929633315069898E-2</c:v>
                </c:pt>
                <c:pt idx="8">
                  <c:v>1.5212056200038689E-2</c:v>
                </c:pt>
                <c:pt idx="9">
                  <c:v>1.8796193122104534E-2</c:v>
                </c:pt>
                <c:pt idx="10">
                  <c:v>2.2654882398716731E-2</c:v>
                </c:pt>
                <c:pt idx="11">
                  <c:v>2.6762341909956883E-2</c:v>
                </c:pt>
                <c:pt idx="12">
                  <c:v>3.1094112753337521E-2</c:v>
                </c:pt>
                <c:pt idx="13">
                  <c:v>3.5627004941928421E-2</c:v>
                </c:pt>
                <c:pt idx="14">
                  <c:v>4.0339045077104826E-2</c:v>
                </c:pt>
                <c:pt idx="15">
                  <c:v>4.5209425929402816E-2</c:v>
                </c:pt>
                <c:pt idx="16">
                  <c:v>5.021845786309366E-2</c:v>
                </c:pt>
                <c:pt idx="17">
                  <c:v>5.5347522042146192E-2</c:v>
                </c:pt>
                <c:pt idx="18">
                  <c:v>6.0579025357244486E-2</c:v>
                </c:pt>
                <c:pt idx="19">
                  <c:v>6.5896357015461982E-2</c:v>
                </c:pt>
                <c:pt idx="20">
                  <c:v>7.1283846736067483E-2</c:v>
                </c:pt>
                <c:pt idx="21">
                  <c:v>7.6726724497757692E-2</c:v>
                </c:pt>
                <c:pt idx="22">
                  <c:v>8.2211081784370491E-2</c:v>
                </c:pt>
                <c:pt idx="23">
                  <c:v>8.7723834277840057E-2</c:v>
                </c:pt>
                <c:pt idx="24">
                  <c:v>9.3252685948810518E-2</c:v>
                </c:pt>
                <c:pt idx="25">
                  <c:v>9.8786094496924798E-2</c:v>
                </c:pt>
                <c:pt idx="26">
                  <c:v>0.10431323809436172</c:v>
                </c:pt>
                <c:pt idx="27">
                  <c:v>0.10982398338769629</c:v>
                </c:pt>
                <c:pt idx="28">
                  <c:v>0.11530885471461835</c:v>
                </c:pt>
                <c:pt idx="29">
                  <c:v>0.12075900449345664</c:v>
                </c:pt>
                <c:pt idx="30">
                  <c:v>0.12616618474482469</c:v>
                </c:pt>
                <c:pt idx="31">
                  <c:v>0.13152271970603088</c:v>
                </c:pt>
                <c:pt idx="32">
                  <c:v>0.13682147950017981</c:v>
                </c:pt>
                <c:pt idx="33">
                  <c:v>0.14205585482313746</c:v>
                </c:pt>
                <c:pt idx="34">
                  <c:v>0.14721973261273816</c:v>
                </c:pt>
                <c:pt idx="35">
                  <c:v>0.1523074726657794</c:v>
                </c:pt>
                <c:pt idx="36">
                  <c:v>0.15731388516948178</c:v>
                </c:pt>
                <c:pt idx="37">
                  <c:v>0.16223420911518918</c:v>
                </c:pt>
                <c:pt idx="38">
                  <c:v>0.16706409156314342</c:v>
                </c:pt>
                <c:pt idx="39">
                  <c:v>0.17179956772819818</c:v>
                </c:pt>
                <c:pt idx="40">
                  <c:v>0.17643704185733169</c:v>
                </c:pt>
                <c:pt idx="41">
                  <c:v>0.18097326887078291</c:v>
                </c:pt>
                <c:pt idx="42">
                  <c:v>0.18540533673956944</c:v>
                </c:pt>
                <c:pt idx="43">
                  <c:v>0.18973064957305186</c:v>
                </c:pt>
                <c:pt idx="44">
                  <c:v>0.19394691139108269</c:v>
                </c:pt>
                <c:pt idx="45">
                  <c:v>0.19805211055612856</c:v>
                </c:pt>
                <c:pt idx="46">
                  <c:v>0.20204450484157604</c:v>
                </c:pt>
                <c:pt idx="47">
                  <c:v>0.20592260711322458</c:v>
                </c:pt>
                <c:pt idx="48">
                  <c:v>0.20968517160174285</c:v>
                </c:pt>
                <c:pt idx="49">
                  <c:v>0.21333118074461049</c:v>
                </c:pt>
                <c:pt idx="50">
                  <c:v>0.21685983257678565</c:v>
                </c:pt>
                <c:pt idx="51">
                  <c:v>0.22027052865004293</c:v>
                </c:pt>
                <c:pt idx="52">
                  <c:v>0.22356286246160001</c:v>
                </c:pt>
                <c:pt idx="53">
                  <c:v>0.22673660837330506</c:v>
                </c:pt>
                <c:pt idx="54">
                  <c:v>0.22979171100329571</c:v>
                </c:pt>
                <c:pt idx="55">
                  <c:v>0.23272827507264893</c:v>
                </c:pt>
                <c:pt idx="56">
                  <c:v>0.23554655569013888</c:v>
                </c:pt>
                <c:pt idx="57">
                  <c:v>0.23824694905879323</c:v>
                </c:pt>
                <c:pt idx="58">
                  <c:v>0.24082998358849703</c:v>
                </c:pt>
                <c:pt idx="59">
                  <c:v>0.24329631139942628</c:v>
                </c:pt>
                <c:pt idx="60">
                  <c:v>0.24564670020162391</c:v>
                </c:pt>
                <c:pt idx="61">
                  <c:v>0.24788202553652511</c:v>
                </c:pt>
                <c:pt idx="62">
                  <c:v>0.25000326336673545</c:v>
                </c:pt>
                <c:pt idx="63">
                  <c:v>0.25201148300083148</c:v>
                </c:pt>
                <c:pt idx="64">
                  <c:v>0.25390784034041491</c:v>
                </c:pt>
                <c:pt idx="65">
                  <c:v>0.25569357143709054</c:v>
                </c:pt>
                <c:pt idx="66">
                  <c:v>0.25736998634746822</c:v>
                </c:pt>
                <c:pt idx="67">
                  <c:v>0.25893846327469888</c:v>
                </c:pt>
                <c:pt idx="68">
                  <c:v>0.26040044298546366</c:v>
                </c:pt>
                <c:pt idx="69">
                  <c:v>0.26175742349171005</c:v>
                </c:pt>
                <c:pt idx="70">
                  <c:v>0.26301095498681543</c:v>
                </c:pt>
                <c:pt idx="71">
                  <c:v>0.26416263502621279</c:v>
                </c:pt>
                <c:pt idx="72">
                  <c:v>0.26521410394286782</c:v>
                </c:pt>
                <c:pt idx="73">
                  <c:v>0.26616704048833306</c:v>
                </c:pt>
                <c:pt idx="74">
                  <c:v>0.26702315769043611</c:v>
                </c:pt>
                <c:pt idx="75">
                  <c:v>0.26778419891897026</c:v>
                </c:pt>
                <c:pt idx="76">
                  <c:v>0.26845193415106894</c:v>
                </c:pt>
                <c:pt idx="77">
                  <c:v>0.26902815642823613</c:v>
                </c:pt>
                <c:pt idx="78">
                  <c:v>0.2695146784972946</c:v>
                </c:pt>
                <c:pt idx="79">
                  <c:v>0.26991332962779102</c:v>
                </c:pt>
                <c:pt idx="80">
                  <c:v>0.27022595259866145</c:v>
                </c:pt>
                <c:pt idx="81">
                  <c:v>0.27045440084722477</c:v>
                </c:pt>
                <c:pt idx="82">
                  <c:v>0.27060053577381732</c:v>
                </c:pt>
                <c:pt idx="83">
                  <c:v>0.27066622419562519</c:v>
                </c:pt>
                <c:pt idx="84">
                  <c:v>0.27065333594350832</c:v>
                </c:pt>
                <c:pt idx="85">
                  <c:v>0.27056374159582863</c:v>
                </c:pt>
                <c:pt idx="86">
                  <c:v>0.27039931034352044</c:v>
                </c:pt>
                <c:pt idx="87">
                  <c:v>0.27016190798084844</c:v>
                </c:pt>
                <c:pt idx="88">
                  <c:v>0.26985339501650346</c:v>
                </c:pt>
                <c:pt idx="89">
                  <c:v>0.26947562489988258</c:v>
                </c:pt>
                <c:pt idx="90">
                  <c:v>0.26903044235759233</c:v>
                </c:pt>
                <c:pt idx="91">
                  <c:v>0.26851968183539404</c:v>
                </c:pt>
                <c:pt idx="92">
                  <c:v>0.26794516604099466</c:v>
                </c:pt>
                <c:pt idx="93">
                  <c:v>0.26730870458324774</c:v>
                </c:pt>
                <c:pt idx="94">
                  <c:v>0.266612092703507</c:v>
                </c:pt>
                <c:pt idx="95">
                  <c:v>0.265857110095025</c:v>
                </c:pt>
                <c:pt idx="96">
                  <c:v>0.26504551980644953</c:v>
                </c:pt>
                <c:pt idx="97">
                  <c:v>0.26417906722561874</c:v>
                </c:pt>
                <c:pt idx="98">
                  <c:v>0.26325947913999737</c:v>
                </c:pt>
                <c:pt idx="99">
                  <c:v>0.26228846287024188</c:v>
                </c:pt>
                <c:pt idx="100">
                  <c:v>0.26126770547350797</c:v>
                </c:pt>
                <c:pt idx="101">
                  <c:v>0.26019887301325212</c:v>
                </c:pt>
                <c:pt idx="102">
                  <c:v>0.25908360989239898</c:v>
                </c:pt>
                <c:pt idx="103">
                  <c:v>0.25792353824686842</c:v>
                </c:pt>
                <c:pt idx="104">
                  <c:v>0.256720257396574</c:v>
                </c:pt>
                <c:pt idx="105">
                  <c:v>0.25547534335111532</c:v>
                </c:pt>
                <c:pt idx="106">
                  <c:v>0.2541903483674966</c:v>
                </c:pt>
                <c:pt idx="107">
                  <c:v>0.25286680055730909</c:v>
                </c:pt>
                <c:pt idx="108">
                  <c:v>0.25150620354091474</c:v>
                </c:pt>
                <c:pt idx="109">
                  <c:v>0.25011003614626603</c:v>
                </c:pt>
                <c:pt idx="110">
                  <c:v>0.24867975215009405</c:v>
                </c:pt>
                <c:pt idx="111">
                  <c:v>0.24721678005928305</c:v>
                </c:pt>
                <c:pt idx="112">
                  <c:v>0.24572252293034114</c:v>
                </c:pt>
                <c:pt idx="113">
                  <c:v>0.24419835822495933</c:v>
                </c:pt>
                <c:pt idx="114">
                  <c:v>0.24264563769973313</c:v>
                </c:pt>
                <c:pt idx="115">
                  <c:v>0.24106568732819947</c:v>
                </c:pt>
                <c:pt idx="116">
                  <c:v>0.2394598072534172</c:v>
                </c:pt>
                <c:pt idx="117">
                  <c:v>0.23782927176939239</c:v>
                </c:pt>
                <c:pt idx="118">
                  <c:v>0.23617532932972066</c:v>
                </c:pt>
                <c:pt idx="119">
                  <c:v>0.23449920258188581</c:v>
                </c:pt>
                <c:pt idx="120">
                  <c:v>0.23280208842571923</c:v>
                </c:pt>
                <c:pt idx="121">
                  <c:v>0.23108515809458871</c:v>
                </c:pt>
                <c:pt idx="122">
                  <c:v>0.22934955725794451</c:v>
                </c:pt>
                <c:pt idx="123">
                  <c:v>0.22759640614391019</c:v>
                </c:pt>
                <c:pt idx="124">
                  <c:v>0.22582679968066105</c:v>
                </c:pt>
                <c:pt idx="125">
                  <c:v>0.22404180765538761</c:v>
                </c:pt>
                <c:pt idx="126">
                  <c:v>0.22224247488969459</c:v>
                </c:pt>
                <c:pt idx="127">
                  <c:v>0.22042982143033421</c:v>
                </c:pt>
                <c:pt idx="128">
                  <c:v>0.21860484275422329</c:v>
                </c:pt>
                <c:pt idx="129">
                  <c:v>0.21676850998673827</c:v>
                </c:pt>
                <c:pt idx="130">
                  <c:v>0.21492177013232897</c:v>
                </c:pt>
                <c:pt idx="131">
                  <c:v>0.21306554631653288</c:v>
                </c:pt>
                <c:pt idx="132">
                  <c:v>0.21120073803851599</c:v>
                </c:pt>
                <c:pt idx="133">
                  <c:v>0.20932822143330318</c:v>
                </c:pt>
                <c:pt idx="134">
                  <c:v>0.20744884954290263</c:v>
                </c:pt>
                <c:pt idx="135">
                  <c:v>0.20556345259556319</c:v>
                </c:pt>
                <c:pt idx="136">
                  <c:v>0.20367283829244037</c:v>
                </c:pt>
                <c:pt idx="137">
                  <c:v>0.20177779210098165</c:v>
                </c:pt>
                <c:pt idx="138">
                  <c:v>0.19987907755437212</c:v>
                </c:pt>
                <c:pt idx="139">
                  <c:v>0.19797743655641636</c:v>
                </c:pt>
                <c:pt idx="140">
                  <c:v>0.19607358969126004</c:v>
                </c:pt>
                <c:pt idx="141">
                  <c:v>0.19416823653738535</c:v>
                </c:pt>
                <c:pt idx="142">
                  <c:v>0.19226205598534252</c:v>
                </c:pt>
                <c:pt idx="143">
                  <c:v>0.19035570655870546</c:v>
                </c:pt>
                <c:pt idx="144">
                  <c:v>0.18844982673776731</c:v>
                </c:pt>
                <c:pt idx="145">
                  <c:v>0.18654503528551414</c:v>
                </c:pt>
                <c:pt idx="146">
                  <c:v>0.18464193157544109</c:v>
                </c:pt>
                <c:pt idx="147">
                  <c:v>0.18274109592079707</c:v>
                </c:pt>
                <c:pt idx="148">
                  <c:v>0.18084308990486614</c:v>
                </c:pt>
                <c:pt idx="149">
                  <c:v>0.17894845671191489</c:v>
                </c:pt>
                <c:pt idx="150">
                  <c:v>0.17705772145845564</c:v>
                </c:pt>
                <c:pt idx="151">
                  <c:v>0.17517139152449401</c:v>
                </c:pt>
                <c:pt idx="152">
                  <c:v>0.17328995688444943</c:v>
                </c:pt>
                <c:pt idx="153">
                  <c:v>0.17141389043745231</c:v>
                </c:pt>
                <c:pt idx="154">
                  <c:v>0.16954364833674251</c:v>
                </c:pt>
                <c:pt idx="155">
                  <c:v>0.16767967031790576</c:v>
                </c:pt>
                <c:pt idx="156">
                  <c:v>0.16582238002570482</c:v>
                </c:pt>
                <c:pt idx="157">
                  <c:v>0.16397218533927302</c:v>
                </c:pt>
                <c:pt idx="158">
                  <c:v>0.16212947869545574</c:v>
                </c:pt>
                <c:pt idx="159">
                  <c:v>0.16029463741009639</c:v>
                </c:pt>
                <c:pt idx="160">
                  <c:v>0.15846802399707877</c:v>
                </c:pt>
                <c:pt idx="161">
                  <c:v>0.1566499864849486</c:v>
                </c:pt>
                <c:pt idx="162">
                  <c:v>0.15484085873095069</c:v>
                </c:pt>
                <c:pt idx="163">
                  <c:v>0.1530409607323272</c:v>
                </c:pt>
                <c:pt idx="164">
                  <c:v>0.15125059893473797</c:v>
                </c:pt>
                <c:pt idx="165">
                  <c:v>0.14947006653766831</c:v>
                </c:pt>
                <c:pt idx="166">
                  <c:v>0.14769964379670553</c:v>
                </c:pt>
                <c:pt idx="167">
                  <c:v>0.145939598322571</c:v>
                </c:pt>
                <c:pt idx="168">
                  <c:v>0.14419018537680597</c:v>
                </c:pt>
                <c:pt idx="169">
                  <c:v>0.14245164816401715</c:v>
                </c:pt>
                <c:pt idx="170">
                  <c:v>0.14072421812059641</c:v>
                </c:pt>
                <c:pt idx="171">
                  <c:v>0.13900811519983705</c:v>
                </c:pt>
                <c:pt idx="172">
                  <c:v>0.13730354815337756</c:v>
                </c:pt>
                <c:pt idx="173">
                  <c:v>0.13561071480890818</c:v>
                </c:pt>
                <c:pt idx="174">
                  <c:v>0.13392980234408686</c:v>
                </c:pt>
                <c:pt idx="175">
                  <c:v>0.1322609875566132</c:v>
                </c:pt>
                <c:pt idx="176">
                  <c:v>0.13060443713041808</c:v>
                </c:pt>
                <c:pt idx="177">
                  <c:v>0.12896030789793186</c:v>
                </c:pt>
                <c:pt idx="178">
                  <c:v>0.127328747098399</c:v>
                </c:pt>
                <c:pt idx="179">
                  <c:v>0.12570989263221319</c:v>
                </c:pt>
                <c:pt idx="180">
                  <c:v>0.12410387331125113</c:v>
                </c:pt>
                <c:pt idx="181">
                  <c:v>0.12251080910518965</c:v>
                </c:pt>
                <c:pt idx="182">
                  <c:v>0.12093081138379216</c:v>
                </c:pt>
                <c:pt idx="183">
                  <c:v>0.1193639831551592</c:v>
                </c:pt>
                <c:pt idx="184">
                  <c:v>0.11781041929993712</c:v>
                </c:pt>
                <c:pt idx="185">
                  <c:v>0.11627020680148704</c:v>
                </c:pt>
                <c:pt idx="186">
                  <c:v>0.11474342497201649</c:v>
                </c:pt>
                <c:pt idx="187">
                  <c:v>0.11323014567468187</c:v>
                </c:pt>
                <c:pt idx="188">
                  <c:v>0.11173043354167184</c:v>
                </c:pt>
                <c:pt idx="189">
                  <c:v>0.11024434618828516</c:v>
                </c:pt>
                <c:pt idx="190">
                  <c:v>0.10877193442301961</c:v>
                </c:pt>
                <c:pt idx="191">
                  <c:v>0.10731324245369044</c:v>
                </c:pt>
                <c:pt idx="192">
                  <c:v>0.10586830808960103</c:v>
                </c:pt>
                <c:pt idx="193">
                  <c:v>0.10443716293978833</c:v>
                </c:pt>
                <c:pt idx="194">
                  <c:v>0.10301983260737035</c:v>
                </c:pt>
                <c:pt idx="195">
                  <c:v>0.10161633688002324</c:v>
                </c:pt>
                <c:pt idx="196">
                  <c:v>0.10022668991661837</c:v>
                </c:pt>
                <c:pt idx="197">
                  <c:v>9.885090043005168E-2</c:v>
                </c:pt>
                <c:pt idx="198">
                  <c:v>9.7488971866297916E-2</c:v>
                </c:pt>
                <c:pt idx="199">
                  <c:v>9.6140902579725768E-2</c:v>
                </c:pt>
                <c:pt idx="200">
                  <c:v>9.4806686004710566E-2</c:v>
                </c:pt>
                <c:pt idx="201">
                  <c:v>9.3486310823581525E-2</c:v>
                </c:pt>
                <c:pt idx="202">
                  <c:v>9.2179761130943574E-2</c:v>
                </c:pt>
                <c:pt idx="203">
                  <c:v>9.0887016594413436E-2</c:v>
                </c:pt>
                <c:pt idx="204">
                  <c:v>8.9608052611811512E-2</c:v>
                </c:pt>
                <c:pt idx="205">
                  <c:v>8.8342840464851413E-2</c:v>
                </c:pt>
                <c:pt idx="206">
                  <c:v>8.7091347469370459E-2</c:v>
                </c:pt>
                <c:pt idx="207">
                  <c:v>8.5853537122144857E-2</c:v>
                </c:pt>
                <c:pt idx="208">
                  <c:v>8.4629369244333411E-2</c:v>
                </c:pt>
                <c:pt idx="209">
                  <c:v>8.3418800121595776E-2</c:v>
                </c:pt>
                <c:pt idx="210">
                  <c:v>8.2221782640929927E-2</c:v>
                </c:pt>
                <c:pt idx="211">
                  <c:v>8.1038266424275363E-2</c:v>
                </c:pt>
                <c:pt idx="212">
                  <c:v>7.9868197958928092E-2</c:v>
                </c:pt>
                <c:pt idx="213">
                  <c:v>7.8711520724814729E-2</c:v>
                </c:pt>
                <c:pt idx="214">
                  <c:v>7.7568175318671537E-2</c:v>
                </c:pt>
                <c:pt idx="215">
                  <c:v>7.6438099575177124E-2</c:v>
                </c:pt>
                <c:pt idx="216">
                  <c:v>7.5321228685085062E-2</c:v>
                </c:pt>
                <c:pt idx="217">
                  <c:v>7.4217495310404419E-2</c:v>
                </c:pt>
                <c:pt idx="218">
                  <c:v>7.3126829696675388E-2</c:v>
                </c:pt>
                <c:pt idx="219">
                  <c:v>7.2049159782388211E-2</c:v>
                </c:pt>
                <c:pt idx="220">
                  <c:v>7.0984411305592424E-2</c:v>
                </c:pt>
                <c:pt idx="221">
                  <c:v>6.9932507907744065E-2</c:v>
                </c:pt>
                <c:pt idx="222">
                  <c:v>6.8893371234838269E-2</c:v>
                </c:pt>
                <c:pt idx="223">
                  <c:v>6.786692103587473E-2</c:v>
                </c:pt>
                <c:pt idx="224">
                  <c:v>6.6853075258702641E-2</c:v>
                </c:pt>
                <c:pt idx="225">
                  <c:v>6.5851750143292559E-2</c:v>
                </c:pt>
                <c:pt idx="226">
                  <c:v>6.4862860312481452E-2</c:v>
                </c:pt>
                <c:pt idx="227">
                  <c:v>6.3886318860237643E-2</c:v>
                </c:pt>
                <c:pt idx="228">
                  <c:v>6.2922037437491515E-2</c:v>
                </c:pt>
                <c:pt idx="229">
                  <c:v>6.1969926335577845E-2</c:v>
                </c:pt>
                <c:pt idx="230">
                  <c:v>6.1029894567335798E-2</c:v>
                </c:pt>
                <c:pt idx="231">
                  <c:v>6.0101849945910675E-2</c:v>
                </c:pt>
                <c:pt idx="232">
                  <c:v>5.9185699161303118E-2</c:v>
                </c:pt>
                <c:pt idx="233">
                  <c:v>5.8281347854709925E-2</c:v>
                </c:pt>
                <c:pt idx="234">
                  <c:v>5.7388700690699943E-2</c:v>
                </c:pt>
                <c:pt idx="235">
                  <c:v>5.6507661427269359E-2</c:v>
                </c:pt>
                <c:pt idx="236">
                  <c:v>5.5638132983818839E-2</c:v>
                </c:pt>
                <c:pt idx="237">
                  <c:v>5.4780017507095678E-2</c:v>
                </c:pt>
                <c:pt idx="238">
                  <c:v>5.3933216435142928E-2</c:v>
                </c:pt>
                <c:pt idx="239">
                  <c:v>5.3097630559296852E-2</c:v>
                </c:pt>
                <c:pt idx="240">
                  <c:v>5.2273160084274989E-2</c:v>
                </c:pt>
                <c:pt idx="241">
                  <c:v>5.1459704686394284E-2</c:v>
                </c:pt>
                <c:pt idx="242">
                  <c:v>5.0657163569960466E-2</c:v>
                </c:pt>
                <c:pt idx="243">
                  <c:v>4.9865435521868048E-2</c:v>
                </c:pt>
                <c:pt idx="244">
                  <c:v>4.9084418964450163E-2</c:v>
                </c:pt>
                <c:pt idx="245">
                  <c:v>4.831401200661678E-2</c:v>
                </c:pt>
                <c:pt idx="246">
                  <c:v>4.7554112493320075E-2</c:v>
                </c:pt>
                <c:pt idx="247">
                  <c:v>4.6804618053383595E-2</c:v>
                </c:pt>
                <c:pt idx="248">
                  <c:v>4.6065426145733349E-2</c:v>
                </c:pt>
                <c:pt idx="249">
                  <c:v>4.5336434104066514E-2</c:v>
                </c:pt>
                <c:pt idx="250">
                  <c:v>4.4617539179994316E-2</c:v>
                </c:pt>
                <c:pt idx="251">
                  <c:v>4.3908638584694515E-2</c:v>
                </c:pt>
                <c:pt idx="252">
                  <c:v>4.3209629529107937E-2</c:v>
                </c:pt>
                <c:pt idx="253">
                  <c:v>4.2520409262714026E-2</c:v>
                </c:pt>
                <c:pt idx="254">
                  <c:v>4.1840875110919051E-2</c:v>
                </c:pt>
                <c:pt idx="255">
                  <c:v>4.1170924511089974E-2</c:v>
                </c:pt>
                <c:pt idx="256">
                  <c:v>4.0510455047267156E-2</c:v>
                </c:pt>
                <c:pt idx="257">
                  <c:v>3.9859364483587817E-2</c:v>
                </c:pt>
                <c:pt idx="258">
                  <c:v>3.9217550796452019E-2</c:v>
                </c:pt>
                <c:pt idx="259">
                  <c:v>3.8584912205462181E-2</c:v>
                </c:pt>
                <c:pt idx="260">
                  <c:v>3.796134720316699E-2</c:v>
                </c:pt>
                <c:pt idx="261">
                  <c:v>3.7346754583639202E-2</c:v>
                </c:pt>
                <c:pt idx="262">
                  <c:v>3.6741033469917701E-2</c:v>
                </c:pt>
                <c:pt idx="263">
                  <c:v>3.6144083340341686E-2</c:v>
                </c:pt>
                <c:pt idx="264">
                  <c:v>3.5555804053806518E-2</c:v>
                </c:pt>
                <c:pt idx="265">
                  <c:v>3.4976095873968494E-2</c:v>
                </c:pt>
                <c:pt idx="266">
                  <c:v>3.4404859492426186E-2</c:v>
                </c:pt>
                <c:pt idx="267">
                  <c:v>3.3841996050905161E-2</c:v>
                </c:pt>
                <c:pt idx="268">
                  <c:v>3.328740716247261E-2</c:v>
                </c:pt>
                <c:pt idx="269">
                  <c:v>3.2740994931807689E-2</c:v>
                </c:pt>
                <c:pt idx="270">
                  <c:v>3.2202661974552876E-2</c:v>
                </c:pt>
                <c:pt idx="271">
                  <c:v>3.1672311435771407E-2</c:v>
                </c:pt>
                <c:pt idx="272">
                  <c:v>3.1149847007535043E-2</c:v>
                </c:pt>
                <c:pt idx="273">
                  <c:v>3.0635172945666169E-2</c:v>
                </c:pt>
                <c:pt idx="274">
                  <c:v>3.0128194085657565E-2</c:v>
                </c:pt>
                <c:pt idx="275">
                  <c:v>2.9628815857793016E-2</c:v>
                </c:pt>
                <c:pt idx="276">
                  <c:v>2.9136944301490865E-2</c:v>
                </c:pt>
                <c:pt idx="277">
                  <c:v>2.8652486078893005E-2</c:v>
                </c:pt>
                <c:pt idx="278">
                  <c:v>2.8175348487720474E-2</c:v>
                </c:pt>
                <c:pt idx="279">
                  <c:v>2.7705439473417037E-2</c:v>
                </c:pt>
                <c:pt idx="280">
                  <c:v>2.7242667640601279E-2</c:v>
                </c:pt>
                <c:pt idx="281">
                  <c:v>2.678694226384748E-2</c:v>
                </c:pt>
                <c:pt idx="282">
                  <c:v>2.6338173297815043E-2</c:v>
                </c:pt>
                <c:pt idx="283">
                  <c:v>2.5896271386745918E-2</c:v>
                </c:pt>
                <c:pt idx="284">
                  <c:v>2.5461147873348886E-2</c:v>
                </c:pt>
                <c:pt idx="285">
                  <c:v>2.5032714807089251E-2</c:v>
                </c:pt>
                <c:pt idx="286">
                  <c:v>2.4610884951901963E-2</c:v>
                </c:pt>
                <c:pt idx="287">
                  <c:v>2.4195571793346186E-2</c:v>
                </c:pt>
                <c:pt idx="288">
                  <c:v>2.3786689545218235E-2</c:v>
                </c:pt>
                <c:pt idx="289">
                  <c:v>2.3384153155639988E-2</c:v>
                </c:pt>
                <c:pt idx="290">
                  <c:v>2.298787831263948E-2</c:v>
                </c:pt>
                <c:pt idx="291">
                  <c:v>2.2597781449239438E-2</c:v>
                </c:pt>
                <c:pt idx="292">
                  <c:v>2.2213779748069918E-2</c:v>
                </c:pt>
                <c:pt idx="293">
                  <c:v>2.1835791145520225E-2</c:v>
                </c:pt>
                <c:pt idx="294">
                  <c:v>2.1463734335445298E-2</c:v>
                </c:pt>
                <c:pt idx="295">
                  <c:v>2.109752877244116E-2</c:v>
                </c:pt>
                <c:pt idx="296">
                  <c:v>2.0737094674703915E-2</c:v>
                </c:pt>
                <c:pt idx="297">
                  <c:v>2.0382353026486038E-2</c:v>
                </c:pt>
                <c:pt idx="298">
                  <c:v>2.0033225580164075E-2</c:v>
                </c:pt>
                <c:pt idx="299">
                  <c:v>1.968963485793053E-2</c:v>
                </c:pt>
                <c:pt idx="300">
                  <c:v>1.9351504153123457E-2</c:v>
                </c:pt>
                <c:pt idx="301">
                  <c:v>1.9018757531206104E-2</c:v>
                </c:pt>
                <c:pt idx="302">
                  <c:v>1.8691319830409194E-2</c:v>
                </c:pt>
                <c:pt idx="303">
                  <c:v>1.8369116662047727E-2</c:v>
                </c:pt>
                <c:pt idx="304">
                  <c:v>1.8052074410524321E-2</c:v>
                </c:pt>
                <c:pt idx="305">
                  <c:v>1.774012023303027E-2</c:v>
                </c:pt>
                <c:pt idx="306">
                  <c:v>1.7433182058955759E-2</c:v>
                </c:pt>
                <c:pt idx="307">
                  <c:v>1.7131188589019932E-2</c:v>
                </c:pt>
                <c:pt idx="308">
                  <c:v>1.6834069294131577E-2</c:v>
                </c:pt>
                <c:pt idx="309">
                  <c:v>1.654175441399066E-2</c:v>
                </c:pt>
                <c:pt idx="310">
                  <c:v>1.6254174955440816E-2</c:v>
                </c:pt>
                <c:pt idx="311">
                  <c:v>1.5971262690582647E-2</c:v>
                </c:pt>
                <c:pt idx="312">
                  <c:v>1.5692950154657263E-2</c:v>
                </c:pt>
                <c:pt idx="313">
                  <c:v>1.5419170643709504E-2</c:v>
                </c:pt>
                <c:pt idx="314">
                  <c:v>1.5149858212039737E-2</c:v>
                </c:pt>
                <c:pt idx="315">
                  <c:v>1.4884947669453162E-2</c:v>
                </c:pt>
                <c:pt idx="316">
                  <c:v>1.4624374578315094E-2</c:v>
                </c:pt>
                <c:pt idx="317">
                  <c:v>1.4368075250420623E-2</c:v>
                </c:pt>
                <c:pt idx="318">
                  <c:v>1.4115986743686644E-2</c:v>
                </c:pt>
                <c:pt idx="319">
                  <c:v>1.3868046858674305E-2</c:v>
                </c:pt>
                <c:pt idx="320">
                  <c:v>1.362419413494937E-2</c:v>
                </c:pt>
                <c:pt idx="321">
                  <c:v>1.3384367847288014E-2</c:v>
                </c:pt>
                <c:pt idx="322">
                  <c:v>1.314850800173527E-2</c:v>
                </c:pt>
                <c:pt idx="323">
                  <c:v>1.2916555331523168E-2</c:v>
                </c:pt>
                <c:pt idx="324">
                  <c:v>1.2688451292855391E-2</c:v>
                </c:pt>
                <c:pt idx="325">
                  <c:v>1.2464138060565056E-2</c:v>
                </c:pt>
                <c:pt idx="326">
                  <c:v>1.2243558523652078E-2</c:v>
                </c:pt>
                <c:pt idx="327">
                  <c:v>1.2026656280706378E-2</c:v>
                </c:pt>
                <c:pt idx="328">
                  <c:v>1.1813375635222972E-2</c:v>
                </c:pt>
                <c:pt idx="329">
                  <c:v>1.160366159081487E-2</c:v>
                </c:pt>
                <c:pt idx="330">
                  <c:v>1.1397459846329431E-2</c:v>
                </c:pt>
                <c:pt idx="331">
                  <c:v>1.1194716790873837E-2</c:v>
                </c:pt>
                <c:pt idx="332">
                  <c:v>1.0995379498754884E-2</c:v>
                </c:pt>
                <c:pt idx="333">
                  <c:v>1.079939572433848E-2</c:v>
                </c:pt>
                <c:pt idx="334">
                  <c:v>1.0606713896833745E-2</c:v>
                </c:pt>
                <c:pt idx="335">
                  <c:v>1.0417283115006754E-2</c:v>
                </c:pt>
                <c:pt idx="336">
                  <c:v>1.0231053141828501E-2</c:v>
                </c:pt>
                <c:pt idx="337">
                  <c:v>1.0047974399061859E-2</c:v>
                </c:pt>
                <c:pt idx="338">
                  <c:v>9.8679979617918006E-3</c:v>
                </c:pt>
                <c:pt idx="339">
                  <c:v>9.691075552903319E-3</c:v>
                </c:pt>
                <c:pt idx="340">
                  <c:v>9.51715953751117E-3</c:v>
                </c:pt>
                <c:pt idx="341">
                  <c:v>9.3462029173454336E-3</c:v>
                </c:pt>
                <c:pt idx="342">
                  <c:v>9.1781593250968279E-3</c:v>
                </c:pt>
                <c:pt idx="343">
                  <c:v>9.0129830187256101E-3</c:v>
                </c:pt>
                <c:pt idx="344">
                  <c:v>8.8506288757375286E-3</c:v>
                </c:pt>
                <c:pt idx="345">
                  <c:v>8.6910523874305558E-3</c:v>
                </c:pt>
                <c:pt idx="346">
                  <c:v>8.534209653115684E-3</c:v>
                </c:pt>
                <c:pt idx="347">
                  <c:v>8.3800573743150752E-3</c:v>
                </c:pt>
                <c:pt idx="348">
                  <c:v>8.228552848940817E-3</c:v>
                </c:pt>
                <c:pt idx="349">
                  <c:v>8.0796539654572324E-3</c:v>
                </c:pt>
                <c:pt idx="350">
                  <c:v>7.933319197029819E-3</c:v>
                </c:pt>
                <c:pt idx="351">
                  <c:v>7.7895075956635673E-3</c:v>
                </c:pt>
                <c:pt idx="352">
                  <c:v>7.6481787863334682E-3</c:v>
                </c:pt>
                <c:pt idx="353">
                  <c:v>7.5092929611098496E-3</c:v>
                </c:pt>
                <c:pt idx="354">
                  <c:v>7.3728108732810521E-3</c:v>
                </c:pt>
                <c:pt idx="355">
                  <c:v>7.2386938314759801E-3</c:v>
                </c:pt>
                <c:pt idx="356">
                  <c:v>7.1069036937887829E-3</c:v>
                </c:pt>
                <c:pt idx="357">
                  <c:v>6.9774028619080681E-3</c:v>
                </c:pt>
                <c:pt idx="358">
                  <c:v>6.8501542752527145E-3</c:v>
                </c:pt>
                <c:pt idx="359">
                  <c:v>6.725121405116493E-3</c:v>
                </c:pt>
                <c:pt idx="360">
                  <c:v>6.6022682488234416E-3</c:v>
                </c:pt>
                <c:pt idx="361">
                  <c:v>6.4815593238959565E-3</c:v>
                </c:pt>
                <c:pt idx="362">
                  <c:v>6.3629596622374832E-3</c:v>
                </c:pt>
                <c:pt idx="363">
                  <c:v>6.2464348043315739E-3</c:v>
                </c:pt>
                <c:pt idx="364">
                  <c:v>6.1319507934590005E-3</c:v>
                </c:pt>
                <c:pt idx="365">
                  <c:v>6.0194741699346622E-3</c:v>
                </c:pt>
                <c:pt idx="366">
                  <c:v>5.9089719653656675E-3</c:v>
                </c:pt>
                <c:pt idx="367">
                  <c:v>5.8004116969323375E-3</c:v>
                </c:pt>
                <c:pt idx="368">
                  <c:v>5.6937613616933596E-3</c:v>
                </c:pt>
                <c:pt idx="369">
                  <c:v>5.5889894309165767E-3</c:v>
                </c:pt>
                <c:pt idx="370">
                  <c:v>5.4860648444366852E-3</c:v>
                </c:pt>
                <c:pt idx="371">
                  <c:v>5.3849570050411187E-3</c:v>
                </c:pt>
                <c:pt idx="372">
                  <c:v>5.285635772885237E-3</c:v>
                </c:pt>
                <c:pt idx="373">
                  <c:v>5.1880714599380736E-3</c:v>
                </c:pt>
                <c:pt idx="374">
                  <c:v>5.0922348244596058E-3</c:v>
                </c:pt>
                <c:pt idx="375">
                  <c:v>4.998097065510642E-3</c:v>
                </c:pt>
                <c:pt idx="376">
                  <c:v>4.9056298174962503E-3</c:v>
                </c:pt>
                <c:pt idx="377">
                  <c:v>4.8148051447437215E-3</c:v>
                </c:pt>
                <c:pt idx="378">
                  <c:v>4.7255955361158617E-3</c:v>
                </c:pt>
                <c:pt idx="379">
                  <c:v>4.6379738996604842E-3</c:v>
                </c:pt>
                <c:pt idx="380">
                  <c:v>4.5519135572968722E-3</c:v>
                </c:pt>
                <c:pt idx="381">
                  <c:v>4.4673882395399444E-3</c:v>
                </c:pt>
                <c:pt idx="382">
                  <c:v>4.384372080262826E-3</c:v>
                </c:pt>
                <c:pt idx="383">
                  <c:v>4.3028396114984536E-3</c:v>
                </c:pt>
                <c:pt idx="384">
                  <c:v>4.2227657582808329E-3</c:v>
                </c:pt>
                <c:pt idx="385">
                  <c:v>4.1441258335265492E-3</c:v>
                </c:pt>
                <c:pt idx="386">
                  <c:v>4.066895532956992E-3</c:v>
                </c:pt>
                <c:pt idx="387">
                  <c:v>3.9910509300618733E-3</c:v>
                </c:pt>
                <c:pt idx="388">
                  <c:v>3.9165684711044224E-3</c:v>
                </c:pt>
                <c:pt idx="389">
                  <c:v>3.8434249701687403E-3</c:v>
                </c:pt>
                <c:pt idx="390">
                  <c:v>3.7715976042496753E-3</c:v>
                </c:pt>
                <c:pt idx="391">
                  <c:v>3.7010639083855531E-3</c:v>
                </c:pt>
                <c:pt idx="392">
                  <c:v>3.6318017708341882E-3</c:v>
                </c:pt>
                <c:pt idx="393">
                  <c:v>3.5637894282923269E-3</c:v>
                </c:pt>
                <c:pt idx="394">
                  <c:v>3.4970054611589193E-3</c:v>
                </c:pt>
                <c:pt idx="395">
                  <c:v>3.431428788842404E-3</c:v>
                </c:pt>
                <c:pt idx="396">
                  <c:v>3.3670386651121981E-3</c:v>
                </c:pt>
                <c:pt idx="397">
                  <c:v>3.3038146734946407E-3</c:v>
                </c:pt>
                <c:pt idx="398">
                  <c:v>3.2417367227134831E-3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72A-4654-A485-D7D0EB769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540264"/>
        <c:axId val="228208160"/>
      </c:scatterChart>
      <c:valAx>
        <c:axId val="228540264"/>
        <c:scaling>
          <c:orientation val="minMax"/>
          <c:max val="9"/>
          <c:min val="0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>
                    <a:solidFill>
                      <a:schemeClr val="bg1">
                        <a:lumMod val="50000"/>
                      </a:schemeClr>
                    </a:solidFill>
                  </a:rPr>
                  <a:t>Transformed 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crossAx val="228208160"/>
        <c:crosses val="autoZero"/>
        <c:crossBetween val="midCat"/>
      </c:valAx>
      <c:valAx>
        <c:axId val="228208160"/>
        <c:scaling>
          <c:orientation val="minMax"/>
          <c:max val="0.30000000000000004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dirty="0">
                    <a:solidFill>
                      <a:schemeClr val="bg1">
                        <a:lumMod val="50000"/>
                      </a:schemeClr>
                    </a:solidFill>
                  </a:rPr>
                  <a:t>Probability of occurrence in selected scenarios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0" sourceLinked="1"/>
        <c:majorTickMark val="out"/>
        <c:minorTickMark val="none"/>
        <c:tickLblPos val="nextTo"/>
        <c:crossAx val="228540264"/>
        <c:crosses val="autoZero"/>
        <c:crossBetween val="midCat"/>
      </c:valAx>
      <c:spPr>
        <a:noFill/>
        <a:ln w="25400"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Performance dist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Calculation!$B$2:$B$400</c:f>
              <c:numCache>
                <c:formatCode>0.00</c:formatCode>
                <c:ptCount val="399"/>
                <c:pt idx="0">
                  <c:v>0</c:v>
                </c:pt>
                <c:pt idx="1">
                  <c:v>2.4E-2</c:v>
                </c:pt>
                <c:pt idx="2">
                  <c:v>4.8000000000000001E-2</c:v>
                </c:pt>
                <c:pt idx="3">
                  <c:v>7.2000000000000008E-2</c:v>
                </c:pt>
                <c:pt idx="4">
                  <c:v>9.6000000000000002E-2</c:v>
                </c:pt>
                <c:pt idx="5">
                  <c:v>0.12</c:v>
                </c:pt>
                <c:pt idx="6">
                  <c:v>0.14399999999999999</c:v>
                </c:pt>
                <c:pt idx="7">
                  <c:v>0.16799999999999998</c:v>
                </c:pt>
                <c:pt idx="8">
                  <c:v>0.19199999999999998</c:v>
                </c:pt>
                <c:pt idx="9">
                  <c:v>0.21599999999999997</c:v>
                </c:pt>
                <c:pt idx="10">
                  <c:v>0.23999999999999996</c:v>
                </c:pt>
                <c:pt idx="11">
                  <c:v>0.26399999999999996</c:v>
                </c:pt>
                <c:pt idx="12">
                  <c:v>0.28799999999999998</c:v>
                </c:pt>
                <c:pt idx="13">
                  <c:v>0.312</c:v>
                </c:pt>
                <c:pt idx="14">
                  <c:v>0.33600000000000002</c:v>
                </c:pt>
                <c:pt idx="15">
                  <c:v>0.36000000000000004</c:v>
                </c:pt>
                <c:pt idx="16">
                  <c:v>0.38400000000000006</c:v>
                </c:pt>
                <c:pt idx="17">
                  <c:v>0.40800000000000008</c:v>
                </c:pt>
                <c:pt idx="18">
                  <c:v>0.43200000000000011</c:v>
                </c:pt>
                <c:pt idx="19">
                  <c:v>0.45600000000000013</c:v>
                </c:pt>
                <c:pt idx="20">
                  <c:v>0.48000000000000015</c:v>
                </c:pt>
                <c:pt idx="21">
                  <c:v>0.50400000000000011</c:v>
                </c:pt>
                <c:pt idx="22">
                  <c:v>0.52800000000000014</c:v>
                </c:pt>
                <c:pt idx="23">
                  <c:v>0.55200000000000016</c:v>
                </c:pt>
                <c:pt idx="24">
                  <c:v>0.57600000000000018</c:v>
                </c:pt>
                <c:pt idx="25">
                  <c:v>0.6000000000000002</c:v>
                </c:pt>
                <c:pt idx="26">
                  <c:v>0.62400000000000022</c:v>
                </c:pt>
                <c:pt idx="27">
                  <c:v>0.64800000000000024</c:v>
                </c:pt>
                <c:pt idx="28">
                  <c:v>0.67200000000000026</c:v>
                </c:pt>
                <c:pt idx="29">
                  <c:v>0.69600000000000029</c:v>
                </c:pt>
                <c:pt idx="30">
                  <c:v>0.72000000000000031</c:v>
                </c:pt>
                <c:pt idx="31">
                  <c:v>0.74400000000000033</c:v>
                </c:pt>
                <c:pt idx="32">
                  <c:v>0.76800000000000035</c:v>
                </c:pt>
                <c:pt idx="33">
                  <c:v>0.79200000000000037</c:v>
                </c:pt>
                <c:pt idx="34">
                  <c:v>0.81600000000000039</c:v>
                </c:pt>
                <c:pt idx="35">
                  <c:v>0.84000000000000041</c:v>
                </c:pt>
                <c:pt idx="36">
                  <c:v>0.86400000000000043</c:v>
                </c:pt>
                <c:pt idx="37">
                  <c:v>0.88800000000000046</c:v>
                </c:pt>
                <c:pt idx="38">
                  <c:v>0.91200000000000048</c:v>
                </c:pt>
                <c:pt idx="39">
                  <c:v>0.9360000000000005</c:v>
                </c:pt>
                <c:pt idx="40">
                  <c:v>0.96000000000000052</c:v>
                </c:pt>
                <c:pt idx="41">
                  <c:v>0.98400000000000054</c:v>
                </c:pt>
                <c:pt idx="42">
                  <c:v>1.0080000000000005</c:v>
                </c:pt>
                <c:pt idx="43">
                  <c:v>1.0320000000000005</c:v>
                </c:pt>
                <c:pt idx="44">
                  <c:v>1.0560000000000005</c:v>
                </c:pt>
                <c:pt idx="45">
                  <c:v>1.0800000000000005</c:v>
                </c:pt>
                <c:pt idx="46">
                  <c:v>1.1040000000000005</c:v>
                </c:pt>
                <c:pt idx="47">
                  <c:v>1.1280000000000006</c:v>
                </c:pt>
                <c:pt idx="48">
                  <c:v>1.1520000000000006</c:v>
                </c:pt>
                <c:pt idx="49">
                  <c:v>1.1760000000000006</c:v>
                </c:pt>
                <c:pt idx="50">
                  <c:v>1.2000000000000006</c:v>
                </c:pt>
                <c:pt idx="51">
                  <c:v>1.2240000000000006</c:v>
                </c:pt>
                <c:pt idx="52">
                  <c:v>1.2480000000000007</c:v>
                </c:pt>
                <c:pt idx="53">
                  <c:v>1.2720000000000007</c:v>
                </c:pt>
                <c:pt idx="54">
                  <c:v>1.2960000000000007</c:v>
                </c:pt>
                <c:pt idx="55">
                  <c:v>1.3200000000000007</c:v>
                </c:pt>
                <c:pt idx="56">
                  <c:v>1.3440000000000007</c:v>
                </c:pt>
                <c:pt idx="57">
                  <c:v>1.3680000000000008</c:v>
                </c:pt>
                <c:pt idx="58">
                  <c:v>1.3920000000000008</c:v>
                </c:pt>
                <c:pt idx="59">
                  <c:v>1.4160000000000008</c:v>
                </c:pt>
                <c:pt idx="60">
                  <c:v>1.4400000000000008</c:v>
                </c:pt>
                <c:pt idx="61">
                  <c:v>1.4640000000000009</c:v>
                </c:pt>
                <c:pt idx="62">
                  <c:v>1.4880000000000009</c:v>
                </c:pt>
                <c:pt idx="63">
                  <c:v>1.5120000000000009</c:v>
                </c:pt>
                <c:pt idx="64">
                  <c:v>1.5360000000000009</c:v>
                </c:pt>
                <c:pt idx="65">
                  <c:v>1.5600000000000009</c:v>
                </c:pt>
                <c:pt idx="66">
                  <c:v>1.584000000000001</c:v>
                </c:pt>
                <c:pt idx="67">
                  <c:v>1.608000000000001</c:v>
                </c:pt>
                <c:pt idx="68">
                  <c:v>1.632000000000001</c:v>
                </c:pt>
                <c:pt idx="69">
                  <c:v>1.656000000000001</c:v>
                </c:pt>
                <c:pt idx="70">
                  <c:v>1.680000000000001</c:v>
                </c:pt>
                <c:pt idx="71">
                  <c:v>1.7040000000000011</c:v>
                </c:pt>
                <c:pt idx="72">
                  <c:v>1.7280000000000011</c:v>
                </c:pt>
                <c:pt idx="73">
                  <c:v>1.7520000000000011</c:v>
                </c:pt>
                <c:pt idx="74">
                  <c:v>1.7760000000000011</c:v>
                </c:pt>
                <c:pt idx="75">
                  <c:v>1.8000000000000012</c:v>
                </c:pt>
                <c:pt idx="76">
                  <c:v>1.8240000000000012</c:v>
                </c:pt>
                <c:pt idx="77">
                  <c:v>1.8480000000000012</c:v>
                </c:pt>
                <c:pt idx="78">
                  <c:v>1.8720000000000012</c:v>
                </c:pt>
                <c:pt idx="79">
                  <c:v>1.8960000000000012</c:v>
                </c:pt>
                <c:pt idx="80">
                  <c:v>1.9200000000000013</c:v>
                </c:pt>
                <c:pt idx="81">
                  <c:v>1.9440000000000013</c:v>
                </c:pt>
                <c:pt idx="82">
                  <c:v>1.9680000000000013</c:v>
                </c:pt>
                <c:pt idx="83">
                  <c:v>1.9920000000000013</c:v>
                </c:pt>
                <c:pt idx="84">
                  <c:v>2.0160000000000013</c:v>
                </c:pt>
                <c:pt idx="85">
                  <c:v>2.0400000000000014</c:v>
                </c:pt>
                <c:pt idx="86">
                  <c:v>2.0640000000000014</c:v>
                </c:pt>
                <c:pt idx="87">
                  <c:v>2.0880000000000014</c:v>
                </c:pt>
                <c:pt idx="88">
                  <c:v>2.1120000000000014</c:v>
                </c:pt>
                <c:pt idx="89">
                  <c:v>2.1360000000000015</c:v>
                </c:pt>
                <c:pt idx="90">
                  <c:v>2.1600000000000015</c:v>
                </c:pt>
                <c:pt idx="91">
                  <c:v>2.1840000000000015</c:v>
                </c:pt>
                <c:pt idx="92">
                  <c:v>2.2080000000000015</c:v>
                </c:pt>
                <c:pt idx="93">
                  <c:v>2.2320000000000015</c:v>
                </c:pt>
                <c:pt idx="94">
                  <c:v>2.2560000000000016</c:v>
                </c:pt>
                <c:pt idx="95">
                  <c:v>2.2800000000000016</c:v>
                </c:pt>
                <c:pt idx="96">
                  <c:v>2.3040000000000016</c:v>
                </c:pt>
                <c:pt idx="97">
                  <c:v>2.3280000000000016</c:v>
                </c:pt>
                <c:pt idx="98">
                  <c:v>2.3520000000000016</c:v>
                </c:pt>
                <c:pt idx="99">
                  <c:v>2.3760000000000017</c:v>
                </c:pt>
                <c:pt idx="100">
                  <c:v>2.4000000000000017</c:v>
                </c:pt>
                <c:pt idx="101">
                  <c:v>2.4240000000000017</c:v>
                </c:pt>
                <c:pt idx="102">
                  <c:v>2.4480000000000017</c:v>
                </c:pt>
                <c:pt idx="103">
                  <c:v>2.4720000000000018</c:v>
                </c:pt>
                <c:pt idx="104">
                  <c:v>2.4960000000000018</c:v>
                </c:pt>
                <c:pt idx="105">
                  <c:v>2.5200000000000018</c:v>
                </c:pt>
                <c:pt idx="106">
                  <c:v>2.5440000000000018</c:v>
                </c:pt>
                <c:pt idx="107">
                  <c:v>2.5680000000000018</c:v>
                </c:pt>
                <c:pt idx="108">
                  <c:v>2.5920000000000019</c:v>
                </c:pt>
                <c:pt idx="109">
                  <c:v>2.6160000000000019</c:v>
                </c:pt>
                <c:pt idx="110">
                  <c:v>2.6400000000000019</c:v>
                </c:pt>
                <c:pt idx="111">
                  <c:v>2.6640000000000019</c:v>
                </c:pt>
                <c:pt idx="112">
                  <c:v>2.6880000000000019</c:v>
                </c:pt>
                <c:pt idx="113">
                  <c:v>2.712000000000002</c:v>
                </c:pt>
                <c:pt idx="114">
                  <c:v>2.736000000000002</c:v>
                </c:pt>
                <c:pt idx="115">
                  <c:v>2.760000000000002</c:v>
                </c:pt>
                <c:pt idx="116">
                  <c:v>2.784000000000002</c:v>
                </c:pt>
                <c:pt idx="117">
                  <c:v>2.808000000000002</c:v>
                </c:pt>
                <c:pt idx="118">
                  <c:v>2.8320000000000021</c:v>
                </c:pt>
                <c:pt idx="119">
                  <c:v>2.8560000000000021</c:v>
                </c:pt>
                <c:pt idx="120">
                  <c:v>2.8800000000000021</c:v>
                </c:pt>
                <c:pt idx="121">
                  <c:v>2.9040000000000021</c:v>
                </c:pt>
                <c:pt idx="122">
                  <c:v>2.9280000000000022</c:v>
                </c:pt>
                <c:pt idx="123">
                  <c:v>2.9520000000000022</c:v>
                </c:pt>
                <c:pt idx="124">
                  <c:v>2.9760000000000022</c:v>
                </c:pt>
                <c:pt idx="125">
                  <c:v>3.0000000000000022</c:v>
                </c:pt>
                <c:pt idx="126">
                  <c:v>3.0240000000000022</c:v>
                </c:pt>
                <c:pt idx="127">
                  <c:v>3.0480000000000023</c:v>
                </c:pt>
                <c:pt idx="128">
                  <c:v>3.0720000000000023</c:v>
                </c:pt>
                <c:pt idx="129">
                  <c:v>3.0960000000000023</c:v>
                </c:pt>
                <c:pt idx="130">
                  <c:v>3.1200000000000023</c:v>
                </c:pt>
                <c:pt idx="131">
                  <c:v>3.1440000000000023</c:v>
                </c:pt>
                <c:pt idx="132">
                  <c:v>3.1680000000000024</c:v>
                </c:pt>
                <c:pt idx="133">
                  <c:v>3.1920000000000024</c:v>
                </c:pt>
                <c:pt idx="134">
                  <c:v>3.2160000000000024</c:v>
                </c:pt>
                <c:pt idx="135">
                  <c:v>3.2400000000000024</c:v>
                </c:pt>
                <c:pt idx="136">
                  <c:v>3.2640000000000025</c:v>
                </c:pt>
                <c:pt idx="137">
                  <c:v>3.2880000000000025</c:v>
                </c:pt>
                <c:pt idx="138">
                  <c:v>3.3120000000000025</c:v>
                </c:pt>
                <c:pt idx="139">
                  <c:v>3.3360000000000025</c:v>
                </c:pt>
                <c:pt idx="140">
                  <c:v>3.3600000000000025</c:v>
                </c:pt>
                <c:pt idx="141">
                  <c:v>3.3840000000000026</c:v>
                </c:pt>
                <c:pt idx="142">
                  <c:v>3.4080000000000026</c:v>
                </c:pt>
                <c:pt idx="143">
                  <c:v>3.4320000000000026</c:v>
                </c:pt>
                <c:pt idx="144">
                  <c:v>3.4560000000000026</c:v>
                </c:pt>
                <c:pt idx="145">
                  <c:v>3.4800000000000026</c:v>
                </c:pt>
                <c:pt idx="146">
                  <c:v>3.5040000000000027</c:v>
                </c:pt>
                <c:pt idx="147">
                  <c:v>3.5280000000000027</c:v>
                </c:pt>
                <c:pt idx="148">
                  <c:v>3.5520000000000027</c:v>
                </c:pt>
                <c:pt idx="149">
                  <c:v>3.5760000000000027</c:v>
                </c:pt>
                <c:pt idx="150">
                  <c:v>3.6000000000000028</c:v>
                </c:pt>
                <c:pt idx="151">
                  <c:v>3.6240000000000028</c:v>
                </c:pt>
                <c:pt idx="152">
                  <c:v>3.6480000000000028</c:v>
                </c:pt>
                <c:pt idx="153">
                  <c:v>3.6720000000000028</c:v>
                </c:pt>
                <c:pt idx="154">
                  <c:v>3.6960000000000028</c:v>
                </c:pt>
                <c:pt idx="155">
                  <c:v>3.7200000000000029</c:v>
                </c:pt>
                <c:pt idx="156">
                  <c:v>3.7440000000000029</c:v>
                </c:pt>
                <c:pt idx="157">
                  <c:v>3.7680000000000029</c:v>
                </c:pt>
                <c:pt idx="158">
                  <c:v>3.7920000000000029</c:v>
                </c:pt>
                <c:pt idx="159">
                  <c:v>3.8160000000000029</c:v>
                </c:pt>
                <c:pt idx="160">
                  <c:v>3.840000000000003</c:v>
                </c:pt>
                <c:pt idx="161">
                  <c:v>3.864000000000003</c:v>
                </c:pt>
                <c:pt idx="162">
                  <c:v>3.888000000000003</c:v>
                </c:pt>
                <c:pt idx="163">
                  <c:v>3.912000000000003</c:v>
                </c:pt>
                <c:pt idx="164">
                  <c:v>3.9360000000000031</c:v>
                </c:pt>
                <c:pt idx="165">
                  <c:v>3.9600000000000031</c:v>
                </c:pt>
                <c:pt idx="166">
                  <c:v>3.9840000000000031</c:v>
                </c:pt>
                <c:pt idx="167">
                  <c:v>4.0080000000000027</c:v>
                </c:pt>
                <c:pt idx="168">
                  <c:v>4.0320000000000027</c:v>
                </c:pt>
                <c:pt idx="169">
                  <c:v>4.0560000000000027</c:v>
                </c:pt>
                <c:pt idx="170">
                  <c:v>4.0800000000000027</c:v>
                </c:pt>
                <c:pt idx="171">
                  <c:v>4.1040000000000028</c:v>
                </c:pt>
                <c:pt idx="172">
                  <c:v>4.1280000000000028</c:v>
                </c:pt>
                <c:pt idx="173">
                  <c:v>4.1520000000000028</c:v>
                </c:pt>
                <c:pt idx="174">
                  <c:v>4.1760000000000028</c:v>
                </c:pt>
                <c:pt idx="175">
                  <c:v>4.2000000000000028</c:v>
                </c:pt>
                <c:pt idx="176">
                  <c:v>4.2240000000000029</c:v>
                </c:pt>
                <c:pt idx="177">
                  <c:v>4.2480000000000029</c:v>
                </c:pt>
                <c:pt idx="178">
                  <c:v>4.2720000000000029</c:v>
                </c:pt>
                <c:pt idx="179">
                  <c:v>4.2960000000000029</c:v>
                </c:pt>
                <c:pt idx="180">
                  <c:v>4.3200000000000029</c:v>
                </c:pt>
                <c:pt idx="181">
                  <c:v>4.344000000000003</c:v>
                </c:pt>
                <c:pt idx="182">
                  <c:v>4.368000000000003</c:v>
                </c:pt>
                <c:pt idx="183">
                  <c:v>4.392000000000003</c:v>
                </c:pt>
                <c:pt idx="184">
                  <c:v>4.416000000000003</c:v>
                </c:pt>
                <c:pt idx="185">
                  <c:v>4.4400000000000031</c:v>
                </c:pt>
                <c:pt idx="186">
                  <c:v>4.4640000000000031</c:v>
                </c:pt>
                <c:pt idx="187">
                  <c:v>4.4880000000000031</c:v>
                </c:pt>
                <c:pt idx="188">
                  <c:v>4.5120000000000031</c:v>
                </c:pt>
                <c:pt idx="189">
                  <c:v>4.5360000000000031</c:v>
                </c:pt>
                <c:pt idx="190">
                  <c:v>4.5600000000000032</c:v>
                </c:pt>
                <c:pt idx="191">
                  <c:v>4.5840000000000032</c:v>
                </c:pt>
                <c:pt idx="192">
                  <c:v>4.6080000000000032</c:v>
                </c:pt>
                <c:pt idx="193">
                  <c:v>4.6320000000000032</c:v>
                </c:pt>
                <c:pt idx="194">
                  <c:v>4.6560000000000032</c:v>
                </c:pt>
                <c:pt idx="195">
                  <c:v>4.6800000000000033</c:v>
                </c:pt>
                <c:pt idx="196">
                  <c:v>4.7040000000000033</c:v>
                </c:pt>
                <c:pt idx="197">
                  <c:v>4.7280000000000033</c:v>
                </c:pt>
                <c:pt idx="198">
                  <c:v>4.7520000000000033</c:v>
                </c:pt>
                <c:pt idx="199">
                  <c:v>4.7760000000000034</c:v>
                </c:pt>
                <c:pt idx="200">
                  <c:v>4.8000000000000034</c:v>
                </c:pt>
                <c:pt idx="201">
                  <c:v>4.8240000000000034</c:v>
                </c:pt>
                <c:pt idx="202">
                  <c:v>4.8480000000000034</c:v>
                </c:pt>
                <c:pt idx="203">
                  <c:v>4.8720000000000034</c:v>
                </c:pt>
                <c:pt idx="204">
                  <c:v>4.8960000000000035</c:v>
                </c:pt>
                <c:pt idx="205">
                  <c:v>4.9200000000000035</c:v>
                </c:pt>
                <c:pt idx="206">
                  <c:v>4.9440000000000035</c:v>
                </c:pt>
                <c:pt idx="207">
                  <c:v>4.9680000000000035</c:v>
                </c:pt>
                <c:pt idx="208">
                  <c:v>4.9920000000000035</c:v>
                </c:pt>
                <c:pt idx="209">
                  <c:v>5.0160000000000036</c:v>
                </c:pt>
                <c:pt idx="210">
                  <c:v>5.0400000000000036</c:v>
                </c:pt>
                <c:pt idx="211">
                  <c:v>5.0640000000000036</c:v>
                </c:pt>
                <c:pt idx="212">
                  <c:v>5.0880000000000036</c:v>
                </c:pt>
                <c:pt idx="213">
                  <c:v>5.1120000000000037</c:v>
                </c:pt>
                <c:pt idx="214">
                  <c:v>5.1360000000000037</c:v>
                </c:pt>
                <c:pt idx="215">
                  <c:v>5.1600000000000037</c:v>
                </c:pt>
                <c:pt idx="216">
                  <c:v>5.1840000000000037</c:v>
                </c:pt>
                <c:pt idx="217">
                  <c:v>5.2080000000000037</c:v>
                </c:pt>
                <c:pt idx="218">
                  <c:v>5.2320000000000038</c:v>
                </c:pt>
                <c:pt idx="219">
                  <c:v>5.2560000000000038</c:v>
                </c:pt>
                <c:pt idx="220">
                  <c:v>5.2800000000000038</c:v>
                </c:pt>
                <c:pt idx="221">
                  <c:v>5.3040000000000038</c:v>
                </c:pt>
                <c:pt idx="222">
                  <c:v>5.3280000000000038</c:v>
                </c:pt>
                <c:pt idx="223">
                  <c:v>5.3520000000000039</c:v>
                </c:pt>
                <c:pt idx="224">
                  <c:v>5.3760000000000039</c:v>
                </c:pt>
                <c:pt idx="225">
                  <c:v>5.4000000000000039</c:v>
                </c:pt>
                <c:pt idx="226">
                  <c:v>5.4240000000000039</c:v>
                </c:pt>
                <c:pt idx="227">
                  <c:v>5.448000000000004</c:v>
                </c:pt>
                <c:pt idx="228">
                  <c:v>5.472000000000004</c:v>
                </c:pt>
                <c:pt idx="229">
                  <c:v>5.496000000000004</c:v>
                </c:pt>
                <c:pt idx="230">
                  <c:v>5.520000000000004</c:v>
                </c:pt>
                <c:pt idx="231">
                  <c:v>5.544000000000004</c:v>
                </c:pt>
                <c:pt idx="232">
                  <c:v>5.5680000000000041</c:v>
                </c:pt>
                <c:pt idx="233">
                  <c:v>5.5920000000000041</c:v>
                </c:pt>
                <c:pt idx="234">
                  <c:v>5.6160000000000041</c:v>
                </c:pt>
                <c:pt idx="235">
                  <c:v>5.6400000000000041</c:v>
                </c:pt>
                <c:pt idx="236">
                  <c:v>5.6640000000000041</c:v>
                </c:pt>
                <c:pt idx="237">
                  <c:v>5.6880000000000042</c:v>
                </c:pt>
                <c:pt idx="238">
                  <c:v>5.7120000000000042</c:v>
                </c:pt>
                <c:pt idx="239">
                  <c:v>5.7360000000000042</c:v>
                </c:pt>
                <c:pt idx="240">
                  <c:v>5.7600000000000042</c:v>
                </c:pt>
                <c:pt idx="241">
                  <c:v>5.7840000000000042</c:v>
                </c:pt>
                <c:pt idx="242">
                  <c:v>5.8080000000000043</c:v>
                </c:pt>
                <c:pt idx="243">
                  <c:v>5.8320000000000043</c:v>
                </c:pt>
                <c:pt idx="244">
                  <c:v>5.8560000000000043</c:v>
                </c:pt>
                <c:pt idx="245">
                  <c:v>5.8800000000000043</c:v>
                </c:pt>
                <c:pt idx="246">
                  <c:v>5.9040000000000044</c:v>
                </c:pt>
                <c:pt idx="247">
                  <c:v>5.9280000000000044</c:v>
                </c:pt>
                <c:pt idx="248">
                  <c:v>5.9520000000000044</c:v>
                </c:pt>
                <c:pt idx="249">
                  <c:v>5.9760000000000044</c:v>
                </c:pt>
                <c:pt idx="250">
                  <c:v>6.0000000000000044</c:v>
                </c:pt>
                <c:pt idx="251">
                  <c:v>6.0240000000000045</c:v>
                </c:pt>
                <c:pt idx="252">
                  <c:v>6.0480000000000045</c:v>
                </c:pt>
                <c:pt idx="253">
                  <c:v>6.0720000000000045</c:v>
                </c:pt>
                <c:pt idx="254">
                  <c:v>6.0960000000000045</c:v>
                </c:pt>
                <c:pt idx="255">
                  <c:v>6.1200000000000045</c:v>
                </c:pt>
                <c:pt idx="256">
                  <c:v>6.1440000000000046</c:v>
                </c:pt>
                <c:pt idx="257">
                  <c:v>6.1680000000000046</c:v>
                </c:pt>
                <c:pt idx="258">
                  <c:v>6.1920000000000046</c:v>
                </c:pt>
                <c:pt idx="259">
                  <c:v>6.2160000000000046</c:v>
                </c:pt>
                <c:pt idx="260">
                  <c:v>6.2400000000000047</c:v>
                </c:pt>
                <c:pt idx="261">
                  <c:v>6.2640000000000047</c:v>
                </c:pt>
                <c:pt idx="262">
                  <c:v>6.2880000000000047</c:v>
                </c:pt>
                <c:pt idx="263">
                  <c:v>6.3120000000000047</c:v>
                </c:pt>
                <c:pt idx="264">
                  <c:v>6.3360000000000047</c:v>
                </c:pt>
                <c:pt idx="265">
                  <c:v>6.3600000000000048</c:v>
                </c:pt>
                <c:pt idx="266">
                  <c:v>6.3840000000000048</c:v>
                </c:pt>
                <c:pt idx="267">
                  <c:v>6.4080000000000048</c:v>
                </c:pt>
                <c:pt idx="268">
                  <c:v>6.4320000000000048</c:v>
                </c:pt>
                <c:pt idx="269">
                  <c:v>6.4560000000000048</c:v>
                </c:pt>
                <c:pt idx="270">
                  <c:v>6.4800000000000049</c:v>
                </c:pt>
                <c:pt idx="271">
                  <c:v>6.5040000000000049</c:v>
                </c:pt>
                <c:pt idx="272">
                  <c:v>6.5280000000000049</c:v>
                </c:pt>
                <c:pt idx="273">
                  <c:v>6.5520000000000049</c:v>
                </c:pt>
                <c:pt idx="274">
                  <c:v>6.576000000000005</c:v>
                </c:pt>
                <c:pt idx="275">
                  <c:v>6.600000000000005</c:v>
                </c:pt>
                <c:pt idx="276">
                  <c:v>6.624000000000005</c:v>
                </c:pt>
                <c:pt idx="277">
                  <c:v>6.648000000000005</c:v>
                </c:pt>
                <c:pt idx="278">
                  <c:v>6.672000000000005</c:v>
                </c:pt>
                <c:pt idx="279">
                  <c:v>6.6960000000000051</c:v>
                </c:pt>
                <c:pt idx="280">
                  <c:v>6.7200000000000051</c:v>
                </c:pt>
                <c:pt idx="281">
                  <c:v>6.7440000000000051</c:v>
                </c:pt>
                <c:pt idx="282">
                  <c:v>6.7680000000000051</c:v>
                </c:pt>
                <c:pt idx="283">
                  <c:v>6.7920000000000051</c:v>
                </c:pt>
                <c:pt idx="284">
                  <c:v>6.8160000000000052</c:v>
                </c:pt>
                <c:pt idx="285">
                  <c:v>6.8400000000000052</c:v>
                </c:pt>
                <c:pt idx="286">
                  <c:v>6.8640000000000052</c:v>
                </c:pt>
                <c:pt idx="287">
                  <c:v>6.8880000000000052</c:v>
                </c:pt>
                <c:pt idx="288">
                  <c:v>6.9120000000000053</c:v>
                </c:pt>
                <c:pt idx="289">
                  <c:v>6.9360000000000053</c:v>
                </c:pt>
                <c:pt idx="290">
                  <c:v>6.9600000000000053</c:v>
                </c:pt>
                <c:pt idx="291">
                  <c:v>6.9840000000000053</c:v>
                </c:pt>
                <c:pt idx="292">
                  <c:v>7.0080000000000053</c:v>
                </c:pt>
                <c:pt idx="293">
                  <c:v>7.0320000000000054</c:v>
                </c:pt>
                <c:pt idx="294">
                  <c:v>7.0560000000000054</c:v>
                </c:pt>
                <c:pt idx="295">
                  <c:v>7.0800000000000054</c:v>
                </c:pt>
                <c:pt idx="296">
                  <c:v>7.1040000000000054</c:v>
                </c:pt>
                <c:pt idx="297">
                  <c:v>7.1280000000000054</c:v>
                </c:pt>
                <c:pt idx="298">
                  <c:v>7.1520000000000055</c:v>
                </c:pt>
                <c:pt idx="299">
                  <c:v>7.1760000000000055</c:v>
                </c:pt>
                <c:pt idx="300">
                  <c:v>7.2000000000000055</c:v>
                </c:pt>
                <c:pt idx="301">
                  <c:v>7.2240000000000055</c:v>
                </c:pt>
                <c:pt idx="302">
                  <c:v>7.2480000000000055</c:v>
                </c:pt>
                <c:pt idx="303">
                  <c:v>7.2720000000000056</c:v>
                </c:pt>
                <c:pt idx="304">
                  <c:v>7.2960000000000056</c:v>
                </c:pt>
                <c:pt idx="305">
                  <c:v>7.3200000000000056</c:v>
                </c:pt>
                <c:pt idx="306">
                  <c:v>7.3440000000000056</c:v>
                </c:pt>
                <c:pt idx="307">
                  <c:v>7.3680000000000057</c:v>
                </c:pt>
                <c:pt idx="308">
                  <c:v>7.3920000000000057</c:v>
                </c:pt>
                <c:pt idx="309">
                  <c:v>7.4160000000000057</c:v>
                </c:pt>
                <c:pt idx="310">
                  <c:v>7.4400000000000057</c:v>
                </c:pt>
                <c:pt idx="311">
                  <c:v>7.4640000000000057</c:v>
                </c:pt>
                <c:pt idx="312">
                  <c:v>7.4880000000000058</c:v>
                </c:pt>
                <c:pt idx="313">
                  <c:v>7.5120000000000058</c:v>
                </c:pt>
                <c:pt idx="314">
                  <c:v>7.5360000000000058</c:v>
                </c:pt>
                <c:pt idx="315">
                  <c:v>7.5600000000000058</c:v>
                </c:pt>
                <c:pt idx="316">
                  <c:v>7.5840000000000058</c:v>
                </c:pt>
                <c:pt idx="317">
                  <c:v>7.6080000000000059</c:v>
                </c:pt>
                <c:pt idx="318">
                  <c:v>7.6320000000000059</c:v>
                </c:pt>
                <c:pt idx="319">
                  <c:v>7.6560000000000059</c:v>
                </c:pt>
                <c:pt idx="320">
                  <c:v>7.6800000000000059</c:v>
                </c:pt>
                <c:pt idx="321">
                  <c:v>7.704000000000006</c:v>
                </c:pt>
                <c:pt idx="322">
                  <c:v>7.728000000000006</c:v>
                </c:pt>
                <c:pt idx="323">
                  <c:v>7.752000000000006</c:v>
                </c:pt>
                <c:pt idx="324">
                  <c:v>7.776000000000006</c:v>
                </c:pt>
                <c:pt idx="325">
                  <c:v>7.800000000000006</c:v>
                </c:pt>
                <c:pt idx="326">
                  <c:v>7.8240000000000061</c:v>
                </c:pt>
                <c:pt idx="327">
                  <c:v>7.8480000000000061</c:v>
                </c:pt>
                <c:pt idx="328">
                  <c:v>7.8720000000000061</c:v>
                </c:pt>
                <c:pt idx="329">
                  <c:v>7.8960000000000061</c:v>
                </c:pt>
                <c:pt idx="330">
                  <c:v>7.9200000000000061</c:v>
                </c:pt>
                <c:pt idx="331">
                  <c:v>7.9440000000000062</c:v>
                </c:pt>
                <c:pt idx="332">
                  <c:v>7.9680000000000062</c:v>
                </c:pt>
                <c:pt idx="333">
                  <c:v>7.9920000000000062</c:v>
                </c:pt>
                <c:pt idx="334">
                  <c:v>8.0160000000000053</c:v>
                </c:pt>
                <c:pt idx="335">
                  <c:v>8.0400000000000045</c:v>
                </c:pt>
                <c:pt idx="336">
                  <c:v>8.0640000000000036</c:v>
                </c:pt>
                <c:pt idx="337">
                  <c:v>8.0880000000000027</c:v>
                </c:pt>
                <c:pt idx="338">
                  <c:v>8.1120000000000019</c:v>
                </c:pt>
                <c:pt idx="339">
                  <c:v>8.136000000000001</c:v>
                </c:pt>
                <c:pt idx="340">
                  <c:v>8.16</c:v>
                </c:pt>
                <c:pt idx="341">
                  <c:v>8.1839999999999993</c:v>
                </c:pt>
                <c:pt idx="342">
                  <c:v>8.2079999999999984</c:v>
                </c:pt>
                <c:pt idx="343">
                  <c:v>8.2319999999999975</c:v>
                </c:pt>
                <c:pt idx="344">
                  <c:v>8.2559999999999967</c:v>
                </c:pt>
                <c:pt idx="345">
                  <c:v>8.2799999999999958</c:v>
                </c:pt>
                <c:pt idx="346">
                  <c:v>8.3039999999999949</c:v>
                </c:pt>
                <c:pt idx="347">
                  <c:v>8.3279999999999941</c:v>
                </c:pt>
                <c:pt idx="348">
                  <c:v>8.3519999999999932</c:v>
                </c:pt>
                <c:pt idx="349">
                  <c:v>8.3759999999999923</c:v>
                </c:pt>
                <c:pt idx="350">
                  <c:v>8.3999999999999915</c:v>
                </c:pt>
                <c:pt idx="351">
                  <c:v>8.4239999999999906</c:v>
                </c:pt>
                <c:pt idx="352">
                  <c:v>8.4479999999999897</c:v>
                </c:pt>
                <c:pt idx="353">
                  <c:v>8.4719999999999889</c:v>
                </c:pt>
                <c:pt idx="354">
                  <c:v>8.495999999999988</c:v>
                </c:pt>
                <c:pt idx="355">
                  <c:v>8.5199999999999871</c:v>
                </c:pt>
                <c:pt idx="356">
                  <c:v>8.5439999999999863</c:v>
                </c:pt>
                <c:pt idx="357">
                  <c:v>8.5679999999999854</c:v>
                </c:pt>
                <c:pt idx="358">
                  <c:v>8.5919999999999845</c:v>
                </c:pt>
                <c:pt idx="359">
                  <c:v>8.6159999999999837</c:v>
                </c:pt>
                <c:pt idx="360">
                  <c:v>8.6399999999999828</c:v>
                </c:pt>
                <c:pt idx="361">
                  <c:v>8.6639999999999819</c:v>
                </c:pt>
                <c:pt idx="362">
                  <c:v>8.6879999999999811</c:v>
                </c:pt>
                <c:pt idx="363">
                  <c:v>8.7119999999999802</c:v>
                </c:pt>
                <c:pt idx="364">
                  <c:v>8.7359999999999793</c:v>
                </c:pt>
                <c:pt idx="365">
                  <c:v>8.7599999999999785</c:v>
                </c:pt>
                <c:pt idx="366">
                  <c:v>8.7839999999999776</c:v>
                </c:pt>
                <c:pt idx="367">
                  <c:v>8.8079999999999767</c:v>
                </c:pt>
                <c:pt idx="368">
                  <c:v>8.8319999999999759</c:v>
                </c:pt>
                <c:pt idx="369">
                  <c:v>8.855999999999975</c:v>
                </c:pt>
                <c:pt idx="370">
                  <c:v>8.8799999999999741</c:v>
                </c:pt>
                <c:pt idx="371">
                  <c:v>8.9039999999999733</c:v>
                </c:pt>
                <c:pt idx="372">
                  <c:v>8.9279999999999724</c:v>
                </c:pt>
                <c:pt idx="373">
                  <c:v>8.9519999999999715</c:v>
                </c:pt>
                <c:pt idx="374">
                  <c:v>8.9759999999999707</c:v>
                </c:pt>
                <c:pt idx="375">
                  <c:v>8.9999999999999698</c:v>
                </c:pt>
                <c:pt idx="376">
                  <c:v>9.0239999999999689</c:v>
                </c:pt>
                <c:pt idx="377">
                  <c:v>9.0479999999999681</c:v>
                </c:pt>
                <c:pt idx="378">
                  <c:v>9.0719999999999672</c:v>
                </c:pt>
                <c:pt idx="379">
                  <c:v>9.0959999999999663</c:v>
                </c:pt>
                <c:pt idx="380">
                  <c:v>9.1199999999999655</c:v>
                </c:pt>
                <c:pt idx="381">
                  <c:v>9.1439999999999646</c:v>
                </c:pt>
                <c:pt idx="382">
                  <c:v>9.1679999999999637</c:v>
                </c:pt>
                <c:pt idx="383">
                  <c:v>9.1919999999999629</c:v>
                </c:pt>
                <c:pt idx="384">
                  <c:v>9.215999999999962</c:v>
                </c:pt>
                <c:pt idx="385">
                  <c:v>9.2399999999999611</c:v>
                </c:pt>
                <c:pt idx="386">
                  <c:v>9.2639999999999603</c:v>
                </c:pt>
                <c:pt idx="387">
                  <c:v>9.2879999999999594</c:v>
                </c:pt>
                <c:pt idx="388">
                  <c:v>9.3119999999999585</c:v>
                </c:pt>
                <c:pt idx="389">
                  <c:v>9.3359999999999577</c:v>
                </c:pt>
                <c:pt idx="390">
                  <c:v>9.3599999999999568</c:v>
                </c:pt>
                <c:pt idx="391">
                  <c:v>9.3839999999999559</c:v>
                </c:pt>
                <c:pt idx="392">
                  <c:v>9.4079999999999551</c:v>
                </c:pt>
                <c:pt idx="393">
                  <c:v>9.4319999999999542</c:v>
                </c:pt>
                <c:pt idx="394">
                  <c:v>9.4559999999999533</c:v>
                </c:pt>
                <c:pt idx="395">
                  <c:v>9.4799999999999525</c:v>
                </c:pt>
                <c:pt idx="396">
                  <c:v>9.5039999999999516</c:v>
                </c:pt>
                <c:pt idx="397">
                  <c:v>9.5279999999999507</c:v>
                </c:pt>
                <c:pt idx="398">
                  <c:v>9.5519999999999499</c:v>
                </c:pt>
              </c:numCache>
            </c:numRef>
          </c:xVal>
          <c:yVal>
            <c:numRef>
              <c:f>Calculation!$C$2:$C$400</c:f>
              <c:numCache>
                <c:formatCode>0.00000</c:formatCode>
                <c:ptCount val="399"/>
                <c:pt idx="0">
                  <c:v>0</c:v>
                </c:pt>
                <c:pt idx="1">
                  <c:v>2.8117028441027779E-4</c:v>
                </c:pt>
                <c:pt idx="2">
                  <c:v>1.0980101227132857E-3</c:v>
                </c:pt>
                <c:pt idx="3">
                  <c:v>2.4119360819426466E-3</c:v>
                </c:pt>
                <c:pt idx="4">
                  <c:v>4.1862021860445998E-3</c:v>
                </c:pt>
                <c:pt idx="5">
                  <c:v>6.3858271443635352E-3</c:v>
                </c:pt>
                <c:pt idx="6">
                  <c:v>8.9775241718778407E-3</c:v>
                </c:pt>
                <c:pt idx="7">
                  <c:v>1.1929633315069898E-2</c:v>
                </c:pt>
                <c:pt idx="8">
                  <c:v>1.5212056200038689E-2</c:v>
                </c:pt>
                <c:pt idx="9">
                  <c:v>1.8796193122104534E-2</c:v>
                </c:pt>
                <c:pt idx="10">
                  <c:v>2.2654882398716731E-2</c:v>
                </c:pt>
                <c:pt idx="11">
                  <c:v>2.6762341909956883E-2</c:v>
                </c:pt>
                <c:pt idx="12">
                  <c:v>3.1094112753337521E-2</c:v>
                </c:pt>
                <c:pt idx="13">
                  <c:v>3.5627004941928421E-2</c:v>
                </c:pt>
                <c:pt idx="14">
                  <c:v>4.0339045077104826E-2</c:v>
                </c:pt>
                <c:pt idx="15">
                  <c:v>4.5209425929402816E-2</c:v>
                </c:pt>
                <c:pt idx="16">
                  <c:v>5.021845786309366E-2</c:v>
                </c:pt>
                <c:pt idx="17">
                  <c:v>5.5347522042146192E-2</c:v>
                </c:pt>
                <c:pt idx="18">
                  <c:v>6.0579025357244486E-2</c:v>
                </c:pt>
                <c:pt idx="19">
                  <c:v>6.5896357015461982E-2</c:v>
                </c:pt>
                <c:pt idx="20">
                  <c:v>7.1283846736067483E-2</c:v>
                </c:pt>
                <c:pt idx="21">
                  <c:v>7.6726724497757692E-2</c:v>
                </c:pt>
                <c:pt idx="22">
                  <c:v>8.2211081784370491E-2</c:v>
                </c:pt>
                <c:pt idx="23">
                  <c:v>8.7723834277840057E-2</c:v>
                </c:pt>
                <c:pt idx="24">
                  <c:v>9.3252685948810518E-2</c:v>
                </c:pt>
                <c:pt idx="25">
                  <c:v>9.8786094496924798E-2</c:v>
                </c:pt>
                <c:pt idx="26">
                  <c:v>0.10431323809436172</c:v>
                </c:pt>
                <c:pt idx="27">
                  <c:v>0.10982398338769629</c:v>
                </c:pt>
                <c:pt idx="28">
                  <c:v>0.11530885471461835</c:v>
                </c:pt>
                <c:pt idx="29">
                  <c:v>0.12075900449345664</c:v>
                </c:pt>
                <c:pt idx="30">
                  <c:v>0.12616618474482469</c:v>
                </c:pt>
                <c:pt idx="31">
                  <c:v>0.13152271970603088</c:v>
                </c:pt>
                <c:pt idx="32">
                  <c:v>0.13682147950017981</c:v>
                </c:pt>
                <c:pt idx="33">
                  <c:v>0.14205585482313746</c:v>
                </c:pt>
                <c:pt idx="34">
                  <c:v>0.14721973261273816</c:v>
                </c:pt>
                <c:pt idx="35">
                  <c:v>0.1523074726657794</c:v>
                </c:pt>
                <c:pt idx="36">
                  <c:v>0.15731388516948178</c:v>
                </c:pt>
                <c:pt idx="37">
                  <c:v>0.16223420911518918</c:v>
                </c:pt>
                <c:pt idx="38">
                  <c:v>0.16706409156314342</c:v>
                </c:pt>
                <c:pt idx="39">
                  <c:v>0.17179956772819818</c:v>
                </c:pt>
                <c:pt idx="40">
                  <c:v>0.17643704185733169</c:v>
                </c:pt>
                <c:pt idx="41">
                  <c:v>0.18097326887078291</c:v>
                </c:pt>
                <c:pt idx="42">
                  <c:v>0.18540533673956944</c:v>
                </c:pt>
                <c:pt idx="43">
                  <c:v>0.18973064957305186</c:v>
                </c:pt>
                <c:pt idx="44">
                  <c:v>0.19394691139108269</c:v>
                </c:pt>
                <c:pt idx="45">
                  <c:v>0.19805211055612856</c:v>
                </c:pt>
                <c:pt idx="46">
                  <c:v>0.20204450484157604</c:v>
                </c:pt>
                <c:pt idx="47">
                  <c:v>0.20592260711322458</c:v>
                </c:pt>
                <c:pt idx="48">
                  <c:v>0.20968517160174285</c:v>
                </c:pt>
                <c:pt idx="49">
                  <c:v>0.21333118074461049</c:v>
                </c:pt>
                <c:pt idx="50">
                  <c:v>0.21685983257678565</c:v>
                </c:pt>
                <c:pt idx="51">
                  <c:v>0.22027052865004293</c:v>
                </c:pt>
                <c:pt idx="52">
                  <c:v>0.22356286246160001</c:v>
                </c:pt>
                <c:pt idx="53">
                  <c:v>0.22673660837330506</c:v>
                </c:pt>
                <c:pt idx="54">
                  <c:v>0.22979171100329571</c:v>
                </c:pt>
                <c:pt idx="55">
                  <c:v>0.23272827507264893</c:v>
                </c:pt>
                <c:pt idx="56">
                  <c:v>0.23554655569013888</c:v>
                </c:pt>
                <c:pt idx="57">
                  <c:v>0.23824694905879323</c:v>
                </c:pt>
                <c:pt idx="58">
                  <c:v>0.24082998358849703</c:v>
                </c:pt>
                <c:pt idx="59">
                  <c:v>0.24329631139942628</c:v>
                </c:pt>
                <c:pt idx="60">
                  <c:v>0.24564670020162391</c:v>
                </c:pt>
                <c:pt idx="61">
                  <c:v>0.24788202553652511</c:v>
                </c:pt>
                <c:pt idx="62">
                  <c:v>0.25000326336673545</c:v>
                </c:pt>
                <c:pt idx="63">
                  <c:v>0.25201148300083148</c:v>
                </c:pt>
                <c:pt idx="64">
                  <c:v>0.25390784034041491</c:v>
                </c:pt>
                <c:pt idx="65">
                  <c:v>0.25569357143709054</c:v>
                </c:pt>
                <c:pt idx="66">
                  <c:v>0.25736998634746822</c:v>
                </c:pt>
                <c:pt idx="67">
                  <c:v>0.25893846327469888</c:v>
                </c:pt>
                <c:pt idx="68">
                  <c:v>0.26040044298546366</c:v>
                </c:pt>
                <c:pt idx="69">
                  <c:v>0.26175742349171005</c:v>
                </c:pt>
                <c:pt idx="70">
                  <c:v>0.26301095498681543</c:v>
                </c:pt>
                <c:pt idx="71">
                  <c:v>0.26416263502621279</c:v>
                </c:pt>
                <c:pt idx="72">
                  <c:v>0.26521410394286782</c:v>
                </c:pt>
                <c:pt idx="73">
                  <c:v>0.26616704048833306</c:v>
                </c:pt>
                <c:pt idx="74">
                  <c:v>0.26702315769043611</c:v>
                </c:pt>
                <c:pt idx="75">
                  <c:v>0.26778419891897026</c:v>
                </c:pt>
                <c:pt idx="76">
                  <c:v>0.26845193415106894</c:v>
                </c:pt>
                <c:pt idx="77">
                  <c:v>0.26902815642823613</c:v>
                </c:pt>
                <c:pt idx="78">
                  <c:v>0.2695146784972946</c:v>
                </c:pt>
                <c:pt idx="79">
                  <c:v>0.26991332962779102</c:v>
                </c:pt>
                <c:pt idx="80">
                  <c:v>0.27022595259866145</c:v>
                </c:pt>
                <c:pt idx="81">
                  <c:v>0.27045440084722477</c:v>
                </c:pt>
                <c:pt idx="82">
                  <c:v>0.27060053577381732</c:v>
                </c:pt>
                <c:pt idx="83">
                  <c:v>0.27066622419562519</c:v>
                </c:pt>
                <c:pt idx="84">
                  <c:v>0.27065333594350832</c:v>
                </c:pt>
                <c:pt idx="85">
                  <c:v>0.27056374159582863</c:v>
                </c:pt>
                <c:pt idx="86">
                  <c:v>0.27039931034352044</c:v>
                </c:pt>
                <c:pt idx="87">
                  <c:v>0.27016190798084844</c:v>
                </c:pt>
                <c:pt idx="88">
                  <c:v>0.26985339501650346</c:v>
                </c:pt>
                <c:pt idx="89">
                  <c:v>0.26947562489988258</c:v>
                </c:pt>
                <c:pt idx="90">
                  <c:v>0.26903044235759233</c:v>
                </c:pt>
                <c:pt idx="91">
                  <c:v>0.26851968183539404</c:v>
                </c:pt>
                <c:pt idx="92">
                  <c:v>0.26794516604099466</c:v>
                </c:pt>
                <c:pt idx="93">
                  <c:v>0.26730870458324774</c:v>
                </c:pt>
                <c:pt idx="94">
                  <c:v>0.266612092703507</c:v>
                </c:pt>
                <c:pt idx="95">
                  <c:v>0.265857110095025</c:v>
                </c:pt>
                <c:pt idx="96">
                  <c:v>0.26504551980644953</c:v>
                </c:pt>
                <c:pt idx="97">
                  <c:v>0.26417906722561874</c:v>
                </c:pt>
                <c:pt idx="98">
                  <c:v>0.26325947913999737</c:v>
                </c:pt>
                <c:pt idx="99">
                  <c:v>0.26228846287024188</c:v>
                </c:pt>
                <c:pt idx="100">
                  <c:v>0.26126770547350797</c:v>
                </c:pt>
                <c:pt idx="101">
                  <c:v>0.26019887301325212</c:v>
                </c:pt>
                <c:pt idx="102">
                  <c:v>0.25908360989239898</c:v>
                </c:pt>
                <c:pt idx="103">
                  <c:v>0.25792353824686842</c:v>
                </c:pt>
                <c:pt idx="104">
                  <c:v>0.256720257396574</c:v>
                </c:pt>
                <c:pt idx="105">
                  <c:v>0.25547534335111532</c:v>
                </c:pt>
                <c:pt idx="106">
                  <c:v>0.2541903483674966</c:v>
                </c:pt>
                <c:pt idx="107">
                  <c:v>0.25286680055730909</c:v>
                </c:pt>
                <c:pt idx="108">
                  <c:v>0.25150620354091474</c:v>
                </c:pt>
                <c:pt idx="109">
                  <c:v>0.25011003614626603</c:v>
                </c:pt>
                <c:pt idx="110">
                  <c:v>0.24867975215009405</c:v>
                </c:pt>
                <c:pt idx="111">
                  <c:v>0.24721678005928305</c:v>
                </c:pt>
                <c:pt idx="112">
                  <c:v>0.24572252293034114</c:v>
                </c:pt>
                <c:pt idx="113">
                  <c:v>0.24419835822495933</c:v>
                </c:pt>
                <c:pt idx="114">
                  <c:v>0.24264563769973313</c:v>
                </c:pt>
                <c:pt idx="115">
                  <c:v>0.24106568732819947</c:v>
                </c:pt>
                <c:pt idx="116">
                  <c:v>0.2394598072534172</c:v>
                </c:pt>
                <c:pt idx="117">
                  <c:v>0.23782927176939239</c:v>
                </c:pt>
                <c:pt idx="118">
                  <c:v>0.23617532932972066</c:v>
                </c:pt>
                <c:pt idx="119">
                  <c:v>0.23449920258188581</c:v>
                </c:pt>
                <c:pt idx="120">
                  <c:v>0.23280208842571923</c:v>
                </c:pt>
                <c:pt idx="121">
                  <c:v>0.23108515809458871</c:v>
                </c:pt>
                <c:pt idx="122">
                  <c:v>0.22934955725794451</c:v>
                </c:pt>
                <c:pt idx="123">
                  <c:v>0.22759640614391019</c:v>
                </c:pt>
                <c:pt idx="124">
                  <c:v>0.22582679968066105</c:v>
                </c:pt>
                <c:pt idx="125">
                  <c:v>0.22404180765538761</c:v>
                </c:pt>
                <c:pt idx="126">
                  <c:v>0.22224247488969459</c:v>
                </c:pt>
                <c:pt idx="127">
                  <c:v>0.22042982143033421</c:v>
                </c:pt>
                <c:pt idx="128">
                  <c:v>0.21860484275422329</c:v>
                </c:pt>
                <c:pt idx="129">
                  <c:v>0.21676850998673827</c:v>
                </c:pt>
                <c:pt idx="130">
                  <c:v>0.21492177013232897</c:v>
                </c:pt>
                <c:pt idx="131">
                  <c:v>0.21306554631653288</c:v>
                </c:pt>
                <c:pt idx="132">
                  <c:v>0.21120073803851599</c:v>
                </c:pt>
                <c:pt idx="133">
                  <c:v>0.20932822143330318</c:v>
                </c:pt>
                <c:pt idx="134">
                  <c:v>0.20744884954290263</c:v>
                </c:pt>
                <c:pt idx="135">
                  <c:v>0.20556345259556319</c:v>
                </c:pt>
                <c:pt idx="136">
                  <c:v>0.20367283829244037</c:v>
                </c:pt>
                <c:pt idx="137">
                  <c:v>0.20177779210098165</c:v>
                </c:pt>
                <c:pt idx="138">
                  <c:v>0.19987907755437212</c:v>
                </c:pt>
                <c:pt idx="139">
                  <c:v>0.19797743655641636</c:v>
                </c:pt>
                <c:pt idx="140">
                  <c:v>0.19607358969126004</c:v>
                </c:pt>
                <c:pt idx="141">
                  <c:v>0.19416823653738535</c:v>
                </c:pt>
                <c:pt idx="142">
                  <c:v>0.19226205598534252</c:v>
                </c:pt>
                <c:pt idx="143">
                  <c:v>0.19035570655870546</c:v>
                </c:pt>
                <c:pt idx="144">
                  <c:v>0.18844982673776731</c:v>
                </c:pt>
                <c:pt idx="145">
                  <c:v>0.18654503528551414</c:v>
                </c:pt>
                <c:pt idx="146">
                  <c:v>0.18464193157544109</c:v>
                </c:pt>
                <c:pt idx="147">
                  <c:v>0.18274109592079707</c:v>
                </c:pt>
                <c:pt idx="148">
                  <c:v>0.18084308990486614</c:v>
                </c:pt>
                <c:pt idx="149">
                  <c:v>0.17894845671191489</c:v>
                </c:pt>
                <c:pt idx="150">
                  <c:v>0.17705772145845564</c:v>
                </c:pt>
                <c:pt idx="151">
                  <c:v>0.17517139152449401</c:v>
                </c:pt>
                <c:pt idx="152">
                  <c:v>0.17328995688444943</c:v>
                </c:pt>
                <c:pt idx="153">
                  <c:v>0.17141389043745231</c:v>
                </c:pt>
                <c:pt idx="154">
                  <c:v>0.16954364833674251</c:v>
                </c:pt>
                <c:pt idx="155">
                  <c:v>0.16767967031790576</c:v>
                </c:pt>
                <c:pt idx="156">
                  <c:v>0.16582238002570482</c:v>
                </c:pt>
                <c:pt idx="157">
                  <c:v>0.16397218533927302</c:v>
                </c:pt>
                <c:pt idx="158">
                  <c:v>0.16212947869545574</c:v>
                </c:pt>
                <c:pt idx="159">
                  <c:v>0.16029463741009639</c:v>
                </c:pt>
                <c:pt idx="160">
                  <c:v>0.15846802399707877</c:v>
                </c:pt>
                <c:pt idx="161">
                  <c:v>0.1566499864849486</c:v>
                </c:pt>
                <c:pt idx="162">
                  <c:v>0.15484085873095069</c:v>
                </c:pt>
                <c:pt idx="163">
                  <c:v>0.1530409607323272</c:v>
                </c:pt>
                <c:pt idx="164">
                  <c:v>0.15125059893473797</c:v>
                </c:pt>
                <c:pt idx="165">
                  <c:v>0.14947006653766831</c:v>
                </c:pt>
                <c:pt idx="166">
                  <c:v>0.14769964379670553</c:v>
                </c:pt>
                <c:pt idx="167">
                  <c:v>0.145939598322571</c:v>
                </c:pt>
                <c:pt idx="168">
                  <c:v>0.14419018537680597</c:v>
                </c:pt>
                <c:pt idx="169">
                  <c:v>0.14245164816401715</c:v>
                </c:pt>
                <c:pt idx="170">
                  <c:v>0.14072421812059641</c:v>
                </c:pt>
                <c:pt idx="171">
                  <c:v>0.13900811519983705</c:v>
                </c:pt>
                <c:pt idx="172">
                  <c:v>0.13730354815337756</c:v>
                </c:pt>
                <c:pt idx="173">
                  <c:v>0.13561071480890818</c:v>
                </c:pt>
                <c:pt idx="174">
                  <c:v>0.13392980234408686</c:v>
                </c:pt>
                <c:pt idx="175">
                  <c:v>0.1322609875566132</c:v>
                </c:pt>
                <c:pt idx="176">
                  <c:v>0.13060443713041808</c:v>
                </c:pt>
                <c:pt idx="177">
                  <c:v>0.12896030789793186</c:v>
                </c:pt>
                <c:pt idx="178">
                  <c:v>0.127328747098399</c:v>
                </c:pt>
                <c:pt idx="179">
                  <c:v>0.12570989263221319</c:v>
                </c:pt>
                <c:pt idx="180">
                  <c:v>0.12410387331125113</c:v>
                </c:pt>
                <c:pt idx="181">
                  <c:v>0.12251080910518965</c:v>
                </c:pt>
                <c:pt idx="182">
                  <c:v>0.12093081138379216</c:v>
                </c:pt>
                <c:pt idx="183">
                  <c:v>0.1193639831551592</c:v>
                </c:pt>
                <c:pt idx="184">
                  <c:v>0.11781041929993712</c:v>
                </c:pt>
                <c:pt idx="185">
                  <c:v>0.11627020680148704</c:v>
                </c:pt>
                <c:pt idx="186">
                  <c:v>0.11474342497201649</c:v>
                </c:pt>
                <c:pt idx="187">
                  <c:v>0.11323014567468187</c:v>
                </c:pt>
                <c:pt idx="188">
                  <c:v>0.11173043354167184</c:v>
                </c:pt>
                <c:pt idx="189">
                  <c:v>0.11024434618828516</c:v>
                </c:pt>
                <c:pt idx="190">
                  <c:v>0.10877193442301961</c:v>
                </c:pt>
                <c:pt idx="191">
                  <c:v>0.10731324245369044</c:v>
                </c:pt>
                <c:pt idx="192">
                  <c:v>0.10586830808960103</c:v>
                </c:pt>
                <c:pt idx="193">
                  <c:v>0.10443716293978833</c:v>
                </c:pt>
                <c:pt idx="194">
                  <c:v>0.10301983260737035</c:v>
                </c:pt>
                <c:pt idx="195">
                  <c:v>0.10161633688002324</c:v>
                </c:pt>
                <c:pt idx="196">
                  <c:v>0.10022668991661837</c:v>
                </c:pt>
                <c:pt idx="197">
                  <c:v>9.885090043005168E-2</c:v>
                </c:pt>
                <c:pt idx="198">
                  <c:v>9.7488971866297916E-2</c:v>
                </c:pt>
                <c:pt idx="199">
                  <c:v>9.6140902579725768E-2</c:v>
                </c:pt>
                <c:pt idx="200">
                  <c:v>9.4806686004710566E-2</c:v>
                </c:pt>
                <c:pt idx="201">
                  <c:v>9.3486310823581525E-2</c:v>
                </c:pt>
                <c:pt idx="202">
                  <c:v>9.2179761130943574E-2</c:v>
                </c:pt>
                <c:pt idx="203">
                  <c:v>9.0887016594413436E-2</c:v>
                </c:pt>
                <c:pt idx="204">
                  <c:v>8.9608052611811512E-2</c:v>
                </c:pt>
                <c:pt idx="205">
                  <c:v>8.8342840464851413E-2</c:v>
                </c:pt>
                <c:pt idx="206">
                  <c:v>8.7091347469370459E-2</c:v>
                </c:pt>
                <c:pt idx="207">
                  <c:v>8.5853537122144857E-2</c:v>
                </c:pt>
                <c:pt idx="208">
                  <c:v>8.4629369244333411E-2</c:v>
                </c:pt>
                <c:pt idx="209">
                  <c:v>8.3418800121595776E-2</c:v>
                </c:pt>
                <c:pt idx="210">
                  <c:v>8.2221782640929927E-2</c:v>
                </c:pt>
                <c:pt idx="211">
                  <c:v>8.1038266424275363E-2</c:v>
                </c:pt>
                <c:pt idx="212">
                  <c:v>7.9868197958928092E-2</c:v>
                </c:pt>
                <c:pt idx="213">
                  <c:v>7.8711520724814729E-2</c:v>
                </c:pt>
                <c:pt idx="214">
                  <c:v>7.7568175318671537E-2</c:v>
                </c:pt>
                <c:pt idx="215">
                  <c:v>7.6438099575177124E-2</c:v>
                </c:pt>
                <c:pt idx="216">
                  <c:v>7.5321228685085062E-2</c:v>
                </c:pt>
                <c:pt idx="217">
                  <c:v>7.4217495310404419E-2</c:v>
                </c:pt>
                <c:pt idx="218">
                  <c:v>7.3126829696675388E-2</c:v>
                </c:pt>
                <c:pt idx="219">
                  <c:v>7.2049159782388211E-2</c:v>
                </c:pt>
                <c:pt idx="220">
                  <c:v>7.0984411305592424E-2</c:v>
                </c:pt>
                <c:pt idx="221">
                  <c:v>6.9932507907744065E-2</c:v>
                </c:pt>
                <c:pt idx="222">
                  <c:v>6.8893371234838269E-2</c:v>
                </c:pt>
                <c:pt idx="223">
                  <c:v>6.786692103587473E-2</c:v>
                </c:pt>
                <c:pt idx="224">
                  <c:v>6.6853075258702641E-2</c:v>
                </c:pt>
                <c:pt idx="225">
                  <c:v>6.5851750143292559E-2</c:v>
                </c:pt>
                <c:pt idx="226">
                  <c:v>6.4862860312481452E-2</c:v>
                </c:pt>
                <c:pt idx="227">
                  <c:v>6.3886318860237643E-2</c:v>
                </c:pt>
                <c:pt idx="228">
                  <c:v>6.2922037437491515E-2</c:v>
                </c:pt>
                <c:pt idx="229">
                  <c:v>6.1969926335577845E-2</c:v>
                </c:pt>
                <c:pt idx="230">
                  <c:v>6.1029894567335798E-2</c:v>
                </c:pt>
                <c:pt idx="231">
                  <c:v>6.0101849945910675E-2</c:v>
                </c:pt>
                <c:pt idx="232">
                  <c:v>5.9185699161303118E-2</c:v>
                </c:pt>
                <c:pt idx="233">
                  <c:v>5.8281347854709925E-2</c:v>
                </c:pt>
                <c:pt idx="234">
                  <c:v>5.7388700690699943E-2</c:v>
                </c:pt>
                <c:pt idx="235">
                  <c:v>5.6507661427269359E-2</c:v>
                </c:pt>
                <c:pt idx="236">
                  <c:v>5.5638132983818839E-2</c:v>
                </c:pt>
                <c:pt idx="237">
                  <c:v>5.4780017507095678E-2</c:v>
                </c:pt>
                <c:pt idx="238">
                  <c:v>5.3933216435142928E-2</c:v>
                </c:pt>
                <c:pt idx="239">
                  <c:v>5.3097630559296852E-2</c:v>
                </c:pt>
                <c:pt idx="240">
                  <c:v>5.2273160084274989E-2</c:v>
                </c:pt>
                <c:pt idx="241">
                  <c:v>5.1459704686394284E-2</c:v>
                </c:pt>
                <c:pt idx="242">
                  <c:v>5.0657163569960466E-2</c:v>
                </c:pt>
                <c:pt idx="243">
                  <c:v>4.9865435521868048E-2</c:v>
                </c:pt>
                <c:pt idx="244">
                  <c:v>4.9084418964450163E-2</c:v>
                </c:pt>
                <c:pt idx="245">
                  <c:v>4.831401200661678E-2</c:v>
                </c:pt>
                <c:pt idx="246">
                  <c:v>4.7554112493320075E-2</c:v>
                </c:pt>
                <c:pt idx="247">
                  <c:v>4.6804618053383595E-2</c:v>
                </c:pt>
                <c:pt idx="248">
                  <c:v>4.6065426145733349E-2</c:v>
                </c:pt>
                <c:pt idx="249">
                  <c:v>4.5336434104066514E-2</c:v>
                </c:pt>
                <c:pt idx="250">
                  <c:v>4.4617539179994316E-2</c:v>
                </c:pt>
                <c:pt idx="251">
                  <c:v>4.3908638584694515E-2</c:v>
                </c:pt>
                <c:pt idx="252">
                  <c:v>4.3209629529107937E-2</c:v>
                </c:pt>
                <c:pt idx="253">
                  <c:v>4.2520409262714026E-2</c:v>
                </c:pt>
                <c:pt idx="254">
                  <c:v>4.1840875110919051E-2</c:v>
                </c:pt>
                <c:pt idx="255">
                  <c:v>4.1170924511089974E-2</c:v>
                </c:pt>
                <c:pt idx="256">
                  <c:v>4.0510455047267156E-2</c:v>
                </c:pt>
                <c:pt idx="257">
                  <c:v>3.9859364483587817E-2</c:v>
                </c:pt>
                <c:pt idx="258">
                  <c:v>3.9217550796452019E-2</c:v>
                </c:pt>
                <c:pt idx="259">
                  <c:v>3.8584912205462181E-2</c:v>
                </c:pt>
                <c:pt idx="260">
                  <c:v>3.796134720316699E-2</c:v>
                </c:pt>
                <c:pt idx="261">
                  <c:v>3.7346754583639202E-2</c:v>
                </c:pt>
                <c:pt idx="262">
                  <c:v>3.6741033469917701E-2</c:v>
                </c:pt>
                <c:pt idx="263">
                  <c:v>3.6144083340341686E-2</c:v>
                </c:pt>
                <c:pt idx="264">
                  <c:v>3.5555804053806518E-2</c:v>
                </c:pt>
                <c:pt idx="265">
                  <c:v>3.4976095873968494E-2</c:v>
                </c:pt>
                <c:pt idx="266">
                  <c:v>3.4404859492426186E-2</c:v>
                </c:pt>
                <c:pt idx="267">
                  <c:v>3.3841996050905161E-2</c:v>
                </c:pt>
                <c:pt idx="268">
                  <c:v>3.328740716247261E-2</c:v>
                </c:pt>
                <c:pt idx="269">
                  <c:v>3.2740994931807689E-2</c:v>
                </c:pt>
                <c:pt idx="270">
                  <c:v>3.2202661974552876E-2</c:v>
                </c:pt>
                <c:pt idx="271">
                  <c:v>3.1672311435771407E-2</c:v>
                </c:pt>
                <c:pt idx="272">
                  <c:v>3.1149847007535043E-2</c:v>
                </c:pt>
                <c:pt idx="273">
                  <c:v>3.0635172945666169E-2</c:v>
                </c:pt>
                <c:pt idx="274">
                  <c:v>3.0128194085657565E-2</c:v>
                </c:pt>
                <c:pt idx="275">
                  <c:v>2.9628815857793016E-2</c:v>
                </c:pt>
                <c:pt idx="276">
                  <c:v>2.9136944301490865E-2</c:v>
                </c:pt>
                <c:pt idx="277">
                  <c:v>2.8652486078893005E-2</c:v>
                </c:pt>
                <c:pt idx="278">
                  <c:v>2.8175348487720474E-2</c:v>
                </c:pt>
                <c:pt idx="279">
                  <c:v>2.7705439473417037E-2</c:v>
                </c:pt>
                <c:pt idx="280">
                  <c:v>2.7242667640601279E-2</c:v>
                </c:pt>
                <c:pt idx="281">
                  <c:v>2.678694226384748E-2</c:v>
                </c:pt>
                <c:pt idx="282">
                  <c:v>2.6338173297815043E-2</c:v>
                </c:pt>
                <c:pt idx="283">
                  <c:v>2.5896271386745918E-2</c:v>
                </c:pt>
                <c:pt idx="284">
                  <c:v>2.5461147873348886E-2</c:v>
                </c:pt>
                <c:pt idx="285">
                  <c:v>2.5032714807089251E-2</c:v>
                </c:pt>
                <c:pt idx="286">
                  <c:v>2.4610884951901963E-2</c:v>
                </c:pt>
                <c:pt idx="287">
                  <c:v>2.4195571793346186E-2</c:v>
                </c:pt>
                <c:pt idx="288">
                  <c:v>2.3786689545218235E-2</c:v>
                </c:pt>
                <c:pt idx="289">
                  <c:v>2.3384153155639988E-2</c:v>
                </c:pt>
                <c:pt idx="290">
                  <c:v>2.298787831263948E-2</c:v>
                </c:pt>
                <c:pt idx="291">
                  <c:v>2.2597781449239438E-2</c:v>
                </c:pt>
                <c:pt idx="292">
                  <c:v>2.2213779748069918E-2</c:v>
                </c:pt>
                <c:pt idx="293">
                  <c:v>2.1835791145520225E-2</c:v>
                </c:pt>
                <c:pt idx="294">
                  <c:v>2.1463734335445298E-2</c:v>
                </c:pt>
                <c:pt idx="295">
                  <c:v>2.109752877244116E-2</c:v>
                </c:pt>
                <c:pt idx="296">
                  <c:v>2.0737094674703915E-2</c:v>
                </c:pt>
                <c:pt idx="297">
                  <c:v>2.0382353026486038E-2</c:v>
                </c:pt>
                <c:pt idx="298">
                  <c:v>2.0033225580164075E-2</c:v>
                </c:pt>
                <c:pt idx="299">
                  <c:v>1.968963485793053E-2</c:v>
                </c:pt>
                <c:pt idx="300">
                  <c:v>1.9351504153123457E-2</c:v>
                </c:pt>
                <c:pt idx="301">
                  <c:v>1.9018757531206104E-2</c:v>
                </c:pt>
                <c:pt idx="302">
                  <c:v>1.8691319830409194E-2</c:v>
                </c:pt>
                <c:pt idx="303">
                  <c:v>1.8369116662047727E-2</c:v>
                </c:pt>
                <c:pt idx="304">
                  <c:v>1.8052074410524321E-2</c:v>
                </c:pt>
                <c:pt idx="305">
                  <c:v>1.774012023303027E-2</c:v>
                </c:pt>
                <c:pt idx="306">
                  <c:v>1.7433182058955759E-2</c:v>
                </c:pt>
                <c:pt idx="307">
                  <c:v>1.7131188589019932E-2</c:v>
                </c:pt>
                <c:pt idx="308">
                  <c:v>1.6834069294131577E-2</c:v>
                </c:pt>
                <c:pt idx="309">
                  <c:v>1.654175441399066E-2</c:v>
                </c:pt>
                <c:pt idx="310">
                  <c:v>1.6254174955440816E-2</c:v>
                </c:pt>
                <c:pt idx="311">
                  <c:v>1.5971262690582647E-2</c:v>
                </c:pt>
                <c:pt idx="312">
                  <c:v>1.5692950154657263E-2</c:v>
                </c:pt>
                <c:pt idx="313">
                  <c:v>1.5419170643709504E-2</c:v>
                </c:pt>
                <c:pt idx="314">
                  <c:v>1.5149858212039737E-2</c:v>
                </c:pt>
                <c:pt idx="315">
                  <c:v>1.4884947669453162E-2</c:v>
                </c:pt>
                <c:pt idx="316">
                  <c:v>1.4624374578315094E-2</c:v>
                </c:pt>
                <c:pt idx="317">
                  <c:v>1.4368075250420623E-2</c:v>
                </c:pt>
                <c:pt idx="318">
                  <c:v>1.4115986743686644E-2</c:v>
                </c:pt>
                <c:pt idx="319">
                  <c:v>1.3868046858674305E-2</c:v>
                </c:pt>
                <c:pt idx="320">
                  <c:v>1.362419413494937E-2</c:v>
                </c:pt>
                <c:pt idx="321">
                  <c:v>1.3384367847288014E-2</c:v>
                </c:pt>
                <c:pt idx="322">
                  <c:v>1.314850800173527E-2</c:v>
                </c:pt>
                <c:pt idx="323">
                  <c:v>1.2916555331523168E-2</c:v>
                </c:pt>
                <c:pt idx="324">
                  <c:v>1.2688451292855391E-2</c:v>
                </c:pt>
                <c:pt idx="325">
                  <c:v>1.2464138060565056E-2</c:v>
                </c:pt>
                <c:pt idx="326">
                  <c:v>1.2243558523652078E-2</c:v>
                </c:pt>
                <c:pt idx="327">
                  <c:v>1.2026656280706378E-2</c:v>
                </c:pt>
                <c:pt idx="328">
                  <c:v>1.1813375635222972E-2</c:v>
                </c:pt>
                <c:pt idx="329">
                  <c:v>1.160366159081487E-2</c:v>
                </c:pt>
                <c:pt idx="330">
                  <c:v>1.1397459846329431E-2</c:v>
                </c:pt>
                <c:pt idx="331">
                  <c:v>1.1194716790873837E-2</c:v>
                </c:pt>
                <c:pt idx="332">
                  <c:v>1.0995379498754884E-2</c:v>
                </c:pt>
                <c:pt idx="333">
                  <c:v>1.079939572433848E-2</c:v>
                </c:pt>
                <c:pt idx="334">
                  <c:v>1.0606713896833745E-2</c:v>
                </c:pt>
                <c:pt idx="335">
                  <c:v>1.0417283115006754E-2</c:v>
                </c:pt>
                <c:pt idx="336">
                  <c:v>1.0231053141828501E-2</c:v>
                </c:pt>
                <c:pt idx="337">
                  <c:v>1.0047974399061859E-2</c:v>
                </c:pt>
                <c:pt idx="338">
                  <c:v>9.8679979617918006E-3</c:v>
                </c:pt>
                <c:pt idx="339">
                  <c:v>9.691075552903319E-3</c:v>
                </c:pt>
                <c:pt idx="340">
                  <c:v>9.51715953751117E-3</c:v>
                </c:pt>
                <c:pt idx="341">
                  <c:v>9.3462029173454336E-3</c:v>
                </c:pt>
                <c:pt idx="342">
                  <c:v>9.1781593250968279E-3</c:v>
                </c:pt>
                <c:pt idx="343">
                  <c:v>9.0129830187256101E-3</c:v>
                </c:pt>
                <c:pt idx="344">
                  <c:v>8.8506288757375286E-3</c:v>
                </c:pt>
                <c:pt idx="345">
                  <c:v>8.6910523874305558E-3</c:v>
                </c:pt>
                <c:pt idx="346">
                  <c:v>8.534209653115684E-3</c:v>
                </c:pt>
                <c:pt idx="347">
                  <c:v>8.3800573743150752E-3</c:v>
                </c:pt>
                <c:pt idx="348">
                  <c:v>8.228552848940817E-3</c:v>
                </c:pt>
                <c:pt idx="349">
                  <c:v>8.0796539654572324E-3</c:v>
                </c:pt>
                <c:pt idx="350">
                  <c:v>7.933319197029819E-3</c:v>
                </c:pt>
                <c:pt idx="351">
                  <c:v>7.7895075956635673E-3</c:v>
                </c:pt>
                <c:pt idx="352">
                  <c:v>7.6481787863334682E-3</c:v>
                </c:pt>
                <c:pt idx="353">
                  <c:v>7.5092929611098496E-3</c:v>
                </c:pt>
                <c:pt idx="354">
                  <c:v>7.3728108732810521E-3</c:v>
                </c:pt>
                <c:pt idx="355">
                  <c:v>7.2386938314759801E-3</c:v>
                </c:pt>
                <c:pt idx="356">
                  <c:v>7.1069036937887829E-3</c:v>
                </c:pt>
                <c:pt idx="357">
                  <c:v>6.9774028619080681E-3</c:v>
                </c:pt>
                <c:pt idx="358">
                  <c:v>6.8501542752527145E-3</c:v>
                </c:pt>
                <c:pt idx="359">
                  <c:v>6.725121405116493E-3</c:v>
                </c:pt>
                <c:pt idx="360">
                  <c:v>6.6022682488234416E-3</c:v>
                </c:pt>
                <c:pt idx="361">
                  <c:v>6.4815593238959565E-3</c:v>
                </c:pt>
                <c:pt idx="362">
                  <c:v>6.3629596622374832E-3</c:v>
                </c:pt>
                <c:pt idx="363">
                  <c:v>6.2464348043315739E-3</c:v>
                </c:pt>
                <c:pt idx="364">
                  <c:v>6.1319507934590005E-3</c:v>
                </c:pt>
                <c:pt idx="365">
                  <c:v>6.0194741699346622E-3</c:v>
                </c:pt>
                <c:pt idx="366">
                  <c:v>5.9089719653656675E-3</c:v>
                </c:pt>
                <c:pt idx="367">
                  <c:v>5.8004116969323375E-3</c:v>
                </c:pt>
                <c:pt idx="368">
                  <c:v>5.6937613616933596E-3</c:v>
                </c:pt>
                <c:pt idx="369">
                  <c:v>5.5889894309165767E-3</c:v>
                </c:pt>
                <c:pt idx="370">
                  <c:v>5.4860648444366852E-3</c:v>
                </c:pt>
                <c:pt idx="371">
                  <c:v>5.3849570050411187E-3</c:v>
                </c:pt>
                <c:pt idx="372">
                  <c:v>5.285635772885237E-3</c:v>
                </c:pt>
                <c:pt idx="373">
                  <c:v>5.1880714599380736E-3</c:v>
                </c:pt>
                <c:pt idx="374">
                  <c:v>5.0922348244596058E-3</c:v>
                </c:pt>
                <c:pt idx="375">
                  <c:v>4.998097065510642E-3</c:v>
                </c:pt>
                <c:pt idx="376">
                  <c:v>4.9056298174962503E-3</c:v>
                </c:pt>
                <c:pt idx="377">
                  <c:v>4.8148051447437215E-3</c:v>
                </c:pt>
                <c:pt idx="378">
                  <c:v>4.7255955361158617E-3</c:v>
                </c:pt>
                <c:pt idx="379">
                  <c:v>4.6379738996604842E-3</c:v>
                </c:pt>
                <c:pt idx="380">
                  <c:v>4.5519135572968722E-3</c:v>
                </c:pt>
                <c:pt idx="381">
                  <c:v>4.4673882395399444E-3</c:v>
                </c:pt>
                <c:pt idx="382">
                  <c:v>4.384372080262826E-3</c:v>
                </c:pt>
                <c:pt idx="383">
                  <c:v>4.3028396114984536E-3</c:v>
                </c:pt>
                <c:pt idx="384">
                  <c:v>4.2227657582808329E-3</c:v>
                </c:pt>
                <c:pt idx="385">
                  <c:v>4.1441258335265492E-3</c:v>
                </c:pt>
                <c:pt idx="386">
                  <c:v>4.066895532956992E-3</c:v>
                </c:pt>
                <c:pt idx="387">
                  <c:v>3.9910509300618733E-3</c:v>
                </c:pt>
                <c:pt idx="388">
                  <c:v>3.9165684711044224E-3</c:v>
                </c:pt>
                <c:pt idx="389">
                  <c:v>3.8434249701687403E-3</c:v>
                </c:pt>
                <c:pt idx="390">
                  <c:v>3.7715976042496753E-3</c:v>
                </c:pt>
                <c:pt idx="391">
                  <c:v>3.7010639083855531E-3</c:v>
                </c:pt>
                <c:pt idx="392">
                  <c:v>3.6318017708341882E-3</c:v>
                </c:pt>
                <c:pt idx="393">
                  <c:v>3.5637894282923269E-3</c:v>
                </c:pt>
                <c:pt idx="394">
                  <c:v>3.4970054611589193E-3</c:v>
                </c:pt>
                <c:pt idx="395">
                  <c:v>3.431428788842404E-3</c:v>
                </c:pt>
                <c:pt idx="396">
                  <c:v>3.3670386651121981E-3</c:v>
                </c:pt>
                <c:pt idx="397">
                  <c:v>3.3038146734946407E-3</c:v>
                </c:pt>
                <c:pt idx="398">
                  <c:v>3.2417367227134831E-3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8F7-4F62-9F1B-746E9404D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209336"/>
        <c:axId val="228209728"/>
      </c:scatterChart>
      <c:valAx>
        <c:axId val="228209336"/>
        <c:scaling>
          <c:orientation val="minMax"/>
          <c:max val="9"/>
          <c:min val="0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>
                    <a:solidFill>
                      <a:schemeClr val="bg1">
                        <a:lumMod val="50000"/>
                      </a:schemeClr>
                    </a:solidFill>
                  </a:rPr>
                  <a:t>Transformed 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crossAx val="228209728"/>
        <c:crosses val="autoZero"/>
        <c:crossBetween val="midCat"/>
      </c:valAx>
      <c:valAx>
        <c:axId val="228209728"/>
        <c:scaling>
          <c:orientation val="minMax"/>
          <c:max val="0.30000000000000004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dirty="0">
                    <a:solidFill>
                      <a:schemeClr val="bg1">
                        <a:lumMod val="50000"/>
                      </a:schemeClr>
                    </a:solidFill>
                  </a:rPr>
                  <a:t>Probability of occurrence in selected scenarios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0" sourceLinked="1"/>
        <c:majorTickMark val="out"/>
        <c:minorTickMark val="none"/>
        <c:tickLblPos val="nextTo"/>
        <c:crossAx val="228209336"/>
        <c:crosses val="autoZero"/>
        <c:crossBetween val="midCat"/>
      </c:valAx>
      <c:spPr>
        <a:noFill/>
        <a:ln w="25400"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6B-4257-B97E-CD1D94782E0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6B-4257-B97E-CD1D94782E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6B-4257-B97E-CD1D94782E0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6B-4257-B97E-CD1D94782E0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86B-4257-B97E-CD1D94782E0A}"/>
              </c:ext>
            </c:extLst>
          </c:dPt>
          <c:cat>
            <c:strRef>
              <c:f>'All values'!$B$2:$B$7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…</c:v>
                </c:pt>
                <c:pt idx="5">
                  <c:v>n</c:v>
                </c:pt>
              </c:strCache>
            </c:strRef>
          </c:cat>
          <c:val>
            <c:numRef>
              <c:f>'All values'!$C$2:$C$7</c:f>
              <c:numCache>
                <c:formatCode>General</c:formatCode>
                <c:ptCount val="6"/>
                <c:pt idx="0">
                  <c:v>0.83</c:v>
                </c:pt>
                <c:pt idx="1">
                  <c:v>0.8</c:v>
                </c:pt>
                <c:pt idx="2">
                  <c:v>0.95</c:v>
                </c:pt>
                <c:pt idx="3">
                  <c:v>0.83</c:v>
                </c:pt>
                <c:pt idx="4">
                  <c:v>0</c:v>
                </c:pt>
                <c:pt idx="5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6B-4257-B97E-CD1D94782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210512"/>
        <c:axId val="228210904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'All values'!$C$9:$C$14</c:f>
              <c:numCache>
                <c:formatCode>General</c:formatCode>
                <c:ptCount val="6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86B-4257-B97E-CD1D94782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210512"/>
        <c:axId val="228210904"/>
      </c:lineChart>
      <c:catAx>
        <c:axId val="228210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Scenario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210904"/>
        <c:crosses val="autoZero"/>
        <c:auto val="1"/>
        <c:lblAlgn val="ctr"/>
        <c:lblOffset val="100"/>
        <c:noMultiLvlLbl val="0"/>
      </c:catAx>
      <c:valAx>
        <c:axId val="228210904"/>
        <c:scaling>
          <c:orientation val="minMax"/>
          <c:max val="1"/>
          <c:min val="0.60000000000000009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228210512"/>
        <c:crossesAt val="1"/>
        <c:crossBetween val="between"/>
      </c:valAx>
      <c:spPr>
        <a:noFill/>
        <a:ln w="25400"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Performance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71-4521-A9A2-18261543ECD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71-4521-A9A2-18261543ECD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71-4521-A9A2-18261543ECD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E71-4521-A9A2-18261543ECD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E71-4521-A9A2-18261543ECD3}"/>
              </c:ext>
            </c:extLst>
          </c:dPt>
          <c:cat>
            <c:strRef>
              <c:f>'Selected Transformed'!$B$2:$B$7</c:f>
              <c:strCache>
                <c:ptCount val="5"/>
                <c:pt idx="0">
                  <c:v>1</c:v>
                </c:pt>
                <c:pt idx="1">
                  <c:v>2</c:v>
                </c:pt>
                <c:pt idx="3">
                  <c:v>4</c:v>
                </c:pt>
                <c:pt idx="4">
                  <c:v>…</c:v>
                </c:pt>
              </c:strCache>
            </c:strRef>
          </c:cat>
          <c:val>
            <c:numRef>
              <c:f>'Selected Transformed'!$C$2:$C$7</c:f>
              <c:numCache>
                <c:formatCode>General</c:formatCode>
                <c:ptCount val="6"/>
                <c:pt idx="0">
                  <c:v>2.0000000000000018E-2</c:v>
                </c:pt>
                <c:pt idx="1">
                  <c:v>4.9999999999999933E-2</c:v>
                </c:pt>
                <c:pt idx="3">
                  <c:v>2.0000000000000018E-2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E71-4521-A9A2-18261543E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211688"/>
        <c:axId val="229157352"/>
      </c:barChart>
      <c:catAx>
        <c:axId val="228211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Scenario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157352"/>
        <c:crosses val="autoZero"/>
        <c:auto val="1"/>
        <c:lblAlgn val="ctr"/>
        <c:lblOffset val="100"/>
        <c:noMultiLvlLbl val="0"/>
      </c:catAx>
      <c:valAx>
        <c:axId val="229157352"/>
        <c:scaling>
          <c:orientation val="minMax"/>
          <c:max val="0.15100000000000002"/>
          <c:min val="-0.25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Transformed 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228211688"/>
        <c:crosses val="autoZero"/>
        <c:crossBetween val="between"/>
      </c:valAx>
      <c:spPr>
        <a:noFill/>
        <a:ln w="25400"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98-4AD6-AD93-2B1941D31A7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98-4AD6-AD93-2B1941D31A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F98-4AD6-AD93-2B1941D31A7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F98-4AD6-AD93-2B1941D31A7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98-4AD6-AD93-2B1941D31A73}"/>
              </c:ext>
            </c:extLst>
          </c:dPt>
          <c:cat>
            <c:strRef>
              <c:f>'All values'!$B$2:$B$7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…</c:v>
                </c:pt>
                <c:pt idx="5">
                  <c:v>n</c:v>
                </c:pt>
              </c:strCache>
            </c:strRef>
          </c:cat>
          <c:val>
            <c:numRef>
              <c:f>'All values'!$C$2:$C$7</c:f>
              <c:numCache>
                <c:formatCode>General</c:formatCode>
                <c:ptCount val="6"/>
                <c:pt idx="0">
                  <c:v>0.83</c:v>
                </c:pt>
                <c:pt idx="1">
                  <c:v>0.8</c:v>
                </c:pt>
                <c:pt idx="2">
                  <c:v>0.95</c:v>
                </c:pt>
                <c:pt idx="3">
                  <c:v>0.83</c:v>
                </c:pt>
                <c:pt idx="4">
                  <c:v>0</c:v>
                </c:pt>
                <c:pt idx="5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F98-4AD6-AD93-2B1941D31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869848"/>
        <c:axId val="139567192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'All values'!$C$9:$C$14</c:f>
              <c:numCache>
                <c:formatCode>General</c:formatCode>
                <c:ptCount val="6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F98-4AD6-AD93-2B1941D31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869848"/>
        <c:axId val="139567192"/>
      </c:lineChart>
      <c:catAx>
        <c:axId val="139869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Scenario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67192"/>
        <c:crosses val="autoZero"/>
        <c:auto val="1"/>
        <c:lblAlgn val="ctr"/>
        <c:lblOffset val="100"/>
        <c:noMultiLvlLbl val="0"/>
      </c:catAx>
      <c:valAx>
        <c:axId val="139567192"/>
        <c:scaling>
          <c:orientation val="minMax"/>
          <c:max val="1"/>
          <c:min val="0.60000000000000009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139869848"/>
        <c:crosses val="autoZero"/>
        <c:crossBetween val="between"/>
      </c:valAx>
      <c:spPr>
        <a:noFill/>
        <a:ln w="25400"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Performance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E8-422B-A58C-97D725340F1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E8-422B-A58C-97D725340F1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BE8-422B-A58C-97D725340F1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BE8-422B-A58C-97D725340F1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BE8-422B-A58C-97D725340F1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BE8-422B-A58C-97D725340F16}"/>
              </c:ext>
            </c:extLst>
          </c:dPt>
          <c:cat>
            <c:strRef>
              <c:f>Transformed!$B$2:$B$7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…</c:v>
                </c:pt>
                <c:pt idx="5">
                  <c:v>n</c:v>
                </c:pt>
              </c:strCache>
            </c:strRef>
          </c:cat>
          <c:val>
            <c:numRef>
              <c:f>Transformed!$C$2:$C$7</c:f>
              <c:numCache>
                <c:formatCode>General</c:formatCode>
                <c:ptCount val="6"/>
                <c:pt idx="0">
                  <c:v>2.0000000000000018E-2</c:v>
                </c:pt>
                <c:pt idx="1">
                  <c:v>4.9999999999999933E-2</c:v>
                </c:pt>
                <c:pt idx="2">
                  <c:v>-9.9999999999999978E-2</c:v>
                </c:pt>
                <c:pt idx="3">
                  <c:v>2.0000000000000018E-2</c:v>
                </c:pt>
                <c:pt idx="4">
                  <c:v>0</c:v>
                </c:pt>
                <c:pt idx="5">
                  <c:v>-5.0000000000000044E-2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E8-422B-A58C-97D725340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9158136"/>
        <c:axId val="229158528"/>
      </c:barChart>
      <c:catAx>
        <c:axId val="229158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Scenario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158528"/>
        <c:crosses val="autoZero"/>
        <c:auto val="1"/>
        <c:lblAlgn val="ctr"/>
        <c:lblOffset val="100"/>
        <c:noMultiLvlLbl val="0"/>
      </c:catAx>
      <c:valAx>
        <c:axId val="229158528"/>
        <c:scaling>
          <c:orientation val="minMax"/>
          <c:max val="0.15000000000000002"/>
          <c:min val="-0.25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Transformed 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229158136"/>
        <c:crosses val="autoZero"/>
        <c:crossBetween val="between"/>
      </c:valAx>
      <c:spPr>
        <a:noFill/>
        <a:ln w="25400"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Performance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5B-46DC-B572-402A6939AEF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5B-46DC-B572-402A6939AEF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E5B-46DC-B572-402A6939AEF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E5B-46DC-B572-402A6939AEF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E5B-46DC-B572-402A6939AEFA}"/>
              </c:ext>
            </c:extLst>
          </c:dPt>
          <c:cat>
            <c:strRef>
              <c:f>'Selected Transformed'!$B$2:$B$7</c:f>
              <c:strCache>
                <c:ptCount val="5"/>
                <c:pt idx="0">
                  <c:v>1</c:v>
                </c:pt>
                <c:pt idx="1">
                  <c:v>2</c:v>
                </c:pt>
                <c:pt idx="3">
                  <c:v>4</c:v>
                </c:pt>
                <c:pt idx="4">
                  <c:v>…</c:v>
                </c:pt>
              </c:strCache>
            </c:strRef>
          </c:cat>
          <c:val>
            <c:numRef>
              <c:f>'Selected Transformed'!$C$2:$C$7</c:f>
              <c:numCache>
                <c:formatCode>General</c:formatCode>
                <c:ptCount val="6"/>
                <c:pt idx="0">
                  <c:v>2.0000000000000018E-2</c:v>
                </c:pt>
                <c:pt idx="1">
                  <c:v>4.9999999999999933E-2</c:v>
                </c:pt>
                <c:pt idx="3">
                  <c:v>2.0000000000000018E-2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E5B-46DC-B572-402A6939A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7100440"/>
        <c:axId val="227174424"/>
      </c:barChart>
      <c:catAx>
        <c:axId val="227100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Scenario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174424"/>
        <c:crosses val="autoZero"/>
        <c:auto val="1"/>
        <c:lblAlgn val="ctr"/>
        <c:lblOffset val="100"/>
        <c:noMultiLvlLbl val="0"/>
      </c:catAx>
      <c:valAx>
        <c:axId val="227174424"/>
        <c:scaling>
          <c:orientation val="minMax"/>
          <c:max val="0.15100000000000002"/>
          <c:min val="-0.25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Transformed 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227100440"/>
        <c:crosses val="autoZero"/>
        <c:crossBetween val="between"/>
      </c:valAx>
      <c:spPr>
        <a:noFill/>
        <a:ln w="25400"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Performance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07-4357-9B01-8B5C03CCC85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07-4357-9B01-8B5C03CCC85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807-4357-9B01-8B5C03CCC85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807-4357-9B01-8B5C03CCC85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807-4357-9B01-8B5C03CCC85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807-4357-9B01-8B5C03CCC853}"/>
              </c:ext>
            </c:extLst>
          </c:dPt>
          <c:cat>
            <c:strRef>
              <c:f>Transformed!$B$2:$B$7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…</c:v>
                </c:pt>
                <c:pt idx="5">
                  <c:v>n</c:v>
                </c:pt>
              </c:strCache>
            </c:strRef>
          </c:cat>
          <c:val>
            <c:numRef>
              <c:f>Transformed!$C$2:$C$7</c:f>
              <c:numCache>
                <c:formatCode>General</c:formatCode>
                <c:ptCount val="6"/>
                <c:pt idx="0">
                  <c:v>2.0000000000000018E-2</c:v>
                </c:pt>
                <c:pt idx="1">
                  <c:v>4.9999999999999933E-2</c:v>
                </c:pt>
                <c:pt idx="2">
                  <c:v>-9.9999999999999978E-2</c:v>
                </c:pt>
                <c:pt idx="3">
                  <c:v>2.0000000000000018E-2</c:v>
                </c:pt>
                <c:pt idx="4">
                  <c:v>0</c:v>
                </c:pt>
                <c:pt idx="5">
                  <c:v>-5.0000000000000044E-2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807-4357-9B01-8B5C03CCC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7128736"/>
        <c:axId val="137586944"/>
      </c:barChart>
      <c:catAx>
        <c:axId val="227128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Scenario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586944"/>
        <c:crosses val="autoZero"/>
        <c:auto val="1"/>
        <c:lblAlgn val="ctr"/>
        <c:lblOffset val="100"/>
        <c:noMultiLvlLbl val="0"/>
      </c:catAx>
      <c:valAx>
        <c:axId val="137586944"/>
        <c:scaling>
          <c:orientation val="minMax"/>
          <c:max val="0.15000000000000002"/>
          <c:min val="-0.25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Transformed 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227128736"/>
        <c:crosses val="autoZero"/>
        <c:crossBetween val="between"/>
      </c:valAx>
      <c:spPr>
        <a:noFill/>
        <a:ln w="25400"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Performance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0B-4527-B81F-5057C3C791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0B-4527-B81F-5057C3C791B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50B-4527-B81F-5057C3C791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50B-4527-B81F-5057C3C791B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50B-4527-B81F-5057C3C791B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50B-4527-B81F-5057C3C791BC}"/>
              </c:ext>
            </c:extLst>
          </c:dPt>
          <c:cat>
            <c:strRef>
              <c:f>Transformed!$B$2:$B$7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…</c:v>
                </c:pt>
                <c:pt idx="5">
                  <c:v>n</c:v>
                </c:pt>
              </c:strCache>
            </c:strRef>
          </c:cat>
          <c:val>
            <c:numRef>
              <c:f>Transformed!$C$2:$C$7</c:f>
              <c:numCache>
                <c:formatCode>General</c:formatCode>
                <c:ptCount val="6"/>
                <c:pt idx="0">
                  <c:v>2.0000000000000018E-2</c:v>
                </c:pt>
                <c:pt idx="1">
                  <c:v>4.9999999999999933E-2</c:v>
                </c:pt>
                <c:pt idx="2">
                  <c:v>-9.9999999999999978E-2</c:v>
                </c:pt>
                <c:pt idx="3">
                  <c:v>2.0000000000000018E-2</c:v>
                </c:pt>
                <c:pt idx="4">
                  <c:v>0</c:v>
                </c:pt>
                <c:pt idx="5">
                  <c:v>-5.0000000000000044E-2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50B-4527-B81F-5057C3C79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588120"/>
        <c:axId val="137588512"/>
      </c:barChart>
      <c:catAx>
        <c:axId val="137588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Scenario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588512"/>
        <c:crosses val="autoZero"/>
        <c:auto val="1"/>
        <c:lblAlgn val="ctr"/>
        <c:lblOffset val="100"/>
        <c:noMultiLvlLbl val="0"/>
      </c:catAx>
      <c:valAx>
        <c:axId val="137588512"/>
        <c:scaling>
          <c:orientation val="minMax"/>
          <c:max val="0.15000000000000002"/>
          <c:min val="-0.25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Transformed 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137588120"/>
        <c:crosses val="autoZero"/>
        <c:crossBetween val="between"/>
      </c:valAx>
      <c:spPr>
        <a:noFill/>
        <a:ln w="25400"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1A-4B7A-9AFB-A3FE6ABD6D4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1A-4B7A-9AFB-A3FE6ABD6D4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E1A-4B7A-9AFB-A3FE6ABD6D4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E1A-4B7A-9AFB-A3FE6ABD6D4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E1A-4B7A-9AFB-A3FE6ABD6D44}"/>
              </c:ext>
            </c:extLst>
          </c:dPt>
          <c:cat>
            <c:strRef>
              <c:f>'All values'!$B$2:$B$7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…</c:v>
                </c:pt>
                <c:pt idx="5">
                  <c:v>n</c:v>
                </c:pt>
              </c:strCache>
            </c:strRef>
          </c:cat>
          <c:val>
            <c:numRef>
              <c:f>'All values'!$C$2:$C$7</c:f>
              <c:numCache>
                <c:formatCode>General</c:formatCode>
                <c:ptCount val="6"/>
                <c:pt idx="0">
                  <c:v>0.83</c:v>
                </c:pt>
                <c:pt idx="1">
                  <c:v>0.8</c:v>
                </c:pt>
                <c:pt idx="2">
                  <c:v>0.95</c:v>
                </c:pt>
                <c:pt idx="3">
                  <c:v>0.83</c:v>
                </c:pt>
                <c:pt idx="4">
                  <c:v>0</c:v>
                </c:pt>
                <c:pt idx="5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1A-4B7A-9AFB-A3FE6ABD6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589296"/>
        <c:axId val="137589688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'All values'!$C$9:$C$14</c:f>
              <c:numCache>
                <c:formatCode>General</c:formatCode>
                <c:ptCount val="6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E1A-4B7A-9AFB-A3FE6ABD6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589296"/>
        <c:axId val="137589688"/>
      </c:lineChart>
      <c:catAx>
        <c:axId val="137589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Scenario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589688"/>
        <c:crosses val="autoZero"/>
        <c:auto val="1"/>
        <c:lblAlgn val="ctr"/>
        <c:lblOffset val="100"/>
        <c:noMultiLvlLbl val="0"/>
      </c:catAx>
      <c:valAx>
        <c:axId val="137589688"/>
        <c:scaling>
          <c:orientation val="minMax"/>
          <c:max val="1"/>
          <c:min val="0.60000000000000009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137589296"/>
        <c:crosses val="autoZero"/>
        <c:crossBetween val="between"/>
      </c:valAx>
      <c:spPr>
        <a:noFill/>
        <a:ln w="25400"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DA-4C2F-838F-D40C76B64B6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DA-4C2F-838F-D40C76B64B6B}"/>
              </c:ext>
            </c:extLst>
          </c:dPt>
          <c:cat>
            <c:strRef>
              <c:f>Transformed!$B$2:$B$7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…</c:v>
                </c:pt>
                <c:pt idx="5">
                  <c:v>n</c:v>
                </c:pt>
              </c:strCache>
            </c:strRef>
          </c:cat>
          <c:val>
            <c:numRef>
              <c:f>Transformed!$C$23:$C$28</c:f>
              <c:numCache>
                <c:formatCode>General</c:formatCode>
                <c:ptCount val="6"/>
                <c:pt idx="0">
                  <c:v>0.02</c:v>
                </c:pt>
                <c:pt idx="1">
                  <c:v>0.02</c:v>
                </c:pt>
                <c:pt idx="2">
                  <c:v>1</c:v>
                </c:pt>
                <c:pt idx="3">
                  <c:v>0.02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DA-4C2F-838F-D40C76B64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911488"/>
        <c:axId val="226911880"/>
      </c:barChart>
      <c:catAx>
        <c:axId val="226911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Scenario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911880"/>
        <c:crosses val="autoZero"/>
        <c:auto val="1"/>
        <c:lblAlgn val="ctr"/>
        <c:lblOffset val="100"/>
        <c:noMultiLvlLbl val="0"/>
      </c:catAx>
      <c:valAx>
        <c:axId val="22691188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Transformed 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226911488"/>
        <c:crosses val="autoZero"/>
        <c:crossBetween val="between"/>
      </c:valAx>
      <c:spPr>
        <a:noFill/>
        <a:ln w="25400"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43-4E99-ABE0-6BB0D2D608D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43-4E99-ABE0-6BB0D2D608D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943-4E99-ABE0-6BB0D2D608D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943-4E99-ABE0-6BB0D2D608D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943-4E99-ABE0-6BB0D2D608DD}"/>
              </c:ext>
            </c:extLst>
          </c:dPt>
          <c:cat>
            <c:strRef>
              <c:f>'All values'!$B$2:$B$7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…</c:v>
                </c:pt>
                <c:pt idx="5">
                  <c:v>n</c:v>
                </c:pt>
              </c:strCache>
            </c:strRef>
          </c:cat>
          <c:val>
            <c:numRef>
              <c:f>'All values'!$C$2:$C$7</c:f>
              <c:numCache>
                <c:formatCode>General</c:formatCode>
                <c:ptCount val="6"/>
                <c:pt idx="0">
                  <c:v>0.83</c:v>
                </c:pt>
                <c:pt idx="1">
                  <c:v>0.8</c:v>
                </c:pt>
                <c:pt idx="2">
                  <c:v>0.95</c:v>
                </c:pt>
                <c:pt idx="3">
                  <c:v>0.83</c:v>
                </c:pt>
                <c:pt idx="4">
                  <c:v>0</c:v>
                </c:pt>
                <c:pt idx="5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43-4E99-ABE0-6BB0D2D60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912664"/>
        <c:axId val="226913056"/>
      </c:barChart>
      <c:catAx>
        <c:axId val="226912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Scenario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913056"/>
        <c:crosses val="autoZero"/>
        <c:auto val="1"/>
        <c:lblAlgn val="ctr"/>
        <c:lblOffset val="100"/>
        <c:noMultiLvlLbl val="0"/>
      </c:catAx>
      <c:valAx>
        <c:axId val="226913056"/>
        <c:scaling>
          <c:orientation val="minMax"/>
          <c:max val="1"/>
          <c:min val="0.60000000000000009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226912664"/>
        <c:crosses val="autoZero"/>
        <c:crossBetween val="between"/>
      </c:valAx>
      <c:spPr>
        <a:noFill/>
        <a:ln w="25400"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B7-4AA2-89F9-FBC5FE4903A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B7-4AA2-89F9-FBC5FE4903A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B7-4AA2-89F9-FBC5FE4903A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EB7-4AA2-89F9-FBC5FE4903A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EB7-4AA2-89F9-FBC5FE4903A7}"/>
              </c:ext>
            </c:extLst>
          </c:dPt>
          <c:cat>
            <c:strRef>
              <c:f>'All values'!$B$2:$B$7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…</c:v>
                </c:pt>
                <c:pt idx="5">
                  <c:v>n</c:v>
                </c:pt>
              </c:strCache>
            </c:strRef>
          </c:cat>
          <c:val>
            <c:numRef>
              <c:f>'All values'!$C$2:$C$7</c:f>
              <c:numCache>
                <c:formatCode>General</c:formatCode>
                <c:ptCount val="6"/>
                <c:pt idx="0">
                  <c:v>0.83</c:v>
                </c:pt>
                <c:pt idx="1">
                  <c:v>0.8</c:v>
                </c:pt>
                <c:pt idx="2">
                  <c:v>0.95</c:v>
                </c:pt>
                <c:pt idx="3">
                  <c:v>0.83</c:v>
                </c:pt>
                <c:pt idx="4">
                  <c:v>0</c:v>
                </c:pt>
                <c:pt idx="5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B7-4AA2-89F9-FBC5FE490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914232"/>
        <c:axId val="226914624"/>
      </c:barChart>
      <c:catAx>
        <c:axId val="226914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Scenario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914624"/>
        <c:crosses val="autoZero"/>
        <c:auto val="1"/>
        <c:lblAlgn val="ctr"/>
        <c:lblOffset val="100"/>
        <c:noMultiLvlLbl val="0"/>
      </c:catAx>
      <c:valAx>
        <c:axId val="226914624"/>
        <c:scaling>
          <c:orientation val="minMax"/>
          <c:max val="1"/>
          <c:min val="0.60000000000000009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>
                    <a:solidFill>
                      <a:schemeClr val="bg1">
                        <a:lumMod val="50000"/>
                      </a:schemeClr>
                    </a:solidFill>
                  </a:rPr>
                  <a:t>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226914232"/>
        <c:crosses val="autoZero"/>
        <c:crossBetween val="between"/>
      </c:valAx>
      <c:spPr>
        <a:noFill/>
        <a:ln w="25400"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55D9CD-6149-450F-B54A-6BC074B0BCCC}" type="doc">
      <dgm:prSet loTypeId="urn:microsoft.com/office/officeart/2005/8/layout/funnel1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AU"/>
        </a:p>
      </dgm:t>
    </dgm:pt>
    <dgm:pt modelId="{59924AC0-CC64-435A-B4B0-412A1F141557}">
      <dgm:prSet phldrT="[Text]" custT="1"/>
      <dgm:spPr/>
      <dgm:t>
        <a:bodyPr/>
        <a:lstStyle/>
        <a:p>
          <a:r>
            <a:rPr lang="en-AU" sz="1800" dirty="0"/>
            <a:t>Plausible future conditions (Scenarios)</a:t>
          </a:r>
        </a:p>
      </dgm:t>
    </dgm:pt>
    <dgm:pt modelId="{9F9E32A2-A1EA-4D60-A214-C63E53203D71}" type="parTrans" cxnId="{2F25CCC7-46CE-4B0D-877A-C716B581FC34}">
      <dgm:prSet/>
      <dgm:spPr/>
      <dgm:t>
        <a:bodyPr/>
        <a:lstStyle/>
        <a:p>
          <a:endParaRPr lang="en-AU" sz="4800"/>
        </a:p>
      </dgm:t>
    </dgm:pt>
    <dgm:pt modelId="{7E8AF219-40B8-47EE-B113-2AB39E806588}" type="sibTrans" cxnId="{2F25CCC7-46CE-4B0D-877A-C716B581FC34}">
      <dgm:prSet/>
      <dgm:spPr/>
      <dgm:t>
        <a:bodyPr/>
        <a:lstStyle/>
        <a:p>
          <a:endParaRPr lang="en-AU" sz="4800"/>
        </a:p>
      </dgm:t>
    </dgm:pt>
    <dgm:pt modelId="{C11AE602-422E-45A6-8C77-20DDB53FA2B1}">
      <dgm:prSet phldrT="[Text]" custT="1"/>
      <dgm:spPr/>
      <dgm:t>
        <a:bodyPr/>
        <a:lstStyle/>
        <a:p>
          <a:r>
            <a:rPr lang="en-AU" sz="1800" dirty="0"/>
            <a:t>Decision alternatives (e.g. Policy options, plans, solutions)</a:t>
          </a:r>
        </a:p>
      </dgm:t>
    </dgm:pt>
    <dgm:pt modelId="{65C30CF4-A29A-46C6-B7ED-20AB42862D7E}" type="parTrans" cxnId="{16DF1889-2A65-49FD-AF8D-85A7AF9538F9}">
      <dgm:prSet/>
      <dgm:spPr/>
      <dgm:t>
        <a:bodyPr/>
        <a:lstStyle/>
        <a:p>
          <a:endParaRPr lang="en-AU" sz="4800"/>
        </a:p>
      </dgm:t>
    </dgm:pt>
    <dgm:pt modelId="{AA519801-EDB8-4A40-B088-A1C1F7D577EB}" type="sibTrans" cxnId="{16DF1889-2A65-49FD-AF8D-85A7AF9538F9}">
      <dgm:prSet/>
      <dgm:spPr/>
      <dgm:t>
        <a:bodyPr/>
        <a:lstStyle/>
        <a:p>
          <a:endParaRPr lang="en-AU" sz="4800"/>
        </a:p>
      </dgm:t>
    </dgm:pt>
    <dgm:pt modelId="{557C4F7C-6307-4DFB-A817-02FA96340989}">
      <dgm:prSet phldrT="[Text]" custT="1"/>
      <dgm:spPr/>
      <dgm:t>
        <a:bodyPr/>
        <a:lstStyle/>
        <a:p>
          <a:r>
            <a:rPr lang="en-AU" sz="1800" dirty="0"/>
            <a:t>Performance metric (e.g. cost, reliability)</a:t>
          </a:r>
        </a:p>
      </dgm:t>
    </dgm:pt>
    <dgm:pt modelId="{91D5E052-360B-41F2-9475-3B9ACF4BAAFF}" type="parTrans" cxnId="{9ED97AA2-C431-48E5-BA76-D804FC2FB39F}">
      <dgm:prSet/>
      <dgm:spPr/>
      <dgm:t>
        <a:bodyPr/>
        <a:lstStyle/>
        <a:p>
          <a:endParaRPr lang="en-AU" sz="4800"/>
        </a:p>
      </dgm:t>
    </dgm:pt>
    <dgm:pt modelId="{AAF44F6C-9226-4B7A-A486-0F35AA497E97}" type="sibTrans" cxnId="{9ED97AA2-C431-48E5-BA76-D804FC2FB39F}">
      <dgm:prSet/>
      <dgm:spPr/>
      <dgm:t>
        <a:bodyPr/>
        <a:lstStyle/>
        <a:p>
          <a:endParaRPr lang="en-AU" sz="4800"/>
        </a:p>
      </dgm:t>
    </dgm:pt>
    <dgm:pt modelId="{082D7AD3-51C9-4CA1-8DFF-7E1306B7ED3E}">
      <dgm:prSet phldrT="[Text]" custT="1"/>
      <dgm:spPr/>
      <dgm:t>
        <a:bodyPr/>
        <a:lstStyle/>
        <a:p>
          <a:r>
            <a:rPr lang="en-AU" sz="2400" dirty="0"/>
            <a:t>Robustness value</a:t>
          </a:r>
        </a:p>
      </dgm:t>
    </dgm:pt>
    <dgm:pt modelId="{A2325E06-8FA8-4250-BEC8-29996522BD09}" type="sibTrans" cxnId="{654DA097-7F1C-4627-9CC8-04394CD54F1E}">
      <dgm:prSet/>
      <dgm:spPr/>
      <dgm:t>
        <a:bodyPr/>
        <a:lstStyle/>
        <a:p>
          <a:endParaRPr lang="en-AU" sz="4800"/>
        </a:p>
      </dgm:t>
    </dgm:pt>
    <dgm:pt modelId="{FCFA1D9E-C857-411C-A74D-6CCCB668255B}" type="parTrans" cxnId="{654DA097-7F1C-4627-9CC8-04394CD54F1E}">
      <dgm:prSet/>
      <dgm:spPr/>
      <dgm:t>
        <a:bodyPr/>
        <a:lstStyle/>
        <a:p>
          <a:endParaRPr lang="en-AU" sz="4800"/>
        </a:p>
      </dgm:t>
    </dgm:pt>
    <dgm:pt modelId="{B93A7831-BCB5-4A0F-82BC-7721E2E2FD4A}" type="pres">
      <dgm:prSet presAssocID="{B455D9CD-6149-450F-B54A-6BC074B0BCCC}" presName="Name0" presStyleCnt="0">
        <dgm:presLayoutVars>
          <dgm:chMax val="4"/>
          <dgm:resizeHandles val="exact"/>
        </dgm:presLayoutVars>
      </dgm:prSet>
      <dgm:spPr/>
    </dgm:pt>
    <dgm:pt modelId="{836CBFF8-ACBD-49D3-927F-249BABE2D0DC}" type="pres">
      <dgm:prSet presAssocID="{B455D9CD-6149-450F-B54A-6BC074B0BCCC}" presName="ellipse" presStyleLbl="trBgShp" presStyleIdx="0" presStyleCnt="1"/>
      <dgm:spPr/>
    </dgm:pt>
    <dgm:pt modelId="{AB6ED521-4E51-4F3E-8301-3F7A347FE5C2}" type="pres">
      <dgm:prSet presAssocID="{B455D9CD-6149-450F-B54A-6BC074B0BCCC}" presName="arrow1" presStyleLbl="fgShp" presStyleIdx="0" presStyleCnt="1"/>
      <dgm:spPr/>
    </dgm:pt>
    <dgm:pt modelId="{7728DACF-2F68-41E6-A142-E12EDFDA35D6}" type="pres">
      <dgm:prSet presAssocID="{B455D9CD-6149-450F-B54A-6BC074B0BCCC}" presName="rectangle" presStyleLbl="revTx" presStyleIdx="0" presStyleCnt="1" custScaleY="49524">
        <dgm:presLayoutVars>
          <dgm:bulletEnabled val="1"/>
        </dgm:presLayoutVars>
      </dgm:prSet>
      <dgm:spPr/>
    </dgm:pt>
    <dgm:pt modelId="{9A2E2829-760C-4D51-B111-CA6AD718D14C}" type="pres">
      <dgm:prSet presAssocID="{C11AE602-422E-45A6-8C77-20DDB53FA2B1}" presName="item1" presStyleLbl="node1" presStyleIdx="0" presStyleCnt="3" custScaleX="109582" custScaleY="109281" custLinFactNeighborX="-9555" custLinFactNeighborY="16905">
        <dgm:presLayoutVars>
          <dgm:bulletEnabled val="1"/>
        </dgm:presLayoutVars>
      </dgm:prSet>
      <dgm:spPr/>
    </dgm:pt>
    <dgm:pt modelId="{25CC8CB7-FF26-4DF1-9191-C8C7982D84B6}" type="pres">
      <dgm:prSet presAssocID="{557C4F7C-6307-4DFB-A817-02FA96340989}" presName="item2" presStyleLbl="node1" presStyleIdx="1" presStyleCnt="3" custScaleX="120262" custScaleY="120262" custLinFactNeighborX="-2205" custLinFactNeighborY="-10290">
        <dgm:presLayoutVars>
          <dgm:bulletEnabled val="1"/>
        </dgm:presLayoutVars>
      </dgm:prSet>
      <dgm:spPr/>
    </dgm:pt>
    <dgm:pt modelId="{E8C21072-E66A-4C17-B9B3-0187640942F6}" type="pres">
      <dgm:prSet presAssocID="{082D7AD3-51C9-4CA1-8DFF-7E1306B7ED3E}" presName="item3" presStyleLbl="node1" presStyleIdx="2" presStyleCnt="3" custScaleX="120985" custScaleY="120985" custLinFactNeighborX="24991" custLinFactNeighborY="14700">
        <dgm:presLayoutVars>
          <dgm:bulletEnabled val="1"/>
        </dgm:presLayoutVars>
      </dgm:prSet>
      <dgm:spPr/>
    </dgm:pt>
    <dgm:pt modelId="{0B84B6A1-4157-4976-A2DD-5A002FE8F1C2}" type="pres">
      <dgm:prSet presAssocID="{B455D9CD-6149-450F-B54A-6BC074B0BCCC}" presName="funnel" presStyleLbl="trAlignAcc1" presStyleIdx="0" presStyleCnt="1"/>
      <dgm:spPr/>
    </dgm:pt>
  </dgm:ptLst>
  <dgm:cxnLst>
    <dgm:cxn modelId="{B966F227-7EB1-4041-93F1-4C5088881F91}" type="presOf" srcId="{B455D9CD-6149-450F-B54A-6BC074B0BCCC}" destId="{B93A7831-BCB5-4A0F-82BC-7721E2E2FD4A}" srcOrd="0" destOrd="0" presId="urn:microsoft.com/office/officeart/2005/8/layout/funnel1"/>
    <dgm:cxn modelId="{E53D3966-880B-4B1A-BA66-6769BE711786}" type="presOf" srcId="{082D7AD3-51C9-4CA1-8DFF-7E1306B7ED3E}" destId="{7728DACF-2F68-41E6-A142-E12EDFDA35D6}" srcOrd="0" destOrd="0" presId="urn:microsoft.com/office/officeart/2005/8/layout/funnel1"/>
    <dgm:cxn modelId="{F544FF75-CF79-4F09-AECE-A42A23AFD8C8}" type="presOf" srcId="{557C4F7C-6307-4DFB-A817-02FA96340989}" destId="{9A2E2829-760C-4D51-B111-CA6AD718D14C}" srcOrd="0" destOrd="0" presId="urn:microsoft.com/office/officeart/2005/8/layout/funnel1"/>
    <dgm:cxn modelId="{C89C307E-543A-4E54-B9BE-8F21125C9E8C}" type="presOf" srcId="{59924AC0-CC64-435A-B4B0-412A1F141557}" destId="{E8C21072-E66A-4C17-B9B3-0187640942F6}" srcOrd="0" destOrd="0" presId="urn:microsoft.com/office/officeart/2005/8/layout/funnel1"/>
    <dgm:cxn modelId="{16DF1889-2A65-49FD-AF8D-85A7AF9538F9}" srcId="{B455D9CD-6149-450F-B54A-6BC074B0BCCC}" destId="{C11AE602-422E-45A6-8C77-20DDB53FA2B1}" srcOrd="1" destOrd="0" parTransId="{65C30CF4-A29A-46C6-B7ED-20AB42862D7E}" sibTransId="{AA519801-EDB8-4A40-B088-A1C1F7D577EB}"/>
    <dgm:cxn modelId="{654DA097-7F1C-4627-9CC8-04394CD54F1E}" srcId="{B455D9CD-6149-450F-B54A-6BC074B0BCCC}" destId="{082D7AD3-51C9-4CA1-8DFF-7E1306B7ED3E}" srcOrd="3" destOrd="0" parTransId="{FCFA1D9E-C857-411C-A74D-6CCCB668255B}" sibTransId="{A2325E06-8FA8-4250-BEC8-29996522BD09}"/>
    <dgm:cxn modelId="{9ED97AA2-C431-48E5-BA76-D804FC2FB39F}" srcId="{B455D9CD-6149-450F-B54A-6BC074B0BCCC}" destId="{557C4F7C-6307-4DFB-A817-02FA96340989}" srcOrd="2" destOrd="0" parTransId="{91D5E052-360B-41F2-9475-3B9ACF4BAAFF}" sibTransId="{AAF44F6C-9226-4B7A-A486-0F35AA497E97}"/>
    <dgm:cxn modelId="{E5B0BBB0-D4AD-4876-BB63-9020F86F4564}" type="presOf" srcId="{C11AE602-422E-45A6-8C77-20DDB53FA2B1}" destId="{25CC8CB7-FF26-4DF1-9191-C8C7982D84B6}" srcOrd="0" destOrd="0" presId="urn:microsoft.com/office/officeart/2005/8/layout/funnel1"/>
    <dgm:cxn modelId="{2F25CCC7-46CE-4B0D-877A-C716B581FC34}" srcId="{B455D9CD-6149-450F-B54A-6BC074B0BCCC}" destId="{59924AC0-CC64-435A-B4B0-412A1F141557}" srcOrd="0" destOrd="0" parTransId="{9F9E32A2-A1EA-4D60-A214-C63E53203D71}" sibTransId="{7E8AF219-40B8-47EE-B113-2AB39E806588}"/>
    <dgm:cxn modelId="{C06BE850-B8B3-46E0-B3E2-C315DD4E7639}" type="presParOf" srcId="{B93A7831-BCB5-4A0F-82BC-7721E2E2FD4A}" destId="{836CBFF8-ACBD-49D3-927F-249BABE2D0DC}" srcOrd="0" destOrd="0" presId="urn:microsoft.com/office/officeart/2005/8/layout/funnel1"/>
    <dgm:cxn modelId="{D96D4294-9D4E-4710-9E84-3DF9F9B240BF}" type="presParOf" srcId="{B93A7831-BCB5-4A0F-82BC-7721E2E2FD4A}" destId="{AB6ED521-4E51-4F3E-8301-3F7A347FE5C2}" srcOrd="1" destOrd="0" presId="urn:microsoft.com/office/officeart/2005/8/layout/funnel1"/>
    <dgm:cxn modelId="{C1E27C0A-2753-49A4-866A-1921B0DB46C2}" type="presParOf" srcId="{B93A7831-BCB5-4A0F-82BC-7721E2E2FD4A}" destId="{7728DACF-2F68-41E6-A142-E12EDFDA35D6}" srcOrd="2" destOrd="0" presId="urn:microsoft.com/office/officeart/2005/8/layout/funnel1"/>
    <dgm:cxn modelId="{1E7836BD-0502-42BE-AB65-1CD1870B2C14}" type="presParOf" srcId="{B93A7831-BCB5-4A0F-82BC-7721E2E2FD4A}" destId="{9A2E2829-760C-4D51-B111-CA6AD718D14C}" srcOrd="3" destOrd="0" presId="urn:microsoft.com/office/officeart/2005/8/layout/funnel1"/>
    <dgm:cxn modelId="{117232AB-8287-4579-9E53-7A461CA4EC09}" type="presParOf" srcId="{B93A7831-BCB5-4A0F-82BC-7721E2E2FD4A}" destId="{25CC8CB7-FF26-4DF1-9191-C8C7982D84B6}" srcOrd="4" destOrd="0" presId="urn:microsoft.com/office/officeart/2005/8/layout/funnel1"/>
    <dgm:cxn modelId="{7C5FA4D9-93CA-4D2F-8123-AEABA5237BBC}" type="presParOf" srcId="{B93A7831-BCB5-4A0F-82BC-7721E2E2FD4A}" destId="{E8C21072-E66A-4C17-B9B3-0187640942F6}" srcOrd="5" destOrd="0" presId="urn:microsoft.com/office/officeart/2005/8/layout/funnel1"/>
    <dgm:cxn modelId="{4217CE58-EA4B-4164-B13E-C109427F20F9}" type="presParOf" srcId="{B93A7831-BCB5-4A0F-82BC-7721E2E2FD4A}" destId="{0B84B6A1-4157-4976-A2DD-5A002FE8F1C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CBFF8-ACBD-49D3-927F-249BABE2D0DC}">
      <dsp:nvSpPr>
        <dsp:cNvPr id="0" name=""/>
        <dsp:cNvSpPr/>
      </dsp:nvSpPr>
      <dsp:spPr>
        <a:xfrm>
          <a:off x="2461267" y="393473"/>
          <a:ext cx="4934825" cy="1713799"/>
        </a:xfrm>
        <a:prstGeom prst="ellipse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ED521-4E51-4F3E-8301-3F7A347FE5C2}">
      <dsp:nvSpPr>
        <dsp:cNvPr id="0" name=""/>
        <dsp:cNvSpPr/>
      </dsp:nvSpPr>
      <dsp:spPr>
        <a:xfrm>
          <a:off x="4458150" y="4589988"/>
          <a:ext cx="956361" cy="612071"/>
        </a:xfrm>
        <a:prstGeom prst="down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8DACF-2F68-41E6-A142-E12EDFDA35D6}">
      <dsp:nvSpPr>
        <dsp:cNvPr id="0" name=""/>
        <dsp:cNvSpPr/>
      </dsp:nvSpPr>
      <dsp:spPr>
        <a:xfrm>
          <a:off x="2641063" y="5369285"/>
          <a:ext cx="4590535" cy="568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Robustness value</a:t>
          </a:r>
        </a:p>
      </dsp:txBody>
      <dsp:txXfrm>
        <a:off x="2641063" y="5369285"/>
        <a:ext cx="4590535" cy="568354"/>
      </dsp:txXfrm>
    </dsp:sp>
    <dsp:sp modelId="{9A2E2829-760C-4D51-B111-CA6AD718D14C}">
      <dsp:nvSpPr>
        <dsp:cNvPr id="0" name=""/>
        <dsp:cNvSpPr/>
      </dsp:nvSpPr>
      <dsp:spPr>
        <a:xfrm>
          <a:off x="4008442" y="2450761"/>
          <a:ext cx="1886400" cy="18812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Performance metric (e.g. cost, reliability)</a:t>
          </a:r>
        </a:p>
      </dsp:txBody>
      <dsp:txXfrm>
        <a:off x="4284699" y="2726259"/>
        <a:ext cx="1333886" cy="1330222"/>
      </dsp:txXfrm>
    </dsp:sp>
    <dsp:sp modelId="{25CC8CB7-FF26-4DF1-9191-C8C7982D84B6}">
      <dsp:nvSpPr>
        <dsp:cNvPr id="0" name=""/>
        <dsp:cNvSpPr/>
      </dsp:nvSpPr>
      <dsp:spPr>
        <a:xfrm>
          <a:off x="2811250" y="596626"/>
          <a:ext cx="2070251" cy="20702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Decision alternatives (e.g. Policy options, plans, solutions)</a:t>
          </a:r>
        </a:p>
      </dsp:txBody>
      <dsp:txXfrm>
        <a:off x="3114431" y="899807"/>
        <a:ext cx="1463889" cy="1463889"/>
      </dsp:txXfrm>
    </dsp:sp>
    <dsp:sp modelId="{E8C21072-E66A-4C17-B9B3-0187640942F6}">
      <dsp:nvSpPr>
        <dsp:cNvPr id="0" name=""/>
        <dsp:cNvSpPr/>
      </dsp:nvSpPr>
      <dsp:spPr>
        <a:xfrm>
          <a:off x="5032898" y="604385"/>
          <a:ext cx="2082697" cy="2082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Plausible future conditions (Scenarios)</a:t>
          </a:r>
        </a:p>
      </dsp:txBody>
      <dsp:txXfrm>
        <a:off x="5337902" y="909389"/>
        <a:ext cx="1472689" cy="1472689"/>
      </dsp:txXfrm>
    </dsp:sp>
    <dsp:sp modelId="{0B84B6A1-4157-4976-A2DD-5A002FE8F1C2}">
      <dsp:nvSpPr>
        <dsp:cNvPr id="0" name=""/>
        <dsp:cNvSpPr/>
      </dsp:nvSpPr>
      <dsp:spPr>
        <a:xfrm>
          <a:off x="2258519" y="183074"/>
          <a:ext cx="5355624" cy="4284499"/>
        </a:xfrm>
        <a:prstGeom prst="funnel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0.4525</cdr:x>
      <cdr:y>0.07458</cdr:y>
    </cdr:from>
    <cdr:to>
      <cdr:x>0.4525</cdr:x>
      <cdr:y>0.85951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EA02F056-3EEA-49BD-95DD-319EF03B120B}"/>
            </a:ext>
          </a:extLst>
        </cdr:cNvPr>
        <cdr:cNvCxnSpPr/>
      </cdr:nvCxnSpPr>
      <cdr:spPr>
        <a:xfrm xmlns:a="http://schemas.openxmlformats.org/drawingml/2006/main">
          <a:off x="1335772" y="241630"/>
          <a:ext cx="0" cy="2543175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0.51749</cdr:x>
      <cdr:y>0.07458</cdr:y>
    </cdr:from>
    <cdr:to>
      <cdr:x>0.51749</cdr:x>
      <cdr:y>0.85951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E3BD6B41-72B4-42A1-9736-E816E0AA4F8A}"/>
            </a:ext>
          </a:extLst>
        </cdr:cNvPr>
        <cdr:cNvCxnSpPr/>
      </cdr:nvCxnSpPr>
      <cdr:spPr>
        <a:xfrm xmlns:a="http://schemas.openxmlformats.org/drawingml/2006/main">
          <a:off x="1527645" y="241639"/>
          <a:ext cx="0" cy="2543173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0.51749</cdr:x>
      <cdr:y>0.07458</cdr:y>
    </cdr:from>
    <cdr:to>
      <cdr:x>0.51749</cdr:x>
      <cdr:y>0.85951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0739612-31DB-459A-AD05-2614D8CCF98B}"/>
            </a:ext>
          </a:extLst>
        </cdr:cNvPr>
        <cdr:cNvCxnSpPr/>
      </cdr:nvCxnSpPr>
      <cdr:spPr>
        <a:xfrm xmlns:a="http://schemas.openxmlformats.org/drawingml/2006/main">
          <a:off x="1527645" y="241639"/>
          <a:ext cx="0" cy="2543173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0.43951</cdr:x>
      <cdr:y>0.07631</cdr:y>
    </cdr:from>
    <cdr:to>
      <cdr:x>0.43951</cdr:x>
      <cdr:y>0.86124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6C0965A6-95C5-4A95-B8F3-B1C8162568BD}"/>
            </a:ext>
          </a:extLst>
        </cdr:cNvPr>
        <cdr:cNvCxnSpPr/>
      </cdr:nvCxnSpPr>
      <cdr:spPr>
        <a:xfrm xmlns:a="http://schemas.openxmlformats.org/drawingml/2006/main">
          <a:off x="1297435" y="247229"/>
          <a:ext cx="0" cy="2543173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0.4525</cdr:x>
      <cdr:y>0.07458</cdr:y>
    </cdr:from>
    <cdr:to>
      <cdr:x>0.4525</cdr:x>
      <cdr:y>0.85951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98481DB6-8268-4A57-80D0-832F908FB313}"/>
            </a:ext>
          </a:extLst>
        </cdr:cNvPr>
        <cdr:cNvCxnSpPr/>
      </cdr:nvCxnSpPr>
      <cdr:spPr>
        <a:xfrm xmlns:a="http://schemas.openxmlformats.org/drawingml/2006/main">
          <a:off x="1335772" y="241630"/>
          <a:ext cx="0" cy="2543175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CAA49-9812-423E-A537-D6E79E0B4D03}" type="datetimeFigureOut">
              <a:rPr lang="en-AU" smtClean="0"/>
              <a:t>8/12/2017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C0BEC-1DD0-4526-8E0A-582422C5D5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1602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A0517-EF99-482F-A34B-46BD53AA78D0}" type="datetimeFigureOut">
              <a:rPr lang="en-AU" smtClean="0"/>
              <a:t>8/12/2017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E9190-7A07-4C39-9FAD-BEEEBEDE74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811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9190-7A07-4C39-9FAD-BEEEBEDE7479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5717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9190-7A07-4C39-9FAD-BEEEBEDE7479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4215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To</a:t>
            </a:r>
            <a:r>
              <a:rPr lang="en-AU" baseline="0" dirty="0"/>
              <a:t> begin the unifying framework, need to look at what all metrics have in common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They all take the decision alternatives, …, …, and they filter this through the robustness metric to produce the robustness value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9190-7A07-4C39-9FAD-BEEEBEDE7479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1588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 unifying framework allows the categorisation of the metrics according to 3 transformations,</a:t>
            </a:r>
            <a:r>
              <a:rPr lang="en-AU" baseline="0" dirty="0"/>
              <a:t> T1, T2, T3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All of the metrics use these transformations to get from the performance in each scenario, to the value of robustness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We start with all of the performance values and apply the performance value transformation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From these transformed values, we select a subset of scenarios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From the subset, we calculate some value based on the distribution of performance values, and this gives us the robustness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9190-7A07-4C39-9FAD-BEEEBEDE7479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8331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 performance values are transformed depending on the needs of the DM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If</a:t>
            </a:r>
            <a:r>
              <a:rPr lang="en-AU" baseline="0" dirty="0"/>
              <a:t> there is an important threshold (e.g. supply &gt; demand, see dotted line) then it may make sense to use a satisficing metric, where we only care about whether the decision alternative passes or fails.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Otherwise you might be most interested in minimising the regret (cost of making the wrong choice). E.g. in a water supply system you want to minimise unnecessary </a:t>
            </a:r>
            <a:r>
              <a:rPr lang="en-AU" baseline="0" dirty="0" err="1"/>
              <a:t>overexpenditure</a:t>
            </a:r>
            <a:endParaRPr lang="en-AU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You might just want to maximise the performance itself, in which case the Identity transform is fine. E.g. if you’re looking at a stream restoration with a fixed budget, it might be best to just consider maximising performance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9190-7A07-4C39-9FAD-BEEEBEDE7479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7001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Second transformation is the scenario subset selection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This is asking which performance values should be used? The worst-case?</a:t>
            </a:r>
            <a:r>
              <a:rPr lang="en-AU" baseline="0" dirty="0"/>
              <a:t> The best-case?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Some subset?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Or all values?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9190-7A07-4C39-9FAD-BEEEBEDE7479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5084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This transformation is related to the level of risk aversion that the DM has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At the bottom you have the maximin metric which represents a very risk averse metric,</a:t>
            </a:r>
            <a:r>
              <a:rPr lang="en-AU" baseline="0" dirty="0"/>
              <a:t> assuming that the worst-case scenario will happen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/>
              <a:t>This might be most relevant when considering the design of a dam, where failure could kill 1000s of residents</a:t>
            </a: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At the top you have the maximax metric which represents a lower level of risk aversion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This</a:t>
            </a:r>
            <a:r>
              <a:rPr lang="en-AU" baseline="0" dirty="0"/>
              <a:t> might be more relevant for something such as the design of a stormwater system, which will be unlikely to kill 1000s of people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9190-7A07-4C39-9FAD-BEEEBEDE7479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3685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We have a distribution of transformed</a:t>
            </a:r>
            <a:r>
              <a:rPr lang="en-AU" baseline="0" dirty="0"/>
              <a:t> performance values in the selected scenarios</a:t>
            </a: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Generally DMs are interested in the expected value. E.g. cost or reliability.</a:t>
            </a:r>
            <a:r>
              <a:rPr lang="en-AU" baseline="0" dirty="0"/>
              <a:t> And therefore use the sum or mean of the performance values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For supplemental info, a DM might use variance or some higher-order statistic from the distribution to understand the difference between decision alternatives with similar expected value: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/>
              <a:t>Variance – spread of performance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/>
              <a:t>Skew – difference in performance under extreme conditions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baseline="0" dirty="0"/>
              <a:t>Kurtosis – consistency in performance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9190-7A07-4C39-9FAD-BEEEBEDE7479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7003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We’ve developed this unifying framework with</a:t>
            </a:r>
            <a:r>
              <a:rPr lang="en-AU" baseline="0" dirty="0"/>
              <a:t> three transformations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T1: Is there some important threshold such as supply &gt; demand? Are you interested in minimising the cost of making a wrong decision? Are you interested just in maximising performance?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T2: How risk averse do you need to be for this problem? This effects the scenarios that are selected.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T3: Are you interested in the expected value of performance? Or are you interested in looking at how the performance varies across scenarios?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9190-7A07-4C39-9FAD-BEEEBEDE7479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7095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Environmental decision-making</a:t>
            </a:r>
            <a:r>
              <a:rPr lang="en-AU" baseline="0" dirty="0"/>
              <a:t> has long required planning for an uncertain future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An example is a water supply system: large-scale infrastructure, large costs, long planning period (decades)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9190-7A07-4C39-9FAD-BEEEBEDE7479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9213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DMs</a:t>
            </a:r>
            <a:r>
              <a:rPr lang="en-AU" baseline="0" dirty="0"/>
              <a:t> are increasingly considering multiple plausible futures (scenarios) to represent futures where the relative likelihoods are unknown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(example could be RCP4.5 and RPC8.5)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9190-7A07-4C39-9FAD-BEEEBEDE7479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7561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For each of the projected futures (scenarios) we can</a:t>
            </a:r>
            <a:r>
              <a:rPr lang="en-AU" baseline="0" dirty="0"/>
              <a:t> calculate the system performance as per before (e.g. reliability)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But we don’t know the likelihood of each of these futures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9190-7A07-4C39-9FAD-BEEEBEDE7479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0291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So we consider the concept of robustness:</a:t>
            </a:r>
            <a:r>
              <a:rPr lang="en-AU" baseline="0" dirty="0"/>
              <a:t> the greatest performance, across as many futures as possible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9190-7A07-4C39-9FAD-BEEEBEDE7479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7458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 literature</a:t>
            </a:r>
            <a:r>
              <a:rPr lang="en-AU" baseline="0" dirty="0"/>
              <a:t> for robustness is full of these different metrics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But they are all reflecting different aspects of what it means to have the greatest performance over as many scenarios as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Some focus on maximising performance for some scenarios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Others focus on having consistent performance across as many scenarios as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/>
              <a:t>So it’s difficult for DMs to know which one to use, because they are all telling you different things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9190-7A07-4C39-9FAD-BEEEBEDE7479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225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One of the oldest metrics is the Maximin metric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Wald, 1950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Economics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Looking at maximising the worst-case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9190-7A07-4C39-9FAD-BEEEBEDE7479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5948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Starr, 1963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9190-7A07-4C39-9FAD-BEEEBEDE7479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8576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Kwakkel, 2016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E9190-7A07-4C39-9FAD-BEEEBEDE7479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0962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D7175F-C97F-4AD4-A4A9-607154329F43}" type="datetime1">
              <a:rPr lang="en-US" smtClean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5C63-204D-4863-993D-069C8A6653C9}" type="datetime1">
              <a:rPr lang="en-US" smtClean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A82A-C40F-4EFE-829B-0CDCC6A16D79}" type="datetime1">
              <a:rPr lang="en-US" smtClean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830E-3536-425E-AD19-15FA5E9D92DD}" type="datetime1">
              <a:rPr lang="en-US" smtClean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E1D1-E417-4639-B90A-52FF64B82CDC}" type="datetime1">
              <a:rPr lang="en-US" smtClean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8E08-28A0-44DE-B09F-90C562032976}" type="datetime1">
              <a:rPr lang="en-US" smtClean="0"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574A-1187-431B-B729-F0BBD580D7E1}" type="datetime1">
              <a:rPr lang="en-US" smtClean="0"/>
              <a:t>12/8/2017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DCA7-20CA-4112-8B91-BE142DAF5E62}" type="datetime1">
              <a:rPr lang="en-US" smtClean="0"/>
              <a:t>12/8/2017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6367-583A-4C79-81C0-1040361D86BC}" type="datetime1">
              <a:rPr lang="en-US" smtClean="0"/>
              <a:t>12/8/2017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7C7FA-A768-4123-8866-A72EA9DB8582}" type="datetime1">
              <a:rPr lang="en-US" smtClean="0"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14BC5-D7C1-4320-8D70-15414E9A643C}" type="datetime1">
              <a:rPr lang="en-US" smtClean="0"/>
              <a:t>12/8/2017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BDBD935-33BD-47A9-8CD8-8E484EF0D462}" type="datetime1">
              <a:rPr lang="en-US" smtClean="0"/>
              <a:t>12/8/2017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Robustness Metrics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How are they calculated and when should they be used?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8897" y="4888382"/>
            <a:ext cx="1171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u="sng" dirty="0"/>
              <a:t>C. McPhail</a:t>
            </a:r>
            <a:r>
              <a:rPr lang="en-AU" b="1" dirty="0"/>
              <a:t>, H.R. Maier, J.H. Kwakkel, M. Giuliani, A. Castelletti and S. Westra</a:t>
            </a:r>
            <a:endParaRPr lang="en-AU" dirty="0"/>
          </a:p>
        </p:txBody>
      </p:sp>
      <p:pic>
        <p:nvPicPr>
          <p:cNvPr id="1026" name="Picture 2" descr="Image result for water research australi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26" y="5631799"/>
            <a:ext cx="1346548" cy="76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941192" y="5631799"/>
            <a:ext cx="1427686" cy="800469"/>
            <a:chOff x="7082001" y="382926"/>
            <a:chExt cx="1427686" cy="800469"/>
          </a:xfrm>
        </p:grpSpPr>
        <p:pic>
          <p:nvPicPr>
            <p:cNvPr id="1028" name="Picture 4" descr="Image result for sa water logo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6" t="10267" b="25884"/>
            <a:stretch/>
          </p:blipFill>
          <p:spPr bwMode="auto">
            <a:xfrm>
              <a:off x="7082001" y="382926"/>
              <a:ext cx="1427686" cy="376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government of south australia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2001" y="789666"/>
              <a:ext cx="1427686" cy="393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Image result for university of adelaide log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6" t="7113" r="15625" b="8815"/>
          <a:stretch/>
        </p:blipFill>
        <p:spPr bwMode="auto">
          <a:xfrm>
            <a:off x="4170626" y="5636637"/>
            <a:ext cx="1014279" cy="7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mssanz.org.au/modsim2017/images/MODSIM2017_logo_downloa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728" y="882291"/>
            <a:ext cx="1695464" cy="9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21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Contributions of the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lnSpc>
                <a:spcPct val="100000"/>
              </a:lnSpc>
              <a:buFont typeface="+mj-lt"/>
              <a:buAutoNum type="arabicPeriod"/>
            </a:pPr>
            <a:r>
              <a:rPr lang="en-AU" dirty="0"/>
              <a:t>A unified framework for the calculation of a wide range of robustness metrics.</a:t>
            </a:r>
            <a:br>
              <a:rPr lang="en-AU" dirty="0"/>
            </a:b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Enabling a comparison of robustness metrics.</a:t>
            </a:r>
            <a:br>
              <a:rPr lang="en-AU" dirty="0">
                <a:solidFill>
                  <a:schemeClr val="bg1">
                    <a:lumMod val="50000"/>
                  </a:schemeClr>
                </a:solidFill>
              </a:rPr>
            </a:br>
            <a:endParaRPr lang="en-AU" dirty="0">
              <a:solidFill>
                <a:schemeClr val="bg1">
                  <a:lumMod val="50000"/>
                </a:schemeClr>
              </a:solidFill>
            </a:endParaRPr>
          </a:p>
          <a:p>
            <a:pPr marL="502920" indent="-457200">
              <a:lnSpc>
                <a:spcPct val="100000"/>
              </a:lnSpc>
              <a:buFont typeface="+mj-lt"/>
              <a:buAutoNum type="arabicPeriod"/>
            </a:pPr>
            <a:r>
              <a:rPr lang="en-AU" dirty="0"/>
              <a:t>A taxonomy of robustness metrics.</a:t>
            </a:r>
            <a:br>
              <a:rPr lang="en-AU" dirty="0"/>
            </a:b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Providing guidance to decision-makers.</a:t>
            </a:r>
          </a:p>
        </p:txBody>
      </p:sp>
    </p:spTree>
    <p:extLst>
      <p:ext uri="{BB962C8B-B14F-4D97-AF65-F5344CB8AC3E}">
        <p14:creationId xmlns:p14="http://schemas.microsoft.com/office/powerpoint/2010/main" val="2847809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847019"/>
              </p:ext>
            </p:extLst>
          </p:nvPr>
        </p:nvGraphicFramePr>
        <p:xfrm>
          <a:off x="1143000" y="387178"/>
          <a:ext cx="9872663" cy="6120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Box 2"/>
          <p:cNvSpPr txBox="1"/>
          <p:nvPr/>
        </p:nvSpPr>
        <p:spPr>
          <a:xfrm>
            <a:off x="5972946" y="4940258"/>
            <a:ext cx="3261670" cy="62852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AU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Robustness metric</a:t>
            </a:r>
          </a:p>
        </p:txBody>
      </p:sp>
    </p:spTree>
    <p:extLst>
      <p:ext uri="{BB962C8B-B14F-4D97-AF65-F5344CB8AC3E}">
        <p14:creationId xmlns:p14="http://schemas.microsoft.com/office/powerpoint/2010/main" val="3644726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476892"/>
              </p:ext>
            </p:extLst>
          </p:nvPr>
        </p:nvGraphicFramePr>
        <p:xfrm>
          <a:off x="8970278" y="2015795"/>
          <a:ext cx="295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376081"/>
              </p:ext>
            </p:extLst>
          </p:nvPr>
        </p:nvGraphicFramePr>
        <p:xfrm>
          <a:off x="152344" y="2015795"/>
          <a:ext cx="295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916210"/>
              </p:ext>
            </p:extLst>
          </p:nvPr>
        </p:nvGraphicFramePr>
        <p:xfrm>
          <a:off x="6029372" y="2015798"/>
          <a:ext cx="295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Straight Connector 15"/>
          <p:cNvCxnSpPr/>
          <p:nvPr/>
        </p:nvCxnSpPr>
        <p:spPr>
          <a:xfrm flipV="1">
            <a:off x="3152255" y="1929639"/>
            <a:ext cx="0" cy="46800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113167" y="1929639"/>
            <a:ext cx="0" cy="46800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052310" y="1929639"/>
            <a:ext cx="0" cy="46800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1176" y="5703823"/>
            <a:ext cx="259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Performance over all scenarios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79061" y="5565323"/>
            <a:ext cx="2596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Transformed performance values over all scenarios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30910" y="5565323"/>
            <a:ext cx="2596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Transformed performance values over selected scenarios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22293" y="5842322"/>
            <a:ext cx="259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Robustness value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575650" y="2187248"/>
            <a:ext cx="119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Mean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10346039" y="2371914"/>
            <a:ext cx="484472" cy="6028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rved Up Arrow 33"/>
          <p:cNvSpPr/>
          <p:nvPr/>
        </p:nvSpPr>
        <p:spPr>
          <a:xfrm flipV="1">
            <a:off x="2415136" y="1540065"/>
            <a:ext cx="1474237" cy="475731"/>
          </a:xfrm>
          <a:prstGeom prst="curvedUpArrow">
            <a:avLst>
              <a:gd name="adj1" fmla="val 57186"/>
              <a:gd name="adj2" fmla="val 94178"/>
              <a:gd name="adj3" fmla="val 5101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8" name="Curved Up Arrow 37"/>
          <p:cNvSpPr/>
          <p:nvPr/>
        </p:nvSpPr>
        <p:spPr>
          <a:xfrm flipV="1">
            <a:off x="5376048" y="1540065"/>
            <a:ext cx="1474237" cy="475731"/>
          </a:xfrm>
          <a:prstGeom prst="curvedUpArrow">
            <a:avLst>
              <a:gd name="adj1" fmla="val 57186"/>
              <a:gd name="adj2" fmla="val 94178"/>
              <a:gd name="adj3" fmla="val 5101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9" name="Curved Up Arrow 38"/>
          <p:cNvSpPr/>
          <p:nvPr/>
        </p:nvSpPr>
        <p:spPr>
          <a:xfrm flipV="1">
            <a:off x="8315191" y="1540065"/>
            <a:ext cx="1474237" cy="475731"/>
          </a:xfrm>
          <a:prstGeom prst="curvedUpArrow">
            <a:avLst>
              <a:gd name="adj1" fmla="val 57186"/>
              <a:gd name="adj2" fmla="val 94178"/>
              <a:gd name="adj3" fmla="val 5101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7267" y="726619"/>
            <a:ext cx="2509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i="1" dirty="0"/>
              <a:t>T1</a:t>
            </a:r>
            <a:r>
              <a:rPr lang="en-AU" sz="2000" dirty="0"/>
              <a:t>: Performance value transformation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14684" y="724877"/>
            <a:ext cx="25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i="1" dirty="0"/>
              <a:t>T2</a:t>
            </a:r>
            <a:r>
              <a:rPr lang="en-AU" sz="2000" dirty="0"/>
              <a:t>: Scenario subset selection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88682" y="724877"/>
            <a:ext cx="2327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i="1" dirty="0"/>
              <a:t>T3</a:t>
            </a:r>
            <a:r>
              <a:rPr lang="en-AU" sz="2000" dirty="0"/>
              <a:t>: Robustness metric calculation</a:t>
            </a:r>
          </a:p>
        </p:txBody>
      </p:sp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613217"/>
              </p:ext>
            </p:extLst>
          </p:nvPr>
        </p:nvGraphicFramePr>
        <p:xfrm>
          <a:off x="3162931" y="2015795"/>
          <a:ext cx="295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2466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316998"/>
              </p:ext>
            </p:extLst>
          </p:nvPr>
        </p:nvGraphicFramePr>
        <p:xfrm>
          <a:off x="6098256" y="2599301"/>
          <a:ext cx="295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i="1" dirty="0"/>
              <a:t>T</a:t>
            </a:r>
            <a:r>
              <a:rPr lang="en-AU" i="1" baseline="-25000" dirty="0"/>
              <a:t>1</a:t>
            </a:r>
            <a:r>
              <a:rPr lang="en-AU" dirty="0"/>
              <a:t>: Performance value transformation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20056" y="5842322"/>
            <a:ext cx="259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Performance (identity)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152255" y="2599301"/>
            <a:ext cx="0" cy="401033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96468" y="5828109"/>
            <a:ext cx="259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Cost of making wrong decision (regret)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788496"/>
              </p:ext>
            </p:extLst>
          </p:nvPr>
        </p:nvGraphicFramePr>
        <p:xfrm>
          <a:off x="152344" y="2602322"/>
          <a:ext cx="295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216474"/>
              </p:ext>
            </p:extLst>
          </p:nvPr>
        </p:nvGraphicFramePr>
        <p:xfrm>
          <a:off x="3153694" y="2599301"/>
          <a:ext cx="295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606061"/>
              </p:ext>
            </p:extLst>
          </p:nvPr>
        </p:nvGraphicFramePr>
        <p:xfrm>
          <a:off x="8993432" y="2599301"/>
          <a:ext cx="295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0" name="Straight Connector 19"/>
          <p:cNvCxnSpPr/>
          <p:nvPr/>
        </p:nvCxnSpPr>
        <p:spPr>
          <a:xfrm flipV="1">
            <a:off x="6113167" y="2599301"/>
            <a:ext cx="0" cy="401033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052310" y="2599301"/>
            <a:ext cx="0" cy="401033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1176" y="5842322"/>
            <a:ext cx="259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Performance values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94220" y="5839301"/>
            <a:ext cx="259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Pass/fail (satisficing)</a:t>
            </a:r>
          </a:p>
        </p:txBody>
      </p:sp>
      <p:sp>
        <p:nvSpPr>
          <p:cNvPr id="30" name="Striped Right Arrow 29"/>
          <p:cNvSpPr/>
          <p:nvPr/>
        </p:nvSpPr>
        <p:spPr>
          <a:xfrm>
            <a:off x="2447405" y="1846989"/>
            <a:ext cx="1409700" cy="732401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TextBox 30"/>
          <p:cNvSpPr txBox="1"/>
          <p:nvPr/>
        </p:nvSpPr>
        <p:spPr>
          <a:xfrm>
            <a:off x="4801829" y="2028523"/>
            <a:ext cx="259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32891" y="2030223"/>
            <a:ext cx="259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39658" y="2742762"/>
            <a:ext cx="119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Threshold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238375" y="3112094"/>
            <a:ext cx="223940" cy="4551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791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68B16-47CD-49F6-A53F-FC00C33F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i="1" dirty="0"/>
              <a:t>T</a:t>
            </a:r>
            <a:r>
              <a:rPr lang="en-AU" i="1" baseline="-25000" dirty="0"/>
              <a:t>1</a:t>
            </a:r>
            <a:r>
              <a:rPr lang="en-AU" dirty="0"/>
              <a:t>: Performance value transformation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220236-C980-48F5-941D-DE8EB4282E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784420"/>
              </p:ext>
            </p:extLst>
          </p:nvPr>
        </p:nvGraphicFramePr>
        <p:xfrm>
          <a:off x="1173480" y="1965960"/>
          <a:ext cx="9845040" cy="426262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942811">
                  <a:extLst>
                    <a:ext uri="{9D8B030D-6E8A-4147-A177-3AD203B41FA5}">
                      <a16:colId xmlns:a16="http://schemas.microsoft.com/office/drawing/2014/main" val="1471333244"/>
                    </a:ext>
                  </a:extLst>
                </a:gridCol>
                <a:gridCol w="3243097">
                  <a:extLst>
                    <a:ext uri="{9D8B030D-6E8A-4147-A177-3AD203B41FA5}">
                      <a16:colId xmlns:a16="http://schemas.microsoft.com/office/drawing/2014/main" val="1297668920"/>
                    </a:ext>
                  </a:extLst>
                </a:gridCol>
                <a:gridCol w="3659132">
                  <a:extLst>
                    <a:ext uri="{9D8B030D-6E8A-4147-A177-3AD203B41FA5}">
                      <a16:colId xmlns:a16="http://schemas.microsoft.com/office/drawing/2014/main" val="1720626476"/>
                    </a:ext>
                  </a:extLst>
                </a:gridCol>
              </a:tblGrid>
              <a:tr h="6057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Robustness calculation based on </a:t>
                      </a:r>
                      <a:r>
                        <a:rPr lang="en-US" sz="1600" u="sng">
                          <a:effectLst/>
                        </a:rPr>
                        <a:t>relative</a:t>
                      </a:r>
                      <a:r>
                        <a:rPr lang="en-US" sz="1600">
                          <a:effectLst/>
                        </a:rPr>
                        <a:t> performance values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Robustness calculation based on </a:t>
                      </a:r>
                      <a:r>
                        <a:rPr lang="en-US" sz="1600" u="sng">
                          <a:effectLst/>
                        </a:rPr>
                        <a:t>absolute</a:t>
                      </a:r>
                      <a:r>
                        <a:rPr lang="en-US" sz="1600">
                          <a:effectLst/>
                        </a:rPr>
                        <a:t> performance values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/>
                </a:tc>
                <a:extLst>
                  <a:ext uri="{0D108BD9-81ED-4DB2-BD59-A6C34878D82A}">
                    <a16:rowId xmlns:a16="http://schemas.microsoft.com/office/drawing/2014/main" val="1302450046"/>
                  </a:ext>
                </a:extLst>
              </a:tr>
              <a:tr h="1413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Indication of whether </a:t>
                      </a:r>
                      <a:r>
                        <a:rPr lang="en-US" sz="1600" u="sng">
                          <a:effectLst/>
                        </a:rPr>
                        <a:t>system performance is satisfactory</a:t>
                      </a:r>
                      <a:r>
                        <a:rPr lang="en-US" sz="1600">
                          <a:effectLst/>
                        </a:rPr>
                        <a:t> or not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AU" sz="1600" dirty="0">
                          <a:effectLst/>
                        </a:rPr>
                        <a:t>MORE)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600">
                          <a:effectLst/>
                        </a:rPr>
                        <a:t>(POMORE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AU" sz="16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600" dirty="0">
                          <a:effectLst/>
                        </a:rPr>
                        <a:t>(Decision Scaling)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600" dirty="0">
                          <a:effectLst/>
                        </a:rPr>
                        <a:t>Starr’s domain criterion</a:t>
                      </a:r>
                      <a:endParaRPr lang="en-AU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600" dirty="0">
                          <a:effectLst/>
                        </a:rPr>
                        <a:t>(Info Gap)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/>
                </a:tc>
                <a:extLst>
                  <a:ext uri="{0D108BD9-81ED-4DB2-BD59-A6C34878D82A}">
                    <a16:rowId xmlns:a16="http://schemas.microsoft.com/office/drawing/2014/main" val="2519974755"/>
                  </a:ext>
                </a:extLst>
              </a:tr>
              <a:tr h="2019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Indication of </a:t>
                      </a:r>
                      <a:r>
                        <a:rPr lang="en-US" sz="1600" u="sng">
                          <a:effectLst/>
                        </a:rPr>
                        <a:t>actual system performance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600">
                          <a:effectLst/>
                        </a:rPr>
                        <a:t>Minimax regret</a:t>
                      </a:r>
                      <a:endParaRPr lang="en-AU" sz="16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600">
                          <a:effectLst/>
                        </a:rPr>
                        <a:t>90</a:t>
                      </a:r>
                      <a:r>
                        <a:rPr lang="en-US" sz="1600" baseline="30000">
                          <a:effectLst/>
                        </a:rPr>
                        <a:t>th</a:t>
                      </a:r>
                      <a:r>
                        <a:rPr lang="en-US" sz="1600">
                          <a:effectLst/>
                        </a:rPr>
                        <a:t> percentile minimax regret</a:t>
                      </a:r>
                      <a:endParaRPr lang="en-AU" sz="16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600">
                          <a:effectLst/>
                        </a:rPr>
                        <a:t>Undesirable deviations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600" dirty="0">
                          <a:effectLst/>
                        </a:rPr>
                        <a:t>Maximin (minimax)</a:t>
                      </a:r>
                      <a:endParaRPr lang="en-AU" sz="16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600" dirty="0">
                          <a:effectLst/>
                        </a:rPr>
                        <a:t>Maximax</a:t>
                      </a:r>
                      <a:endParaRPr lang="en-AU" sz="16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600" dirty="0">
                          <a:effectLst/>
                        </a:rPr>
                        <a:t>Hurwicz’s optimism-pessimism rule</a:t>
                      </a:r>
                      <a:endParaRPr lang="en-AU" sz="16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600" dirty="0">
                          <a:effectLst/>
                        </a:rPr>
                        <a:t>Laplace’s principle of insufficient reason</a:t>
                      </a:r>
                      <a:endParaRPr lang="en-AU" sz="16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600" dirty="0">
                          <a:effectLst/>
                        </a:rPr>
                        <a:t>Mean-variance</a:t>
                      </a:r>
                      <a:endParaRPr lang="en-AU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600" dirty="0">
                          <a:effectLst/>
                        </a:rPr>
                        <a:t>Percentile-based skewness</a:t>
                      </a:r>
                      <a:endParaRPr lang="en-AU" sz="16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1600" dirty="0">
                          <a:effectLst/>
                        </a:rPr>
                        <a:t>Percentile-based peakedness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847" marR="65847" marT="0" marB="0" anchor="ctr"/>
                </a:tc>
                <a:extLst>
                  <a:ext uri="{0D108BD9-81ED-4DB2-BD59-A6C34878D82A}">
                    <a16:rowId xmlns:a16="http://schemas.microsoft.com/office/drawing/2014/main" val="1107169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324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i="1" dirty="0"/>
              <a:t>T</a:t>
            </a:r>
            <a:r>
              <a:rPr lang="en-AU" i="1" baseline="-25000" dirty="0"/>
              <a:t>2</a:t>
            </a:r>
            <a:r>
              <a:rPr lang="en-AU" dirty="0"/>
              <a:t>: Scenario subset selection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20056" y="5842322"/>
            <a:ext cx="259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Worst half of scenarios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152255" y="2599301"/>
            <a:ext cx="0" cy="401033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96468" y="5828109"/>
            <a:ext cx="259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Best-case scenario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383103"/>
              </p:ext>
            </p:extLst>
          </p:nvPr>
        </p:nvGraphicFramePr>
        <p:xfrm>
          <a:off x="152344" y="2602322"/>
          <a:ext cx="295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" name="Straight Connector 19"/>
          <p:cNvCxnSpPr/>
          <p:nvPr/>
        </p:nvCxnSpPr>
        <p:spPr>
          <a:xfrm flipV="1">
            <a:off x="6113167" y="2599301"/>
            <a:ext cx="0" cy="401033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052310" y="2599301"/>
            <a:ext cx="0" cy="401033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1176" y="5842322"/>
            <a:ext cx="259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Transformed performance values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94220" y="5839301"/>
            <a:ext cx="259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Worst-case scenario</a:t>
            </a:r>
          </a:p>
        </p:txBody>
      </p:sp>
      <p:sp>
        <p:nvSpPr>
          <p:cNvPr id="30" name="Striped Right Arrow 29"/>
          <p:cNvSpPr/>
          <p:nvPr/>
        </p:nvSpPr>
        <p:spPr>
          <a:xfrm>
            <a:off x="2447405" y="1846989"/>
            <a:ext cx="1409700" cy="732401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30"/>
          <p:cNvSpPr txBox="1"/>
          <p:nvPr/>
        </p:nvSpPr>
        <p:spPr>
          <a:xfrm>
            <a:off x="4801829" y="2028523"/>
            <a:ext cx="259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32891" y="2030223"/>
            <a:ext cx="259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OR</a:t>
            </a:r>
          </a:p>
        </p:txBody>
      </p:sp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835519"/>
              </p:ext>
            </p:extLst>
          </p:nvPr>
        </p:nvGraphicFramePr>
        <p:xfrm>
          <a:off x="3163222" y="2602322"/>
          <a:ext cx="295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20358"/>
              </p:ext>
            </p:extLst>
          </p:nvPr>
        </p:nvGraphicFramePr>
        <p:xfrm>
          <a:off x="6070871" y="2599301"/>
          <a:ext cx="295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597130"/>
              </p:ext>
            </p:extLst>
          </p:nvPr>
        </p:nvGraphicFramePr>
        <p:xfrm>
          <a:off x="8993432" y="2593705"/>
          <a:ext cx="295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98070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i="1" dirty="0"/>
              <a:t>T</a:t>
            </a:r>
            <a:r>
              <a:rPr lang="en-AU" i="1" baseline="-25000" dirty="0"/>
              <a:t>2</a:t>
            </a:r>
            <a:r>
              <a:rPr lang="en-AU" dirty="0"/>
              <a:t>: Scenario subset selection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761" y="2057400"/>
            <a:ext cx="4956674" cy="403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4747" y="2057400"/>
            <a:ext cx="2734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Less</a:t>
            </a:r>
            <a:r>
              <a:rPr lang="en-AU" sz="2800" dirty="0"/>
              <a:t> risk averse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4745" y="5572780"/>
            <a:ext cx="2734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More</a:t>
            </a:r>
            <a:r>
              <a:rPr lang="en-AU" sz="2800" dirty="0"/>
              <a:t> risk averse</a:t>
            </a:r>
          </a:p>
        </p:txBody>
      </p:sp>
      <p:cxnSp>
        <p:nvCxnSpPr>
          <p:cNvPr id="9" name="Straight Arrow Connector 8"/>
          <p:cNvCxnSpPr>
            <a:stCxn id="6" idx="2"/>
            <a:endCxn id="7" idx="0"/>
          </p:cNvCxnSpPr>
          <p:nvPr/>
        </p:nvCxnSpPr>
        <p:spPr>
          <a:xfrm flipH="1">
            <a:off x="3402227" y="2580620"/>
            <a:ext cx="1" cy="299216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987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957329"/>
              </p:ext>
            </p:extLst>
          </p:nvPr>
        </p:nvGraphicFramePr>
        <p:xfrm>
          <a:off x="3139184" y="2599301"/>
          <a:ext cx="295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i="1" dirty="0"/>
              <a:t>T</a:t>
            </a:r>
            <a:r>
              <a:rPr lang="en-AU" i="1" baseline="-25000" dirty="0"/>
              <a:t>3</a:t>
            </a:r>
            <a:r>
              <a:rPr lang="en-AU" dirty="0"/>
              <a:t>: Robustness metric calculation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60808" y="5983219"/>
            <a:ext cx="259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Skew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152255" y="2599301"/>
            <a:ext cx="0" cy="401033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88506" y="5983219"/>
            <a:ext cx="259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Variance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113167" y="2599301"/>
            <a:ext cx="0" cy="401033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052310" y="2599301"/>
            <a:ext cx="0" cy="401033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5078" y="5706220"/>
            <a:ext cx="2596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Transformed performance values in selected scenarios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4220" y="5844720"/>
            <a:ext cx="259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Expected value</a:t>
            </a:r>
          </a:p>
          <a:p>
            <a:pPr algn="ctr"/>
            <a:r>
              <a:rPr lang="en-AU" dirty="0"/>
              <a:t>(e.g. mean)</a:t>
            </a:r>
          </a:p>
        </p:txBody>
      </p:sp>
      <p:sp>
        <p:nvSpPr>
          <p:cNvPr id="14" name="Striped Right Arrow 13"/>
          <p:cNvSpPr/>
          <p:nvPr/>
        </p:nvSpPr>
        <p:spPr>
          <a:xfrm>
            <a:off x="2447405" y="1846989"/>
            <a:ext cx="1409700" cy="732401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4801829" y="2028523"/>
            <a:ext cx="259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2891" y="2030223"/>
            <a:ext cx="259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8226" y="2846530"/>
            <a:ext cx="119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Mean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668615" y="3031196"/>
            <a:ext cx="484472" cy="6028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205118"/>
              </p:ext>
            </p:extLst>
          </p:nvPr>
        </p:nvGraphicFramePr>
        <p:xfrm>
          <a:off x="6100311" y="2599301"/>
          <a:ext cx="295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658121"/>
              </p:ext>
            </p:extLst>
          </p:nvPr>
        </p:nvGraphicFramePr>
        <p:xfrm>
          <a:off x="189264" y="2599301"/>
          <a:ext cx="295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7" name="Straight Arrow Connector 26"/>
          <p:cNvCxnSpPr/>
          <p:nvPr/>
        </p:nvCxnSpPr>
        <p:spPr>
          <a:xfrm>
            <a:off x="6972300" y="3971925"/>
            <a:ext cx="6858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568474" y="3323906"/>
            <a:ext cx="119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Variance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7340503" y="3564830"/>
            <a:ext cx="342700" cy="40709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82812"/>
              </p:ext>
            </p:extLst>
          </p:nvPr>
        </p:nvGraphicFramePr>
        <p:xfrm>
          <a:off x="9024019" y="2599301"/>
          <a:ext cx="295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0790659" y="2846530"/>
            <a:ext cx="119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Mean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10561048" y="3031196"/>
            <a:ext cx="484472" cy="6028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485152" y="2384865"/>
            <a:ext cx="119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Median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0191750" y="2684851"/>
            <a:ext cx="138105" cy="26909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810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78696-E731-43FB-99CB-C9E70C91F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i="1" dirty="0"/>
              <a:t>T</a:t>
            </a:r>
            <a:r>
              <a:rPr lang="en-AU" i="1" baseline="-25000" dirty="0"/>
              <a:t>3</a:t>
            </a:r>
            <a:r>
              <a:rPr lang="en-AU" dirty="0"/>
              <a:t>: Robustness metric calculation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4245ED-EFAE-4D3D-950C-6518788567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074208"/>
              </p:ext>
            </p:extLst>
          </p:nvPr>
        </p:nvGraphicFramePr>
        <p:xfrm>
          <a:off x="445069" y="1814028"/>
          <a:ext cx="11271382" cy="4754880"/>
        </p:xfrm>
        <a:graphic>
          <a:graphicData uri="http://schemas.openxmlformats.org/drawingml/2006/table">
            <a:tbl>
              <a:tblPr firstCol="1" bandRow="1">
                <a:tableStyleId>{F5AB1C69-6EDB-4FF4-983F-18BD219EF322}</a:tableStyleId>
              </a:tblPr>
              <a:tblGrid>
                <a:gridCol w="3620278">
                  <a:extLst>
                    <a:ext uri="{9D8B030D-6E8A-4147-A177-3AD203B41FA5}">
                      <a16:colId xmlns:a16="http://schemas.microsoft.com/office/drawing/2014/main" val="1234183040"/>
                    </a:ext>
                  </a:extLst>
                </a:gridCol>
                <a:gridCol w="839755">
                  <a:extLst>
                    <a:ext uri="{9D8B030D-6E8A-4147-A177-3AD203B41FA5}">
                      <a16:colId xmlns:a16="http://schemas.microsoft.com/office/drawing/2014/main" val="115693971"/>
                    </a:ext>
                  </a:extLst>
                </a:gridCol>
                <a:gridCol w="793102">
                  <a:extLst>
                    <a:ext uri="{9D8B030D-6E8A-4147-A177-3AD203B41FA5}">
                      <a16:colId xmlns:a16="http://schemas.microsoft.com/office/drawing/2014/main" val="1365177760"/>
                    </a:ext>
                  </a:extLst>
                </a:gridCol>
                <a:gridCol w="895739">
                  <a:extLst>
                    <a:ext uri="{9D8B030D-6E8A-4147-A177-3AD203B41FA5}">
                      <a16:colId xmlns:a16="http://schemas.microsoft.com/office/drawing/2014/main" val="62632649"/>
                    </a:ext>
                  </a:extLst>
                </a:gridCol>
                <a:gridCol w="1791477">
                  <a:extLst>
                    <a:ext uri="{9D8B030D-6E8A-4147-A177-3AD203B41FA5}">
                      <a16:colId xmlns:a16="http://schemas.microsoft.com/office/drawing/2014/main" val="801901409"/>
                    </a:ext>
                  </a:extLst>
                </a:gridCol>
                <a:gridCol w="1222310">
                  <a:extLst>
                    <a:ext uri="{9D8B030D-6E8A-4147-A177-3AD203B41FA5}">
                      <a16:colId xmlns:a16="http://schemas.microsoft.com/office/drawing/2014/main" val="794529387"/>
                    </a:ext>
                  </a:extLst>
                </a:gridCol>
                <a:gridCol w="942392">
                  <a:extLst>
                    <a:ext uri="{9D8B030D-6E8A-4147-A177-3AD203B41FA5}">
                      <a16:colId xmlns:a16="http://schemas.microsoft.com/office/drawing/2014/main" val="3769917390"/>
                    </a:ext>
                  </a:extLst>
                </a:gridCol>
                <a:gridCol w="1166329">
                  <a:extLst>
                    <a:ext uri="{9D8B030D-6E8A-4147-A177-3AD203B41FA5}">
                      <a16:colId xmlns:a16="http://schemas.microsoft.com/office/drawing/2014/main" val="887700735"/>
                    </a:ext>
                  </a:extLst>
                </a:gridCol>
              </a:tblGrid>
              <a:tr h="30018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Robustness metric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Robustness metric calculation</a:t>
                      </a:r>
                      <a:endParaRPr lang="en-A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48" marR="68548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344262"/>
                  </a:ext>
                </a:extLst>
              </a:tr>
              <a:tr h="24086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  <a:endParaRPr lang="en-A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48" marR="6854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</a:t>
                      </a:r>
                      <a:endParaRPr lang="en-A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48" marR="6854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</a:t>
                      </a:r>
                      <a:endParaRPr lang="en-A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48" marR="6854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Weighted mean</a:t>
                      </a:r>
                      <a:endParaRPr lang="en-A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48" marR="6854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Variance</a:t>
                      </a:r>
                      <a:endParaRPr lang="en-A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48" marR="6854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Skew</a:t>
                      </a:r>
                      <a:endParaRPr lang="en-A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48" marR="68548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Kurtosis</a:t>
                      </a:r>
                      <a:endParaRPr lang="en-A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48" marR="68548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7656"/>
                  </a:ext>
                </a:extLst>
              </a:tr>
              <a:tr h="300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Maximin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✓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extLst>
                  <a:ext uri="{0D108BD9-81ED-4DB2-BD59-A6C34878D82A}">
                    <a16:rowId xmlns:a16="http://schemas.microsoft.com/office/drawing/2014/main" val="1682292748"/>
                  </a:ext>
                </a:extLst>
              </a:tr>
              <a:tr h="300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Maximax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✓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extLst>
                  <a:ext uri="{0D108BD9-81ED-4DB2-BD59-A6C34878D82A}">
                    <a16:rowId xmlns:a16="http://schemas.microsoft.com/office/drawing/2014/main" val="2104801344"/>
                  </a:ext>
                </a:extLst>
              </a:tr>
              <a:tr h="300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Hurwicz optimism-pessimism rule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✓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extLst>
                  <a:ext uri="{0D108BD9-81ED-4DB2-BD59-A6C34878D82A}">
                    <a16:rowId xmlns:a16="http://schemas.microsoft.com/office/drawing/2014/main" val="4282107252"/>
                  </a:ext>
                </a:extLst>
              </a:tr>
              <a:tr h="300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Laplace’s principle of insufficient reason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✓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extLst>
                  <a:ext uri="{0D108BD9-81ED-4DB2-BD59-A6C34878D82A}">
                    <a16:rowId xmlns:a16="http://schemas.microsoft.com/office/drawing/2014/main" val="1938782477"/>
                  </a:ext>
                </a:extLst>
              </a:tr>
              <a:tr h="300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Minimax regret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✓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extLst>
                  <a:ext uri="{0D108BD9-81ED-4DB2-BD59-A6C34878D82A}">
                    <a16:rowId xmlns:a16="http://schemas.microsoft.com/office/drawing/2014/main" val="3465731167"/>
                  </a:ext>
                </a:extLst>
              </a:tr>
              <a:tr h="300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90</a:t>
                      </a:r>
                      <a:r>
                        <a:rPr lang="en-US" sz="1600" baseline="30000">
                          <a:effectLst/>
                        </a:rPr>
                        <a:t>th</a:t>
                      </a:r>
                      <a:r>
                        <a:rPr lang="en-US" sz="1600">
                          <a:effectLst/>
                        </a:rPr>
                        <a:t> percentile minimax regret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✓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extLst>
                  <a:ext uri="{0D108BD9-81ED-4DB2-BD59-A6C34878D82A}">
                    <a16:rowId xmlns:a16="http://schemas.microsoft.com/office/drawing/2014/main" val="4010677778"/>
                  </a:ext>
                </a:extLst>
              </a:tr>
              <a:tr h="300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Mean-variance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✓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✓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extLst>
                  <a:ext uri="{0D108BD9-81ED-4DB2-BD59-A6C34878D82A}">
                    <a16:rowId xmlns:a16="http://schemas.microsoft.com/office/drawing/2014/main" val="1814793374"/>
                  </a:ext>
                </a:extLst>
              </a:tr>
              <a:tr h="300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Undesirable deviations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✓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extLst>
                  <a:ext uri="{0D108BD9-81ED-4DB2-BD59-A6C34878D82A}">
                    <a16:rowId xmlns:a16="http://schemas.microsoft.com/office/drawing/2014/main" val="1859089634"/>
                  </a:ext>
                </a:extLst>
              </a:tr>
              <a:tr h="300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Percentile-based skewness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✓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extLst>
                  <a:ext uri="{0D108BD9-81ED-4DB2-BD59-A6C34878D82A}">
                    <a16:rowId xmlns:a16="http://schemas.microsoft.com/office/drawing/2014/main" val="985633921"/>
                  </a:ext>
                </a:extLst>
              </a:tr>
              <a:tr h="300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Percentile-based peakedness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✓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extLst>
                  <a:ext uri="{0D108BD9-81ED-4DB2-BD59-A6C34878D82A}">
                    <a16:rowId xmlns:a16="http://schemas.microsoft.com/office/drawing/2014/main" val="3737191506"/>
                  </a:ext>
                </a:extLst>
              </a:tr>
              <a:tr h="300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Starr’s domain criterion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✓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8" marR="68548" marT="0" marB="0" anchor="ctr"/>
                </a:tc>
                <a:extLst>
                  <a:ext uri="{0D108BD9-81ED-4DB2-BD59-A6C34878D82A}">
                    <a16:rowId xmlns:a16="http://schemas.microsoft.com/office/drawing/2014/main" val="4170473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269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899238"/>
              </p:ext>
            </p:extLst>
          </p:nvPr>
        </p:nvGraphicFramePr>
        <p:xfrm>
          <a:off x="8970278" y="2015795"/>
          <a:ext cx="295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385140"/>
              </p:ext>
            </p:extLst>
          </p:nvPr>
        </p:nvGraphicFramePr>
        <p:xfrm>
          <a:off x="152344" y="2015795"/>
          <a:ext cx="295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004239"/>
              </p:ext>
            </p:extLst>
          </p:nvPr>
        </p:nvGraphicFramePr>
        <p:xfrm>
          <a:off x="6029372" y="2015798"/>
          <a:ext cx="295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Straight Connector 15"/>
          <p:cNvCxnSpPr/>
          <p:nvPr/>
        </p:nvCxnSpPr>
        <p:spPr>
          <a:xfrm flipV="1">
            <a:off x="3152255" y="1929639"/>
            <a:ext cx="0" cy="46800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113167" y="1929639"/>
            <a:ext cx="0" cy="46800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052310" y="1929639"/>
            <a:ext cx="0" cy="46800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1176" y="5703823"/>
            <a:ext cx="259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Performance over all scenarios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79061" y="5565323"/>
            <a:ext cx="2596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Transformed performance values over all scenarios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30910" y="5565323"/>
            <a:ext cx="2596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Transformed performance values over selected scenarios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22293" y="5842322"/>
            <a:ext cx="259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Robustness value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575650" y="2187248"/>
            <a:ext cx="119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Mean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10346039" y="2371914"/>
            <a:ext cx="484472" cy="6028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rved Up Arrow 33"/>
          <p:cNvSpPr/>
          <p:nvPr/>
        </p:nvSpPr>
        <p:spPr>
          <a:xfrm flipV="1">
            <a:off x="2415136" y="1540065"/>
            <a:ext cx="1474237" cy="475731"/>
          </a:xfrm>
          <a:prstGeom prst="curvedUpArrow">
            <a:avLst>
              <a:gd name="adj1" fmla="val 57186"/>
              <a:gd name="adj2" fmla="val 94178"/>
              <a:gd name="adj3" fmla="val 5101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8" name="Curved Up Arrow 37"/>
          <p:cNvSpPr/>
          <p:nvPr/>
        </p:nvSpPr>
        <p:spPr>
          <a:xfrm flipV="1">
            <a:off x="5376048" y="1540065"/>
            <a:ext cx="1474237" cy="475731"/>
          </a:xfrm>
          <a:prstGeom prst="curvedUpArrow">
            <a:avLst>
              <a:gd name="adj1" fmla="val 57186"/>
              <a:gd name="adj2" fmla="val 94178"/>
              <a:gd name="adj3" fmla="val 5101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9" name="Curved Up Arrow 38"/>
          <p:cNvSpPr/>
          <p:nvPr/>
        </p:nvSpPr>
        <p:spPr>
          <a:xfrm flipV="1">
            <a:off x="8315191" y="1540065"/>
            <a:ext cx="1474237" cy="475731"/>
          </a:xfrm>
          <a:prstGeom prst="curvedUpArrow">
            <a:avLst>
              <a:gd name="adj1" fmla="val 57186"/>
              <a:gd name="adj2" fmla="val 94178"/>
              <a:gd name="adj3" fmla="val 5101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7267" y="726619"/>
            <a:ext cx="2509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i="1" dirty="0"/>
              <a:t>T1</a:t>
            </a:r>
            <a:r>
              <a:rPr lang="en-AU" sz="2000" dirty="0"/>
              <a:t>: Performance value transformation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14684" y="724877"/>
            <a:ext cx="25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i="1" dirty="0"/>
              <a:t>T2</a:t>
            </a:r>
            <a:r>
              <a:rPr lang="en-AU" sz="2000" dirty="0"/>
              <a:t>: Scenario subset selection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88682" y="724877"/>
            <a:ext cx="2327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i="1" dirty="0"/>
              <a:t>T3</a:t>
            </a:r>
            <a:r>
              <a:rPr lang="en-AU" sz="2000" dirty="0"/>
              <a:t>: Robustness metric calculation</a:t>
            </a:r>
          </a:p>
        </p:txBody>
      </p:sp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723552"/>
              </p:ext>
            </p:extLst>
          </p:nvPr>
        </p:nvGraphicFramePr>
        <p:xfrm>
          <a:off x="3162931" y="2015795"/>
          <a:ext cx="295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07005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How do we plan for an uncertain future?</a:t>
            </a:r>
          </a:p>
        </p:txBody>
      </p:sp>
      <p:pic>
        <p:nvPicPr>
          <p:cNvPr id="5126" name="Picture 6" descr="https://i1.wp.com/www.lasvegas360.com/360/wp-content-lasvegas360/uploads/2013/07/hoover-dam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9" b="3850"/>
          <a:stretch/>
        </p:blipFill>
        <p:spPr bwMode="auto">
          <a:xfrm>
            <a:off x="2067311" y="1761407"/>
            <a:ext cx="8024040" cy="452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126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034BDD-DBA8-4513-9072-D56E0DC22437}"/>
              </a:ext>
            </a:extLst>
          </p:cNvPr>
          <p:cNvSpPr txBox="1"/>
          <p:nvPr/>
        </p:nvSpPr>
        <p:spPr>
          <a:xfrm>
            <a:off x="1246393" y="861214"/>
            <a:ext cx="160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Maximin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B50EFF-BE93-45B7-B771-9E562B271742}"/>
              </a:ext>
            </a:extLst>
          </p:cNvPr>
          <p:cNvSpPr txBox="1"/>
          <p:nvPr/>
        </p:nvSpPr>
        <p:spPr>
          <a:xfrm>
            <a:off x="443204" y="2408882"/>
            <a:ext cx="160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Maximax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084DB1-C9E7-4FF0-AA69-432EE0B8E919}"/>
              </a:ext>
            </a:extLst>
          </p:cNvPr>
          <p:cNvSpPr txBox="1"/>
          <p:nvPr/>
        </p:nvSpPr>
        <p:spPr>
          <a:xfrm>
            <a:off x="8142176" y="861214"/>
            <a:ext cx="3791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Hurwicz optimism-pessimism rule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384DC5-7F03-407C-BC90-04D42CD1E382}"/>
              </a:ext>
            </a:extLst>
          </p:cNvPr>
          <p:cNvSpPr txBox="1"/>
          <p:nvPr/>
        </p:nvSpPr>
        <p:spPr>
          <a:xfrm>
            <a:off x="7733719" y="4917574"/>
            <a:ext cx="3633147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AU" b="1" dirty="0"/>
              <a:t>Laplace’s principle of insufficient reason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02F22B-1634-43A8-A42C-53B4F1BFD405}"/>
              </a:ext>
            </a:extLst>
          </p:cNvPr>
          <p:cNvSpPr txBox="1"/>
          <p:nvPr/>
        </p:nvSpPr>
        <p:spPr>
          <a:xfrm>
            <a:off x="5637320" y="2455070"/>
            <a:ext cx="391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Minimax regret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047850-86DA-4240-B613-2D5EC20F4F93}"/>
              </a:ext>
            </a:extLst>
          </p:cNvPr>
          <p:cNvSpPr txBox="1"/>
          <p:nvPr/>
        </p:nvSpPr>
        <p:spPr>
          <a:xfrm>
            <a:off x="2127386" y="2913758"/>
            <a:ext cx="333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90</a:t>
            </a:r>
            <a:r>
              <a:rPr lang="en-AU" b="1" baseline="30000" dirty="0"/>
              <a:t>th</a:t>
            </a:r>
            <a:r>
              <a:rPr lang="en-AU" b="1" dirty="0"/>
              <a:t> percentile minimax regret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3471D-E3CC-46A6-9317-07215607395A}"/>
              </a:ext>
            </a:extLst>
          </p:cNvPr>
          <p:cNvSpPr txBox="1"/>
          <p:nvPr/>
        </p:nvSpPr>
        <p:spPr>
          <a:xfrm>
            <a:off x="867859" y="5183160"/>
            <a:ext cx="191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Mean-variance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906867-8273-4B9A-B5EC-0DEC048FC915}"/>
              </a:ext>
            </a:extLst>
          </p:cNvPr>
          <p:cNvSpPr txBox="1"/>
          <p:nvPr/>
        </p:nvSpPr>
        <p:spPr>
          <a:xfrm>
            <a:off x="4398741" y="1371959"/>
            <a:ext cx="286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Undesirable deviations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A3998B-4000-47E1-B050-07428DB6293A}"/>
              </a:ext>
            </a:extLst>
          </p:cNvPr>
          <p:cNvSpPr txBox="1"/>
          <p:nvPr/>
        </p:nvSpPr>
        <p:spPr>
          <a:xfrm>
            <a:off x="8142176" y="3353515"/>
            <a:ext cx="324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Percentile-based skewness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C0C3B-AB9F-484C-B82A-C4BBE229F6D2}"/>
              </a:ext>
            </a:extLst>
          </p:cNvPr>
          <p:cNvSpPr txBox="1"/>
          <p:nvPr/>
        </p:nvSpPr>
        <p:spPr>
          <a:xfrm>
            <a:off x="3550562" y="4082548"/>
            <a:ext cx="304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Percentile-based peakedness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4570AD-58FD-4292-9CD1-C7750361C8FA}"/>
              </a:ext>
            </a:extLst>
          </p:cNvPr>
          <p:cNvSpPr txBox="1"/>
          <p:nvPr/>
        </p:nvSpPr>
        <p:spPr>
          <a:xfrm>
            <a:off x="3898694" y="5857161"/>
            <a:ext cx="282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Starr’s domain criterion</a:t>
            </a:r>
          </a:p>
        </p:txBody>
      </p:sp>
    </p:spTree>
    <p:extLst>
      <p:ext uri="{BB962C8B-B14F-4D97-AF65-F5344CB8AC3E}">
        <p14:creationId xmlns:p14="http://schemas.microsoft.com/office/powerpoint/2010/main" val="1692949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1129844-E410-44C5-9CC2-254E6BE755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176155"/>
              </p:ext>
            </p:extLst>
          </p:nvPr>
        </p:nvGraphicFramePr>
        <p:xfrm>
          <a:off x="601287" y="520983"/>
          <a:ext cx="10989426" cy="603605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847320">
                  <a:extLst>
                    <a:ext uri="{9D8B030D-6E8A-4147-A177-3AD203B41FA5}">
                      <a16:colId xmlns:a16="http://schemas.microsoft.com/office/drawing/2014/main" val="788988027"/>
                    </a:ext>
                  </a:extLst>
                </a:gridCol>
                <a:gridCol w="2650450">
                  <a:extLst>
                    <a:ext uri="{9D8B030D-6E8A-4147-A177-3AD203B41FA5}">
                      <a16:colId xmlns:a16="http://schemas.microsoft.com/office/drawing/2014/main" val="1156729396"/>
                    </a:ext>
                  </a:extLst>
                </a:gridCol>
                <a:gridCol w="2410736">
                  <a:extLst>
                    <a:ext uri="{9D8B030D-6E8A-4147-A177-3AD203B41FA5}">
                      <a16:colId xmlns:a16="http://schemas.microsoft.com/office/drawing/2014/main" val="3856207406"/>
                    </a:ext>
                  </a:extLst>
                </a:gridCol>
                <a:gridCol w="2080920">
                  <a:extLst>
                    <a:ext uri="{9D8B030D-6E8A-4147-A177-3AD203B41FA5}">
                      <a16:colId xmlns:a16="http://schemas.microsoft.com/office/drawing/2014/main" val="325004266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Metric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n-US" sz="1800" baseline="-25000" dirty="0">
                          <a:effectLst/>
                        </a:rPr>
                        <a:t>1</a:t>
                      </a:r>
                      <a:r>
                        <a:rPr lang="en-US" sz="1800" dirty="0">
                          <a:effectLst/>
                        </a:rPr>
                        <a:t>: Performance value transformation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: Scenario subset selection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n-US" sz="1800" baseline="-25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: Robustness metric calculation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extLst>
                  <a:ext uri="{0D108BD9-81ED-4DB2-BD59-A6C34878D82A}">
                    <a16:rowId xmlns:a16="http://schemas.microsoft.com/office/drawing/2014/main" val="4216608355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Maximin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Identity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Worst-case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Identity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extLst>
                  <a:ext uri="{0D108BD9-81ED-4DB2-BD59-A6C34878D82A}">
                    <a16:rowId xmlns:a16="http://schemas.microsoft.com/office/drawing/2014/main" val="2666927904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Maximax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Identity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Best-case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Identity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extLst>
                  <a:ext uri="{0D108BD9-81ED-4DB2-BD59-A6C34878D82A}">
                    <a16:rowId xmlns:a16="http://schemas.microsoft.com/office/drawing/2014/main" val="3853354802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Hurwicz optimism-pessimism rule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Identity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Worst- and best-cases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Weighted mean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extLst>
                  <a:ext uri="{0D108BD9-81ED-4DB2-BD59-A6C34878D82A}">
                    <a16:rowId xmlns:a16="http://schemas.microsoft.com/office/drawing/2014/main" val="311438269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Laplace’s principle of insufficient reason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Identity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All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Mean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extLst>
                  <a:ext uri="{0D108BD9-81ED-4DB2-BD59-A6C34878D82A}">
                    <a16:rowId xmlns:a16="http://schemas.microsoft.com/office/drawing/2014/main" val="3596946776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Minimax regret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Regret from best decision alternative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Worst-case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Identity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extLst>
                  <a:ext uri="{0D108BD9-81ED-4DB2-BD59-A6C34878D82A}">
                    <a16:rowId xmlns:a16="http://schemas.microsoft.com/office/drawing/2014/main" val="150706885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90</a:t>
                      </a:r>
                      <a:r>
                        <a:rPr lang="en-US" sz="1800" baseline="30000" dirty="0">
                          <a:effectLst/>
                        </a:rPr>
                        <a:t>th</a:t>
                      </a:r>
                      <a:r>
                        <a:rPr lang="en-US" sz="1800" dirty="0">
                          <a:effectLst/>
                        </a:rPr>
                        <a:t> percentile minimax regret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Regret from best decision alternative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90</a:t>
                      </a:r>
                      <a:r>
                        <a:rPr lang="en-US" sz="1800" baseline="30000">
                          <a:effectLst/>
                        </a:rPr>
                        <a:t>th</a:t>
                      </a:r>
                      <a:r>
                        <a:rPr lang="en-US" sz="1800">
                          <a:effectLst/>
                        </a:rPr>
                        <a:t> percentile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Identity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extLst>
                  <a:ext uri="{0D108BD9-81ED-4DB2-BD59-A6C34878D82A}">
                    <a16:rowId xmlns:a16="http://schemas.microsoft.com/office/drawing/2014/main" val="3662765345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Mean-variance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Identity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All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Mean-variance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extLst>
                  <a:ext uri="{0D108BD9-81ED-4DB2-BD59-A6C34878D82A}">
                    <a16:rowId xmlns:a16="http://schemas.microsoft.com/office/drawing/2014/main" val="197220520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Undesirable deviations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Regret from median performance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Worst-half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Sum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extLst>
                  <a:ext uri="{0D108BD9-81ED-4DB2-BD59-A6C34878D82A}">
                    <a16:rowId xmlns:a16="http://schemas.microsoft.com/office/drawing/2014/main" val="4070163778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Percentile-based skewness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Identity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r>
                        <a:rPr lang="en-US" sz="1800" baseline="30000" dirty="0">
                          <a:effectLst/>
                        </a:rPr>
                        <a:t>th</a:t>
                      </a:r>
                      <a:r>
                        <a:rPr lang="en-US" sz="1800" dirty="0">
                          <a:effectLst/>
                        </a:rPr>
                        <a:t>, 50</a:t>
                      </a:r>
                      <a:r>
                        <a:rPr lang="en-US" sz="1800" baseline="30000" dirty="0">
                          <a:effectLst/>
                        </a:rPr>
                        <a:t>th</a:t>
                      </a:r>
                      <a:r>
                        <a:rPr lang="en-US" sz="1800" dirty="0">
                          <a:effectLst/>
                        </a:rPr>
                        <a:t> and 90</a:t>
                      </a:r>
                      <a:r>
                        <a:rPr lang="en-US" sz="1800" baseline="30000" dirty="0">
                          <a:effectLst/>
                        </a:rPr>
                        <a:t>th</a:t>
                      </a:r>
                      <a:r>
                        <a:rPr lang="en-US" sz="1800" dirty="0">
                          <a:effectLst/>
                        </a:rPr>
                        <a:t> percentiles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Skew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extLst>
                  <a:ext uri="{0D108BD9-81ED-4DB2-BD59-A6C34878D82A}">
                    <a16:rowId xmlns:a16="http://schemas.microsoft.com/office/drawing/2014/main" val="971951604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Percentile-based peakedness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Identity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r>
                        <a:rPr lang="en-US" sz="1800" baseline="30000" dirty="0">
                          <a:effectLst/>
                        </a:rPr>
                        <a:t>th</a:t>
                      </a:r>
                      <a:r>
                        <a:rPr lang="en-US" sz="1800" dirty="0">
                          <a:effectLst/>
                        </a:rPr>
                        <a:t>, 25</a:t>
                      </a:r>
                      <a:r>
                        <a:rPr lang="en-US" sz="1800" baseline="30000" dirty="0">
                          <a:effectLst/>
                        </a:rPr>
                        <a:t>th</a:t>
                      </a:r>
                      <a:r>
                        <a:rPr lang="en-US" sz="1800" dirty="0">
                          <a:effectLst/>
                        </a:rPr>
                        <a:t>, 75</a:t>
                      </a:r>
                      <a:r>
                        <a:rPr lang="en-US" sz="1800" baseline="30000" dirty="0">
                          <a:effectLst/>
                        </a:rPr>
                        <a:t>th</a:t>
                      </a:r>
                      <a:r>
                        <a:rPr lang="en-US" sz="1800" dirty="0">
                          <a:effectLst/>
                        </a:rPr>
                        <a:t> and 90</a:t>
                      </a:r>
                      <a:r>
                        <a:rPr lang="en-US" sz="1800" baseline="30000" dirty="0">
                          <a:effectLst/>
                        </a:rPr>
                        <a:t>th</a:t>
                      </a:r>
                      <a:r>
                        <a:rPr lang="en-US" sz="1800" dirty="0">
                          <a:effectLst/>
                        </a:rPr>
                        <a:t> percentiles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Kurtosis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extLst>
                  <a:ext uri="{0D108BD9-81ED-4DB2-BD59-A6C34878D82A}">
                    <a16:rowId xmlns:a16="http://schemas.microsoft.com/office/drawing/2014/main" val="1642832944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Starr’s domain criterion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Satisfaction of constraints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All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Mean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extLst>
                  <a:ext uri="{0D108BD9-81ED-4DB2-BD59-A6C34878D82A}">
                    <a16:rowId xmlns:a16="http://schemas.microsoft.com/office/drawing/2014/main" val="2852120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C72F75-3D5C-4F1B-8035-377EC6B720D1}"/>
              </a:ext>
            </a:extLst>
          </p:cNvPr>
          <p:cNvSpPr txBox="1"/>
          <p:nvPr/>
        </p:nvSpPr>
        <p:spPr>
          <a:xfrm>
            <a:off x="1246393" y="861214"/>
            <a:ext cx="160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Maximin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0164A-4807-4E71-B1BB-3FC1EF52B004}"/>
              </a:ext>
            </a:extLst>
          </p:cNvPr>
          <p:cNvSpPr txBox="1"/>
          <p:nvPr/>
        </p:nvSpPr>
        <p:spPr>
          <a:xfrm>
            <a:off x="443204" y="2408882"/>
            <a:ext cx="160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Maximax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E1C50-3983-4CC7-ADEA-04F7397BC30C}"/>
              </a:ext>
            </a:extLst>
          </p:cNvPr>
          <p:cNvSpPr txBox="1"/>
          <p:nvPr/>
        </p:nvSpPr>
        <p:spPr>
          <a:xfrm>
            <a:off x="8142176" y="861214"/>
            <a:ext cx="3791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Hurwicz optimism-pessimism rule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0CBFC-5E12-4997-9201-B6B3C17B0AC3}"/>
              </a:ext>
            </a:extLst>
          </p:cNvPr>
          <p:cNvSpPr txBox="1"/>
          <p:nvPr/>
        </p:nvSpPr>
        <p:spPr>
          <a:xfrm>
            <a:off x="7733719" y="4917574"/>
            <a:ext cx="3633147" cy="705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AU" b="1" dirty="0"/>
              <a:t>Laplace’s principle of insufficient reason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B316F-8E78-4343-AD41-3EEB62AED293}"/>
              </a:ext>
            </a:extLst>
          </p:cNvPr>
          <p:cNvSpPr txBox="1"/>
          <p:nvPr/>
        </p:nvSpPr>
        <p:spPr>
          <a:xfrm>
            <a:off x="5637320" y="2455070"/>
            <a:ext cx="391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Minimax regret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BB3CA9-431D-4507-BE46-48AD53486364}"/>
              </a:ext>
            </a:extLst>
          </p:cNvPr>
          <p:cNvSpPr txBox="1"/>
          <p:nvPr/>
        </p:nvSpPr>
        <p:spPr>
          <a:xfrm>
            <a:off x="2127386" y="2913758"/>
            <a:ext cx="333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90</a:t>
            </a:r>
            <a:r>
              <a:rPr lang="en-AU" b="1" baseline="30000" dirty="0"/>
              <a:t>th</a:t>
            </a:r>
            <a:r>
              <a:rPr lang="en-AU" b="1" dirty="0"/>
              <a:t> percentile minimax regret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CCAF70-A496-4C7C-ADDC-35C4F3F1D322}"/>
              </a:ext>
            </a:extLst>
          </p:cNvPr>
          <p:cNvSpPr txBox="1"/>
          <p:nvPr/>
        </p:nvSpPr>
        <p:spPr>
          <a:xfrm>
            <a:off x="867859" y="5183160"/>
            <a:ext cx="191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Mean-variance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596EE3-6744-4CD2-91CE-BF509C9D3DD2}"/>
              </a:ext>
            </a:extLst>
          </p:cNvPr>
          <p:cNvSpPr txBox="1"/>
          <p:nvPr/>
        </p:nvSpPr>
        <p:spPr>
          <a:xfrm>
            <a:off x="4398741" y="1371959"/>
            <a:ext cx="286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Undesirable deviations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4CD349-F0F1-4926-AF3F-9EB214876073}"/>
              </a:ext>
            </a:extLst>
          </p:cNvPr>
          <p:cNvSpPr txBox="1"/>
          <p:nvPr/>
        </p:nvSpPr>
        <p:spPr>
          <a:xfrm>
            <a:off x="8142176" y="3353515"/>
            <a:ext cx="324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Percentile-based skewness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99EEC7-1EA1-4C97-9EB9-1C085FF38D8F}"/>
              </a:ext>
            </a:extLst>
          </p:cNvPr>
          <p:cNvSpPr txBox="1"/>
          <p:nvPr/>
        </p:nvSpPr>
        <p:spPr>
          <a:xfrm>
            <a:off x="3550562" y="4082548"/>
            <a:ext cx="304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Percentile-based peakedness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F468CA-BE28-4F2A-83F3-83E071D04A88}"/>
              </a:ext>
            </a:extLst>
          </p:cNvPr>
          <p:cNvSpPr txBox="1"/>
          <p:nvPr/>
        </p:nvSpPr>
        <p:spPr>
          <a:xfrm>
            <a:off x="3898694" y="5857161"/>
            <a:ext cx="282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Starr’s domain criterion</a:t>
            </a:r>
          </a:p>
        </p:txBody>
      </p:sp>
    </p:spTree>
    <p:extLst>
      <p:ext uri="{BB962C8B-B14F-4D97-AF65-F5344CB8AC3E}">
        <p14:creationId xmlns:p14="http://schemas.microsoft.com/office/powerpoint/2010/main" val="108160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27058 0.43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29" y="217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-0.61511 0.13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55" y="655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41524 0.053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8" y="26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23 L -0.59414 0.230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40" y="115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57656 -0.417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088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69 L -0.10352 0.078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395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7.40741E-7 L 0.10443 -0.135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1" y="-678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4.81481E-6 L 0.03945 0.047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" y="238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L 0.05846 -0.187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93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20951 0.216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82" y="108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22761 0.023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0" y="11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1C56374-C2F2-4570-8A84-E40849278B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457278"/>
              </p:ext>
            </p:extLst>
          </p:nvPr>
        </p:nvGraphicFramePr>
        <p:xfrm>
          <a:off x="601287" y="520983"/>
          <a:ext cx="10989426" cy="603605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847320">
                  <a:extLst>
                    <a:ext uri="{9D8B030D-6E8A-4147-A177-3AD203B41FA5}">
                      <a16:colId xmlns:a16="http://schemas.microsoft.com/office/drawing/2014/main" val="788988027"/>
                    </a:ext>
                  </a:extLst>
                </a:gridCol>
                <a:gridCol w="2650450">
                  <a:extLst>
                    <a:ext uri="{9D8B030D-6E8A-4147-A177-3AD203B41FA5}">
                      <a16:colId xmlns:a16="http://schemas.microsoft.com/office/drawing/2014/main" val="1156729396"/>
                    </a:ext>
                  </a:extLst>
                </a:gridCol>
                <a:gridCol w="2410736">
                  <a:extLst>
                    <a:ext uri="{9D8B030D-6E8A-4147-A177-3AD203B41FA5}">
                      <a16:colId xmlns:a16="http://schemas.microsoft.com/office/drawing/2014/main" val="3856207406"/>
                    </a:ext>
                  </a:extLst>
                </a:gridCol>
                <a:gridCol w="2080920">
                  <a:extLst>
                    <a:ext uri="{9D8B030D-6E8A-4147-A177-3AD203B41FA5}">
                      <a16:colId xmlns:a16="http://schemas.microsoft.com/office/drawing/2014/main" val="325004266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Metric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n-US" sz="1800" baseline="-25000" dirty="0">
                          <a:effectLst/>
                        </a:rPr>
                        <a:t>1</a:t>
                      </a:r>
                      <a:r>
                        <a:rPr lang="en-US" sz="1800" dirty="0">
                          <a:effectLst/>
                        </a:rPr>
                        <a:t>: Performance value transformation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: Scenario subset selection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n-US" sz="1800" baseline="-25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: Robustness metric calculation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extLst>
                  <a:ext uri="{0D108BD9-81ED-4DB2-BD59-A6C34878D82A}">
                    <a16:rowId xmlns:a16="http://schemas.microsoft.com/office/drawing/2014/main" val="4216608355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Maximin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Identity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Worst-case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Identity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extLst>
                  <a:ext uri="{0D108BD9-81ED-4DB2-BD59-A6C34878D82A}">
                    <a16:rowId xmlns:a16="http://schemas.microsoft.com/office/drawing/2014/main" val="2666927904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Maximax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Identity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Best-case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Identity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extLst>
                  <a:ext uri="{0D108BD9-81ED-4DB2-BD59-A6C34878D82A}">
                    <a16:rowId xmlns:a16="http://schemas.microsoft.com/office/drawing/2014/main" val="3853354802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Hurwicz optimism-pessimism rule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Identity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Worst- and best-cases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Weighted mean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extLst>
                  <a:ext uri="{0D108BD9-81ED-4DB2-BD59-A6C34878D82A}">
                    <a16:rowId xmlns:a16="http://schemas.microsoft.com/office/drawing/2014/main" val="311438269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Laplace’s principle of insufficient reason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Identity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All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Mean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extLst>
                  <a:ext uri="{0D108BD9-81ED-4DB2-BD59-A6C34878D82A}">
                    <a16:rowId xmlns:a16="http://schemas.microsoft.com/office/drawing/2014/main" val="359694677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Minimax regret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Regret from best decision alternative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Worst-case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Identity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extLst>
                  <a:ext uri="{0D108BD9-81ED-4DB2-BD59-A6C34878D82A}">
                    <a16:rowId xmlns:a16="http://schemas.microsoft.com/office/drawing/2014/main" val="150706885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90</a:t>
                      </a:r>
                      <a:r>
                        <a:rPr lang="en-US" sz="1800" baseline="30000" dirty="0">
                          <a:effectLst/>
                        </a:rPr>
                        <a:t>th</a:t>
                      </a:r>
                      <a:r>
                        <a:rPr lang="en-US" sz="1800" dirty="0">
                          <a:effectLst/>
                        </a:rPr>
                        <a:t> percentile minimax regret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Regret from best decision alternative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90</a:t>
                      </a:r>
                      <a:r>
                        <a:rPr lang="en-US" sz="1800" baseline="30000">
                          <a:effectLst/>
                        </a:rPr>
                        <a:t>th</a:t>
                      </a:r>
                      <a:r>
                        <a:rPr lang="en-US" sz="1800">
                          <a:effectLst/>
                        </a:rPr>
                        <a:t> percentile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Identity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extLst>
                  <a:ext uri="{0D108BD9-81ED-4DB2-BD59-A6C34878D82A}">
                    <a16:rowId xmlns:a16="http://schemas.microsoft.com/office/drawing/2014/main" val="3662765345"/>
                  </a:ext>
                </a:extLst>
              </a:tr>
              <a:tr h="295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Mean-variance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Identity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All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Mean-variance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extLst>
                  <a:ext uri="{0D108BD9-81ED-4DB2-BD59-A6C34878D82A}">
                    <a16:rowId xmlns:a16="http://schemas.microsoft.com/office/drawing/2014/main" val="19722052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Undesirable deviations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Regret from median performance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Worst-half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Sum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extLst>
                  <a:ext uri="{0D108BD9-81ED-4DB2-BD59-A6C34878D82A}">
                    <a16:rowId xmlns:a16="http://schemas.microsoft.com/office/drawing/2014/main" val="4070163778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Percentile-based skewness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Identity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r>
                        <a:rPr lang="en-US" sz="1800" baseline="30000" dirty="0">
                          <a:effectLst/>
                        </a:rPr>
                        <a:t>th</a:t>
                      </a:r>
                      <a:r>
                        <a:rPr lang="en-US" sz="1800" dirty="0">
                          <a:effectLst/>
                        </a:rPr>
                        <a:t>, 50</a:t>
                      </a:r>
                      <a:r>
                        <a:rPr lang="en-US" sz="1800" baseline="30000" dirty="0">
                          <a:effectLst/>
                        </a:rPr>
                        <a:t>th</a:t>
                      </a:r>
                      <a:r>
                        <a:rPr lang="en-US" sz="1800" dirty="0">
                          <a:effectLst/>
                        </a:rPr>
                        <a:t> and 90</a:t>
                      </a:r>
                      <a:r>
                        <a:rPr lang="en-US" sz="1800" baseline="30000" dirty="0">
                          <a:effectLst/>
                        </a:rPr>
                        <a:t>th</a:t>
                      </a:r>
                      <a:r>
                        <a:rPr lang="en-US" sz="1800" dirty="0">
                          <a:effectLst/>
                        </a:rPr>
                        <a:t> percentiles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Skew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extLst>
                  <a:ext uri="{0D108BD9-81ED-4DB2-BD59-A6C34878D82A}">
                    <a16:rowId xmlns:a16="http://schemas.microsoft.com/office/drawing/2014/main" val="9719516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Percentile-based peakedness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Identity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r>
                        <a:rPr lang="en-US" sz="1800" baseline="30000" dirty="0">
                          <a:effectLst/>
                        </a:rPr>
                        <a:t>th</a:t>
                      </a:r>
                      <a:r>
                        <a:rPr lang="en-US" sz="1800" dirty="0">
                          <a:effectLst/>
                        </a:rPr>
                        <a:t>, 25</a:t>
                      </a:r>
                      <a:r>
                        <a:rPr lang="en-US" sz="1800" baseline="30000" dirty="0">
                          <a:effectLst/>
                        </a:rPr>
                        <a:t>th</a:t>
                      </a:r>
                      <a:r>
                        <a:rPr lang="en-US" sz="1800" dirty="0">
                          <a:effectLst/>
                        </a:rPr>
                        <a:t>, 75</a:t>
                      </a:r>
                      <a:r>
                        <a:rPr lang="en-US" sz="1800" baseline="30000" dirty="0">
                          <a:effectLst/>
                        </a:rPr>
                        <a:t>th</a:t>
                      </a:r>
                      <a:r>
                        <a:rPr lang="en-US" sz="1800" dirty="0">
                          <a:effectLst/>
                        </a:rPr>
                        <a:t> and 90</a:t>
                      </a:r>
                      <a:r>
                        <a:rPr lang="en-US" sz="1800" baseline="30000" dirty="0">
                          <a:effectLst/>
                        </a:rPr>
                        <a:t>th</a:t>
                      </a:r>
                      <a:r>
                        <a:rPr lang="en-US" sz="1800" dirty="0">
                          <a:effectLst/>
                        </a:rPr>
                        <a:t> percentiles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Kurtosis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extLst>
                  <a:ext uri="{0D108BD9-81ED-4DB2-BD59-A6C34878D82A}">
                    <a16:rowId xmlns:a16="http://schemas.microsoft.com/office/drawing/2014/main" val="164283294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Starr’s domain criterion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Satisfaction of constraints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All</a:t>
                      </a:r>
                      <a:endParaRPr lang="en-A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Mean</a:t>
                      </a:r>
                      <a:endParaRPr lang="en-A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98" marR="43898" marT="0" marB="0" anchor="ctr"/>
                </a:tc>
                <a:extLst>
                  <a:ext uri="{0D108BD9-81ED-4DB2-BD59-A6C34878D82A}">
                    <a16:rowId xmlns:a16="http://schemas.microsoft.com/office/drawing/2014/main" val="285212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729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702" y="609600"/>
            <a:ext cx="9875520" cy="790832"/>
          </a:xfrm>
        </p:spPr>
        <p:txBody>
          <a:bodyPr/>
          <a:lstStyle/>
          <a:p>
            <a:r>
              <a:rPr lang="en-AU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562" y="1400432"/>
            <a:ext cx="9195309" cy="716692"/>
          </a:xfrm>
        </p:spPr>
        <p:txBody>
          <a:bodyPr/>
          <a:lstStyle/>
          <a:p>
            <a:pPr marL="45720" indent="0">
              <a:buNone/>
            </a:pPr>
            <a:r>
              <a:rPr lang="en-AU" dirty="0"/>
              <a:t>A conceptual framework for understanding when robustness metrics agree or disagree.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0351" y="2358080"/>
            <a:ext cx="9875520" cy="79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Paper under revision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20562" y="3148912"/>
            <a:ext cx="9192660" cy="1060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dirty="0"/>
              <a:t>C. McPhail, H.R. Maier, J.H. Kwakkel, M. Giuliani, A. Castelletti and S. Westra (under revision), Robustness metrics: How are they calculated, when should they be used and why do they give different results?, </a:t>
            </a:r>
            <a:r>
              <a:rPr lang="en-US" i="1" dirty="0"/>
              <a:t>Earth’s Future.</a:t>
            </a:r>
            <a:endParaRPr lang="en-A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37702" y="4450491"/>
            <a:ext cx="9875520" cy="79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Contact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17913" y="5241323"/>
            <a:ext cx="9192660" cy="1060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dirty="0"/>
              <a:t>Cameron McPhail</a:t>
            </a:r>
            <a:br>
              <a:rPr lang="en-US" dirty="0"/>
            </a:br>
            <a:r>
              <a:rPr lang="en-US" dirty="0"/>
              <a:t>University of Adelaide</a:t>
            </a:r>
            <a:br>
              <a:rPr lang="en-US" dirty="0"/>
            </a:br>
            <a:r>
              <a:rPr lang="en-US" dirty="0"/>
              <a:t>cameron.mcphail@adelaide.edu.au</a:t>
            </a:r>
            <a:endParaRPr lang="en-AU" dirty="0"/>
          </a:p>
        </p:txBody>
      </p:sp>
      <p:pic>
        <p:nvPicPr>
          <p:cNvPr id="8" name="Picture 2" descr="Image result for water research australi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421" y="5371400"/>
            <a:ext cx="1346548" cy="76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582887" y="5371400"/>
            <a:ext cx="1427686" cy="800469"/>
            <a:chOff x="7082001" y="382926"/>
            <a:chExt cx="1427686" cy="800469"/>
          </a:xfrm>
        </p:grpSpPr>
        <p:pic>
          <p:nvPicPr>
            <p:cNvPr id="10" name="Picture 4" descr="Image result for sa water log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6" t="10267" b="25884"/>
            <a:stretch/>
          </p:blipFill>
          <p:spPr bwMode="auto">
            <a:xfrm>
              <a:off x="7082001" y="382926"/>
              <a:ext cx="1427686" cy="376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Image result for government of south australia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2001" y="789666"/>
              <a:ext cx="1427686" cy="393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8" descr="Image result for university of adelaide log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6" t="7113" r="15625" b="8815"/>
          <a:stretch/>
        </p:blipFill>
        <p:spPr bwMode="auto">
          <a:xfrm>
            <a:off x="6812321" y="5376238"/>
            <a:ext cx="1014279" cy="7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46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i="1" dirty="0"/>
              <a:t>T</a:t>
            </a:r>
            <a:r>
              <a:rPr lang="en-AU" i="1" baseline="-25000" dirty="0"/>
              <a:t>1</a:t>
            </a:r>
            <a:r>
              <a:rPr lang="en-AU" dirty="0"/>
              <a:t>: Performance value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84951987"/>
                  </p:ext>
                </p:extLst>
              </p:nvPr>
            </p:nvGraphicFramePr>
            <p:xfrm>
              <a:off x="1143000" y="1965961"/>
              <a:ext cx="9875520" cy="448063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453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301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159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 dirty="0">
                              <a:effectLst/>
                            </a:rPr>
                            <a:t>Description</a:t>
                          </a:r>
                          <a:endParaRPr lang="en-A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Equation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518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Identity transformation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d>
                                  <m:dPr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2605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Regret from best decision alternative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d>
                                  <m:dPr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func>
                                          <m:func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limLow>
                                              <m:limLowPr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limLow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max</m:t>
                                                </m:r>
                                              </m:e>
                                              <m:lim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lim>
                                            </m:limLow>
                                          </m:fName>
                                          <m:e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𝑠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func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</a:rPr>
                                          <m:t>,   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</a:rPr>
                                          <m:t>maximisation</m:t>
                                        </m:r>
                                      </m:e>
                                      <m:e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unc>
                                          <m:func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limLow>
                                              <m:limLowPr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limLow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min</m:t>
                                                </m:r>
                                              </m:e>
                                              <m:lim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lim>
                                            </m:limLow>
                                          </m:fName>
                                          <m:e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𝑠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func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</a:rPr>
                                          <m:t>,  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</a:rPr>
                                          <m:t>minimisation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0242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Regret from median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d>
                                  <m:dPr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50</m:t>
                                            </m:r>
                                          </m:sub>
                                        </m:s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</a:rPr>
                                          <m:t>,   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</a:rPr>
                                          <m:t>maximisation</m:t>
                                        </m:r>
                                      </m:e>
                                      <m:e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d>
                                          <m:d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50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</a:rPr>
                                          <m:t>,  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</a:rPr>
                                          <m:t>minimisation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AU" sz="140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AU" sz="1400">
                              <a:effectLst/>
                            </a:rPr>
                            <a:t> is the median performance for decision alternative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AU" sz="1400">
                              <a:effectLst/>
                            </a:rPr>
                            <a:t>. i.e.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d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sSub>
                                      <m:sSub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50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77104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Satisfaction of constraints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d>
                                  <m:dPr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d>
                                          <m:dPr>
                                            <m:begChr m:val="{"/>
                                            <m:endChr m:val=""/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n-AU" sz="14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 1    </m:t>
                                                  </m:r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en-AU" sz="1400">
                                                      <a:effectLst/>
                                                    </a:rPr>
                                                    <m:t>if</m:t>
                                                  </m:r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en-AU" sz="1400">
                                                      <a:effectLst/>
                                                    </a:rPr>
                                                    <m:t> </m:t>
                                                  </m:r>
                                                  <m:r>
                                                    <a:rPr lang="en-AU" sz="14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AU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AU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AU" sz="1400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AU" sz="1400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en-AU" sz="1400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en-AU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AU" sz="1400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𝑠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AU" sz="1400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𝑗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d>
                                                  <m:r>
                                                    <a:rPr lang="en-AU" sz="14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≥</m:t>
                                                  </m:r>
                                                  <m:r>
                                                    <a:rPr lang="en-AU" sz="14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AU" sz="14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 0    </m:t>
                                                  </m:r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en-AU" sz="1400">
                                                      <a:effectLst/>
                                                    </a:rPr>
                                                    <m:t>if</m:t>
                                                  </m:r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en-AU" sz="1400">
                                                      <a:effectLst/>
                                                    </a:rPr>
                                                    <m:t> </m:t>
                                                  </m:r>
                                                  <m:r>
                                                    <a:rPr lang="en-AU" sz="14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AU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AU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AU" sz="1400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AU" sz="1400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en-AU" sz="1400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en-AU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AU" sz="1400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𝑠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AU" sz="1400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𝑗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d>
                                                  <m:r>
                                                    <a:rPr lang="en-AU" sz="14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&lt;</m:t>
                                                  </m:r>
                                                  <m:r>
                                                    <a:rPr lang="en-AU" sz="14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d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</a:rPr>
                                          <m:t>, 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</a:rPr>
                                          <m:t>maximisation</m:t>
                                        </m:r>
                                      </m:e>
                                      <m:e>
                                        <m:d>
                                          <m:dPr>
                                            <m:begChr m:val="{"/>
                                            <m:endChr m:val=""/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n-AU" sz="14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 1    </m:t>
                                                  </m:r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en-AU" sz="1400">
                                                      <a:effectLst/>
                                                    </a:rPr>
                                                    <m:t>if</m:t>
                                                  </m:r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en-AU" sz="1400">
                                                      <a:effectLst/>
                                                    </a:rPr>
                                                    <m:t> </m:t>
                                                  </m:r>
                                                  <m:r>
                                                    <a:rPr lang="en-AU" sz="14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AU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AU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AU" sz="1400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AU" sz="1400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en-AU" sz="1400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en-AU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AU" sz="1400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𝑠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AU" sz="1400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𝑗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d>
                                                  <m:r>
                                                    <a:rPr lang="en-AU" sz="14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≤</m:t>
                                                  </m:r>
                                                  <m:r>
                                                    <a:rPr lang="en-AU" sz="14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AU" sz="14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 0    </m:t>
                                                  </m:r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en-AU" sz="1400">
                                                      <a:effectLst/>
                                                    </a:rPr>
                                                    <m:t>if</m:t>
                                                  </m:r>
                                                  <m:r>
                                                    <m:rPr>
                                                      <m:nor/>
                                                    </m:rPr>
                                                    <a:rPr lang="en-AU" sz="1400">
                                                      <a:effectLst/>
                                                    </a:rPr>
                                                    <m:t> </m:t>
                                                  </m:r>
                                                  <m:r>
                                                    <a:rPr lang="en-AU" sz="14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en-AU" sz="1400" i="1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AU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AU" sz="1400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𝑥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AU" sz="1400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en-AU" sz="1400">
                                                          <a:effectLst/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en-AU" sz="1400" i="1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AU" sz="1400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𝑠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AU" sz="1400">
                                                              <a:effectLst/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𝑗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d>
                                                  <m:r>
                                                    <a:rPr lang="en-AU" sz="14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&gt;</m:t>
                                                  </m:r>
                                                  <m:r>
                                                    <a:rPr lang="en-AU" sz="1400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𝑐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d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</a:rPr>
                                          <m:t>, 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</a:rPr>
                                          <m:t>minimisation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AU" sz="14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 dirty="0">
                              <a:effectLst/>
                            </a:rPr>
                            <a:t>where </a:t>
                          </a:r>
                          <a14:m>
                            <m:oMath xmlns:m="http://schemas.openxmlformats.org/officeDocument/2006/math">
                              <m:r>
                                <a:rPr lang="en-AU" sz="1400"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AU" sz="1400" dirty="0">
                              <a:effectLst/>
                            </a:rPr>
                            <a:t> is a constraint</a:t>
                          </a:r>
                          <a:endParaRPr lang="en-A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84951987"/>
                  </p:ext>
                </p:extLst>
              </p:nvPr>
            </p:nvGraphicFramePr>
            <p:xfrm>
              <a:off x="1143000" y="1965961"/>
              <a:ext cx="9875520" cy="448063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45350"/>
                    <a:gridCol w="6930170"/>
                  </a:tblGrid>
                  <a:tr h="3159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 dirty="0">
                              <a:effectLst/>
                            </a:rPr>
                            <a:t>Description</a:t>
                          </a:r>
                          <a:endParaRPr lang="en-A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Equation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6518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Identity transformation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42531" t="-123256" r="-351" b="-1511628"/>
                          </a:stretch>
                        </a:blipFill>
                      </a:tcPr>
                    </a:tc>
                  </a:tr>
                  <a:tr h="72605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Regret from best decision alternative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42531" t="-80000" r="-351" b="-441667"/>
                          </a:stretch>
                        </a:blipFill>
                      </a:tcPr>
                    </a:tc>
                  </a:tr>
                  <a:tr h="140242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Regret from median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42531" t="-93913" r="-351" b="-130435"/>
                          </a:stretch>
                        </a:blipFill>
                      </a:tcPr>
                    </a:tc>
                  </a:tr>
                  <a:tr h="177104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Satisfaction of constraints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42531" t="-153265" r="-351" b="-309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17895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i="1" dirty="0"/>
              <a:t>T</a:t>
            </a:r>
            <a:r>
              <a:rPr lang="en-AU" i="1" baseline="-25000" dirty="0"/>
              <a:t>2</a:t>
            </a:r>
            <a:r>
              <a:rPr lang="en-AU" dirty="0"/>
              <a:t>: Scenario subset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95598749"/>
                  </p:ext>
                </p:extLst>
              </p:nvPr>
            </p:nvGraphicFramePr>
            <p:xfrm>
              <a:off x="1143001" y="1965960"/>
              <a:ext cx="9875520" cy="40350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453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3017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703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Description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Equation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Worst-case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limLow>
                                                  <m:limLowPr>
                                                    <m:ctrlP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limLow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arg</m:t>
                                                    </m:r>
                                                    <m: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 </m:t>
                                                    </m:r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min</m:t>
                                                    </m:r>
                                                  </m:e>
                                                  <m:lim>
                                                    <m: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𝑠</m:t>
                                                    </m:r>
                                                  </m:lim>
                                                </m:limLow>
                                              </m:fName>
                                              <m:e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AU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AU" sz="14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AU" sz="14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𝑠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</a:rPr>
                                          <m:t>, 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</a:rPr>
                                          <m:t>maximisation</m:t>
                                        </m:r>
                                      </m:e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limLow>
                                                  <m:limLowPr>
                                                    <m:ctrlP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limLow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arg</m:t>
                                                    </m:r>
                                                    <m: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 </m:t>
                                                    </m:r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max</m:t>
                                                    </m:r>
                                                  </m:e>
                                                  <m:lim>
                                                    <m: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𝑠</m:t>
                                                    </m:r>
                                                  </m:lim>
                                                </m:limLow>
                                              </m:fName>
                                              <m:e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AU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AU" sz="14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AU" sz="14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𝑠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</a:rPr>
                                          <m:t>, 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</a:rPr>
                                          <m:t>minimisation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Best-case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limLow>
                                                  <m:limLowPr>
                                                    <m:ctrlP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limLow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arg</m:t>
                                                    </m:r>
                                                    <m: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 </m:t>
                                                    </m:r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max</m:t>
                                                    </m:r>
                                                  </m:e>
                                                  <m:lim>
                                                    <m: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𝑠</m:t>
                                                    </m:r>
                                                  </m:lim>
                                                </m:limLow>
                                              </m:fName>
                                              <m:e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AU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AU" sz="14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AU" sz="14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𝑠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</a:rPr>
                                          <m:t>, 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</a:rPr>
                                          <m:t>maximisation</m:t>
                                        </m:r>
                                      </m:e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limLow>
                                                  <m:limLowPr>
                                                    <m:ctrlP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limLow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arg</m:t>
                                                    </m:r>
                                                    <m: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 </m:t>
                                                    </m:r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min</m:t>
                                                    </m:r>
                                                  </m:e>
                                                  <m:lim>
                                                    <m: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𝑠</m:t>
                                                    </m:r>
                                                  </m:lim>
                                                </m:limLow>
                                              </m:fName>
                                              <m:e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AU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AU" sz="14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AU" sz="14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𝑠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</a:rPr>
                                          <m:t>, 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</a:rPr>
                                          <m:t>minimisation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Worst- and best-cases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limLow>
                                          <m:limLow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arg</m:t>
                                            </m:r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max</m:t>
                                            </m:r>
                                          </m:e>
                                          <m:lim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lim>
                                        </m:limLow>
                                      </m:fName>
                                      <m:e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  <m:d>
                                          <m:d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func>
                                      <m:func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limLow>
                                          <m:limLow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arg</m:t>
                                            </m:r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min</m:t>
                                            </m:r>
                                          </m:e>
                                          <m:lim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lim>
                                        </m:limLow>
                                      </m:fName>
                                      <m:e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  <m:d>
                                          <m:d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All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oMath>
                            </m:oMathPara>
                          </a14:m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Worst-half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: </m:t>
                                            </m:r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</m:d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≤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50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</a:rPr>
                                          <m:t>, 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</a:rPr>
                                          <m:t>maximisation</m:t>
                                        </m:r>
                                      </m:e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: </m:t>
                                            </m:r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</m:d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≥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50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</a:rPr>
                                          <m:t>,  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</a:rPr>
                                          <m:t>minimisation</m:t>
                                        </m:r>
                                      </m:e>
                                    </m:eqArr>
                                  </m:e>
                                </m:d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AU" sz="140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AU" sz="1400">
                              <a:effectLst/>
                            </a:rPr>
                            <a:t> is the 50th percentile (median) value of </a:t>
                          </a:r>
                          <a14:m>
                            <m:oMath xmlns:m="http://schemas.openxmlformats.org/officeDocument/2006/math">
                              <m:r>
                                <a:rPr lang="en-AU" sz="1400"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AU" sz="1400">
                                  <a:effectLst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AU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AU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oMath>
                          </a14:m>
                          <a:r>
                            <a:rPr lang="en-AU" sz="1400">
                              <a:effectLst/>
                            </a:rPr>
                            <a:t> 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Percentile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d>
                                      <m:d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AU" sz="14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 dirty="0">
                              <a:effectLst/>
                            </a:rPr>
                            <a:t>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AU" sz="1400" dirty="0">
                              <a:effectLst/>
                            </a:rPr>
                            <a:t> is the kth percentile value of </a:t>
                          </a:r>
                          <a14:m>
                            <m:oMath xmlns:m="http://schemas.openxmlformats.org/officeDocument/2006/math">
                              <m:r>
                                <a:rPr lang="en-AU" sz="1400"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AU" sz="1400">
                                  <a:effectLst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AU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AU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oMath>
                          </a14:m>
                          <a:endParaRPr lang="en-AU" sz="14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 dirty="0">
                              <a:effectLst/>
                            </a:rPr>
                            <a:t>Note that the scenario </a:t>
                          </a:r>
                          <a14:m>
                            <m:oMath xmlns:m="http://schemas.openxmlformats.org/officeDocument/2006/math">
                              <m:r>
                                <a:rPr lang="en-AU" sz="1400">
                                  <a:effectLst/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AU" sz="1400" dirty="0">
                              <a:effectLst/>
                            </a:rPr>
                            <a:t> that produces the value of </a:t>
                          </a:r>
                          <a14:m>
                            <m:oMath xmlns:m="http://schemas.openxmlformats.org/officeDocument/2006/math">
                              <m:r>
                                <a:rPr lang="en-AU" sz="1400">
                                  <a:effectLst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AU" sz="1400">
                                  <a:effectLst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AU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AU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oMath>
                          </a14:m>
                          <a:r>
                            <a:rPr lang="en-AU" sz="1400" dirty="0">
                              <a:effectLst/>
                            </a:rPr>
                            <a:t> closest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AU" sz="1400" dirty="0">
                              <a:effectLst/>
                            </a:rPr>
                            <a:t> is the scenario that is used.</a:t>
                          </a:r>
                          <a:endParaRPr lang="en-A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95598749"/>
                  </p:ext>
                </p:extLst>
              </p:nvPr>
            </p:nvGraphicFramePr>
            <p:xfrm>
              <a:off x="1143001" y="1965960"/>
              <a:ext cx="9875520" cy="44316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945349"/>
                    <a:gridCol w="6930171"/>
                  </a:tblGrid>
                  <a:tr h="37703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Description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Equation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9000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Worst-case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42531" t="-48462" r="-351" b="-426154"/>
                          </a:stretch>
                        </a:blipFill>
                      </a:tcPr>
                    </a:tc>
                  </a:tr>
                  <a:tr h="79000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Best-case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42531" t="-149612" r="-351" b="-329457"/>
                          </a:stretch>
                        </a:blipFill>
                      </a:tcPr>
                    </a:tc>
                  </a:tr>
                  <a:tr h="35826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Worst- and best-cases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42531" t="-545763" r="-351" b="-620339"/>
                          </a:stretch>
                        </a:blipFill>
                      </a:tcPr>
                    </a:tc>
                  </a:tr>
                  <a:tr h="24485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All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42531" t="-929268" r="-351" b="-792683"/>
                          </a:stretch>
                        </a:blipFill>
                      </a:tcPr>
                    </a:tc>
                  </a:tr>
                  <a:tr h="91630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Worst-half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42531" t="-281333" r="-351" b="-116667"/>
                          </a:stretch>
                        </a:blipFill>
                      </a:tcPr>
                    </a:tc>
                  </a:tr>
                  <a:tr h="95516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Percentile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42531" t="-364331" r="-351" b="-1146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36621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i="1" dirty="0"/>
              <a:t>T</a:t>
            </a:r>
            <a:r>
              <a:rPr lang="en-AU" i="1" baseline="-25000" dirty="0"/>
              <a:t>3</a:t>
            </a:r>
            <a:r>
              <a:rPr lang="en-AU" dirty="0"/>
              <a:t>: Robustness metric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88361093"/>
                  </p:ext>
                </p:extLst>
              </p:nvPr>
            </p:nvGraphicFramePr>
            <p:xfrm>
              <a:off x="1143000" y="2097765"/>
              <a:ext cx="9875520" cy="294607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576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78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4772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 dirty="0">
                              <a:effectLst/>
                            </a:rPr>
                            <a:t>Description</a:t>
                          </a:r>
                          <a:endParaRPr lang="en-A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 dirty="0">
                              <a:effectLst/>
                            </a:rPr>
                            <a:t>Equation</a:t>
                          </a:r>
                          <a:endParaRPr lang="en-A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Identity transformation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d>
                                  <m:dPr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Mean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  <m:e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d>
                                      <m:d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en-AU" sz="140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where </a:t>
                          </a:r>
                          <a14:m>
                            <m:oMath xmlns:m="http://schemas.openxmlformats.org/officeDocument/2006/math">
                              <m:r>
                                <a:rPr lang="en-AU" sz="1400">
                                  <a:effectLst/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AU" sz="1400">
                                  <a:effectLst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AU" sz="1400">
                              <a:effectLst/>
                            </a:rPr>
                            <a:t> is the number of scenarios in </a:t>
                          </a:r>
                          <a14:m>
                            <m:oMath xmlns:m="http://schemas.openxmlformats.org/officeDocument/2006/math">
                              <m:r>
                                <a:rPr lang="en-AU" sz="1400">
                                  <a:effectLst/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AU" sz="1400">
                                  <a:effectLst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Sum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  <m:e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d>
                                      <m:d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Weighted mean (two scenarios)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d>
                                  <m:dPr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d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d>
                                  <m:dPr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AU" sz="14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 dirty="0">
                              <a:effectLst/>
                            </a:rPr>
                            <a:t>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AU" sz="1400" dirty="0">
                              <a:effectLst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AU" sz="1400" dirty="0">
                              <a:effectLst/>
                            </a:rPr>
                            <a:t> are two scenarios and </a:t>
                          </a:r>
                          <a14:m>
                            <m:oMath xmlns:m="http://schemas.openxmlformats.org/officeDocument/2006/math">
                              <m:r>
                                <a:rPr lang="en-AU" sz="1400"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AU" sz="1400" dirty="0">
                              <a:effectLst/>
                            </a:rPr>
                            <a:t> is the preference of the decision maker towards using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AU" sz="1400" dirty="0">
                              <a:effectLst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AU" sz="1400">
                                  <a:effectLst/>
                                  <a:latin typeface="Cambria Math" panose="02040503050406030204" pitchFamily="18" charset="0"/>
                                </a:rPr>
                                <m:t>0&lt;</m:t>
                              </m:r>
                              <m:r>
                                <a:rPr lang="en-AU" sz="1400"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AU" sz="1400">
                                  <a:effectLst/>
                                  <a:latin typeface="Cambria Math" panose="02040503050406030204" pitchFamily="18" charset="0"/>
                                </a:rPr>
                                <m:t>&lt;1</m:t>
                              </m:r>
                            </m:oMath>
                          </a14:m>
                          <a:endParaRPr lang="en-A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88361093"/>
                  </p:ext>
                </p:extLst>
              </p:nvPr>
            </p:nvGraphicFramePr>
            <p:xfrm>
              <a:off x="1143000" y="2097765"/>
              <a:ext cx="9875520" cy="30165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57684"/>
                    <a:gridCol w="8017836"/>
                  </a:tblGrid>
                  <a:tr h="44772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 dirty="0">
                              <a:effectLst/>
                            </a:rPr>
                            <a:t>Description</a:t>
                          </a:r>
                          <a:endParaRPr lang="en-A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 dirty="0">
                              <a:effectLst/>
                            </a:rPr>
                            <a:t>Equation</a:t>
                          </a:r>
                          <a:endParaRPr lang="en-A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Identity transformation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23252" t="-105714" r="-304" b="-507143"/>
                          </a:stretch>
                        </a:blipFill>
                      </a:tcPr>
                    </a:tc>
                  </a:tr>
                  <a:tr h="85769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Mean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23252" t="-102128" r="-304" b="-151773"/>
                          </a:stretch>
                        </a:blipFill>
                      </a:tcPr>
                    </a:tc>
                  </a:tr>
                  <a:tr h="64433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Sum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23252" t="-268868" r="-304" b="-101887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</a:rPr>
                            <a:t>Weighted mean (two scenarios)</a:t>
                          </a:r>
                          <a:endParaRPr lang="en-AU" sz="1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23252" t="-372381" r="-304" b="-285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1143000" y="5725297"/>
            <a:ext cx="987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(Also see next slide…)</a:t>
            </a:r>
          </a:p>
        </p:txBody>
      </p:sp>
    </p:spTree>
    <p:extLst>
      <p:ext uri="{BB962C8B-B14F-4D97-AF65-F5344CB8AC3E}">
        <p14:creationId xmlns:p14="http://schemas.microsoft.com/office/powerpoint/2010/main" val="1880721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i="1" dirty="0"/>
              <a:t>T</a:t>
            </a:r>
            <a:r>
              <a:rPr lang="en-AU" i="1" baseline="-25000" dirty="0"/>
              <a:t>3</a:t>
            </a:r>
            <a:r>
              <a:rPr lang="en-AU" dirty="0"/>
              <a:t>: Robustness metric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1209036"/>
                  </p:ext>
                </p:extLst>
              </p:nvPr>
            </p:nvGraphicFramePr>
            <p:xfrm>
              <a:off x="1143000" y="2057400"/>
              <a:ext cx="9875520" cy="434858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576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78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2218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 dirty="0">
                              <a:effectLst/>
                            </a:rPr>
                            <a:t>Description</a:t>
                          </a:r>
                          <a:endParaRPr lang="en-A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 dirty="0">
                              <a:effectLst/>
                            </a:rPr>
                            <a:t>Equation</a:t>
                          </a:r>
                          <a:endParaRPr lang="en-A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 dirty="0">
                              <a:effectLst/>
                            </a:rPr>
                            <a:t>Variance-based (i.e. the standard deviation)</a:t>
                          </a:r>
                          <a:endParaRPr lang="en-A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A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AU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A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  <m:e>
                                        <m:sSup>
                                          <m:sSup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AU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AU" sz="14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AU" sz="14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n-AU" sz="14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,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n-AU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AU" sz="14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𝑠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AU" sz="14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𝑗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d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AU" sz="14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A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e>
                                </m:rad>
                              </m:oMath>
                            </m:oMathPara>
                          </a14:m>
                          <a:endParaRPr lang="en-AU" sz="14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 dirty="0">
                              <a:effectLst/>
                            </a:rPr>
                            <a:t>where </a:t>
                          </a:r>
                          <a14:m>
                            <m:oMath xmlns:m="http://schemas.openxmlformats.org/officeDocument/2006/math">
                              <m:r>
                                <a:rPr lang="en-AU" sz="1400">
                                  <a:effectLst/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AU" sz="1400" dirty="0">
                              <a:effectLst/>
                            </a:rPr>
                            <a:t> is the mean (see the equation earlier in this table)</a:t>
                          </a:r>
                          <a:endParaRPr lang="en-A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 dirty="0">
                              <a:effectLst/>
                              <a:latin typeface="+mn-lt"/>
                              <a:ea typeface="Yu Mincho"/>
                              <a:cs typeface="Times New Roman" panose="02020603050405020304" pitchFamily="18" charset="0"/>
                            </a:rPr>
                            <a:t>Mean-variance</a:t>
                          </a:r>
                          <a:endParaRPr lang="en-AU" sz="1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  <a:ea typeface="Yu Mincho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  <a:ea typeface="Yu Mincho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  <a:ea typeface="Yu Mincho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  <a:ea typeface="Yu Mincho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AU" sz="1400" i="1">
                                    <a:effectLst/>
                                    <a:latin typeface="Cambria Math" panose="02040503050406030204" pitchFamily="18" charset="0"/>
                                    <a:ea typeface="Yu Mincho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d>
                                              <m:dPr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Yu Mincho"/>
                                                    <a:cs typeface="Times New Roman" panose="02020603050405020304" pitchFamily="18" charset="0"/>
                                                  </a:rPr>
                                                  <m:t>𝜇</m:t>
                                                </m:r>
                                                <m: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Yu Mincho"/>
                                                    <a:cs typeface="Times New Roman" panose="02020603050405020304" pitchFamily="18" charset="0"/>
                                                  </a:rPr>
                                                  <m:t>+1</m:t>
                                                </m:r>
                                              </m:e>
                                            </m:d>
                                          </m:num>
                                          <m:den>
                                            <m:d>
                                              <m:dPr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Yu Mincho"/>
                                                    <a:cs typeface="Times New Roman" panose="02020603050405020304" pitchFamily="18" charset="0"/>
                                                  </a:rPr>
                                                  <m:t>𝜎</m:t>
                                                </m:r>
                                                <m: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Yu Mincho"/>
                                                    <a:cs typeface="Times New Roman" panose="02020603050405020304" pitchFamily="18" charset="0"/>
                                                  </a:rPr>
                                                  <m:t>+1</m:t>
                                                </m:r>
                                              </m:e>
                                            </m:d>
                                          </m:den>
                                        </m:f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  <a:latin typeface="+mn-lt"/>
                                            <a:ea typeface="Yu Mincho"/>
                                            <a:cs typeface="Times New Roman" panose="02020603050405020304" pitchFamily="18" charset="0"/>
                                          </a:rPr>
                                          <m:t>,  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  <a:latin typeface="+mn-lt"/>
                                            <a:ea typeface="Yu Mincho"/>
                                            <a:cs typeface="Times New Roman" panose="02020603050405020304" pitchFamily="18" charset="0"/>
                                          </a:rPr>
                                          <m:t>maximisation</m:t>
                                        </m:r>
                                      </m:e>
                                      <m:e>
                                        <m: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  <a:ea typeface="Yu Mincho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d>
                                          <m:d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Yu Mincho"/>
                                                <a:cs typeface="Times New Roman" panose="02020603050405020304" pitchFamily="18" charset="0"/>
                                              </a:rPr>
                                              <m:t>𝜇</m:t>
                                            </m:r>
                                            <m: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Yu Mincho"/>
                                                <a:cs typeface="Times New Roman" panose="02020603050405020304" pitchFamily="18" charset="0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Yu Mincho"/>
                                                <a:cs typeface="Times New Roman" panose="02020603050405020304" pitchFamily="18" charset="0"/>
                                              </a:rPr>
                                              <m:t>𝜎</m:t>
                                            </m:r>
                                            <m: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Yu Mincho"/>
                                                <a:cs typeface="Times New Roman" panose="02020603050405020304" pitchFamily="18" charset="0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  <a:latin typeface="+mn-lt"/>
                                            <a:ea typeface="Yu Mincho"/>
                                            <a:cs typeface="Times New Roman" panose="02020603050405020304" pitchFamily="18" charset="0"/>
                                          </a:rPr>
                                          <m:t>, 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  <a:latin typeface="+mn-lt"/>
                                            <a:ea typeface="Yu Mincho"/>
                                            <a:cs typeface="Times New Roman" panose="02020603050405020304" pitchFamily="18" charset="0"/>
                                          </a:rPr>
                                          <m:t>minimisation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AU" sz="1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where </a:t>
                          </a:r>
                          <a14:m>
                            <m:oMath xmlns:m="http://schemas.openxmlformats.org/officeDocument/2006/math">
                              <m:r>
                                <a:rPr lang="en-A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AU" sz="1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is the mean and </a:t>
                          </a:r>
                          <a14:m>
                            <m:oMath xmlns:m="http://schemas.openxmlformats.org/officeDocument/2006/math">
                              <m:r>
                                <a:rPr lang="en-A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oMath>
                          </a14:m>
                          <a:r>
                            <a:rPr lang="en-AU" sz="1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is the standard deviation (given by equations above)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  <a:latin typeface="+mn-lt"/>
                              <a:ea typeface="Yu Mincho"/>
                              <a:cs typeface="Times New Roman" panose="02020603050405020304" pitchFamily="18" charset="0"/>
                            </a:rPr>
                            <a:t>Skew</a:t>
                          </a:r>
                          <a:endParaRPr lang="en-AU" sz="140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  <a:ea typeface="Yu Mincho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  <a:ea typeface="Yu Mincho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  <a:ea typeface="Yu Mincho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  <a:ea typeface="Yu Mincho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AU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f>
                                          <m:f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f>
                                              <m:fPr>
                                                <m:type m:val="lin"/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d>
                                                  <m:dPr>
                                                    <m:ctrlP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𝑓</m:t>
                                                    </m:r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′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n-AU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Times New Roman" panose="020206030504050203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Times New Roman" panose="02020603050405020304" pitchFamily="18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𝑥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𝑖</m:t>
                                                            </m:r>
                                                          </m:sub>
                                                        </m:sSub>
                                                        <m:r>
                                                          <a:rPr lang="en-AU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Yu Mincho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,</m:t>
                                                        </m:r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Times New Roman" panose="02020603050405020304" pitchFamily="18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𝑠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90</m:t>
                                                            </m:r>
                                                          </m:sub>
                                                        </m:sSub>
                                                      </m:e>
                                                    </m:d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+</m:t>
                                                    </m:r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𝑓</m:t>
                                                    </m:r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′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n-AU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Times New Roman" panose="020206030504050203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Times New Roman" panose="02020603050405020304" pitchFamily="18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𝑥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𝑖</m:t>
                                                            </m:r>
                                                          </m:sub>
                                                        </m:sSub>
                                                        <m:r>
                                                          <a:rPr lang="en-AU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Yu Mincho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,</m:t>
                                                        </m:r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Times New Roman" panose="02020603050405020304" pitchFamily="18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𝑠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10</m:t>
                                                            </m:r>
                                                          </m:sub>
                                                        </m:sSub>
                                                      </m:e>
                                                    </m:d>
                                                  </m:e>
                                                </m:d>
                                              </m:num>
                                              <m:den>
                                                <m: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Yu Mincho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  <m: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Yu Mincho"/>
                                                <a:cs typeface="Times New Roman" panose="020206030504050203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Yu Mincho"/>
                                                <a:cs typeface="Times New Roman" panose="02020603050405020304" pitchFamily="18" charset="0"/>
                                              </a:rPr>
                                              <m:t>𝑓</m:t>
                                            </m:r>
                                            <m: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Yu Mincho"/>
                                                <a:cs typeface="Times New Roman" panose="02020603050405020304" pitchFamily="18" charset="0"/>
                                              </a:rPr>
                                              <m:t>′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Yu Mincho"/>
                                                    <a:cs typeface="Times New Roman" panose="020206030504050203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𝑠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50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num>
                                          <m:den>
                                            <m:f>
                                              <m:fPr>
                                                <m:type m:val="lin"/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d>
                                                  <m:dPr>
                                                    <m:ctrlP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𝑓</m:t>
                                                    </m:r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′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n-AU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Times New Roman" panose="020206030504050203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Times New Roman" panose="02020603050405020304" pitchFamily="18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𝑥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𝑖</m:t>
                                                            </m:r>
                                                          </m:sub>
                                                        </m:sSub>
                                                        <m:r>
                                                          <a:rPr lang="en-AU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Yu Mincho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,</m:t>
                                                        </m:r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Times New Roman" panose="02020603050405020304" pitchFamily="18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𝑠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90</m:t>
                                                            </m:r>
                                                          </m:sub>
                                                        </m:sSub>
                                                      </m:e>
                                                    </m:d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𝑓</m:t>
                                                    </m:r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′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n-AU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Times New Roman" panose="020206030504050203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Times New Roman" panose="02020603050405020304" pitchFamily="18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𝑥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𝑖</m:t>
                                                            </m:r>
                                                          </m:sub>
                                                        </m:sSub>
                                                        <m:r>
                                                          <a:rPr lang="en-AU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Yu Mincho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,</m:t>
                                                        </m:r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Times New Roman" panose="02020603050405020304" pitchFamily="18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𝑠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10</m:t>
                                                            </m:r>
                                                          </m:sub>
                                                        </m:sSub>
                                                      </m:e>
                                                    </m:d>
                                                  </m:e>
                                                </m:d>
                                              </m:num>
                                              <m:den>
                                                <m: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Yu Mincho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den>
                                        </m:f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  <a:latin typeface="+mn-lt"/>
                                            <a:ea typeface="Yu Mincho"/>
                                            <a:cs typeface="Times New Roman" panose="02020603050405020304" pitchFamily="18" charset="0"/>
                                          </a:rPr>
                                          <m:t>,     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  <a:latin typeface="+mn-lt"/>
                                            <a:ea typeface="Yu Mincho"/>
                                            <a:cs typeface="Times New Roman" panose="02020603050405020304" pitchFamily="18" charset="0"/>
                                          </a:rPr>
                                          <m:t>maximisation</m:t>
                                        </m:r>
                                      </m:e>
                                      <m:e>
                                        <m: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f>
                                              <m:fPr>
                                                <m:type m:val="lin"/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d>
                                                  <m:dPr>
                                                    <m:ctrlP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𝑓</m:t>
                                                    </m:r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′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n-AU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Times New Roman" panose="020206030504050203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Times New Roman" panose="02020603050405020304" pitchFamily="18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𝑥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𝑖</m:t>
                                                            </m:r>
                                                          </m:sub>
                                                        </m:sSub>
                                                        <m:r>
                                                          <a:rPr lang="en-AU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Yu Mincho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,</m:t>
                                                        </m:r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Times New Roman" panose="02020603050405020304" pitchFamily="18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𝑠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90</m:t>
                                                            </m:r>
                                                          </m:sub>
                                                        </m:sSub>
                                                      </m:e>
                                                    </m:d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+</m:t>
                                                    </m:r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𝑓</m:t>
                                                    </m:r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′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n-AU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Times New Roman" panose="020206030504050203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Times New Roman" panose="02020603050405020304" pitchFamily="18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𝑥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𝑖</m:t>
                                                            </m:r>
                                                          </m:sub>
                                                        </m:sSub>
                                                        <m:r>
                                                          <a:rPr lang="en-AU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Yu Mincho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,</m:t>
                                                        </m:r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Times New Roman" panose="02020603050405020304" pitchFamily="18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𝑠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10</m:t>
                                                            </m:r>
                                                          </m:sub>
                                                        </m:sSub>
                                                      </m:e>
                                                    </m:d>
                                                  </m:e>
                                                </m:d>
                                              </m:num>
                                              <m:den>
                                                <m: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Yu Mincho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  <m: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Yu Mincho"/>
                                                <a:cs typeface="Times New Roman" panose="020206030504050203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Yu Mincho"/>
                                                <a:cs typeface="Times New Roman" panose="02020603050405020304" pitchFamily="18" charset="0"/>
                                              </a:rPr>
                                              <m:t>𝑓</m:t>
                                            </m:r>
                                            <m: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Yu Mincho"/>
                                                <a:cs typeface="Times New Roman" panose="02020603050405020304" pitchFamily="18" charset="0"/>
                                              </a:rPr>
                                              <m:t>′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Yu Mincho"/>
                                                    <a:cs typeface="Times New Roman" panose="020206030504050203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𝑠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50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num>
                                          <m:den>
                                            <m:f>
                                              <m:fPr>
                                                <m:type m:val="lin"/>
                                                <m:ctrlP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d>
                                                  <m:dPr>
                                                    <m:ctrlP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Times New Roman" panose="02020603050405020304" pitchFamily="18" charset="0"/>
                                                        <a:cs typeface="Times New Roman" panose="020206030504050203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𝑓</m:t>
                                                    </m:r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′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n-AU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Times New Roman" panose="020206030504050203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Times New Roman" panose="02020603050405020304" pitchFamily="18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𝑥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𝑖</m:t>
                                                            </m:r>
                                                          </m:sub>
                                                        </m:sSub>
                                                        <m:r>
                                                          <a:rPr lang="en-AU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Yu Mincho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,</m:t>
                                                        </m:r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Times New Roman" panose="02020603050405020304" pitchFamily="18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𝑠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90</m:t>
                                                            </m:r>
                                                          </m:sub>
                                                        </m:sSub>
                                                      </m:e>
                                                    </m:d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𝑓</m:t>
                                                    </m:r>
                                                    <m:r>
                                                      <a:rPr lang="en-AU" sz="14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Yu Mincho"/>
                                                        <a:cs typeface="Times New Roman" panose="02020603050405020304" pitchFamily="18" charset="0"/>
                                                      </a:rPr>
                                                      <m:t>′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n-AU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Times New Roman" panose="02020603050405020304" pitchFamily="18" charset="0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Times New Roman" panose="02020603050405020304" pitchFamily="18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𝑥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𝑖</m:t>
                                                            </m:r>
                                                          </m:sub>
                                                        </m:sSub>
                                                        <m:r>
                                                          <a:rPr lang="en-AU" sz="14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  <a:ea typeface="Yu Mincho"/>
                                                            <a:cs typeface="Times New Roman" panose="02020603050405020304" pitchFamily="18" charset="0"/>
                                                          </a:rPr>
                                                          <m:t>,</m:t>
                                                        </m:r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Times New Roman" panose="02020603050405020304" pitchFamily="18" charset="0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𝑠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AU" sz="1400" i="1">
                                                                <a:effectLst/>
                                                                <a:latin typeface="Cambria Math" panose="02040503050406030204" pitchFamily="18" charset="0"/>
                                                                <a:ea typeface="Yu Mincho"/>
                                                                <a:cs typeface="Times New Roman" panose="02020603050405020304" pitchFamily="18" charset="0"/>
                                                              </a:rPr>
                                                              <m:t>10</m:t>
                                                            </m:r>
                                                          </m:sub>
                                                        </m:sSub>
                                                      </m:e>
                                                    </m:d>
                                                  </m:e>
                                                </m:d>
                                              </m:num>
                                              <m:den>
                                                <m:r>
                                                  <a:rPr lang="en-A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Yu Mincho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den>
                                        </m:f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  <a:latin typeface="+mn-lt"/>
                                            <a:ea typeface="Yu Mincho"/>
                                            <a:cs typeface="Times New Roman" panose="02020603050405020304" pitchFamily="18" charset="0"/>
                                          </a:rPr>
                                          <m:t>, 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AU" sz="1400">
                                            <a:effectLst/>
                                            <a:latin typeface="+mn-lt"/>
                                            <a:ea typeface="Yu Mincho"/>
                                            <a:cs typeface="Times New Roman" panose="02020603050405020304" pitchFamily="18" charset="0"/>
                                          </a:rPr>
                                          <m:t>minimisation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AU" sz="1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AU" sz="1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AU" sz="1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90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AU" sz="1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are scenarios that represent the 10th, 50th and 90th percentiles for </a:t>
                          </a:r>
                          <a14:m>
                            <m:oMath xmlns:m="http://schemas.openxmlformats.org/officeDocument/2006/math">
                              <m:r>
                                <a:rPr lang="en-A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A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AU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AU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oMath>
                          </a14:m>
                          <a:endParaRPr lang="en-AU" sz="1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 dirty="0">
                              <a:effectLst/>
                              <a:latin typeface="+mn-lt"/>
                              <a:ea typeface="Yu Mincho"/>
                              <a:cs typeface="Times New Roman" panose="02020603050405020304" pitchFamily="18" charset="0"/>
                            </a:rPr>
                            <a:t>Kurtosis</a:t>
                          </a:r>
                          <a:endParaRPr lang="en-AU" sz="1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  <m:d>
                                  <m:dPr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  <a:ea typeface="Yu Mincho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  <a:ea typeface="Yu Mincho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  <a:ea typeface="Yu Mincho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  <a:ea typeface="Yu Mincho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fr-FR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  <a:ea typeface="Yu Mincho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  <a:ea typeface="Yu Mincho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  <m:d>
                                      <m:d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Yu Mincho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Yu Mincho"/>
                                                <a:cs typeface="Times New Roman" panose="020206030504050203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  <a:ea typeface="Yu Mincho"/>
                                            <a:cs typeface="Times New Roman" panose="020206030504050203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Yu Mincho"/>
                                                <a:cs typeface="Times New Roman" panose="020206030504050203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Yu Mincho"/>
                                                <a:cs typeface="Times New Roman" panose="02020603050405020304" pitchFamily="18" charset="0"/>
                                              </a:rPr>
                                              <m:t>90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fr-F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  <a:ea typeface="Yu Mincho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  <a:ea typeface="Yu Mincho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  <m:d>
                                      <m:d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Yu Mincho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Yu Mincho"/>
                                                <a:cs typeface="Times New Roman" panose="020206030504050203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  <a:ea typeface="Yu Mincho"/>
                                            <a:cs typeface="Times New Roman" panose="020206030504050203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Yu Mincho"/>
                                                <a:cs typeface="Times New Roman" panose="020206030504050203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Yu Mincho"/>
                                                <a:cs typeface="Times New Roman" panose="02020603050405020304" pitchFamily="18" charset="0"/>
                                              </a:rPr>
                                              <m:t>10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  <a:ea typeface="Yu Mincho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  <a:ea typeface="Yu Mincho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  <m:d>
                                      <m:d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Yu Mincho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Yu Mincho"/>
                                                <a:cs typeface="Times New Roman" panose="020206030504050203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  <a:ea typeface="Yu Mincho"/>
                                            <a:cs typeface="Times New Roman" panose="020206030504050203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Yu Mincho"/>
                                                <a:cs typeface="Times New Roman" panose="020206030504050203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Yu Mincho"/>
                                                <a:cs typeface="Times New Roman" panose="02020603050405020304" pitchFamily="18" charset="0"/>
                                              </a:rPr>
                                              <m:t>75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fr-FR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  <a:ea typeface="Yu Mincho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  <m:r>
                                      <a:rPr lang="en-AU" sz="1400" i="1">
                                        <a:effectLst/>
                                        <a:latin typeface="Cambria Math" panose="02040503050406030204" pitchFamily="18" charset="0"/>
                                        <a:ea typeface="Yu Mincho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  <m:d>
                                      <m:dPr>
                                        <m:ctrlP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Yu Mincho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Yu Mincho"/>
                                                <a:cs typeface="Times New Roman" panose="020206030504050203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AU" sz="1400" i="1">
                                            <a:effectLst/>
                                            <a:latin typeface="Cambria Math" panose="02040503050406030204" pitchFamily="18" charset="0"/>
                                            <a:ea typeface="Yu Mincho"/>
                                            <a:cs typeface="Times New Roman" panose="020206030504050203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Yu Mincho"/>
                                                <a:cs typeface="Times New Roman" panose="020206030504050203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A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Yu Mincho"/>
                                                <a:cs typeface="Times New Roman" panose="02020603050405020304" pitchFamily="18" charset="0"/>
                                              </a:rPr>
                                              <m:t>25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AU" sz="1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AU" sz="1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AU" sz="1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75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AU" sz="1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90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AU" sz="1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are scenarios that represent the 10th, 25th, 75th and 90th percentiles for </a:t>
                          </a:r>
                          <a14:m>
                            <m:oMath xmlns:m="http://schemas.openxmlformats.org/officeDocument/2006/math">
                              <m:r>
                                <a:rPr lang="en-A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AU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AU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AU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AU" sz="14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AU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oMath>
                          </a14:m>
                          <a:endParaRPr lang="en-AU" sz="1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1209036"/>
                  </p:ext>
                </p:extLst>
              </p:nvPr>
            </p:nvGraphicFramePr>
            <p:xfrm>
              <a:off x="1143000" y="2057400"/>
              <a:ext cx="9875520" cy="414633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57684"/>
                    <a:gridCol w="8017836"/>
                  </a:tblGrid>
                  <a:tr h="42218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 dirty="0">
                              <a:effectLst/>
                            </a:rPr>
                            <a:t>Description</a:t>
                          </a:r>
                          <a:endParaRPr lang="en-A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 dirty="0">
                              <a:effectLst/>
                            </a:rPr>
                            <a:t>Equation</a:t>
                          </a:r>
                          <a:endParaRPr lang="en-A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04343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 dirty="0">
                              <a:effectLst/>
                            </a:rPr>
                            <a:t>Variance-based (i.e. the standard deviation)</a:t>
                          </a:r>
                          <a:endParaRPr lang="en-AU" sz="1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23252" t="-40698" r="-304" b="-266279"/>
                          </a:stretch>
                        </a:blipFill>
                      </a:tcPr>
                    </a:tc>
                  </a:tr>
                  <a:tr h="68929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 dirty="0">
                              <a:effectLst/>
                              <a:latin typeface="+mn-lt"/>
                              <a:ea typeface="Yu Mincho"/>
                              <a:cs typeface="Times New Roman" panose="02020603050405020304" pitchFamily="18" charset="0"/>
                            </a:rPr>
                            <a:t>Mean-variance</a:t>
                          </a:r>
                          <a:endParaRPr lang="en-AU" sz="1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23252" t="-214159" r="-304" b="-305310"/>
                          </a:stretch>
                        </a:blipFill>
                      </a:tcPr>
                    </a:tc>
                  </a:tr>
                  <a:tr h="132359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>
                              <a:effectLst/>
                              <a:latin typeface="+mn-lt"/>
                              <a:ea typeface="Yu Mincho"/>
                              <a:cs typeface="Times New Roman" panose="02020603050405020304" pitchFamily="18" charset="0"/>
                            </a:rPr>
                            <a:t>Skew</a:t>
                          </a:r>
                          <a:endParaRPr lang="en-AU" sz="140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23252" t="-163594" r="-304" b="-58986"/>
                          </a:stretch>
                        </a:blipFill>
                      </a:tcPr>
                    </a:tc>
                  </a:tr>
                  <a:tr h="66783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AU" sz="1400" dirty="0">
                              <a:effectLst/>
                              <a:latin typeface="+mn-lt"/>
                              <a:ea typeface="Yu Mincho"/>
                              <a:cs typeface="Times New Roman" panose="02020603050405020304" pitchFamily="18" charset="0"/>
                            </a:rPr>
                            <a:t>Kurtosis</a:t>
                          </a:r>
                          <a:endParaRPr lang="en-AU" sz="1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23252" t="-520000" r="-304" b="-1636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8528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How do we plan for an uncertain future?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46877" y="2814524"/>
            <a:ext cx="214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Estimated distribution of future states</a:t>
            </a:r>
          </a:p>
          <a:p>
            <a:r>
              <a:rPr lang="en-AU" dirty="0"/>
              <a:t>(Scenario #1)</a:t>
            </a:r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>
          <a:xfrm flipH="1">
            <a:off x="5445123" y="3414689"/>
            <a:ext cx="1301754" cy="32316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764717" y="4597239"/>
            <a:ext cx="21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Estimated distribution of future states</a:t>
            </a:r>
          </a:p>
          <a:p>
            <a:r>
              <a:rPr lang="en-AU" dirty="0"/>
              <a:t>(Scenario #2)</a:t>
            </a:r>
          </a:p>
        </p:txBody>
      </p:sp>
      <p:cxnSp>
        <p:nvCxnSpPr>
          <p:cNvPr id="32" name="Straight Arrow Connector 31"/>
          <p:cNvCxnSpPr>
            <a:stCxn id="31" idx="1"/>
          </p:cNvCxnSpPr>
          <p:nvPr/>
        </p:nvCxnSpPr>
        <p:spPr>
          <a:xfrm flipH="1" flipV="1">
            <a:off x="5445123" y="4868562"/>
            <a:ext cx="1319594" cy="32884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94E4650-AA79-4DFA-8DB5-5828A6760A54}"/>
              </a:ext>
            </a:extLst>
          </p:cNvPr>
          <p:cNvGrpSpPr/>
          <p:nvPr/>
        </p:nvGrpSpPr>
        <p:grpSpPr>
          <a:xfrm>
            <a:off x="763387" y="2506980"/>
            <a:ext cx="4608246" cy="3612901"/>
            <a:chOff x="1472514" y="1965960"/>
            <a:chExt cx="4608246" cy="3612901"/>
          </a:xfrm>
        </p:grpSpPr>
        <p:sp>
          <p:nvSpPr>
            <p:cNvPr id="27" name="Text Box 2">
              <a:extLst>
                <a:ext uri="{FF2B5EF4-FFF2-40B4-BE49-F238E27FC236}">
                  <a16:creationId xmlns:a16="http://schemas.microsoft.com/office/drawing/2014/main" id="{1011A56F-2B80-43C1-B487-AFA57D195593}"/>
                </a:ext>
              </a:extLst>
            </p:cNvPr>
            <p:cNvSpPr txBox="1"/>
            <p:nvPr/>
          </p:nvSpPr>
          <p:spPr>
            <a:xfrm>
              <a:off x="1472514" y="3048012"/>
              <a:ext cx="1012740" cy="102393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AU" sz="2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System state</a:t>
              </a:r>
            </a:p>
          </p:txBody>
        </p:sp>
        <p:sp>
          <p:nvSpPr>
            <p:cNvPr id="30" name="Text Box 2">
              <a:extLst>
                <a:ext uri="{FF2B5EF4-FFF2-40B4-BE49-F238E27FC236}">
                  <a16:creationId xmlns:a16="http://schemas.microsoft.com/office/drawing/2014/main" id="{40ACE885-2F21-4C9F-83DE-D86DA55D4F7A}"/>
                </a:ext>
              </a:extLst>
            </p:cNvPr>
            <p:cNvSpPr txBox="1"/>
            <p:nvPr/>
          </p:nvSpPr>
          <p:spPr>
            <a:xfrm>
              <a:off x="2255413" y="4910374"/>
              <a:ext cx="968268" cy="66848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AU" sz="2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Today</a:t>
              </a:r>
            </a:p>
          </p:txBody>
        </p:sp>
        <p:sp>
          <p:nvSpPr>
            <p:cNvPr id="33" name="Text Box 2">
              <a:extLst>
                <a:ext uri="{FF2B5EF4-FFF2-40B4-BE49-F238E27FC236}">
                  <a16:creationId xmlns:a16="http://schemas.microsoft.com/office/drawing/2014/main" id="{D31D25D2-8ED7-4C35-9796-53031E0EE32E}"/>
                </a:ext>
              </a:extLst>
            </p:cNvPr>
            <p:cNvSpPr txBox="1"/>
            <p:nvPr/>
          </p:nvSpPr>
          <p:spPr>
            <a:xfrm>
              <a:off x="5057709" y="4910373"/>
              <a:ext cx="968268" cy="66848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AU" sz="2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Future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E6B0BA8-2DAB-4BE6-885F-AA8B55DED3F6}"/>
                </a:ext>
              </a:extLst>
            </p:cNvPr>
            <p:cNvCxnSpPr/>
            <p:nvPr/>
          </p:nvCxnSpPr>
          <p:spPr>
            <a:xfrm>
              <a:off x="2572104" y="4910373"/>
              <a:ext cx="3260286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1782461-30D8-4F7B-98C5-D9291CBA7555}"/>
                </a:ext>
              </a:extLst>
            </p:cNvPr>
            <p:cNvGrpSpPr/>
            <p:nvPr/>
          </p:nvGrpSpPr>
          <p:grpSpPr>
            <a:xfrm>
              <a:off x="2569269" y="2652626"/>
              <a:ext cx="3511491" cy="1950823"/>
              <a:chOff x="2569269" y="2652626"/>
              <a:chExt cx="3511491" cy="1950823"/>
            </a:xfrm>
          </p:grpSpPr>
          <p:sp>
            <p:nvSpPr>
              <p:cNvPr id="37" name="Freeform 30">
                <a:extLst>
                  <a:ext uri="{FF2B5EF4-FFF2-40B4-BE49-F238E27FC236}">
                    <a16:creationId xmlns:a16="http://schemas.microsoft.com/office/drawing/2014/main" id="{CD7474C1-1181-443C-90F8-EAD0C50ACFFD}"/>
                  </a:ext>
                </a:extLst>
              </p:cNvPr>
              <p:cNvSpPr/>
              <p:nvPr/>
            </p:nvSpPr>
            <p:spPr>
              <a:xfrm>
                <a:off x="2570206" y="2662399"/>
                <a:ext cx="3262395" cy="912726"/>
              </a:xfrm>
              <a:custGeom>
                <a:avLst/>
                <a:gdLst>
                  <a:gd name="connsiteX0" fmla="*/ 0 w 3229233"/>
                  <a:gd name="connsiteY0" fmla="*/ 1754659 h 1754659"/>
                  <a:gd name="connsiteX1" fmla="*/ 3229233 w 3229233"/>
                  <a:gd name="connsiteY1" fmla="*/ 0 h 1754659"/>
                  <a:gd name="connsiteX2" fmla="*/ 3229233 w 3229233"/>
                  <a:gd name="connsiteY2" fmla="*/ 1087394 h 1754659"/>
                  <a:gd name="connsiteX3" fmla="*/ 0 w 3229233"/>
                  <a:gd name="connsiteY3" fmla="*/ 1754659 h 1754659"/>
                  <a:gd name="connsiteX0" fmla="*/ 0 w 3229233"/>
                  <a:gd name="connsiteY0" fmla="*/ 1754659 h 1754659"/>
                  <a:gd name="connsiteX1" fmla="*/ 3229233 w 3229233"/>
                  <a:gd name="connsiteY1" fmla="*/ 0 h 1754659"/>
                  <a:gd name="connsiteX2" fmla="*/ 3229233 w 3229233"/>
                  <a:gd name="connsiteY2" fmla="*/ 659026 h 1754659"/>
                  <a:gd name="connsiteX3" fmla="*/ 0 w 3229233"/>
                  <a:gd name="connsiteY3" fmla="*/ 1754659 h 1754659"/>
                  <a:gd name="connsiteX0" fmla="*/ 0 w 3233996"/>
                  <a:gd name="connsiteY0" fmla="*/ 1754659 h 1754659"/>
                  <a:gd name="connsiteX1" fmla="*/ 3229233 w 3233996"/>
                  <a:gd name="connsiteY1" fmla="*/ 0 h 1754659"/>
                  <a:gd name="connsiteX2" fmla="*/ 3233996 w 3233996"/>
                  <a:gd name="connsiteY2" fmla="*/ 1225764 h 1754659"/>
                  <a:gd name="connsiteX3" fmla="*/ 0 w 3233996"/>
                  <a:gd name="connsiteY3" fmla="*/ 1754659 h 1754659"/>
                  <a:gd name="connsiteX0" fmla="*/ 0 w 3229444"/>
                  <a:gd name="connsiteY0" fmla="*/ 1754659 h 1754659"/>
                  <a:gd name="connsiteX1" fmla="*/ 3229233 w 3229444"/>
                  <a:gd name="connsiteY1" fmla="*/ 0 h 1754659"/>
                  <a:gd name="connsiteX2" fmla="*/ 3224471 w 3229444"/>
                  <a:gd name="connsiteY2" fmla="*/ 1225764 h 1754659"/>
                  <a:gd name="connsiteX3" fmla="*/ 0 w 3229444"/>
                  <a:gd name="connsiteY3" fmla="*/ 1754659 h 1754659"/>
                  <a:gd name="connsiteX0" fmla="*/ 0 w 3229444"/>
                  <a:gd name="connsiteY0" fmla="*/ 1302221 h 1302221"/>
                  <a:gd name="connsiteX1" fmla="*/ 3229233 w 3229444"/>
                  <a:gd name="connsiteY1" fmla="*/ 0 h 1302221"/>
                  <a:gd name="connsiteX2" fmla="*/ 3224471 w 3229444"/>
                  <a:gd name="connsiteY2" fmla="*/ 773326 h 1302221"/>
                  <a:gd name="connsiteX3" fmla="*/ 0 w 3229444"/>
                  <a:gd name="connsiteY3" fmla="*/ 1302221 h 1302221"/>
                  <a:gd name="connsiteX0" fmla="*/ 0 w 3262395"/>
                  <a:gd name="connsiteY0" fmla="*/ 111148 h 1023874"/>
                  <a:gd name="connsiteX1" fmla="*/ 3262184 w 3262395"/>
                  <a:gd name="connsiteY1" fmla="*/ 250548 h 1023874"/>
                  <a:gd name="connsiteX2" fmla="*/ 3257422 w 3262395"/>
                  <a:gd name="connsiteY2" fmla="*/ 1023874 h 1023874"/>
                  <a:gd name="connsiteX3" fmla="*/ 0 w 3262395"/>
                  <a:gd name="connsiteY3" fmla="*/ 111148 h 1023874"/>
                  <a:gd name="connsiteX0" fmla="*/ 0 w 3262395"/>
                  <a:gd name="connsiteY0" fmla="*/ 0 h 912726"/>
                  <a:gd name="connsiteX1" fmla="*/ 3262184 w 3262395"/>
                  <a:gd name="connsiteY1" fmla="*/ 139400 h 912726"/>
                  <a:gd name="connsiteX2" fmla="*/ 3257422 w 3262395"/>
                  <a:gd name="connsiteY2" fmla="*/ 912726 h 912726"/>
                  <a:gd name="connsiteX3" fmla="*/ 0 w 3262395"/>
                  <a:gd name="connsiteY3" fmla="*/ 0 h 912726"/>
                  <a:gd name="connsiteX0" fmla="*/ 0 w 3262395"/>
                  <a:gd name="connsiteY0" fmla="*/ 0 h 912726"/>
                  <a:gd name="connsiteX1" fmla="*/ 3262184 w 3262395"/>
                  <a:gd name="connsiteY1" fmla="*/ 139400 h 912726"/>
                  <a:gd name="connsiteX2" fmla="*/ 3257422 w 3262395"/>
                  <a:gd name="connsiteY2" fmla="*/ 912726 h 912726"/>
                  <a:gd name="connsiteX3" fmla="*/ 0 w 3262395"/>
                  <a:gd name="connsiteY3" fmla="*/ 0 h 9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2395" h="912726">
                    <a:moveTo>
                      <a:pt x="0" y="0"/>
                    </a:moveTo>
                    <a:cubicBezTo>
                      <a:pt x="3259438" y="159050"/>
                      <a:pt x="2746" y="5064"/>
                      <a:pt x="3262184" y="139400"/>
                    </a:cubicBezTo>
                    <a:cubicBezTo>
                      <a:pt x="3263772" y="547988"/>
                      <a:pt x="3255834" y="504138"/>
                      <a:pt x="3257422" y="9127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38" name="Freeform 31">
                <a:extLst>
                  <a:ext uri="{FF2B5EF4-FFF2-40B4-BE49-F238E27FC236}">
                    <a16:creationId xmlns:a16="http://schemas.microsoft.com/office/drawing/2014/main" id="{9769D375-4473-4309-BD25-D31BEA88A214}"/>
                  </a:ext>
                </a:extLst>
              </p:cNvPr>
              <p:cNvSpPr/>
              <p:nvPr/>
            </p:nvSpPr>
            <p:spPr>
              <a:xfrm flipV="1">
                <a:off x="2569269" y="2652626"/>
                <a:ext cx="3252660" cy="1950823"/>
              </a:xfrm>
              <a:custGeom>
                <a:avLst/>
                <a:gdLst>
                  <a:gd name="connsiteX0" fmla="*/ 0 w 3229233"/>
                  <a:gd name="connsiteY0" fmla="*/ 1754659 h 1754659"/>
                  <a:gd name="connsiteX1" fmla="*/ 3229233 w 3229233"/>
                  <a:gd name="connsiteY1" fmla="*/ 0 h 1754659"/>
                  <a:gd name="connsiteX2" fmla="*/ 3229233 w 3229233"/>
                  <a:gd name="connsiteY2" fmla="*/ 1087394 h 1754659"/>
                  <a:gd name="connsiteX3" fmla="*/ 0 w 3229233"/>
                  <a:gd name="connsiteY3" fmla="*/ 1754659 h 1754659"/>
                  <a:gd name="connsiteX0" fmla="*/ 0 w 3229233"/>
                  <a:gd name="connsiteY0" fmla="*/ 1754659 h 1754659"/>
                  <a:gd name="connsiteX1" fmla="*/ 3229233 w 3229233"/>
                  <a:gd name="connsiteY1" fmla="*/ 0 h 1754659"/>
                  <a:gd name="connsiteX2" fmla="*/ 3229233 w 3229233"/>
                  <a:gd name="connsiteY2" fmla="*/ 659026 h 1754659"/>
                  <a:gd name="connsiteX3" fmla="*/ 0 w 3229233"/>
                  <a:gd name="connsiteY3" fmla="*/ 1754659 h 1754659"/>
                  <a:gd name="connsiteX0" fmla="*/ 0 w 3229233"/>
                  <a:gd name="connsiteY0" fmla="*/ 1754659 h 1754659"/>
                  <a:gd name="connsiteX1" fmla="*/ 3229233 w 3229233"/>
                  <a:gd name="connsiteY1" fmla="*/ 0 h 1754659"/>
                  <a:gd name="connsiteX2" fmla="*/ 3219708 w 3229233"/>
                  <a:gd name="connsiteY2" fmla="*/ 1606763 h 1754659"/>
                  <a:gd name="connsiteX3" fmla="*/ 0 w 3229233"/>
                  <a:gd name="connsiteY3" fmla="*/ 1754659 h 1754659"/>
                  <a:gd name="connsiteX0" fmla="*/ 0 w 3219708"/>
                  <a:gd name="connsiteY0" fmla="*/ 706909 h 706909"/>
                  <a:gd name="connsiteX1" fmla="*/ 3219708 w 3219708"/>
                  <a:gd name="connsiteY1" fmla="*/ 0 h 706909"/>
                  <a:gd name="connsiteX2" fmla="*/ 3219708 w 3219708"/>
                  <a:gd name="connsiteY2" fmla="*/ 559013 h 706909"/>
                  <a:gd name="connsiteX3" fmla="*/ 0 w 3219708"/>
                  <a:gd name="connsiteY3" fmla="*/ 706909 h 706909"/>
                  <a:gd name="connsiteX0" fmla="*/ 0 w 3244422"/>
                  <a:gd name="connsiteY0" fmla="*/ 2090866 h 2090866"/>
                  <a:gd name="connsiteX1" fmla="*/ 3244422 w 3244422"/>
                  <a:gd name="connsiteY1" fmla="*/ 0 h 2090866"/>
                  <a:gd name="connsiteX2" fmla="*/ 3244422 w 3244422"/>
                  <a:gd name="connsiteY2" fmla="*/ 559013 h 2090866"/>
                  <a:gd name="connsiteX3" fmla="*/ 0 w 3244422"/>
                  <a:gd name="connsiteY3" fmla="*/ 2090866 h 2090866"/>
                  <a:gd name="connsiteX0" fmla="*/ 0 w 3260898"/>
                  <a:gd name="connsiteY0" fmla="*/ 2041439 h 2041439"/>
                  <a:gd name="connsiteX1" fmla="*/ 3260898 w 3260898"/>
                  <a:gd name="connsiteY1" fmla="*/ 0 h 2041439"/>
                  <a:gd name="connsiteX2" fmla="*/ 3260898 w 3260898"/>
                  <a:gd name="connsiteY2" fmla="*/ 559013 h 2041439"/>
                  <a:gd name="connsiteX3" fmla="*/ 0 w 3260898"/>
                  <a:gd name="connsiteY3" fmla="*/ 2041439 h 2041439"/>
                  <a:gd name="connsiteX0" fmla="*/ 0 w 3260898"/>
                  <a:gd name="connsiteY0" fmla="*/ 1860206 h 1860206"/>
                  <a:gd name="connsiteX1" fmla="*/ 3260898 w 3260898"/>
                  <a:gd name="connsiteY1" fmla="*/ 0 h 1860206"/>
                  <a:gd name="connsiteX2" fmla="*/ 3260898 w 3260898"/>
                  <a:gd name="connsiteY2" fmla="*/ 559013 h 1860206"/>
                  <a:gd name="connsiteX3" fmla="*/ 0 w 3260898"/>
                  <a:gd name="connsiteY3" fmla="*/ 1860206 h 1860206"/>
                  <a:gd name="connsiteX0" fmla="*/ 0 w 3252660"/>
                  <a:gd name="connsiteY0" fmla="*/ 1950823 h 1950823"/>
                  <a:gd name="connsiteX1" fmla="*/ 3252660 w 3252660"/>
                  <a:gd name="connsiteY1" fmla="*/ 0 h 1950823"/>
                  <a:gd name="connsiteX2" fmla="*/ 3252660 w 3252660"/>
                  <a:gd name="connsiteY2" fmla="*/ 559013 h 1950823"/>
                  <a:gd name="connsiteX3" fmla="*/ 0 w 3252660"/>
                  <a:gd name="connsiteY3" fmla="*/ 1950823 h 1950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2660" h="1950823">
                    <a:moveTo>
                      <a:pt x="0" y="1950823"/>
                    </a:moveTo>
                    <a:lnTo>
                      <a:pt x="3252660" y="0"/>
                    </a:lnTo>
                    <a:lnTo>
                      <a:pt x="3252660" y="559013"/>
                    </a:lnTo>
                    <a:lnTo>
                      <a:pt x="0" y="1950823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39" name="Freeform 32">
                <a:extLst>
                  <a:ext uri="{FF2B5EF4-FFF2-40B4-BE49-F238E27FC236}">
                    <a16:creationId xmlns:a16="http://schemas.microsoft.com/office/drawing/2014/main" id="{284E6B5E-5F49-40B6-8207-5A22330BC1E3}"/>
                  </a:ext>
                </a:extLst>
              </p:cNvPr>
              <p:cNvSpPr/>
              <p:nvPr/>
            </p:nvSpPr>
            <p:spPr>
              <a:xfrm>
                <a:off x="5894656" y="2804432"/>
                <a:ext cx="186104" cy="770693"/>
              </a:xfrm>
              <a:custGeom>
                <a:avLst/>
                <a:gdLst>
                  <a:gd name="connsiteX0" fmla="*/ 0 w 191606"/>
                  <a:gd name="connsiteY0" fmla="*/ 0 h 1169773"/>
                  <a:gd name="connsiteX1" fmla="*/ 32951 w 191606"/>
                  <a:gd name="connsiteY1" fmla="*/ 280086 h 1169773"/>
                  <a:gd name="connsiteX2" fmla="*/ 181233 w 191606"/>
                  <a:gd name="connsiteY2" fmla="*/ 395416 h 1169773"/>
                  <a:gd name="connsiteX3" fmla="*/ 164757 w 191606"/>
                  <a:gd name="connsiteY3" fmla="*/ 543697 h 1169773"/>
                  <a:gd name="connsiteX4" fmla="*/ 49427 w 191606"/>
                  <a:gd name="connsiteY4" fmla="*/ 659027 h 1169773"/>
                  <a:gd name="connsiteX5" fmla="*/ 16476 w 191606"/>
                  <a:gd name="connsiteY5" fmla="*/ 972065 h 1169773"/>
                  <a:gd name="connsiteX6" fmla="*/ 74141 w 191606"/>
                  <a:gd name="connsiteY6" fmla="*/ 1169773 h 1169773"/>
                  <a:gd name="connsiteX0" fmla="*/ 0 w 191606"/>
                  <a:gd name="connsiteY0" fmla="*/ 0 h 972065"/>
                  <a:gd name="connsiteX1" fmla="*/ 32951 w 191606"/>
                  <a:gd name="connsiteY1" fmla="*/ 280086 h 972065"/>
                  <a:gd name="connsiteX2" fmla="*/ 181233 w 191606"/>
                  <a:gd name="connsiteY2" fmla="*/ 395416 h 972065"/>
                  <a:gd name="connsiteX3" fmla="*/ 164757 w 191606"/>
                  <a:gd name="connsiteY3" fmla="*/ 543697 h 972065"/>
                  <a:gd name="connsiteX4" fmla="*/ 49427 w 191606"/>
                  <a:gd name="connsiteY4" fmla="*/ 659027 h 972065"/>
                  <a:gd name="connsiteX5" fmla="*/ 16476 w 191606"/>
                  <a:gd name="connsiteY5" fmla="*/ 972065 h 972065"/>
                  <a:gd name="connsiteX0" fmla="*/ 0 w 183045"/>
                  <a:gd name="connsiteY0" fmla="*/ 0 h 972065"/>
                  <a:gd name="connsiteX1" fmla="*/ 32951 w 183045"/>
                  <a:gd name="connsiteY1" fmla="*/ 280086 h 972065"/>
                  <a:gd name="connsiteX2" fmla="*/ 169327 w 183045"/>
                  <a:gd name="connsiteY2" fmla="*/ 395416 h 972065"/>
                  <a:gd name="connsiteX3" fmla="*/ 164757 w 183045"/>
                  <a:gd name="connsiteY3" fmla="*/ 543697 h 972065"/>
                  <a:gd name="connsiteX4" fmla="*/ 49427 w 183045"/>
                  <a:gd name="connsiteY4" fmla="*/ 659027 h 972065"/>
                  <a:gd name="connsiteX5" fmla="*/ 16476 w 183045"/>
                  <a:gd name="connsiteY5" fmla="*/ 972065 h 972065"/>
                  <a:gd name="connsiteX0" fmla="*/ 0 w 188107"/>
                  <a:gd name="connsiteY0" fmla="*/ 0 h 972065"/>
                  <a:gd name="connsiteX1" fmla="*/ 32951 w 188107"/>
                  <a:gd name="connsiteY1" fmla="*/ 280086 h 972065"/>
                  <a:gd name="connsiteX2" fmla="*/ 169327 w 188107"/>
                  <a:gd name="connsiteY2" fmla="*/ 395416 h 972065"/>
                  <a:gd name="connsiteX3" fmla="*/ 164757 w 188107"/>
                  <a:gd name="connsiteY3" fmla="*/ 543697 h 972065"/>
                  <a:gd name="connsiteX4" fmla="*/ 49427 w 188107"/>
                  <a:gd name="connsiteY4" fmla="*/ 659027 h 972065"/>
                  <a:gd name="connsiteX5" fmla="*/ 16476 w 188107"/>
                  <a:gd name="connsiteY5" fmla="*/ 972065 h 972065"/>
                  <a:gd name="connsiteX0" fmla="*/ 0 w 187653"/>
                  <a:gd name="connsiteY0" fmla="*/ 0 h 972065"/>
                  <a:gd name="connsiteX1" fmla="*/ 32951 w 187653"/>
                  <a:gd name="connsiteY1" fmla="*/ 280086 h 972065"/>
                  <a:gd name="connsiteX2" fmla="*/ 169327 w 187653"/>
                  <a:gd name="connsiteY2" fmla="*/ 395416 h 972065"/>
                  <a:gd name="connsiteX3" fmla="*/ 164757 w 187653"/>
                  <a:gd name="connsiteY3" fmla="*/ 543697 h 972065"/>
                  <a:gd name="connsiteX4" fmla="*/ 58952 w 187653"/>
                  <a:gd name="connsiteY4" fmla="*/ 654265 h 972065"/>
                  <a:gd name="connsiteX5" fmla="*/ 16476 w 187653"/>
                  <a:gd name="connsiteY5" fmla="*/ 972065 h 972065"/>
                  <a:gd name="connsiteX0" fmla="*/ 0 w 178066"/>
                  <a:gd name="connsiteY0" fmla="*/ 0 h 972065"/>
                  <a:gd name="connsiteX1" fmla="*/ 32951 w 178066"/>
                  <a:gd name="connsiteY1" fmla="*/ 280086 h 972065"/>
                  <a:gd name="connsiteX2" fmla="*/ 169327 w 178066"/>
                  <a:gd name="connsiteY2" fmla="*/ 395416 h 972065"/>
                  <a:gd name="connsiteX3" fmla="*/ 152851 w 178066"/>
                  <a:gd name="connsiteY3" fmla="*/ 536553 h 972065"/>
                  <a:gd name="connsiteX4" fmla="*/ 58952 w 178066"/>
                  <a:gd name="connsiteY4" fmla="*/ 654265 h 972065"/>
                  <a:gd name="connsiteX5" fmla="*/ 16476 w 178066"/>
                  <a:gd name="connsiteY5" fmla="*/ 972065 h 972065"/>
                  <a:gd name="connsiteX0" fmla="*/ 0 w 172551"/>
                  <a:gd name="connsiteY0" fmla="*/ 0 h 972065"/>
                  <a:gd name="connsiteX1" fmla="*/ 32951 w 172551"/>
                  <a:gd name="connsiteY1" fmla="*/ 280086 h 972065"/>
                  <a:gd name="connsiteX2" fmla="*/ 162183 w 172551"/>
                  <a:gd name="connsiteY2" fmla="*/ 419229 h 972065"/>
                  <a:gd name="connsiteX3" fmla="*/ 152851 w 172551"/>
                  <a:gd name="connsiteY3" fmla="*/ 536553 h 972065"/>
                  <a:gd name="connsiteX4" fmla="*/ 58952 w 172551"/>
                  <a:gd name="connsiteY4" fmla="*/ 654265 h 972065"/>
                  <a:gd name="connsiteX5" fmla="*/ 16476 w 172551"/>
                  <a:gd name="connsiteY5" fmla="*/ 972065 h 972065"/>
                  <a:gd name="connsiteX0" fmla="*/ 0 w 180980"/>
                  <a:gd name="connsiteY0" fmla="*/ 0 h 972065"/>
                  <a:gd name="connsiteX1" fmla="*/ 32951 w 180980"/>
                  <a:gd name="connsiteY1" fmla="*/ 280086 h 972065"/>
                  <a:gd name="connsiteX2" fmla="*/ 162183 w 180980"/>
                  <a:gd name="connsiteY2" fmla="*/ 419229 h 972065"/>
                  <a:gd name="connsiteX3" fmla="*/ 152851 w 180980"/>
                  <a:gd name="connsiteY3" fmla="*/ 536553 h 972065"/>
                  <a:gd name="connsiteX4" fmla="*/ 58952 w 180980"/>
                  <a:gd name="connsiteY4" fmla="*/ 654265 h 972065"/>
                  <a:gd name="connsiteX5" fmla="*/ 16476 w 180980"/>
                  <a:gd name="connsiteY5" fmla="*/ 972065 h 972065"/>
                  <a:gd name="connsiteX0" fmla="*/ 0 w 176760"/>
                  <a:gd name="connsiteY0" fmla="*/ 0 h 972065"/>
                  <a:gd name="connsiteX1" fmla="*/ 32951 w 176760"/>
                  <a:gd name="connsiteY1" fmla="*/ 280086 h 972065"/>
                  <a:gd name="connsiteX2" fmla="*/ 162183 w 176760"/>
                  <a:gd name="connsiteY2" fmla="*/ 419229 h 972065"/>
                  <a:gd name="connsiteX3" fmla="*/ 152851 w 176760"/>
                  <a:gd name="connsiteY3" fmla="*/ 536553 h 972065"/>
                  <a:gd name="connsiteX4" fmla="*/ 58952 w 176760"/>
                  <a:gd name="connsiteY4" fmla="*/ 654265 h 972065"/>
                  <a:gd name="connsiteX5" fmla="*/ 16476 w 176760"/>
                  <a:gd name="connsiteY5" fmla="*/ 972065 h 972065"/>
                  <a:gd name="connsiteX0" fmla="*/ 0 w 186643"/>
                  <a:gd name="connsiteY0" fmla="*/ 0 h 972065"/>
                  <a:gd name="connsiteX1" fmla="*/ 32951 w 186643"/>
                  <a:gd name="connsiteY1" fmla="*/ 280086 h 972065"/>
                  <a:gd name="connsiteX2" fmla="*/ 162183 w 186643"/>
                  <a:gd name="connsiteY2" fmla="*/ 419229 h 972065"/>
                  <a:gd name="connsiteX3" fmla="*/ 152851 w 186643"/>
                  <a:gd name="connsiteY3" fmla="*/ 536553 h 972065"/>
                  <a:gd name="connsiteX4" fmla="*/ 58952 w 186643"/>
                  <a:gd name="connsiteY4" fmla="*/ 654265 h 972065"/>
                  <a:gd name="connsiteX5" fmla="*/ 16476 w 186643"/>
                  <a:gd name="connsiteY5" fmla="*/ 972065 h 972065"/>
                  <a:gd name="connsiteX0" fmla="*/ 0 w 185757"/>
                  <a:gd name="connsiteY0" fmla="*/ 0 h 972065"/>
                  <a:gd name="connsiteX1" fmla="*/ 32951 w 185757"/>
                  <a:gd name="connsiteY1" fmla="*/ 280086 h 972065"/>
                  <a:gd name="connsiteX2" fmla="*/ 162183 w 185757"/>
                  <a:gd name="connsiteY2" fmla="*/ 419229 h 972065"/>
                  <a:gd name="connsiteX3" fmla="*/ 152851 w 185757"/>
                  <a:gd name="connsiteY3" fmla="*/ 536553 h 972065"/>
                  <a:gd name="connsiteX4" fmla="*/ 58952 w 185757"/>
                  <a:gd name="connsiteY4" fmla="*/ 654265 h 972065"/>
                  <a:gd name="connsiteX5" fmla="*/ 16476 w 185757"/>
                  <a:gd name="connsiteY5" fmla="*/ 972065 h 972065"/>
                  <a:gd name="connsiteX0" fmla="*/ 0 w 181706"/>
                  <a:gd name="connsiteY0" fmla="*/ 0 h 972065"/>
                  <a:gd name="connsiteX1" fmla="*/ 59144 w 181706"/>
                  <a:gd name="connsiteY1" fmla="*/ 308661 h 972065"/>
                  <a:gd name="connsiteX2" fmla="*/ 162183 w 181706"/>
                  <a:gd name="connsiteY2" fmla="*/ 419229 h 972065"/>
                  <a:gd name="connsiteX3" fmla="*/ 152851 w 181706"/>
                  <a:gd name="connsiteY3" fmla="*/ 536553 h 972065"/>
                  <a:gd name="connsiteX4" fmla="*/ 58952 w 181706"/>
                  <a:gd name="connsiteY4" fmla="*/ 654265 h 972065"/>
                  <a:gd name="connsiteX5" fmla="*/ 16476 w 181706"/>
                  <a:gd name="connsiteY5" fmla="*/ 972065 h 972065"/>
                  <a:gd name="connsiteX0" fmla="*/ 0 w 178087"/>
                  <a:gd name="connsiteY0" fmla="*/ 0 h 972065"/>
                  <a:gd name="connsiteX1" fmla="*/ 59144 w 178087"/>
                  <a:gd name="connsiteY1" fmla="*/ 308661 h 972065"/>
                  <a:gd name="connsiteX2" fmla="*/ 171708 w 178087"/>
                  <a:gd name="connsiteY2" fmla="*/ 407322 h 972065"/>
                  <a:gd name="connsiteX3" fmla="*/ 152851 w 178087"/>
                  <a:gd name="connsiteY3" fmla="*/ 536553 h 972065"/>
                  <a:gd name="connsiteX4" fmla="*/ 58952 w 178087"/>
                  <a:gd name="connsiteY4" fmla="*/ 654265 h 972065"/>
                  <a:gd name="connsiteX5" fmla="*/ 16476 w 178087"/>
                  <a:gd name="connsiteY5" fmla="*/ 972065 h 972065"/>
                  <a:gd name="connsiteX0" fmla="*/ 0 w 187294"/>
                  <a:gd name="connsiteY0" fmla="*/ 0 h 972065"/>
                  <a:gd name="connsiteX1" fmla="*/ 59144 w 187294"/>
                  <a:gd name="connsiteY1" fmla="*/ 308661 h 972065"/>
                  <a:gd name="connsiteX2" fmla="*/ 171708 w 187294"/>
                  <a:gd name="connsiteY2" fmla="*/ 407322 h 972065"/>
                  <a:gd name="connsiteX3" fmla="*/ 174282 w 187294"/>
                  <a:gd name="connsiteY3" fmla="*/ 515122 h 972065"/>
                  <a:gd name="connsiteX4" fmla="*/ 58952 w 187294"/>
                  <a:gd name="connsiteY4" fmla="*/ 654265 h 972065"/>
                  <a:gd name="connsiteX5" fmla="*/ 16476 w 187294"/>
                  <a:gd name="connsiteY5" fmla="*/ 972065 h 972065"/>
                  <a:gd name="connsiteX0" fmla="*/ 0 w 186104"/>
                  <a:gd name="connsiteY0" fmla="*/ 0 h 972065"/>
                  <a:gd name="connsiteX1" fmla="*/ 59144 w 186104"/>
                  <a:gd name="connsiteY1" fmla="*/ 308661 h 972065"/>
                  <a:gd name="connsiteX2" fmla="*/ 169327 w 186104"/>
                  <a:gd name="connsiteY2" fmla="*/ 414466 h 972065"/>
                  <a:gd name="connsiteX3" fmla="*/ 174282 w 186104"/>
                  <a:gd name="connsiteY3" fmla="*/ 515122 h 972065"/>
                  <a:gd name="connsiteX4" fmla="*/ 58952 w 186104"/>
                  <a:gd name="connsiteY4" fmla="*/ 654265 h 972065"/>
                  <a:gd name="connsiteX5" fmla="*/ 16476 w 186104"/>
                  <a:gd name="connsiteY5" fmla="*/ 972065 h 9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104" h="972065">
                    <a:moveTo>
                      <a:pt x="0" y="0"/>
                    </a:moveTo>
                    <a:cubicBezTo>
                      <a:pt x="1372" y="107091"/>
                      <a:pt x="30923" y="239583"/>
                      <a:pt x="59144" y="308661"/>
                    </a:cubicBezTo>
                    <a:cubicBezTo>
                      <a:pt x="87365" y="377739"/>
                      <a:pt x="150137" y="380056"/>
                      <a:pt x="169327" y="414466"/>
                    </a:cubicBezTo>
                    <a:cubicBezTo>
                      <a:pt x="188517" y="448876"/>
                      <a:pt x="192678" y="475155"/>
                      <a:pt x="174282" y="515122"/>
                    </a:cubicBezTo>
                    <a:cubicBezTo>
                      <a:pt x="155886" y="555089"/>
                      <a:pt x="85253" y="578108"/>
                      <a:pt x="58952" y="654265"/>
                    </a:cubicBezTo>
                    <a:cubicBezTo>
                      <a:pt x="32651" y="730422"/>
                      <a:pt x="12357" y="886941"/>
                      <a:pt x="16476" y="972065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40" name="Freeform 33">
                <a:extLst>
                  <a:ext uri="{FF2B5EF4-FFF2-40B4-BE49-F238E27FC236}">
                    <a16:creationId xmlns:a16="http://schemas.microsoft.com/office/drawing/2014/main" id="{FDFA5729-359F-44BD-9F4E-082A445EAE14}"/>
                  </a:ext>
                </a:extLst>
              </p:cNvPr>
              <p:cNvSpPr/>
              <p:nvPr/>
            </p:nvSpPr>
            <p:spPr>
              <a:xfrm>
                <a:off x="5894656" y="4029849"/>
                <a:ext cx="186104" cy="573600"/>
              </a:xfrm>
              <a:custGeom>
                <a:avLst/>
                <a:gdLst>
                  <a:gd name="connsiteX0" fmla="*/ 0 w 191606"/>
                  <a:gd name="connsiteY0" fmla="*/ 0 h 1169773"/>
                  <a:gd name="connsiteX1" fmla="*/ 32951 w 191606"/>
                  <a:gd name="connsiteY1" fmla="*/ 280086 h 1169773"/>
                  <a:gd name="connsiteX2" fmla="*/ 181233 w 191606"/>
                  <a:gd name="connsiteY2" fmla="*/ 395416 h 1169773"/>
                  <a:gd name="connsiteX3" fmla="*/ 164757 w 191606"/>
                  <a:gd name="connsiteY3" fmla="*/ 543697 h 1169773"/>
                  <a:gd name="connsiteX4" fmla="*/ 49427 w 191606"/>
                  <a:gd name="connsiteY4" fmla="*/ 659027 h 1169773"/>
                  <a:gd name="connsiteX5" fmla="*/ 16476 w 191606"/>
                  <a:gd name="connsiteY5" fmla="*/ 972065 h 1169773"/>
                  <a:gd name="connsiteX6" fmla="*/ 74141 w 191606"/>
                  <a:gd name="connsiteY6" fmla="*/ 1169773 h 1169773"/>
                  <a:gd name="connsiteX0" fmla="*/ 0 w 191606"/>
                  <a:gd name="connsiteY0" fmla="*/ 0 h 972065"/>
                  <a:gd name="connsiteX1" fmla="*/ 32951 w 191606"/>
                  <a:gd name="connsiteY1" fmla="*/ 280086 h 972065"/>
                  <a:gd name="connsiteX2" fmla="*/ 181233 w 191606"/>
                  <a:gd name="connsiteY2" fmla="*/ 395416 h 972065"/>
                  <a:gd name="connsiteX3" fmla="*/ 164757 w 191606"/>
                  <a:gd name="connsiteY3" fmla="*/ 543697 h 972065"/>
                  <a:gd name="connsiteX4" fmla="*/ 49427 w 191606"/>
                  <a:gd name="connsiteY4" fmla="*/ 659027 h 972065"/>
                  <a:gd name="connsiteX5" fmla="*/ 16476 w 191606"/>
                  <a:gd name="connsiteY5" fmla="*/ 972065 h 972065"/>
                  <a:gd name="connsiteX0" fmla="*/ 0 w 183045"/>
                  <a:gd name="connsiteY0" fmla="*/ 0 h 972065"/>
                  <a:gd name="connsiteX1" fmla="*/ 32951 w 183045"/>
                  <a:gd name="connsiteY1" fmla="*/ 280086 h 972065"/>
                  <a:gd name="connsiteX2" fmla="*/ 169327 w 183045"/>
                  <a:gd name="connsiteY2" fmla="*/ 395416 h 972065"/>
                  <a:gd name="connsiteX3" fmla="*/ 164757 w 183045"/>
                  <a:gd name="connsiteY3" fmla="*/ 543697 h 972065"/>
                  <a:gd name="connsiteX4" fmla="*/ 49427 w 183045"/>
                  <a:gd name="connsiteY4" fmla="*/ 659027 h 972065"/>
                  <a:gd name="connsiteX5" fmla="*/ 16476 w 183045"/>
                  <a:gd name="connsiteY5" fmla="*/ 972065 h 972065"/>
                  <a:gd name="connsiteX0" fmla="*/ 0 w 188107"/>
                  <a:gd name="connsiteY0" fmla="*/ 0 h 972065"/>
                  <a:gd name="connsiteX1" fmla="*/ 32951 w 188107"/>
                  <a:gd name="connsiteY1" fmla="*/ 280086 h 972065"/>
                  <a:gd name="connsiteX2" fmla="*/ 169327 w 188107"/>
                  <a:gd name="connsiteY2" fmla="*/ 395416 h 972065"/>
                  <a:gd name="connsiteX3" fmla="*/ 164757 w 188107"/>
                  <a:gd name="connsiteY3" fmla="*/ 543697 h 972065"/>
                  <a:gd name="connsiteX4" fmla="*/ 49427 w 188107"/>
                  <a:gd name="connsiteY4" fmla="*/ 659027 h 972065"/>
                  <a:gd name="connsiteX5" fmla="*/ 16476 w 188107"/>
                  <a:gd name="connsiteY5" fmla="*/ 972065 h 972065"/>
                  <a:gd name="connsiteX0" fmla="*/ 0 w 187653"/>
                  <a:gd name="connsiteY0" fmla="*/ 0 h 972065"/>
                  <a:gd name="connsiteX1" fmla="*/ 32951 w 187653"/>
                  <a:gd name="connsiteY1" fmla="*/ 280086 h 972065"/>
                  <a:gd name="connsiteX2" fmla="*/ 169327 w 187653"/>
                  <a:gd name="connsiteY2" fmla="*/ 395416 h 972065"/>
                  <a:gd name="connsiteX3" fmla="*/ 164757 w 187653"/>
                  <a:gd name="connsiteY3" fmla="*/ 543697 h 972065"/>
                  <a:gd name="connsiteX4" fmla="*/ 58952 w 187653"/>
                  <a:gd name="connsiteY4" fmla="*/ 654265 h 972065"/>
                  <a:gd name="connsiteX5" fmla="*/ 16476 w 187653"/>
                  <a:gd name="connsiteY5" fmla="*/ 972065 h 972065"/>
                  <a:gd name="connsiteX0" fmla="*/ 0 w 178066"/>
                  <a:gd name="connsiteY0" fmla="*/ 0 h 972065"/>
                  <a:gd name="connsiteX1" fmla="*/ 32951 w 178066"/>
                  <a:gd name="connsiteY1" fmla="*/ 280086 h 972065"/>
                  <a:gd name="connsiteX2" fmla="*/ 169327 w 178066"/>
                  <a:gd name="connsiteY2" fmla="*/ 395416 h 972065"/>
                  <a:gd name="connsiteX3" fmla="*/ 152851 w 178066"/>
                  <a:gd name="connsiteY3" fmla="*/ 536553 h 972065"/>
                  <a:gd name="connsiteX4" fmla="*/ 58952 w 178066"/>
                  <a:gd name="connsiteY4" fmla="*/ 654265 h 972065"/>
                  <a:gd name="connsiteX5" fmla="*/ 16476 w 178066"/>
                  <a:gd name="connsiteY5" fmla="*/ 972065 h 972065"/>
                  <a:gd name="connsiteX0" fmla="*/ 0 w 172551"/>
                  <a:gd name="connsiteY0" fmla="*/ 0 h 972065"/>
                  <a:gd name="connsiteX1" fmla="*/ 32951 w 172551"/>
                  <a:gd name="connsiteY1" fmla="*/ 280086 h 972065"/>
                  <a:gd name="connsiteX2" fmla="*/ 162183 w 172551"/>
                  <a:gd name="connsiteY2" fmla="*/ 419229 h 972065"/>
                  <a:gd name="connsiteX3" fmla="*/ 152851 w 172551"/>
                  <a:gd name="connsiteY3" fmla="*/ 536553 h 972065"/>
                  <a:gd name="connsiteX4" fmla="*/ 58952 w 172551"/>
                  <a:gd name="connsiteY4" fmla="*/ 654265 h 972065"/>
                  <a:gd name="connsiteX5" fmla="*/ 16476 w 172551"/>
                  <a:gd name="connsiteY5" fmla="*/ 972065 h 972065"/>
                  <a:gd name="connsiteX0" fmla="*/ 0 w 180980"/>
                  <a:gd name="connsiteY0" fmla="*/ 0 h 972065"/>
                  <a:gd name="connsiteX1" fmla="*/ 32951 w 180980"/>
                  <a:gd name="connsiteY1" fmla="*/ 280086 h 972065"/>
                  <a:gd name="connsiteX2" fmla="*/ 162183 w 180980"/>
                  <a:gd name="connsiteY2" fmla="*/ 419229 h 972065"/>
                  <a:gd name="connsiteX3" fmla="*/ 152851 w 180980"/>
                  <a:gd name="connsiteY3" fmla="*/ 536553 h 972065"/>
                  <a:gd name="connsiteX4" fmla="*/ 58952 w 180980"/>
                  <a:gd name="connsiteY4" fmla="*/ 654265 h 972065"/>
                  <a:gd name="connsiteX5" fmla="*/ 16476 w 180980"/>
                  <a:gd name="connsiteY5" fmla="*/ 972065 h 972065"/>
                  <a:gd name="connsiteX0" fmla="*/ 0 w 176760"/>
                  <a:gd name="connsiteY0" fmla="*/ 0 h 972065"/>
                  <a:gd name="connsiteX1" fmla="*/ 32951 w 176760"/>
                  <a:gd name="connsiteY1" fmla="*/ 280086 h 972065"/>
                  <a:gd name="connsiteX2" fmla="*/ 162183 w 176760"/>
                  <a:gd name="connsiteY2" fmla="*/ 419229 h 972065"/>
                  <a:gd name="connsiteX3" fmla="*/ 152851 w 176760"/>
                  <a:gd name="connsiteY3" fmla="*/ 536553 h 972065"/>
                  <a:gd name="connsiteX4" fmla="*/ 58952 w 176760"/>
                  <a:gd name="connsiteY4" fmla="*/ 654265 h 972065"/>
                  <a:gd name="connsiteX5" fmla="*/ 16476 w 176760"/>
                  <a:gd name="connsiteY5" fmla="*/ 972065 h 972065"/>
                  <a:gd name="connsiteX0" fmla="*/ 0 w 186643"/>
                  <a:gd name="connsiteY0" fmla="*/ 0 h 972065"/>
                  <a:gd name="connsiteX1" fmla="*/ 32951 w 186643"/>
                  <a:gd name="connsiteY1" fmla="*/ 280086 h 972065"/>
                  <a:gd name="connsiteX2" fmla="*/ 162183 w 186643"/>
                  <a:gd name="connsiteY2" fmla="*/ 419229 h 972065"/>
                  <a:gd name="connsiteX3" fmla="*/ 152851 w 186643"/>
                  <a:gd name="connsiteY3" fmla="*/ 536553 h 972065"/>
                  <a:gd name="connsiteX4" fmla="*/ 58952 w 186643"/>
                  <a:gd name="connsiteY4" fmla="*/ 654265 h 972065"/>
                  <a:gd name="connsiteX5" fmla="*/ 16476 w 186643"/>
                  <a:gd name="connsiteY5" fmla="*/ 972065 h 972065"/>
                  <a:gd name="connsiteX0" fmla="*/ 0 w 185757"/>
                  <a:gd name="connsiteY0" fmla="*/ 0 h 972065"/>
                  <a:gd name="connsiteX1" fmla="*/ 32951 w 185757"/>
                  <a:gd name="connsiteY1" fmla="*/ 280086 h 972065"/>
                  <a:gd name="connsiteX2" fmla="*/ 162183 w 185757"/>
                  <a:gd name="connsiteY2" fmla="*/ 419229 h 972065"/>
                  <a:gd name="connsiteX3" fmla="*/ 152851 w 185757"/>
                  <a:gd name="connsiteY3" fmla="*/ 536553 h 972065"/>
                  <a:gd name="connsiteX4" fmla="*/ 58952 w 185757"/>
                  <a:gd name="connsiteY4" fmla="*/ 654265 h 972065"/>
                  <a:gd name="connsiteX5" fmla="*/ 16476 w 185757"/>
                  <a:gd name="connsiteY5" fmla="*/ 972065 h 972065"/>
                  <a:gd name="connsiteX0" fmla="*/ 0 w 181706"/>
                  <a:gd name="connsiteY0" fmla="*/ 0 h 972065"/>
                  <a:gd name="connsiteX1" fmla="*/ 59144 w 181706"/>
                  <a:gd name="connsiteY1" fmla="*/ 308661 h 972065"/>
                  <a:gd name="connsiteX2" fmla="*/ 162183 w 181706"/>
                  <a:gd name="connsiteY2" fmla="*/ 419229 h 972065"/>
                  <a:gd name="connsiteX3" fmla="*/ 152851 w 181706"/>
                  <a:gd name="connsiteY3" fmla="*/ 536553 h 972065"/>
                  <a:gd name="connsiteX4" fmla="*/ 58952 w 181706"/>
                  <a:gd name="connsiteY4" fmla="*/ 654265 h 972065"/>
                  <a:gd name="connsiteX5" fmla="*/ 16476 w 181706"/>
                  <a:gd name="connsiteY5" fmla="*/ 972065 h 972065"/>
                  <a:gd name="connsiteX0" fmla="*/ 0 w 178087"/>
                  <a:gd name="connsiteY0" fmla="*/ 0 h 972065"/>
                  <a:gd name="connsiteX1" fmla="*/ 59144 w 178087"/>
                  <a:gd name="connsiteY1" fmla="*/ 308661 h 972065"/>
                  <a:gd name="connsiteX2" fmla="*/ 171708 w 178087"/>
                  <a:gd name="connsiteY2" fmla="*/ 407322 h 972065"/>
                  <a:gd name="connsiteX3" fmla="*/ 152851 w 178087"/>
                  <a:gd name="connsiteY3" fmla="*/ 536553 h 972065"/>
                  <a:gd name="connsiteX4" fmla="*/ 58952 w 178087"/>
                  <a:gd name="connsiteY4" fmla="*/ 654265 h 972065"/>
                  <a:gd name="connsiteX5" fmla="*/ 16476 w 178087"/>
                  <a:gd name="connsiteY5" fmla="*/ 972065 h 972065"/>
                  <a:gd name="connsiteX0" fmla="*/ 0 w 187294"/>
                  <a:gd name="connsiteY0" fmla="*/ 0 h 972065"/>
                  <a:gd name="connsiteX1" fmla="*/ 59144 w 187294"/>
                  <a:gd name="connsiteY1" fmla="*/ 308661 h 972065"/>
                  <a:gd name="connsiteX2" fmla="*/ 171708 w 187294"/>
                  <a:gd name="connsiteY2" fmla="*/ 407322 h 972065"/>
                  <a:gd name="connsiteX3" fmla="*/ 174282 w 187294"/>
                  <a:gd name="connsiteY3" fmla="*/ 515122 h 972065"/>
                  <a:gd name="connsiteX4" fmla="*/ 58952 w 187294"/>
                  <a:gd name="connsiteY4" fmla="*/ 654265 h 972065"/>
                  <a:gd name="connsiteX5" fmla="*/ 16476 w 187294"/>
                  <a:gd name="connsiteY5" fmla="*/ 972065 h 972065"/>
                  <a:gd name="connsiteX0" fmla="*/ 0 w 186104"/>
                  <a:gd name="connsiteY0" fmla="*/ 0 h 972065"/>
                  <a:gd name="connsiteX1" fmla="*/ 59144 w 186104"/>
                  <a:gd name="connsiteY1" fmla="*/ 308661 h 972065"/>
                  <a:gd name="connsiteX2" fmla="*/ 169327 w 186104"/>
                  <a:gd name="connsiteY2" fmla="*/ 414466 h 972065"/>
                  <a:gd name="connsiteX3" fmla="*/ 174282 w 186104"/>
                  <a:gd name="connsiteY3" fmla="*/ 515122 h 972065"/>
                  <a:gd name="connsiteX4" fmla="*/ 58952 w 186104"/>
                  <a:gd name="connsiteY4" fmla="*/ 654265 h 972065"/>
                  <a:gd name="connsiteX5" fmla="*/ 16476 w 186104"/>
                  <a:gd name="connsiteY5" fmla="*/ 972065 h 9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104" h="972065">
                    <a:moveTo>
                      <a:pt x="0" y="0"/>
                    </a:moveTo>
                    <a:cubicBezTo>
                      <a:pt x="1372" y="107091"/>
                      <a:pt x="30923" y="239583"/>
                      <a:pt x="59144" y="308661"/>
                    </a:cubicBezTo>
                    <a:cubicBezTo>
                      <a:pt x="87365" y="377739"/>
                      <a:pt x="150137" y="380056"/>
                      <a:pt x="169327" y="414466"/>
                    </a:cubicBezTo>
                    <a:cubicBezTo>
                      <a:pt x="188517" y="448876"/>
                      <a:pt x="192678" y="475155"/>
                      <a:pt x="174282" y="515122"/>
                    </a:cubicBezTo>
                    <a:cubicBezTo>
                      <a:pt x="155886" y="555089"/>
                      <a:pt x="85253" y="578108"/>
                      <a:pt x="58952" y="654265"/>
                    </a:cubicBezTo>
                    <a:cubicBezTo>
                      <a:pt x="32651" y="730422"/>
                      <a:pt x="12357" y="886941"/>
                      <a:pt x="16476" y="972065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F155AC4-F1D3-4C99-AC98-D5E95E5A0D3E}"/>
                </a:ext>
              </a:extLst>
            </p:cNvPr>
            <p:cNvCxnSpPr/>
            <p:nvPr/>
          </p:nvCxnSpPr>
          <p:spPr>
            <a:xfrm flipV="1">
              <a:off x="2543737" y="1965960"/>
              <a:ext cx="0" cy="2944414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672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How do we quantify system performance under uncertainty?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E0875B5-D297-43FA-82AA-B7897CCFE772}"/>
              </a:ext>
            </a:extLst>
          </p:cNvPr>
          <p:cNvGrpSpPr/>
          <p:nvPr/>
        </p:nvGrpSpPr>
        <p:grpSpPr>
          <a:xfrm>
            <a:off x="5433687" y="3529656"/>
            <a:ext cx="2985305" cy="369332"/>
            <a:chOff x="6202680" y="3170102"/>
            <a:chExt cx="2985305" cy="36933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7AC659-6539-4436-AA0B-5F53AD05F2E4}"/>
                </a:ext>
              </a:extLst>
            </p:cNvPr>
            <p:cNvSpPr txBox="1"/>
            <p:nvPr/>
          </p:nvSpPr>
          <p:spPr>
            <a:xfrm>
              <a:off x="7029893" y="3170102"/>
              <a:ext cx="2158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System performance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8A972BC-80C3-429B-B417-9E17014F36A1}"/>
                </a:ext>
              </a:extLst>
            </p:cNvPr>
            <p:cNvCxnSpPr/>
            <p:nvPr/>
          </p:nvCxnSpPr>
          <p:spPr>
            <a:xfrm>
              <a:off x="6202680" y="3354768"/>
              <a:ext cx="827213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2C4FB2C-B9DC-4F32-8011-640F861DC7FF}"/>
              </a:ext>
            </a:extLst>
          </p:cNvPr>
          <p:cNvGrpSpPr/>
          <p:nvPr/>
        </p:nvGrpSpPr>
        <p:grpSpPr>
          <a:xfrm>
            <a:off x="5433687" y="4656527"/>
            <a:ext cx="2985300" cy="369332"/>
            <a:chOff x="6202680" y="3170102"/>
            <a:chExt cx="2985300" cy="36933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4FFB423-C6BB-4268-B563-D5E6B49B6908}"/>
                </a:ext>
              </a:extLst>
            </p:cNvPr>
            <p:cNvSpPr txBox="1"/>
            <p:nvPr/>
          </p:nvSpPr>
          <p:spPr>
            <a:xfrm>
              <a:off x="7029893" y="3170102"/>
              <a:ext cx="2158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System performance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9B1744F-D6BE-4B33-AD31-72A9EF220DD3}"/>
                </a:ext>
              </a:extLst>
            </p:cNvPr>
            <p:cNvCxnSpPr/>
            <p:nvPr/>
          </p:nvCxnSpPr>
          <p:spPr>
            <a:xfrm>
              <a:off x="6202680" y="3354768"/>
              <a:ext cx="827213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5D9F4A3-2E42-4930-AA3E-EF350A8B46FF}"/>
              </a:ext>
            </a:extLst>
          </p:cNvPr>
          <p:cNvGrpSpPr/>
          <p:nvPr/>
        </p:nvGrpSpPr>
        <p:grpSpPr>
          <a:xfrm>
            <a:off x="763387" y="2506980"/>
            <a:ext cx="4608246" cy="3612901"/>
            <a:chOff x="1472514" y="1965960"/>
            <a:chExt cx="4608246" cy="3612901"/>
          </a:xfrm>
        </p:grpSpPr>
        <p:sp>
          <p:nvSpPr>
            <p:cNvPr id="47" name="Text Box 2">
              <a:extLst>
                <a:ext uri="{FF2B5EF4-FFF2-40B4-BE49-F238E27FC236}">
                  <a16:creationId xmlns:a16="http://schemas.microsoft.com/office/drawing/2014/main" id="{A48178A7-B66B-4BFF-87AB-C5997BD8D2F5}"/>
                </a:ext>
              </a:extLst>
            </p:cNvPr>
            <p:cNvSpPr txBox="1"/>
            <p:nvPr/>
          </p:nvSpPr>
          <p:spPr>
            <a:xfrm>
              <a:off x="1472514" y="3048012"/>
              <a:ext cx="1012740" cy="102393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AU" sz="2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System state</a:t>
              </a:r>
            </a:p>
          </p:txBody>
        </p:sp>
        <p:sp>
          <p:nvSpPr>
            <p:cNvPr id="48" name="Text Box 2">
              <a:extLst>
                <a:ext uri="{FF2B5EF4-FFF2-40B4-BE49-F238E27FC236}">
                  <a16:creationId xmlns:a16="http://schemas.microsoft.com/office/drawing/2014/main" id="{D35C6D47-EF8C-4C96-B94D-CDE6ACB2D8E0}"/>
                </a:ext>
              </a:extLst>
            </p:cNvPr>
            <p:cNvSpPr txBox="1"/>
            <p:nvPr/>
          </p:nvSpPr>
          <p:spPr>
            <a:xfrm>
              <a:off x="2255413" y="4910374"/>
              <a:ext cx="968268" cy="66848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AU" sz="2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Today</a:t>
              </a:r>
            </a:p>
          </p:txBody>
        </p:sp>
        <p:sp>
          <p:nvSpPr>
            <p:cNvPr id="49" name="Text Box 2">
              <a:extLst>
                <a:ext uri="{FF2B5EF4-FFF2-40B4-BE49-F238E27FC236}">
                  <a16:creationId xmlns:a16="http://schemas.microsoft.com/office/drawing/2014/main" id="{F1A10FA4-1E0F-4917-B8A3-25864BE8A962}"/>
                </a:ext>
              </a:extLst>
            </p:cNvPr>
            <p:cNvSpPr txBox="1"/>
            <p:nvPr/>
          </p:nvSpPr>
          <p:spPr>
            <a:xfrm>
              <a:off x="5057709" y="4910373"/>
              <a:ext cx="968268" cy="66848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AU" sz="2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Future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27CAFEFE-2BDF-4A6F-B143-2A9854A4F2E3}"/>
                </a:ext>
              </a:extLst>
            </p:cNvPr>
            <p:cNvCxnSpPr/>
            <p:nvPr/>
          </p:nvCxnSpPr>
          <p:spPr>
            <a:xfrm>
              <a:off x="2572104" y="4910373"/>
              <a:ext cx="3260286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B061F89-FFED-4ACA-9986-6B6CCB73E181}"/>
                </a:ext>
              </a:extLst>
            </p:cNvPr>
            <p:cNvGrpSpPr/>
            <p:nvPr/>
          </p:nvGrpSpPr>
          <p:grpSpPr>
            <a:xfrm>
              <a:off x="2569269" y="2652626"/>
              <a:ext cx="3511491" cy="1950823"/>
              <a:chOff x="2569269" y="2652626"/>
              <a:chExt cx="3511491" cy="1950823"/>
            </a:xfrm>
          </p:grpSpPr>
          <p:sp>
            <p:nvSpPr>
              <p:cNvPr id="53" name="Freeform 30">
                <a:extLst>
                  <a:ext uri="{FF2B5EF4-FFF2-40B4-BE49-F238E27FC236}">
                    <a16:creationId xmlns:a16="http://schemas.microsoft.com/office/drawing/2014/main" id="{EFE4FCC3-1E11-46D0-8E77-D00BE4813CCD}"/>
                  </a:ext>
                </a:extLst>
              </p:cNvPr>
              <p:cNvSpPr/>
              <p:nvPr/>
            </p:nvSpPr>
            <p:spPr>
              <a:xfrm>
                <a:off x="2570206" y="2662399"/>
                <a:ext cx="3262395" cy="912726"/>
              </a:xfrm>
              <a:custGeom>
                <a:avLst/>
                <a:gdLst>
                  <a:gd name="connsiteX0" fmla="*/ 0 w 3229233"/>
                  <a:gd name="connsiteY0" fmla="*/ 1754659 h 1754659"/>
                  <a:gd name="connsiteX1" fmla="*/ 3229233 w 3229233"/>
                  <a:gd name="connsiteY1" fmla="*/ 0 h 1754659"/>
                  <a:gd name="connsiteX2" fmla="*/ 3229233 w 3229233"/>
                  <a:gd name="connsiteY2" fmla="*/ 1087394 h 1754659"/>
                  <a:gd name="connsiteX3" fmla="*/ 0 w 3229233"/>
                  <a:gd name="connsiteY3" fmla="*/ 1754659 h 1754659"/>
                  <a:gd name="connsiteX0" fmla="*/ 0 w 3229233"/>
                  <a:gd name="connsiteY0" fmla="*/ 1754659 h 1754659"/>
                  <a:gd name="connsiteX1" fmla="*/ 3229233 w 3229233"/>
                  <a:gd name="connsiteY1" fmla="*/ 0 h 1754659"/>
                  <a:gd name="connsiteX2" fmla="*/ 3229233 w 3229233"/>
                  <a:gd name="connsiteY2" fmla="*/ 659026 h 1754659"/>
                  <a:gd name="connsiteX3" fmla="*/ 0 w 3229233"/>
                  <a:gd name="connsiteY3" fmla="*/ 1754659 h 1754659"/>
                  <a:gd name="connsiteX0" fmla="*/ 0 w 3233996"/>
                  <a:gd name="connsiteY0" fmla="*/ 1754659 h 1754659"/>
                  <a:gd name="connsiteX1" fmla="*/ 3229233 w 3233996"/>
                  <a:gd name="connsiteY1" fmla="*/ 0 h 1754659"/>
                  <a:gd name="connsiteX2" fmla="*/ 3233996 w 3233996"/>
                  <a:gd name="connsiteY2" fmla="*/ 1225764 h 1754659"/>
                  <a:gd name="connsiteX3" fmla="*/ 0 w 3233996"/>
                  <a:gd name="connsiteY3" fmla="*/ 1754659 h 1754659"/>
                  <a:gd name="connsiteX0" fmla="*/ 0 w 3229444"/>
                  <a:gd name="connsiteY0" fmla="*/ 1754659 h 1754659"/>
                  <a:gd name="connsiteX1" fmla="*/ 3229233 w 3229444"/>
                  <a:gd name="connsiteY1" fmla="*/ 0 h 1754659"/>
                  <a:gd name="connsiteX2" fmla="*/ 3224471 w 3229444"/>
                  <a:gd name="connsiteY2" fmla="*/ 1225764 h 1754659"/>
                  <a:gd name="connsiteX3" fmla="*/ 0 w 3229444"/>
                  <a:gd name="connsiteY3" fmla="*/ 1754659 h 1754659"/>
                  <a:gd name="connsiteX0" fmla="*/ 0 w 3229444"/>
                  <a:gd name="connsiteY0" fmla="*/ 1302221 h 1302221"/>
                  <a:gd name="connsiteX1" fmla="*/ 3229233 w 3229444"/>
                  <a:gd name="connsiteY1" fmla="*/ 0 h 1302221"/>
                  <a:gd name="connsiteX2" fmla="*/ 3224471 w 3229444"/>
                  <a:gd name="connsiteY2" fmla="*/ 773326 h 1302221"/>
                  <a:gd name="connsiteX3" fmla="*/ 0 w 3229444"/>
                  <a:gd name="connsiteY3" fmla="*/ 1302221 h 1302221"/>
                  <a:gd name="connsiteX0" fmla="*/ 0 w 3262395"/>
                  <a:gd name="connsiteY0" fmla="*/ 111148 h 1023874"/>
                  <a:gd name="connsiteX1" fmla="*/ 3262184 w 3262395"/>
                  <a:gd name="connsiteY1" fmla="*/ 250548 h 1023874"/>
                  <a:gd name="connsiteX2" fmla="*/ 3257422 w 3262395"/>
                  <a:gd name="connsiteY2" fmla="*/ 1023874 h 1023874"/>
                  <a:gd name="connsiteX3" fmla="*/ 0 w 3262395"/>
                  <a:gd name="connsiteY3" fmla="*/ 111148 h 1023874"/>
                  <a:gd name="connsiteX0" fmla="*/ 0 w 3262395"/>
                  <a:gd name="connsiteY0" fmla="*/ 0 h 912726"/>
                  <a:gd name="connsiteX1" fmla="*/ 3262184 w 3262395"/>
                  <a:gd name="connsiteY1" fmla="*/ 139400 h 912726"/>
                  <a:gd name="connsiteX2" fmla="*/ 3257422 w 3262395"/>
                  <a:gd name="connsiteY2" fmla="*/ 912726 h 912726"/>
                  <a:gd name="connsiteX3" fmla="*/ 0 w 3262395"/>
                  <a:gd name="connsiteY3" fmla="*/ 0 h 912726"/>
                  <a:gd name="connsiteX0" fmla="*/ 0 w 3262395"/>
                  <a:gd name="connsiteY0" fmla="*/ 0 h 912726"/>
                  <a:gd name="connsiteX1" fmla="*/ 3262184 w 3262395"/>
                  <a:gd name="connsiteY1" fmla="*/ 139400 h 912726"/>
                  <a:gd name="connsiteX2" fmla="*/ 3257422 w 3262395"/>
                  <a:gd name="connsiteY2" fmla="*/ 912726 h 912726"/>
                  <a:gd name="connsiteX3" fmla="*/ 0 w 3262395"/>
                  <a:gd name="connsiteY3" fmla="*/ 0 h 9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2395" h="912726">
                    <a:moveTo>
                      <a:pt x="0" y="0"/>
                    </a:moveTo>
                    <a:cubicBezTo>
                      <a:pt x="3259438" y="159050"/>
                      <a:pt x="2746" y="5064"/>
                      <a:pt x="3262184" y="139400"/>
                    </a:cubicBezTo>
                    <a:cubicBezTo>
                      <a:pt x="3263772" y="547988"/>
                      <a:pt x="3255834" y="504138"/>
                      <a:pt x="3257422" y="9127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54" name="Freeform 31">
                <a:extLst>
                  <a:ext uri="{FF2B5EF4-FFF2-40B4-BE49-F238E27FC236}">
                    <a16:creationId xmlns:a16="http://schemas.microsoft.com/office/drawing/2014/main" id="{74BE6115-D8A5-422D-A75F-6AFB0D52D5A8}"/>
                  </a:ext>
                </a:extLst>
              </p:cNvPr>
              <p:cNvSpPr/>
              <p:nvPr/>
            </p:nvSpPr>
            <p:spPr>
              <a:xfrm flipV="1">
                <a:off x="2569269" y="2652626"/>
                <a:ext cx="3252660" cy="1950823"/>
              </a:xfrm>
              <a:custGeom>
                <a:avLst/>
                <a:gdLst>
                  <a:gd name="connsiteX0" fmla="*/ 0 w 3229233"/>
                  <a:gd name="connsiteY0" fmla="*/ 1754659 h 1754659"/>
                  <a:gd name="connsiteX1" fmla="*/ 3229233 w 3229233"/>
                  <a:gd name="connsiteY1" fmla="*/ 0 h 1754659"/>
                  <a:gd name="connsiteX2" fmla="*/ 3229233 w 3229233"/>
                  <a:gd name="connsiteY2" fmla="*/ 1087394 h 1754659"/>
                  <a:gd name="connsiteX3" fmla="*/ 0 w 3229233"/>
                  <a:gd name="connsiteY3" fmla="*/ 1754659 h 1754659"/>
                  <a:gd name="connsiteX0" fmla="*/ 0 w 3229233"/>
                  <a:gd name="connsiteY0" fmla="*/ 1754659 h 1754659"/>
                  <a:gd name="connsiteX1" fmla="*/ 3229233 w 3229233"/>
                  <a:gd name="connsiteY1" fmla="*/ 0 h 1754659"/>
                  <a:gd name="connsiteX2" fmla="*/ 3229233 w 3229233"/>
                  <a:gd name="connsiteY2" fmla="*/ 659026 h 1754659"/>
                  <a:gd name="connsiteX3" fmla="*/ 0 w 3229233"/>
                  <a:gd name="connsiteY3" fmla="*/ 1754659 h 1754659"/>
                  <a:gd name="connsiteX0" fmla="*/ 0 w 3229233"/>
                  <a:gd name="connsiteY0" fmla="*/ 1754659 h 1754659"/>
                  <a:gd name="connsiteX1" fmla="*/ 3229233 w 3229233"/>
                  <a:gd name="connsiteY1" fmla="*/ 0 h 1754659"/>
                  <a:gd name="connsiteX2" fmla="*/ 3219708 w 3229233"/>
                  <a:gd name="connsiteY2" fmla="*/ 1606763 h 1754659"/>
                  <a:gd name="connsiteX3" fmla="*/ 0 w 3229233"/>
                  <a:gd name="connsiteY3" fmla="*/ 1754659 h 1754659"/>
                  <a:gd name="connsiteX0" fmla="*/ 0 w 3219708"/>
                  <a:gd name="connsiteY0" fmla="*/ 706909 h 706909"/>
                  <a:gd name="connsiteX1" fmla="*/ 3219708 w 3219708"/>
                  <a:gd name="connsiteY1" fmla="*/ 0 h 706909"/>
                  <a:gd name="connsiteX2" fmla="*/ 3219708 w 3219708"/>
                  <a:gd name="connsiteY2" fmla="*/ 559013 h 706909"/>
                  <a:gd name="connsiteX3" fmla="*/ 0 w 3219708"/>
                  <a:gd name="connsiteY3" fmla="*/ 706909 h 706909"/>
                  <a:gd name="connsiteX0" fmla="*/ 0 w 3244422"/>
                  <a:gd name="connsiteY0" fmla="*/ 2090866 h 2090866"/>
                  <a:gd name="connsiteX1" fmla="*/ 3244422 w 3244422"/>
                  <a:gd name="connsiteY1" fmla="*/ 0 h 2090866"/>
                  <a:gd name="connsiteX2" fmla="*/ 3244422 w 3244422"/>
                  <a:gd name="connsiteY2" fmla="*/ 559013 h 2090866"/>
                  <a:gd name="connsiteX3" fmla="*/ 0 w 3244422"/>
                  <a:gd name="connsiteY3" fmla="*/ 2090866 h 2090866"/>
                  <a:gd name="connsiteX0" fmla="*/ 0 w 3260898"/>
                  <a:gd name="connsiteY0" fmla="*/ 2041439 h 2041439"/>
                  <a:gd name="connsiteX1" fmla="*/ 3260898 w 3260898"/>
                  <a:gd name="connsiteY1" fmla="*/ 0 h 2041439"/>
                  <a:gd name="connsiteX2" fmla="*/ 3260898 w 3260898"/>
                  <a:gd name="connsiteY2" fmla="*/ 559013 h 2041439"/>
                  <a:gd name="connsiteX3" fmla="*/ 0 w 3260898"/>
                  <a:gd name="connsiteY3" fmla="*/ 2041439 h 2041439"/>
                  <a:gd name="connsiteX0" fmla="*/ 0 w 3260898"/>
                  <a:gd name="connsiteY0" fmla="*/ 1860206 h 1860206"/>
                  <a:gd name="connsiteX1" fmla="*/ 3260898 w 3260898"/>
                  <a:gd name="connsiteY1" fmla="*/ 0 h 1860206"/>
                  <a:gd name="connsiteX2" fmla="*/ 3260898 w 3260898"/>
                  <a:gd name="connsiteY2" fmla="*/ 559013 h 1860206"/>
                  <a:gd name="connsiteX3" fmla="*/ 0 w 3260898"/>
                  <a:gd name="connsiteY3" fmla="*/ 1860206 h 1860206"/>
                  <a:gd name="connsiteX0" fmla="*/ 0 w 3252660"/>
                  <a:gd name="connsiteY0" fmla="*/ 1950823 h 1950823"/>
                  <a:gd name="connsiteX1" fmla="*/ 3252660 w 3252660"/>
                  <a:gd name="connsiteY1" fmla="*/ 0 h 1950823"/>
                  <a:gd name="connsiteX2" fmla="*/ 3252660 w 3252660"/>
                  <a:gd name="connsiteY2" fmla="*/ 559013 h 1950823"/>
                  <a:gd name="connsiteX3" fmla="*/ 0 w 3252660"/>
                  <a:gd name="connsiteY3" fmla="*/ 1950823 h 1950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2660" h="1950823">
                    <a:moveTo>
                      <a:pt x="0" y="1950823"/>
                    </a:moveTo>
                    <a:lnTo>
                      <a:pt x="3252660" y="0"/>
                    </a:lnTo>
                    <a:lnTo>
                      <a:pt x="3252660" y="559013"/>
                    </a:lnTo>
                    <a:lnTo>
                      <a:pt x="0" y="1950823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55" name="Freeform 32">
                <a:extLst>
                  <a:ext uri="{FF2B5EF4-FFF2-40B4-BE49-F238E27FC236}">
                    <a16:creationId xmlns:a16="http://schemas.microsoft.com/office/drawing/2014/main" id="{44479842-7AB5-44BF-9023-6D910CF80D2B}"/>
                  </a:ext>
                </a:extLst>
              </p:cNvPr>
              <p:cNvSpPr/>
              <p:nvPr/>
            </p:nvSpPr>
            <p:spPr>
              <a:xfrm>
                <a:off x="5894656" y="2804432"/>
                <a:ext cx="186104" cy="770693"/>
              </a:xfrm>
              <a:custGeom>
                <a:avLst/>
                <a:gdLst>
                  <a:gd name="connsiteX0" fmla="*/ 0 w 191606"/>
                  <a:gd name="connsiteY0" fmla="*/ 0 h 1169773"/>
                  <a:gd name="connsiteX1" fmla="*/ 32951 w 191606"/>
                  <a:gd name="connsiteY1" fmla="*/ 280086 h 1169773"/>
                  <a:gd name="connsiteX2" fmla="*/ 181233 w 191606"/>
                  <a:gd name="connsiteY2" fmla="*/ 395416 h 1169773"/>
                  <a:gd name="connsiteX3" fmla="*/ 164757 w 191606"/>
                  <a:gd name="connsiteY3" fmla="*/ 543697 h 1169773"/>
                  <a:gd name="connsiteX4" fmla="*/ 49427 w 191606"/>
                  <a:gd name="connsiteY4" fmla="*/ 659027 h 1169773"/>
                  <a:gd name="connsiteX5" fmla="*/ 16476 w 191606"/>
                  <a:gd name="connsiteY5" fmla="*/ 972065 h 1169773"/>
                  <a:gd name="connsiteX6" fmla="*/ 74141 w 191606"/>
                  <a:gd name="connsiteY6" fmla="*/ 1169773 h 1169773"/>
                  <a:gd name="connsiteX0" fmla="*/ 0 w 191606"/>
                  <a:gd name="connsiteY0" fmla="*/ 0 h 972065"/>
                  <a:gd name="connsiteX1" fmla="*/ 32951 w 191606"/>
                  <a:gd name="connsiteY1" fmla="*/ 280086 h 972065"/>
                  <a:gd name="connsiteX2" fmla="*/ 181233 w 191606"/>
                  <a:gd name="connsiteY2" fmla="*/ 395416 h 972065"/>
                  <a:gd name="connsiteX3" fmla="*/ 164757 w 191606"/>
                  <a:gd name="connsiteY3" fmla="*/ 543697 h 972065"/>
                  <a:gd name="connsiteX4" fmla="*/ 49427 w 191606"/>
                  <a:gd name="connsiteY4" fmla="*/ 659027 h 972065"/>
                  <a:gd name="connsiteX5" fmla="*/ 16476 w 191606"/>
                  <a:gd name="connsiteY5" fmla="*/ 972065 h 972065"/>
                  <a:gd name="connsiteX0" fmla="*/ 0 w 183045"/>
                  <a:gd name="connsiteY0" fmla="*/ 0 h 972065"/>
                  <a:gd name="connsiteX1" fmla="*/ 32951 w 183045"/>
                  <a:gd name="connsiteY1" fmla="*/ 280086 h 972065"/>
                  <a:gd name="connsiteX2" fmla="*/ 169327 w 183045"/>
                  <a:gd name="connsiteY2" fmla="*/ 395416 h 972065"/>
                  <a:gd name="connsiteX3" fmla="*/ 164757 w 183045"/>
                  <a:gd name="connsiteY3" fmla="*/ 543697 h 972065"/>
                  <a:gd name="connsiteX4" fmla="*/ 49427 w 183045"/>
                  <a:gd name="connsiteY4" fmla="*/ 659027 h 972065"/>
                  <a:gd name="connsiteX5" fmla="*/ 16476 w 183045"/>
                  <a:gd name="connsiteY5" fmla="*/ 972065 h 972065"/>
                  <a:gd name="connsiteX0" fmla="*/ 0 w 188107"/>
                  <a:gd name="connsiteY0" fmla="*/ 0 h 972065"/>
                  <a:gd name="connsiteX1" fmla="*/ 32951 w 188107"/>
                  <a:gd name="connsiteY1" fmla="*/ 280086 h 972065"/>
                  <a:gd name="connsiteX2" fmla="*/ 169327 w 188107"/>
                  <a:gd name="connsiteY2" fmla="*/ 395416 h 972065"/>
                  <a:gd name="connsiteX3" fmla="*/ 164757 w 188107"/>
                  <a:gd name="connsiteY3" fmla="*/ 543697 h 972065"/>
                  <a:gd name="connsiteX4" fmla="*/ 49427 w 188107"/>
                  <a:gd name="connsiteY4" fmla="*/ 659027 h 972065"/>
                  <a:gd name="connsiteX5" fmla="*/ 16476 w 188107"/>
                  <a:gd name="connsiteY5" fmla="*/ 972065 h 972065"/>
                  <a:gd name="connsiteX0" fmla="*/ 0 w 187653"/>
                  <a:gd name="connsiteY0" fmla="*/ 0 h 972065"/>
                  <a:gd name="connsiteX1" fmla="*/ 32951 w 187653"/>
                  <a:gd name="connsiteY1" fmla="*/ 280086 h 972065"/>
                  <a:gd name="connsiteX2" fmla="*/ 169327 w 187653"/>
                  <a:gd name="connsiteY2" fmla="*/ 395416 h 972065"/>
                  <a:gd name="connsiteX3" fmla="*/ 164757 w 187653"/>
                  <a:gd name="connsiteY3" fmla="*/ 543697 h 972065"/>
                  <a:gd name="connsiteX4" fmla="*/ 58952 w 187653"/>
                  <a:gd name="connsiteY4" fmla="*/ 654265 h 972065"/>
                  <a:gd name="connsiteX5" fmla="*/ 16476 w 187653"/>
                  <a:gd name="connsiteY5" fmla="*/ 972065 h 972065"/>
                  <a:gd name="connsiteX0" fmla="*/ 0 w 178066"/>
                  <a:gd name="connsiteY0" fmla="*/ 0 h 972065"/>
                  <a:gd name="connsiteX1" fmla="*/ 32951 w 178066"/>
                  <a:gd name="connsiteY1" fmla="*/ 280086 h 972065"/>
                  <a:gd name="connsiteX2" fmla="*/ 169327 w 178066"/>
                  <a:gd name="connsiteY2" fmla="*/ 395416 h 972065"/>
                  <a:gd name="connsiteX3" fmla="*/ 152851 w 178066"/>
                  <a:gd name="connsiteY3" fmla="*/ 536553 h 972065"/>
                  <a:gd name="connsiteX4" fmla="*/ 58952 w 178066"/>
                  <a:gd name="connsiteY4" fmla="*/ 654265 h 972065"/>
                  <a:gd name="connsiteX5" fmla="*/ 16476 w 178066"/>
                  <a:gd name="connsiteY5" fmla="*/ 972065 h 972065"/>
                  <a:gd name="connsiteX0" fmla="*/ 0 w 172551"/>
                  <a:gd name="connsiteY0" fmla="*/ 0 h 972065"/>
                  <a:gd name="connsiteX1" fmla="*/ 32951 w 172551"/>
                  <a:gd name="connsiteY1" fmla="*/ 280086 h 972065"/>
                  <a:gd name="connsiteX2" fmla="*/ 162183 w 172551"/>
                  <a:gd name="connsiteY2" fmla="*/ 419229 h 972065"/>
                  <a:gd name="connsiteX3" fmla="*/ 152851 w 172551"/>
                  <a:gd name="connsiteY3" fmla="*/ 536553 h 972065"/>
                  <a:gd name="connsiteX4" fmla="*/ 58952 w 172551"/>
                  <a:gd name="connsiteY4" fmla="*/ 654265 h 972065"/>
                  <a:gd name="connsiteX5" fmla="*/ 16476 w 172551"/>
                  <a:gd name="connsiteY5" fmla="*/ 972065 h 972065"/>
                  <a:gd name="connsiteX0" fmla="*/ 0 w 180980"/>
                  <a:gd name="connsiteY0" fmla="*/ 0 h 972065"/>
                  <a:gd name="connsiteX1" fmla="*/ 32951 w 180980"/>
                  <a:gd name="connsiteY1" fmla="*/ 280086 h 972065"/>
                  <a:gd name="connsiteX2" fmla="*/ 162183 w 180980"/>
                  <a:gd name="connsiteY2" fmla="*/ 419229 h 972065"/>
                  <a:gd name="connsiteX3" fmla="*/ 152851 w 180980"/>
                  <a:gd name="connsiteY3" fmla="*/ 536553 h 972065"/>
                  <a:gd name="connsiteX4" fmla="*/ 58952 w 180980"/>
                  <a:gd name="connsiteY4" fmla="*/ 654265 h 972065"/>
                  <a:gd name="connsiteX5" fmla="*/ 16476 w 180980"/>
                  <a:gd name="connsiteY5" fmla="*/ 972065 h 972065"/>
                  <a:gd name="connsiteX0" fmla="*/ 0 w 176760"/>
                  <a:gd name="connsiteY0" fmla="*/ 0 h 972065"/>
                  <a:gd name="connsiteX1" fmla="*/ 32951 w 176760"/>
                  <a:gd name="connsiteY1" fmla="*/ 280086 h 972065"/>
                  <a:gd name="connsiteX2" fmla="*/ 162183 w 176760"/>
                  <a:gd name="connsiteY2" fmla="*/ 419229 h 972065"/>
                  <a:gd name="connsiteX3" fmla="*/ 152851 w 176760"/>
                  <a:gd name="connsiteY3" fmla="*/ 536553 h 972065"/>
                  <a:gd name="connsiteX4" fmla="*/ 58952 w 176760"/>
                  <a:gd name="connsiteY4" fmla="*/ 654265 h 972065"/>
                  <a:gd name="connsiteX5" fmla="*/ 16476 w 176760"/>
                  <a:gd name="connsiteY5" fmla="*/ 972065 h 972065"/>
                  <a:gd name="connsiteX0" fmla="*/ 0 w 186643"/>
                  <a:gd name="connsiteY0" fmla="*/ 0 h 972065"/>
                  <a:gd name="connsiteX1" fmla="*/ 32951 w 186643"/>
                  <a:gd name="connsiteY1" fmla="*/ 280086 h 972065"/>
                  <a:gd name="connsiteX2" fmla="*/ 162183 w 186643"/>
                  <a:gd name="connsiteY2" fmla="*/ 419229 h 972065"/>
                  <a:gd name="connsiteX3" fmla="*/ 152851 w 186643"/>
                  <a:gd name="connsiteY3" fmla="*/ 536553 h 972065"/>
                  <a:gd name="connsiteX4" fmla="*/ 58952 w 186643"/>
                  <a:gd name="connsiteY4" fmla="*/ 654265 h 972065"/>
                  <a:gd name="connsiteX5" fmla="*/ 16476 w 186643"/>
                  <a:gd name="connsiteY5" fmla="*/ 972065 h 972065"/>
                  <a:gd name="connsiteX0" fmla="*/ 0 w 185757"/>
                  <a:gd name="connsiteY0" fmla="*/ 0 h 972065"/>
                  <a:gd name="connsiteX1" fmla="*/ 32951 w 185757"/>
                  <a:gd name="connsiteY1" fmla="*/ 280086 h 972065"/>
                  <a:gd name="connsiteX2" fmla="*/ 162183 w 185757"/>
                  <a:gd name="connsiteY2" fmla="*/ 419229 h 972065"/>
                  <a:gd name="connsiteX3" fmla="*/ 152851 w 185757"/>
                  <a:gd name="connsiteY3" fmla="*/ 536553 h 972065"/>
                  <a:gd name="connsiteX4" fmla="*/ 58952 w 185757"/>
                  <a:gd name="connsiteY4" fmla="*/ 654265 h 972065"/>
                  <a:gd name="connsiteX5" fmla="*/ 16476 w 185757"/>
                  <a:gd name="connsiteY5" fmla="*/ 972065 h 972065"/>
                  <a:gd name="connsiteX0" fmla="*/ 0 w 181706"/>
                  <a:gd name="connsiteY0" fmla="*/ 0 h 972065"/>
                  <a:gd name="connsiteX1" fmla="*/ 59144 w 181706"/>
                  <a:gd name="connsiteY1" fmla="*/ 308661 h 972065"/>
                  <a:gd name="connsiteX2" fmla="*/ 162183 w 181706"/>
                  <a:gd name="connsiteY2" fmla="*/ 419229 h 972065"/>
                  <a:gd name="connsiteX3" fmla="*/ 152851 w 181706"/>
                  <a:gd name="connsiteY3" fmla="*/ 536553 h 972065"/>
                  <a:gd name="connsiteX4" fmla="*/ 58952 w 181706"/>
                  <a:gd name="connsiteY4" fmla="*/ 654265 h 972065"/>
                  <a:gd name="connsiteX5" fmla="*/ 16476 w 181706"/>
                  <a:gd name="connsiteY5" fmla="*/ 972065 h 972065"/>
                  <a:gd name="connsiteX0" fmla="*/ 0 w 178087"/>
                  <a:gd name="connsiteY0" fmla="*/ 0 h 972065"/>
                  <a:gd name="connsiteX1" fmla="*/ 59144 w 178087"/>
                  <a:gd name="connsiteY1" fmla="*/ 308661 h 972065"/>
                  <a:gd name="connsiteX2" fmla="*/ 171708 w 178087"/>
                  <a:gd name="connsiteY2" fmla="*/ 407322 h 972065"/>
                  <a:gd name="connsiteX3" fmla="*/ 152851 w 178087"/>
                  <a:gd name="connsiteY3" fmla="*/ 536553 h 972065"/>
                  <a:gd name="connsiteX4" fmla="*/ 58952 w 178087"/>
                  <a:gd name="connsiteY4" fmla="*/ 654265 h 972065"/>
                  <a:gd name="connsiteX5" fmla="*/ 16476 w 178087"/>
                  <a:gd name="connsiteY5" fmla="*/ 972065 h 972065"/>
                  <a:gd name="connsiteX0" fmla="*/ 0 w 187294"/>
                  <a:gd name="connsiteY0" fmla="*/ 0 h 972065"/>
                  <a:gd name="connsiteX1" fmla="*/ 59144 w 187294"/>
                  <a:gd name="connsiteY1" fmla="*/ 308661 h 972065"/>
                  <a:gd name="connsiteX2" fmla="*/ 171708 w 187294"/>
                  <a:gd name="connsiteY2" fmla="*/ 407322 h 972065"/>
                  <a:gd name="connsiteX3" fmla="*/ 174282 w 187294"/>
                  <a:gd name="connsiteY3" fmla="*/ 515122 h 972065"/>
                  <a:gd name="connsiteX4" fmla="*/ 58952 w 187294"/>
                  <a:gd name="connsiteY4" fmla="*/ 654265 h 972065"/>
                  <a:gd name="connsiteX5" fmla="*/ 16476 w 187294"/>
                  <a:gd name="connsiteY5" fmla="*/ 972065 h 972065"/>
                  <a:gd name="connsiteX0" fmla="*/ 0 w 186104"/>
                  <a:gd name="connsiteY0" fmla="*/ 0 h 972065"/>
                  <a:gd name="connsiteX1" fmla="*/ 59144 w 186104"/>
                  <a:gd name="connsiteY1" fmla="*/ 308661 h 972065"/>
                  <a:gd name="connsiteX2" fmla="*/ 169327 w 186104"/>
                  <a:gd name="connsiteY2" fmla="*/ 414466 h 972065"/>
                  <a:gd name="connsiteX3" fmla="*/ 174282 w 186104"/>
                  <a:gd name="connsiteY3" fmla="*/ 515122 h 972065"/>
                  <a:gd name="connsiteX4" fmla="*/ 58952 w 186104"/>
                  <a:gd name="connsiteY4" fmla="*/ 654265 h 972065"/>
                  <a:gd name="connsiteX5" fmla="*/ 16476 w 186104"/>
                  <a:gd name="connsiteY5" fmla="*/ 972065 h 9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104" h="972065">
                    <a:moveTo>
                      <a:pt x="0" y="0"/>
                    </a:moveTo>
                    <a:cubicBezTo>
                      <a:pt x="1372" y="107091"/>
                      <a:pt x="30923" y="239583"/>
                      <a:pt x="59144" y="308661"/>
                    </a:cubicBezTo>
                    <a:cubicBezTo>
                      <a:pt x="87365" y="377739"/>
                      <a:pt x="150137" y="380056"/>
                      <a:pt x="169327" y="414466"/>
                    </a:cubicBezTo>
                    <a:cubicBezTo>
                      <a:pt x="188517" y="448876"/>
                      <a:pt x="192678" y="475155"/>
                      <a:pt x="174282" y="515122"/>
                    </a:cubicBezTo>
                    <a:cubicBezTo>
                      <a:pt x="155886" y="555089"/>
                      <a:pt x="85253" y="578108"/>
                      <a:pt x="58952" y="654265"/>
                    </a:cubicBezTo>
                    <a:cubicBezTo>
                      <a:pt x="32651" y="730422"/>
                      <a:pt x="12357" y="886941"/>
                      <a:pt x="16476" y="972065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56" name="Freeform 33">
                <a:extLst>
                  <a:ext uri="{FF2B5EF4-FFF2-40B4-BE49-F238E27FC236}">
                    <a16:creationId xmlns:a16="http://schemas.microsoft.com/office/drawing/2014/main" id="{AD332160-6F9E-4C0A-94C2-6A07970E0D9C}"/>
                  </a:ext>
                </a:extLst>
              </p:cNvPr>
              <p:cNvSpPr/>
              <p:nvPr/>
            </p:nvSpPr>
            <p:spPr>
              <a:xfrm>
                <a:off x="5894656" y="4029849"/>
                <a:ext cx="186104" cy="573600"/>
              </a:xfrm>
              <a:custGeom>
                <a:avLst/>
                <a:gdLst>
                  <a:gd name="connsiteX0" fmla="*/ 0 w 191606"/>
                  <a:gd name="connsiteY0" fmla="*/ 0 h 1169773"/>
                  <a:gd name="connsiteX1" fmla="*/ 32951 w 191606"/>
                  <a:gd name="connsiteY1" fmla="*/ 280086 h 1169773"/>
                  <a:gd name="connsiteX2" fmla="*/ 181233 w 191606"/>
                  <a:gd name="connsiteY2" fmla="*/ 395416 h 1169773"/>
                  <a:gd name="connsiteX3" fmla="*/ 164757 w 191606"/>
                  <a:gd name="connsiteY3" fmla="*/ 543697 h 1169773"/>
                  <a:gd name="connsiteX4" fmla="*/ 49427 w 191606"/>
                  <a:gd name="connsiteY4" fmla="*/ 659027 h 1169773"/>
                  <a:gd name="connsiteX5" fmla="*/ 16476 w 191606"/>
                  <a:gd name="connsiteY5" fmla="*/ 972065 h 1169773"/>
                  <a:gd name="connsiteX6" fmla="*/ 74141 w 191606"/>
                  <a:gd name="connsiteY6" fmla="*/ 1169773 h 1169773"/>
                  <a:gd name="connsiteX0" fmla="*/ 0 w 191606"/>
                  <a:gd name="connsiteY0" fmla="*/ 0 h 972065"/>
                  <a:gd name="connsiteX1" fmla="*/ 32951 w 191606"/>
                  <a:gd name="connsiteY1" fmla="*/ 280086 h 972065"/>
                  <a:gd name="connsiteX2" fmla="*/ 181233 w 191606"/>
                  <a:gd name="connsiteY2" fmla="*/ 395416 h 972065"/>
                  <a:gd name="connsiteX3" fmla="*/ 164757 w 191606"/>
                  <a:gd name="connsiteY3" fmla="*/ 543697 h 972065"/>
                  <a:gd name="connsiteX4" fmla="*/ 49427 w 191606"/>
                  <a:gd name="connsiteY4" fmla="*/ 659027 h 972065"/>
                  <a:gd name="connsiteX5" fmla="*/ 16476 w 191606"/>
                  <a:gd name="connsiteY5" fmla="*/ 972065 h 972065"/>
                  <a:gd name="connsiteX0" fmla="*/ 0 w 183045"/>
                  <a:gd name="connsiteY0" fmla="*/ 0 h 972065"/>
                  <a:gd name="connsiteX1" fmla="*/ 32951 w 183045"/>
                  <a:gd name="connsiteY1" fmla="*/ 280086 h 972065"/>
                  <a:gd name="connsiteX2" fmla="*/ 169327 w 183045"/>
                  <a:gd name="connsiteY2" fmla="*/ 395416 h 972065"/>
                  <a:gd name="connsiteX3" fmla="*/ 164757 w 183045"/>
                  <a:gd name="connsiteY3" fmla="*/ 543697 h 972065"/>
                  <a:gd name="connsiteX4" fmla="*/ 49427 w 183045"/>
                  <a:gd name="connsiteY4" fmla="*/ 659027 h 972065"/>
                  <a:gd name="connsiteX5" fmla="*/ 16476 w 183045"/>
                  <a:gd name="connsiteY5" fmla="*/ 972065 h 972065"/>
                  <a:gd name="connsiteX0" fmla="*/ 0 w 188107"/>
                  <a:gd name="connsiteY0" fmla="*/ 0 h 972065"/>
                  <a:gd name="connsiteX1" fmla="*/ 32951 w 188107"/>
                  <a:gd name="connsiteY1" fmla="*/ 280086 h 972065"/>
                  <a:gd name="connsiteX2" fmla="*/ 169327 w 188107"/>
                  <a:gd name="connsiteY2" fmla="*/ 395416 h 972065"/>
                  <a:gd name="connsiteX3" fmla="*/ 164757 w 188107"/>
                  <a:gd name="connsiteY3" fmla="*/ 543697 h 972065"/>
                  <a:gd name="connsiteX4" fmla="*/ 49427 w 188107"/>
                  <a:gd name="connsiteY4" fmla="*/ 659027 h 972065"/>
                  <a:gd name="connsiteX5" fmla="*/ 16476 w 188107"/>
                  <a:gd name="connsiteY5" fmla="*/ 972065 h 972065"/>
                  <a:gd name="connsiteX0" fmla="*/ 0 w 187653"/>
                  <a:gd name="connsiteY0" fmla="*/ 0 h 972065"/>
                  <a:gd name="connsiteX1" fmla="*/ 32951 w 187653"/>
                  <a:gd name="connsiteY1" fmla="*/ 280086 h 972065"/>
                  <a:gd name="connsiteX2" fmla="*/ 169327 w 187653"/>
                  <a:gd name="connsiteY2" fmla="*/ 395416 h 972065"/>
                  <a:gd name="connsiteX3" fmla="*/ 164757 w 187653"/>
                  <a:gd name="connsiteY3" fmla="*/ 543697 h 972065"/>
                  <a:gd name="connsiteX4" fmla="*/ 58952 w 187653"/>
                  <a:gd name="connsiteY4" fmla="*/ 654265 h 972065"/>
                  <a:gd name="connsiteX5" fmla="*/ 16476 w 187653"/>
                  <a:gd name="connsiteY5" fmla="*/ 972065 h 972065"/>
                  <a:gd name="connsiteX0" fmla="*/ 0 w 178066"/>
                  <a:gd name="connsiteY0" fmla="*/ 0 h 972065"/>
                  <a:gd name="connsiteX1" fmla="*/ 32951 w 178066"/>
                  <a:gd name="connsiteY1" fmla="*/ 280086 h 972065"/>
                  <a:gd name="connsiteX2" fmla="*/ 169327 w 178066"/>
                  <a:gd name="connsiteY2" fmla="*/ 395416 h 972065"/>
                  <a:gd name="connsiteX3" fmla="*/ 152851 w 178066"/>
                  <a:gd name="connsiteY3" fmla="*/ 536553 h 972065"/>
                  <a:gd name="connsiteX4" fmla="*/ 58952 w 178066"/>
                  <a:gd name="connsiteY4" fmla="*/ 654265 h 972065"/>
                  <a:gd name="connsiteX5" fmla="*/ 16476 w 178066"/>
                  <a:gd name="connsiteY5" fmla="*/ 972065 h 972065"/>
                  <a:gd name="connsiteX0" fmla="*/ 0 w 172551"/>
                  <a:gd name="connsiteY0" fmla="*/ 0 h 972065"/>
                  <a:gd name="connsiteX1" fmla="*/ 32951 w 172551"/>
                  <a:gd name="connsiteY1" fmla="*/ 280086 h 972065"/>
                  <a:gd name="connsiteX2" fmla="*/ 162183 w 172551"/>
                  <a:gd name="connsiteY2" fmla="*/ 419229 h 972065"/>
                  <a:gd name="connsiteX3" fmla="*/ 152851 w 172551"/>
                  <a:gd name="connsiteY3" fmla="*/ 536553 h 972065"/>
                  <a:gd name="connsiteX4" fmla="*/ 58952 w 172551"/>
                  <a:gd name="connsiteY4" fmla="*/ 654265 h 972065"/>
                  <a:gd name="connsiteX5" fmla="*/ 16476 w 172551"/>
                  <a:gd name="connsiteY5" fmla="*/ 972065 h 972065"/>
                  <a:gd name="connsiteX0" fmla="*/ 0 w 180980"/>
                  <a:gd name="connsiteY0" fmla="*/ 0 h 972065"/>
                  <a:gd name="connsiteX1" fmla="*/ 32951 w 180980"/>
                  <a:gd name="connsiteY1" fmla="*/ 280086 h 972065"/>
                  <a:gd name="connsiteX2" fmla="*/ 162183 w 180980"/>
                  <a:gd name="connsiteY2" fmla="*/ 419229 h 972065"/>
                  <a:gd name="connsiteX3" fmla="*/ 152851 w 180980"/>
                  <a:gd name="connsiteY3" fmla="*/ 536553 h 972065"/>
                  <a:gd name="connsiteX4" fmla="*/ 58952 w 180980"/>
                  <a:gd name="connsiteY4" fmla="*/ 654265 h 972065"/>
                  <a:gd name="connsiteX5" fmla="*/ 16476 w 180980"/>
                  <a:gd name="connsiteY5" fmla="*/ 972065 h 972065"/>
                  <a:gd name="connsiteX0" fmla="*/ 0 w 176760"/>
                  <a:gd name="connsiteY0" fmla="*/ 0 h 972065"/>
                  <a:gd name="connsiteX1" fmla="*/ 32951 w 176760"/>
                  <a:gd name="connsiteY1" fmla="*/ 280086 h 972065"/>
                  <a:gd name="connsiteX2" fmla="*/ 162183 w 176760"/>
                  <a:gd name="connsiteY2" fmla="*/ 419229 h 972065"/>
                  <a:gd name="connsiteX3" fmla="*/ 152851 w 176760"/>
                  <a:gd name="connsiteY3" fmla="*/ 536553 h 972065"/>
                  <a:gd name="connsiteX4" fmla="*/ 58952 w 176760"/>
                  <a:gd name="connsiteY4" fmla="*/ 654265 h 972065"/>
                  <a:gd name="connsiteX5" fmla="*/ 16476 w 176760"/>
                  <a:gd name="connsiteY5" fmla="*/ 972065 h 972065"/>
                  <a:gd name="connsiteX0" fmla="*/ 0 w 186643"/>
                  <a:gd name="connsiteY0" fmla="*/ 0 h 972065"/>
                  <a:gd name="connsiteX1" fmla="*/ 32951 w 186643"/>
                  <a:gd name="connsiteY1" fmla="*/ 280086 h 972065"/>
                  <a:gd name="connsiteX2" fmla="*/ 162183 w 186643"/>
                  <a:gd name="connsiteY2" fmla="*/ 419229 h 972065"/>
                  <a:gd name="connsiteX3" fmla="*/ 152851 w 186643"/>
                  <a:gd name="connsiteY3" fmla="*/ 536553 h 972065"/>
                  <a:gd name="connsiteX4" fmla="*/ 58952 w 186643"/>
                  <a:gd name="connsiteY4" fmla="*/ 654265 h 972065"/>
                  <a:gd name="connsiteX5" fmla="*/ 16476 w 186643"/>
                  <a:gd name="connsiteY5" fmla="*/ 972065 h 972065"/>
                  <a:gd name="connsiteX0" fmla="*/ 0 w 185757"/>
                  <a:gd name="connsiteY0" fmla="*/ 0 h 972065"/>
                  <a:gd name="connsiteX1" fmla="*/ 32951 w 185757"/>
                  <a:gd name="connsiteY1" fmla="*/ 280086 h 972065"/>
                  <a:gd name="connsiteX2" fmla="*/ 162183 w 185757"/>
                  <a:gd name="connsiteY2" fmla="*/ 419229 h 972065"/>
                  <a:gd name="connsiteX3" fmla="*/ 152851 w 185757"/>
                  <a:gd name="connsiteY3" fmla="*/ 536553 h 972065"/>
                  <a:gd name="connsiteX4" fmla="*/ 58952 w 185757"/>
                  <a:gd name="connsiteY4" fmla="*/ 654265 h 972065"/>
                  <a:gd name="connsiteX5" fmla="*/ 16476 w 185757"/>
                  <a:gd name="connsiteY5" fmla="*/ 972065 h 972065"/>
                  <a:gd name="connsiteX0" fmla="*/ 0 w 181706"/>
                  <a:gd name="connsiteY0" fmla="*/ 0 h 972065"/>
                  <a:gd name="connsiteX1" fmla="*/ 59144 w 181706"/>
                  <a:gd name="connsiteY1" fmla="*/ 308661 h 972065"/>
                  <a:gd name="connsiteX2" fmla="*/ 162183 w 181706"/>
                  <a:gd name="connsiteY2" fmla="*/ 419229 h 972065"/>
                  <a:gd name="connsiteX3" fmla="*/ 152851 w 181706"/>
                  <a:gd name="connsiteY3" fmla="*/ 536553 h 972065"/>
                  <a:gd name="connsiteX4" fmla="*/ 58952 w 181706"/>
                  <a:gd name="connsiteY4" fmla="*/ 654265 h 972065"/>
                  <a:gd name="connsiteX5" fmla="*/ 16476 w 181706"/>
                  <a:gd name="connsiteY5" fmla="*/ 972065 h 972065"/>
                  <a:gd name="connsiteX0" fmla="*/ 0 w 178087"/>
                  <a:gd name="connsiteY0" fmla="*/ 0 h 972065"/>
                  <a:gd name="connsiteX1" fmla="*/ 59144 w 178087"/>
                  <a:gd name="connsiteY1" fmla="*/ 308661 h 972065"/>
                  <a:gd name="connsiteX2" fmla="*/ 171708 w 178087"/>
                  <a:gd name="connsiteY2" fmla="*/ 407322 h 972065"/>
                  <a:gd name="connsiteX3" fmla="*/ 152851 w 178087"/>
                  <a:gd name="connsiteY3" fmla="*/ 536553 h 972065"/>
                  <a:gd name="connsiteX4" fmla="*/ 58952 w 178087"/>
                  <a:gd name="connsiteY4" fmla="*/ 654265 h 972065"/>
                  <a:gd name="connsiteX5" fmla="*/ 16476 w 178087"/>
                  <a:gd name="connsiteY5" fmla="*/ 972065 h 972065"/>
                  <a:gd name="connsiteX0" fmla="*/ 0 w 187294"/>
                  <a:gd name="connsiteY0" fmla="*/ 0 h 972065"/>
                  <a:gd name="connsiteX1" fmla="*/ 59144 w 187294"/>
                  <a:gd name="connsiteY1" fmla="*/ 308661 h 972065"/>
                  <a:gd name="connsiteX2" fmla="*/ 171708 w 187294"/>
                  <a:gd name="connsiteY2" fmla="*/ 407322 h 972065"/>
                  <a:gd name="connsiteX3" fmla="*/ 174282 w 187294"/>
                  <a:gd name="connsiteY3" fmla="*/ 515122 h 972065"/>
                  <a:gd name="connsiteX4" fmla="*/ 58952 w 187294"/>
                  <a:gd name="connsiteY4" fmla="*/ 654265 h 972065"/>
                  <a:gd name="connsiteX5" fmla="*/ 16476 w 187294"/>
                  <a:gd name="connsiteY5" fmla="*/ 972065 h 972065"/>
                  <a:gd name="connsiteX0" fmla="*/ 0 w 186104"/>
                  <a:gd name="connsiteY0" fmla="*/ 0 h 972065"/>
                  <a:gd name="connsiteX1" fmla="*/ 59144 w 186104"/>
                  <a:gd name="connsiteY1" fmla="*/ 308661 h 972065"/>
                  <a:gd name="connsiteX2" fmla="*/ 169327 w 186104"/>
                  <a:gd name="connsiteY2" fmla="*/ 414466 h 972065"/>
                  <a:gd name="connsiteX3" fmla="*/ 174282 w 186104"/>
                  <a:gd name="connsiteY3" fmla="*/ 515122 h 972065"/>
                  <a:gd name="connsiteX4" fmla="*/ 58952 w 186104"/>
                  <a:gd name="connsiteY4" fmla="*/ 654265 h 972065"/>
                  <a:gd name="connsiteX5" fmla="*/ 16476 w 186104"/>
                  <a:gd name="connsiteY5" fmla="*/ 972065 h 9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104" h="972065">
                    <a:moveTo>
                      <a:pt x="0" y="0"/>
                    </a:moveTo>
                    <a:cubicBezTo>
                      <a:pt x="1372" y="107091"/>
                      <a:pt x="30923" y="239583"/>
                      <a:pt x="59144" y="308661"/>
                    </a:cubicBezTo>
                    <a:cubicBezTo>
                      <a:pt x="87365" y="377739"/>
                      <a:pt x="150137" y="380056"/>
                      <a:pt x="169327" y="414466"/>
                    </a:cubicBezTo>
                    <a:cubicBezTo>
                      <a:pt x="188517" y="448876"/>
                      <a:pt x="192678" y="475155"/>
                      <a:pt x="174282" y="515122"/>
                    </a:cubicBezTo>
                    <a:cubicBezTo>
                      <a:pt x="155886" y="555089"/>
                      <a:pt x="85253" y="578108"/>
                      <a:pt x="58952" y="654265"/>
                    </a:cubicBezTo>
                    <a:cubicBezTo>
                      <a:pt x="32651" y="730422"/>
                      <a:pt x="12357" y="886941"/>
                      <a:pt x="16476" y="972065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429F2FE-10E1-4A0C-8F55-74DDBE87934E}"/>
                </a:ext>
              </a:extLst>
            </p:cNvPr>
            <p:cNvCxnSpPr/>
            <p:nvPr/>
          </p:nvCxnSpPr>
          <p:spPr>
            <a:xfrm flipV="1">
              <a:off x="2543737" y="1965960"/>
              <a:ext cx="0" cy="2944414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85F7AB0D-0A6F-42D9-B6D9-C4B083802635}"/>
              </a:ext>
            </a:extLst>
          </p:cNvPr>
          <p:cNvSpPr txBox="1"/>
          <p:nvPr/>
        </p:nvSpPr>
        <p:spPr>
          <a:xfrm>
            <a:off x="4749770" y="2037135"/>
            <a:ext cx="302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Relative likelihood of occurrence is unknown</a:t>
            </a:r>
            <a:endParaRPr lang="en-AU" i="1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B57EFB5-6ED1-45D2-B904-56233EF93C0E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3948598" y="2360301"/>
            <a:ext cx="801172" cy="9070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94FE9E0-3A44-41A6-9497-B9B87CFD263B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4091474" y="2360301"/>
            <a:ext cx="658296" cy="174069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23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How do we quantify system performance under uncertainty?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433687" y="3529656"/>
            <a:ext cx="2985305" cy="369332"/>
            <a:chOff x="6202680" y="3170102"/>
            <a:chExt cx="2985305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7029893" y="3170102"/>
              <a:ext cx="2158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System performance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202680" y="3354768"/>
              <a:ext cx="827213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433687" y="4656527"/>
            <a:ext cx="2985300" cy="369332"/>
            <a:chOff x="6202680" y="3170102"/>
            <a:chExt cx="2985300" cy="369332"/>
          </a:xfrm>
        </p:grpSpPr>
        <p:sp>
          <p:nvSpPr>
            <p:cNvPr id="40" name="TextBox 39"/>
            <p:cNvSpPr txBox="1"/>
            <p:nvPr/>
          </p:nvSpPr>
          <p:spPr>
            <a:xfrm>
              <a:off x="7029893" y="3170102"/>
              <a:ext cx="2158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System performance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6202680" y="3354768"/>
              <a:ext cx="827213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9795869" y="4102529"/>
            <a:ext cx="1527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Robustness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8418987" y="3763559"/>
            <a:ext cx="1376882" cy="4596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418987" y="4353894"/>
            <a:ext cx="1376882" cy="43395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763387" y="2506980"/>
            <a:ext cx="4608246" cy="3612901"/>
            <a:chOff x="1472514" y="1965960"/>
            <a:chExt cx="4608246" cy="3612901"/>
          </a:xfrm>
        </p:grpSpPr>
        <p:sp>
          <p:nvSpPr>
            <p:cNvPr id="24" name="Text Box 2"/>
            <p:cNvSpPr txBox="1"/>
            <p:nvPr/>
          </p:nvSpPr>
          <p:spPr>
            <a:xfrm>
              <a:off x="1472514" y="3048012"/>
              <a:ext cx="1012740" cy="102393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AU" sz="2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System state</a:t>
              </a:r>
            </a:p>
          </p:txBody>
        </p:sp>
        <p:sp>
          <p:nvSpPr>
            <p:cNvPr id="26" name="Text Box 2"/>
            <p:cNvSpPr txBox="1"/>
            <p:nvPr/>
          </p:nvSpPr>
          <p:spPr>
            <a:xfrm>
              <a:off x="2255413" y="4910374"/>
              <a:ext cx="968268" cy="66848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AU" sz="2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Today</a:t>
              </a:r>
            </a:p>
          </p:txBody>
        </p:sp>
        <p:sp>
          <p:nvSpPr>
            <p:cNvPr id="27" name="Text Box 2"/>
            <p:cNvSpPr txBox="1"/>
            <p:nvPr/>
          </p:nvSpPr>
          <p:spPr>
            <a:xfrm>
              <a:off x="5057709" y="4910373"/>
              <a:ext cx="968268" cy="66848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AU" sz="2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Future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572104" y="4910373"/>
              <a:ext cx="3260286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2569269" y="2652626"/>
              <a:ext cx="3511491" cy="1950823"/>
              <a:chOff x="2569269" y="2652626"/>
              <a:chExt cx="3511491" cy="1950823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2570206" y="2662399"/>
                <a:ext cx="3262395" cy="912726"/>
              </a:xfrm>
              <a:custGeom>
                <a:avLst/>
                <a:gdLst>
                  <a:gd name="connsiteX0" fmla="*/ 0 w 3229233"/>
                  <a:gd name="connsiteY0" fmla="*/ 1754659 h 1754659"/>
                  <a:gd name="connsiteX1" fmla="*/ 3229233 w 3229233"/>
                  <a:gd name="connsiteY1" fmla="*/ 0 h 1754659"/>
                  <a:gd name="connsiteX2" fmla="*/ 3229233 w 3229233"/>
                  <a:gd name="connsiteY2" fmla="*/ 1087394 h 1754659"/>
                  <a:gd name="connsiteX3" fmla="*/ 0 w 3229233"/>
                  <a:gd name="connsiteY3" fmla="*/ 1754659 h 1754659"/>
                  <a:gd name="connsiteX0" fmla="*/ 0 w 3229233"/>
                  <a:gd name="connsiteY0" fmla="*/ 1754659 h 1754659"/>
                  <a:gd name="connsiteX1" fmla="*/ 3229233 w 3229233"/>
                  <a:gd name="connsiteY1" fmla="*/ 0 h 1754659"/>
                  <a:gd name="connsiteX2" fmla="*/ 3229233 w 3229233"/>
                  <a:gd name="connsiteY2" fmla="*/ 659026 h 1754659"/>
                  <a:gd name="connsiteX3" fmla="*/ 0 w 3229233"/>
                  <a:gd name="connsiteY3" fmla="*/ 1754659 h 1754659"/>
                  <a:gd name="connsiteX0" fmla="*/ 0 w 3233996"/>
                  <a:gd name="connsiteY0" fmla="*/ 1754659 h 1754659"/>
                  <a:gd name="connsiteX1" fmla="*/ 3229233 w 3233996"/>
                  <a:gd name="connsiteY1" fmla="*/ 0 h 1754659"/>
                  <a:gd name="connsiteX2" fmla="*/ 3233996 w 3233996"/>
                  <a:gd name="connsiteY2" fmla="*/ 1225764 h 1754659"/>
                  <a:gd name="connsiteX3" fmla="*/ 0 w 3233996"/>
                  <a:gd name="connsiteY3" fmla="*/ 1754659 h 1754659"/>
                  <a:gd name="connsiteX0" fmla="*/ 0 w 3229444"/>
                  <a:gd name="connsiteY0" fmla="*/ 1754659 h 1754659"/>
                  <a:gd name="connsiteX1" fmla="*/ 3229233 w 3229444"/>
                  <a:gd name="connsiteY1" fmla="*/ 0 h 1754659"/>
                  <a:gd name="connsiteX2" fmla="*/ 3224471 w 3229444"/>
                  <a:gd name="connsiteY2" fmla="*/ 1225764 h 1754659"/>
                  <a:gd name="connsiteX3" fmla="*/ 0 w 3229444"/>
                  <a:gd name="connsiteY3" fmla="*/ 1754659 h 1754659"/>
                  <a:gd name="connsiteX0" fmla="*/ 0 w 3229444"/>
                  <a:gd name="connsiteY0" fmla="*/ 1302221 h 1302221"/>
                  <a:gd name="connsiteX1" fmla="*/ 3229233 w 3229444"/>
                  <a:gd name="connsiteY1" fmla="*/ 0 h 1302221"/>
                  <a:gd name="connsiteX2" fmla="*/ 3224471 w 3229444"/>
                  <a:gd name="connsiteY2" fmla="*/ 773326 h 1302221"/>
                  <a:gd name="connsiteX3" fmla="*/ 0 w 3229444"/>
                  <a:gd name="connsiteY3" fmla="*/ 1302221 h 1302221"/>
                  <a:gd name="connsiteX0" fmla="*/ 0 w 3262395"/>
                  <a:gd name="connsiteY0" fmla="*/ 111148 h 1023874"/>
                  <a:gd name="connsiteX1" fmla="*/ 3262184 w 3262395"/>
                  <a:gd name="connsiteY1" fmla="*/ 250548 h 1023874"/>
                  <a:gd name="connsiteX2" fmla="*/ 3257422 w 3262395"/>
                  <a:gd name="connsiteY2" fmla="*/ 1023874 h 1023874"/>
                  <a:gd name="connsiteX3" fmla="*/ 0 w 3262395"/>
                  <a:gd name="connsiteY3" fmla="*/ 111148 h 1023874"/>
                  <a:gd name="connsiteX0" fmla="*/ 0 w 3262395"/>
                  <a:gd name="connsiteY0" fmla="*/ 0 h 912726"/>
                  <a:gd name="connsiteX1" fmla="*/ 3262184 w 3262395"/>
                  <a:gd name="connsiteY1" fmla="*/ 139400 h 912726"/>
                  <a:gd name="connsiteX2" fmla="*/ 3257422 w 3262395"/>
                  <a:gd name="connsiteY2" fmla="*/ 912726 h 912726"/>
                  <a:gd name="connsiteX3" fmla="*/ 0 w 3262395"/>
                  <a:gd name="connsiteY3" fmla="*/ 0 h 912726"/>
                  <a:gd name="connsiteX0" fmla="*/ 0 w 3262395"/>
                  <a:gd name="connsiteY0" fmla="*/ 0 h 912726"/>
                  <a:gd name="connsiteX1" fmla="*/ 3262184 w 3262395"/>
                  <a:gd name="connsiteY1" fmla="*/ 139400 h 912726"/>
                  <a:gd name="connsiteX2" fmla="*/ 3257422 w 3262395"/>
                  <a:gd name="connsiteY2" fmla="*/ 912726 h 912726"/>
                  <a:gd name="connsiteX3" fmla="*/ 0 w 3262395"/>
                  <a:gd name="connsiteY3" fmla="*/ 0 h 91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2395" h="912726">
                    <a:moveTo>
                      <a:pt x="0" y="0"/>
                    </a:moveTo>
                    <a:cubicBezTo>
                      <a:pt x="3259438" y="159050"/>
                      <a:pt x="2746" y="5064"/>
                      <a:pt x="3262184" y="139400"/>
                    </a:cubicBezTo>
                    <a:cubicBezTo>
                      <a:pt x="3263772" y="547988"/>
                      <a:pt x="3255834" y="504138"/>
                      <a:pt x="3257422" y="9127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32" name="Freeform 31"/>
              <p:cNvSpPr/>
              <p:nvPr/>
            </p:nvSpPr>
            <p:spPr>
              <a:xfrm flipV="1">
                <a:off x="2569269" y="2652626"/>
                <a:ext cx="3252660" cy="1950823"/>
              </a:xfrm>
              <a:custGeom>
                <a:avLst/>
                <a:gdLst>
                  <a:gd name="connsiteX0" fmla="*/ 0 w 3229233"/>
                  <a:gd name="connsiteY0" fmla="*/ 1754659 h 1754659"/>
                  <a:gd name="connsiteX1" fmla="*/ 3229233 w 3229233"/>
                  <a:gd name="connsiteY1" fmla="*/ 0 h 1754659"/>
                  <a:gd name="connsiteX2" fmla="*/ 3229233 w 3229233"/>
                  <a:gd name="connsiteY2" fmla="*/ 1087394 h 1754659"/>
                  <a:gd name="connsiteX3" fmla="*/ 0 w 3229233"/>
                  <a:gd name="connsiteY3" fmla="*/ 1754659 h 1754659"/>
                  <a:gd name="connsiteX0" fmla="*/ 0 w 3229233"/>
                  <a:gd name="connsiteY0" fmla="*/ 1754659 h 1754659"/>
                  <a:gd name="connsiteX1" fmla="*/ 3229233 w 3229233"/>
                  <a:gd name="connsiteY1" fmla="*/ 0 h 1754659"/>
                  <a:gd name="connsiteX2" fmla="*/ 3229233 w 3229233"/>
                  <a:gd name="connsiteY2" fmla="*/ 659026 h 1754659"/>
                  <a:gd name="connsiteX3" fmla="*/ 0 w 3229233"/>
                  <a:gd name="connsiteY3" fmla="*/ 1754659 h 1754659"/>
                  <a:gd name="connsiteX0" fmla="*/ 0 w 3229233"/>
                  <a:gd name="connsiteY0" fmla="*/ 1754659 h 1754659"/>
                  <a:gd name="connsiteX1" fmla="*/ 3229233 w 3229233"/>
                  <a:gd name="connsiteY1" fmla="*/ 0 h 1754659"/>
                  <a:gd name="connsiteX2" fmla="*/ 3219708 w 3229233"/>
                  <a:gd name="connsiteY2" fmla="*/ 1606763 h 1754659"/>
                  <a:gd name="connsiteX3" fmla="*/ 0 w 3229233"/>
                  <a:gd name="connsiteY3" fmla="*/ 1754659 h 1754659"/>
                  <a:gd name="connsiteX0" fmla="*/ 0 w 3219708"/>
                  <a:gd name="connsiteY0" fmla="*/ 706909 h 706909"/>
                  <a:gd name="connsiteX1" fmla="*/ 3219708 w 3219708"/>
                  <a:gd name="connsiteY1" fmla="*/ 0 h 706909"/>
                  <a:gd name="connsiteX2" fmla="*/ 3219708 w 3219708"/>
                  <a:gd name="connsiteY2" fmla="*/ 559013 h 706909"/>
                  <a:gd name="connsiteX3" fmla="*/ 0 w 3219708"/>
                  <a:gd name="connsiteY3" fmla="*/ 706909 h 706909"/>
                  <a:gd name="connsiteX0" fmla="*/ 0 w 3244422"/>
                  <a:gd name="connsiteY0" fmla="*/ 2090866 h 2090866"/>
                  <a:gd name="connsiteX1" fmla="*/ 3244422 w 3244422"/>
                  <a:gd name="connsiteY1" fmla="*/ 0 h 2090866"/>
                  <a:gd name="connsiteX2" fmla="*/ 3244422 w 3244422"/>
                  <a:gd name="connsiteY2" fmla="*/ 559013 h 2090866"/>
                  <a:gd name="connsiteX3" fmla="*/ 0 w 3244422"/>
                  <a:gd name="connsiteY3" fmla="*/ 2090866 h 2090866"/>
                  <a:gd name="connsiteX0" fmla="*/ 0 w 3260898"/>
                  <a:gd name="connsiteY0" fmla="*/ 2041439 h 2041439"/>
                  <a:gd name="connsiteX1" fmla="*/ 3260898 w 3260898"/>
                  <a:gd name="connsiteY1" fmla="*/ 0 h 2041439"/>
                  <a:gd name="connsiteX2" fmla="*/ 3260898 w 3260898"/>
                  <a:gd name="connsiteY2" fmla="*/ 559013 h 2041439"/>
                  <a:gd name="connsiteX3" fmla="*/ 0 w 3260898"/>
                  <a:gd name="connsiteY3" fmla="*/ 2041439 h 2041439"/>
                  <a:gd name="connsiteX0" fmla="*/ 0 w 3260898"/>
                  <a:gd name="connsiteY0" fmla="*/ 1860206 h 1860206"/>
                  <a:gd name="connsiteX1" fmla="*/ 3260898 w 3260898"/>
                  <a:gd name="connsiteY1" fmla="*/ 0 h 1860206"/>
                  <a:gd name="connsiteX2" fmla="*/ 3260898 w 3260898"/>
                  <a:gd name="connsiteY2" fmla="*/ 559013 h 1860206"/>
                  <a:gd name="connsiteX3" fmla="*/ 0 w 3260898"/>
                  <a:gd name="connsiteY3" fmla="*/ 1860206 h 1860206"/>
                  <a:gd name="connsiteX0" fmla="*/ 0 w 3252660"/>
                  <a:gd name="connsiteY0" fmla="*/ 1950823 h 1950823"/>
                  <a:gd name="connsiteX1" fmla="*/ 3252660 w 3252660"/>
                  <a:gd name="connsiteY1" fmla="*/ 0 h 1950823"/>
                  <a:gd name="connsiteX2" fmla="*/ 3252660 w 3252660"/>
                  <a:gd name="connsiteY2" fmla="*/ 559013 h 1950823"/>
                  <a:gd name="connsiteX3" fmla="*/ 0 w 3252660"/>
                  <a:gd name="connsiteY3" fmla="*/ 1950823 h 1950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2660" h="1950823">
                    <a:moveTo>
                      <a:pt x="0" y="1950823"/>
                    </a:moveTo>
                    <a:lnTo>
                      <a:pt x="3252660" y="0"/>
                    </a:lnTo>
                    <a:lnTo>
                      <a:pt x="3252660" y="559013"/>
                    </a:lnTo>
                    <a:lnTo>
                      <a:pt x="0" y="1950823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5894656" y="2804432"/>
                <a:ext cx="186104" cy="770693"/>
              </a:xfrm>
              <a:custGeom>
                <a:avLst/>
                <a:gdLst>
                  <a:gd name="connsiteX0" fmla="*/ 0 w 191606"/>
                  <a:gd name="connsiteY0" fmla="*/ 0 h 1169773"/>
                  <a:gd name="connsiteX1" fmla="*/ 32951 w 191606"/>
                  <a:gd name="connsiteY1" fmla="*/ 280086 h 1169773"/>
                  <a:gd name="connsiteX2" fmla="*/ 181233 w 191606"/>
                  <a:gd name="connsiteY2" fmla="*/ 395416 h 1169773"/>
                  <a:gd name="connsiteX3" fmla="*/ 164757 w 191606"/>
                  <a:gd name="connsiteY3" fmla="*/ 543697 h 1169773"/>
                  <a:gd name="connsiteX4" fmla="*/ 49427 w 191606"/>
                  <a:gd name="connsiteY4" fmla="*/ 659027 h 1169773"/>
                  <a:gd name="connsiteX5" fmla="*/ 16476 w 191606"/>
                  <a:gd name="connsiteY5" fmla="*/ 972065 h 1169773"/>
                  <a:gd name="connsiteX6" fmla="*/ 74141 w 191606"/>
                  <a:gd name="connsiteY6" fmla="*/ 1169773 h 1169773"/>
                  <a:gd name="connsiteX0" fmla="*/ 0 w 191606"/>
                  <a:gd name="connsiteY0" fmla="*/ 0 h 972065"/>
                  <a:gd name="connsiteX1" fmla="*/ 32951 w 191606"/>
                  <a:gd name="connsiteY1" fmla="*/ 280086 h 972065"/>
                  <a:gd name="connsiteX2" fmla="*/ 181233 w 191606"/>
                  <a:gd name="connsiteY2" fmla="*/ 395416 h 972065"/>
                  <a:gd name="connsiteX3" fmla="*/ 164757 w 191606"/>
                  <a:gd name="connsiteY3" fmla="*/ 543697 h 972065"/>
                  <a:gd name="connsiteX4" fmla="*/ 49427 w 191606"/>
                  <a:gd name="connsiteY4" fmla="*/ 659027 h 972065"/>
                  <a:gd name="connsiteX5" fmla="*/ 16476 w 191606"/>
                  <a:gd name="connsiteY5" fmla="*/ 972065 h 972065"/>
                  <a:gd name="connsiteX0" fmla="*/ 0 w 183045"/>
                  <a:gd name="connsiteY0" fmla="*/ 0 h 972065"/>
                  <a:gd name="connsiteX1" fmla="*/ 32951 w 183045"/>
                  <a:gd name="connsiteY1" fmla="*/ 280086 h 972065"/>
                  <a:gd name="connsiteX2" fmla="*/ 169327 w 183045"/>
                  <a:gd name="connsiteY2" fmla="*/ 395416 h 972065"/>
                  <a:gd name="connsiteX3" fmla="*/ 164757 w 183045"/>
                  <a:gd name="connsiteY3" fmla="*/ 543697 h 972065"/>
                  <a:gd name="connsiteX4" fmla="*/ 49427 w 183045"/>
                  <a:gd name="connsiteY4" fmla="*/ 659027 h 972065"/>
                  <a:gd name="connsiteX5" fmla="*/ 16476 w 183045"/>
                  <a:gd name="connsiteY5" fmla="*/ 972065 h 972065"/>
                  <a:gd name="connsiteX0" fmla="*/ 0 w 188107"/>
                  <a:gd name="connsiteY0" fmla="*/ 0 h 972065"/>
                  <a:gd name="connsiteX1" fmla="*/ 32951 w 188107"/>
                  <a:gd name="connsiteY1" fmla="*/ 280086 h 972065"/>
                  <a:gd name="connsiteX2" fmla="*/ 169327 w 188107"/>
                  <a:gd name="connsiteY2" fmla="*/ 395416 h 972065"/>
                  <a:gd name="connsiteX3" fmla="*/ 164757 w 188107"/>
                  <a:gd name="connsiteY3" fmla="*/ 543697 h 972065"/>
                  <a:gd name="connsiteX4" fmla="*/ 49427 w 188107"/>
                  <a:gd name="connsiteY4" fmla="*/ 659027 h 972065"/>
                  <a:gd name="connsiteX5" fmla="*/ 16476 w 188107"/>
                  <a:gd name="connsiteY5" fmla="*/ 972065 h 972065"/>
                  <a:gd name="connsiteX0" fmla="*/ 0 w 187653"/>
                  <a:gd name="connsiteY0" fmla="*/ 0 h 972065"/>
                  <a:gd name="connsiteX1" fmla="*/ 32951 w 187653"/>
                  <a:gd name="connsiteY1" fmla="*/ 280086 h 972065"/>
                  <a:gd name="connsiteX2" fmla="*/ 169327 w 187653"/>
                  <a:gd name="connsiteY2" fmla="*/ 395416 h 972065"/>
                  <a:gd name="connsiteX3" fmla="*/ 164757 w 187653"/>
                  <a:gd name="connsiteY3" fmla="*/ 543697 h 972065"/>
                  <a:gd name="connsiteX4" fmla="*/ 58952 w 187653"/>
                  <a:gd name="connsiteY4" fmla="*/ 654265 h 972065"/>
                  <a:gd name="connsiteX5" fmla="*/ 16476 w 187653"/>
                  <a:gd name="connsiteY5" fmla="*/ 972065 h 972065"/>
                  <a:gd name="connsiteX0" fmla="*/ 0 w 178066"/>
                  <a:gd name="connsiteY0" fmla="*/ 0 h 972065"/>
                  <a:gd name="connsiteX1" fmla="*/ 32951 w 178066"/>
                  <a:gd name="connsiteY1" fmla="*/ 280086 h 972065"/>
                  <a:gd name="connsiteX2" fmla="*/ 169327 w 178066"/>
                  <a:gd name="connsiteY2" fmla="*/ 395416 h 972065"/>
                  <a:gd name="connsiteX3" fmla="*/ 152851 w 178066"/>
                  <a:gd name="connsiteY3" fmla="*/ 536553 h 972065"/>
                  <a:gd name="connsiteX4" fmla="*/ 58952 w 178066"/>
                  <a:gd name="connsiteY4" fmla="*/ 654265 h 972065"/>
                  <a:gd name="connsiteX5" fmla="*/ 16476 w 178066"/>
                  <a:gd name="connsiteY5" fmla="*/ 972065 h 972065"/>
                  <a:gd name="connsiteX0" fmla="*/ 0 w 172551"/>
                  <a:gd name="connsiteY0" fmla="*/ 0 h 972065"/>
                  <a:gd name="connsiteX1" fmla="*/ 32951 w 172551"/>
                  <a:gd name="connsiteY1" fmla="*/ 280086 h 972065"/>
                  <a:gd name="connsiteX2" fmla="*/ 162183 w 172551"/>
                  <a:gd name="connsiteY2" fmla="*/ 419229 h 972065"/>
                  <a:gd name="connsiteX3" fmla="*/ 152851 w 172551"/>
                  <a:gd name="connsiteY3" fmla="*/ 536553 h 972065"/>
                  <a:gd name="connsiteX4" fmla="*/ 58952 w 172551"/>
                  <a:gd name="connsiteY4" fmla="*/ 654265 h 972065"/>
                  <a:gd name="connsiteX5" fmla="*/ 16476 w 172551"/>
                  <a:gd name="connsiteY5" fmla="*/ 972065 h 972065"/>
                  <a:gd name="connsiteX0" fmla="*/ 0 w 180980"/>
                  <a:gd name="connsiteY0" fmla="*/ 0 h 972065"/>
                  <a:gd name="connsiteX1" fmla="*/ 32951 w 180980"/>
                  <a:gd name="connsiteY1" fmla="*/ 280086 h 972065"/>
                  <a:gd name="connsiteX2" fmla="*/ 162183 w 180980"/>
                  <a:gd name="connsiteY2" fmla="*/ 419229 h 972065"/>
                  <a:gd name="connsiteX3" fmla="*/ 152851 w 180980"/>
                  <a:gd name="connsiteY3" fmla="*/ 536553 h 972065"/>
                  <a:gd name="connsiteX4" fmla="*/ 58952 w 180980"/>
                  <a:gd name="connsiteY4" fmla="*/ 654265 h 972065"/>
                  <a:gd name="connsiteX5" fmla="*/ 16476 w 180980"/>
                  <a:gd name="connsiteY5" fmla="*/ 972065 h 972065"/>
                  <a:gd name="connsiteX0" fmla="*/ 0 w 176760"/>
                  <a:gd name="connsiteY0" fmla="*/ 0 h 972065"/>
                  <a:gd name="connsiteX1" fmla="*/ 32951 w 176760"/>
                  <a:gd name="connsiteY1" fmla="*/ 280086 h 972065"/>
                  <a:gd name="connsiteX2" fmla="*/ 162183 w 176760"/>
                  <a:gd name="connsiteY2" fmla="*/ 419229 h 972065"/>
                  <a:gd name="connsiteX3" fmla="*/ 152851 w 176760"/>
                  <a:gd name="connsiteY3" fmla="*/ 536553 h 972065"/>
                  <a:gd name="connsiteX4" fmla="*/ 58952 w 176760"/>
                  <a:gd name="connsiteY4" fmla="*/ 654265 h 972065"/>
                  <a:gd name="connsiteX5" fmla="*/ 16476 w 176760"/>
                  <a:gd name="connsiteY5" fmla="*/ 972065 h 972065"/>
                  <a:gd name="connsiteX0" fmla="*/ 0 w 186643"/>
                  <a:gd name="connsiteY0" fmla="*/ 0 h 972065"/>
                  <a:gd name="connsiteX1" fmla="*/ 32951 w 186643"/>
                  <a:gd name="connsiteY1" fmla="*/ 280086 h 972065"/>
                  <a:gd name="connsiteX2" fmla="*/ 162183 w 186643"/>
                  <a:gd name="connsiteY2" fmla="*/ 419229 h 972065"/>
                  <a:gd name="connsiteX3" fmla="*/ 152851 w 186643"/>
                  <a:gd name="connsiteY3" fmla="*/ 536553 h 972065"/>
                  <a:gd name="connsiteX4" fmla="*/ 58952 w 186643"/>
                  <a:gd name="connsiteY4" fmla="*/ 654265 h 972065"/>
                  <a:gd name="connsiteX5" fmla="*/ 16476 w 186643"/>
                  <a:gd name="connsiteY5" fmla="*/ 972065 h 972065"/>
                  <a:gd name="connsiteX0" fmla="*/ 0 w 185757"/>
                  <a:gd name="connsiteY0" fmla="*/ 0 h 972065"/>
                  <a:gd name="connsiteX1" fmla="*/ 32951 w 185757"/>
                  <a:gd name="connsiteY1" fmla="*/ 280086 h 972065"/>
                  <a:gd name="connsiteX2" fmla="*/ 162183 w 185757"/>
                  <a:gd name="connsiteY2" fmla="*/ 419229 h 972065"/>
                  <a:gd name="connsiteX3" fmla="*/ 152851 w 185757"/>
                  <a:gd name="connsiteY3" fmla="*/ 536553 h 972065"/>
                  <a:gd name="connsiteX4" fmla="*/ 58952 w 185757"/>
                  <a:gd name="connsiteY4" fmla="*/ 654265 h 972065"/>
                  <a:gd name="connsiteX5" fmla="*/ 16476 w 185757"/>
                  <a:gd name="connsiteY5" fmla="*/ 972065 h 972065"/>
                  <a:gd name="connsiteX0" fmla="*/ 0 w 181706"/>
                  <a:gd name="connsiteY0" fmla="*/ 0 h 972065"/>
                  <a:gd name="connsiteX1" fmla="*/ 59144 w 181706"/>
                  <a:gd name="connsiteY1" fmla="*/ 308661 h 972065"/>
                  <a:gd name="connsiteX2" fmla="*/ 162183 w 181706"/>
                  <a:gd name="connsiteY2" fmla="*/ 419229 h 972065"/>
                  <a:gd name="connsiteX3" fmla="*/ 152851 w 181706"/>
                  <a:gd name="connsiteY3" fmla="*/ 536553 h 972065"/>
                  <a:gd name="connsiteX4" fmla="*/ 58952 w 181706"/>
                  <a:gd name="connsiteY4" fmla="*/ 654265 h 972065"/>
                  <a:gd name="connsiteX5" fmla="*/ 16476 w 181706"/>
                  <a:gd name="connsiteY5" fmla="*/ 972065 h 972065"/>
                  <a:gd name="connsiteX0" fmla="*/ 0 w 178087"/>
                  <a:gd name="connsiteY0" fmla="*/ 0 h 972065"/>
                  <a:gd name="connsiteX1" fmla="*/ 59144 w 178087"/>
                  <a:gd name="connsiteY1" fmla="*/ 308661 h 972065"/>
                  <a:gd name="connsiteX2" fmla="*/ 171708 w 178087"/>
                  <a:gd name="connsiteY2" fmla="*/ 407322 h 972065"/>
                  <a:gd name="connsiteX3" fmla="*/ 152851 w 178087"/>
                  <a:gd name="connsiteY3" fmla="*/ 536553 h 972065"/>
                  <a:gd name="connsiteX4" fmla="*/ 58952 w 178087"/>
                  <a:gd name="connsiteY4" fmla="*/ 654265 h 972065"/>
                  <a:gd name="connsiteX5" fmla="*/ 16476 w 178087"/>
                  <a:gd name="connsiteY5" fmla="*/ 972065 h 972065"/>
                  <a:gd name="connsiteX0" fmla="*/ 0 w 187294"/>
                  <a:gd name="connsiteY0" fmla="*/ 0 h 972065"/>
                  <a:gd name="connsiteX1" fmla="*/ 59144 w 187294"/>
                  <a:gd name="connsiteY1" fmla="*/ 308661 h 972065"/>
                  <a:gd name="connsiteX2" fmla="*/ 171708 w 187294"/>
                  <a:gd name="connsiteY2" fmla="*/ 407322 h 972065"/>
                  <a:gd name="connsiteX3" fmla="*/ 174282 w 187294"/>
                  <a:gd name="connsiteY3" fmla="*/ 515122 h 972065"/>
                  <a:gd name="connsiteX4" fmla="*/ 58952 w 187294"/>
                  <a:gd name="connsiteY4" fmla="*/ 654265 h 972065"/>
                  <a:gd name="connsiteX5" fmla="*/ 16476 w 187294"/>
                  <a:gd name="connsiteY5" fmla="*/ 972065 h 972065"/>
                  <a:gd name="connsiteX0" fmla="*/ 0 w 186104"/>
                  <a:gd name="connsiteY0" fmla="*/ 0 h 972065"/>
                  <a:gd name="connsiteX1" fmla="*/ 59144 w 186104"/>
                  <a:gd name="connsiteY1" fmla="*/ 308661 h 972065"/>
                  <a:gd name="connsiteX2" fmla="*/ 169327 w 186104"/>
                  <a:gd name="connsiteY2" fmla="*/ 414466 h 972065"/>
                  <a:gd name="connsiteX3" fmla="*/ 174282 w 186104"/>
                  <a:gd name="connsiteY3" fmla="*/ 515122 h 972065"/>
                  <a:gd name="connsiteX4" fmla="*/ 58952 w 186104"/>
                  <a:gd name="connsiteY4" fmla="*/ 654265 h 972065"/>
                  <a:gd name="connsiteX5" fmla="*/ 16476 w 186104"/>
                  <a:gd name="connsiteY5" fmla="*/ 972065 h 9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104" h="972065">
                    <a:moveTo>
                      <a:pt x="0" y="0"/>
                    </a:moveTo>
                    <a:cubicBezTo>
                      <a:pt x="1372" y="107091"/>
                      <a:pt x="30923" y="239583"/>
                      <a:pt x="59144" y="308661"/>
                    </a:cubicBezTo>
                    <a:cubicBezTo>
                      <a:pt x="87365" y="377739"/>
                      <a:pt x="150137" y="380056"/>
                      <a:pt x="169327" y="414466"/>
                    </a:cubicBezTo>
                    <a:cubicBezTo>
                      <a:pt x="188517" y="448876"/>
                      <a:pt x="192678" y="475155"/>
                      <a:pt x="174282" y="515122"/>
                    </a:cubicBezTo>
                    <a:cubicBezTo>
                      <a:pt x="155886" y="555089"/>
                      <a:pt x="85253" y="578108"/>
                      <a:pt x="58952" y="654265"/>
                    </a:cubicBezTo>
                    <a:cubicBezTo>
                      <a:pt x="32651" y="730422"/>
                      <a:pt x="12357" y="886941"/>
                      <a:pt x="16476" y="972065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5894656" y="4029849"/>
                <a:ext cx="186104" cy="573600"/>
              </a:xfrm>
              <a:custGeom>
                <a:avLst/>
                <a:gdLst>
                  <a:gd name="connsiteX0" fmla="*/ 0 w 191606"/>
                  <a:gd name="connsiteY0" fmla="*/ 0 h 1169773"/>
                  <a:gd name="connsiteX1" fmla="*/ 32951 w 191606"/>
                  <a:gd name="connsiteY1" fmla="*/ 280086 h 1169773"/>
                  <a:gd name="connsiteX2" fmla="*/ 181233 w 191606"/>
                  <a:gd name="connsiteY2" fmla="*/ 395416 h 1169773"/>
                  <a:gd name="connsiteX3" fmla="*/ 164757 w 191606"/>
                  <a:gd name="connsiteY3" fmla="*/ 543697 h 1169773"/>
                  <a:gd name="connsiteX4" fmla="*/ 49427 w 191606"/>
                  <a:gd name="connsiteY4" fmla="*/ 659027 h 1169773"/>
                  <a:gd name="connsiteX5" fmla="*/ 16476 w 191606"/>
                  <a:gd name="connsiteY5" fmla="*/ 972065 h 1169773"/>
                  <a:gd name="connsiteX6" fmla="*/ 74141 w 191606"/>
                  <a:gd name="connsiteY6" fmla="*/ 1169773 h 1169773"/>
                  <a:gd name="connsiteX0" fmla="*/ 0 w 191606"/>
                  <a:gd name="connsiteY0" fmla="*/ 0 h 972065"/>
                  <a:gd name="connsiteX1" fmla="*/ 32951 w 191606"/>
                  <a:gd name="connsiteY1" fmla="*/ 280086 h 972065"/>
                  <a:gd name="connsiteX2" fmla="*/ 181233 w 191606"/>
                  <a:gd name="connsiteY2" fmla="*/ 395416 h 972065"/>
                  <a:gd name="connsiteX3" fmla="*/ 164757 w 191606"/>
                  <a:gd name="connsiteY3" fmla="*/ 543697 h 972065"/>
                  <a:gd name="connsiteX4" fmla="*/ 49427 w 191606"/>
                  <a:gd name="connsiteY4" fmla="*/ 659027 h 972065"/>
                  <a:gd name="connsiteX5" fmla="*/ 16476 w 191606"/>
                  <a:gd name="connsiteY5" fmla="*/ 972065 h 972065"/>
                  <a:gd name="connsiteX0" fmla="*/ 0 w 183045"/>
                  <a:gd name="connsiteY0" fmla="*/ 0 h 972065"/>
                  <a:gd name="connsiteX1" fmla="*/ 32951 w 183045"/>
                  <a:gd name="connsiteY1" fmla="*/ 280086 h 972065"/>
                  <a:gd name="connsiteX2" fmla="*/ 169327 w 183045"/>
                  <a:gd name="connsiteY2" fmla="*/ 395416 h 972065"/>
                  <a:gd name="connsiteX3" fmla="*/ 164757 w 183045"/>
                  <a:gd name="connsiteY3" fmla="*/ 543697 h 972065"/>
                  <a:gd name="connsiteX4" fmla="*/ 49427 w 183045"/>
                  <a:gd name="connsiteY4" fmla="*/ 659027 h 972065"/>
                  <a:gd name="connsiteX5" fmla="*/ 16476 w 183045"/>
                  <a:gd name="connsiteY5" fmla="*/ 972065 h 972065"/>
                  <a:gd name="connsiteX0" fmla="*/ 0 w 188107"/>
                  <a:gd name="connsiteY0" fmla="*/ 0 h 972065"/>
                  <a:gd name="connsiteX1" fmla="*/ 32951 w 188107"/>
                  <a:gd name="connsiteY1" fmla="*/ 280086 h 972065"/>
                  <a:gd name="connsiteX2" fmla="*/ 169327 w 188107"/>
                  <a:gd name="connsiteY2" fmla="*/ 395416 h 972065"/>
                  <a:gd name="connsiteX3" fmla="*/ 164757 w 188107"/>
                  <a:gd name="connsiteY3" fmla="*/ 543697 h 972065"/>
                  <a:gd name="connsiteX4" fmla="*/ 49427 w 188107"/>
                  <a:gd name="connsiteY4" fmla="*/ 659027 h 972065"/>
                  <a:gd name="connsiteX5" fmla="*/ 16476 w 188107"/>
                  <a:gd name="connsiteY5" fmla="*/ 972065 h 972065"/>
                  <a:gd name="connsiteX0" fmla="*/ 0 w 187653"/>
                  <a:gd name="connsiteY0" fmla="*/ 0 h 972065"/>
                  <a:gd name="connsiteX1" fmla="*/ 32951 w 187653"/>
                  <a:gd name="connsiteY1" fmla="*/ 280086 h 972065"/>
                  <a:gd name="connsiteX2" fmla="*/ 169327 w 187653"/>
                  <a:gd name="connsiteY2" fmla="*/ 395416 h 972065"/>
                  <a:gd name="connsiteX3" fmla="*/ 164757 w 187653"/>
                  <a:gd name="connsiteY3" fmla="*/ 543697 h 972065"/>
                  <a:gd name="connsiteX4" fmla="*/ 58952 w 187653"/>
                  <a:gd name="connsiteY4" fmla="*/ 654265 h 972065"/>
                  <a:gd name="connsiteX5" fmla="*/ 16476 w 187653"/>
                  <a:gd name="connsiteY5" fmla="*/ 972065 h 972065"/>
                  <a:gd name="connsiteX0" fmla="*/ 0 w 178066"/>
                  <a:gd name="connsiteY0" fmla="*/ 0 h 972065"/>
                  <a:gd name="connsiteX1" fmla="*/ 32951 w 178066"/>
                  <a:gd name="connsiteY1" fmla="*/ 280086 h 972065"/>
                  <a:gd name="connsiteX2" fmla="*/ 169327 w 178066"/>
                  <a:gd name="connsiteY2" fmla="*/ 395416 h 972065"/>
                  <a:gd name="connsiteX3" fmla="*/ 152851 w 178066"/>
                  <a:gd name="connsiteY3" fmla="*/ 536553 h 972065"/>
                  <a:gd name="connsiteX4" fmla="*/ 58952 w 178066"/>
                  <a:gd name="connsiteY4" fmla="*/ 654265 h 972065"/>
                  <a:gd name="connsiteX5" fmla="*/ 16476 w 178066"/>
                  <a:gd name="connsiteY5" fmla="*/ 972065 h 972065"/>
                  <a:gd name="connsiteX0" fmla="*/ 0 w 172551"/>
                  <a:gd name="connsiteY0" fmla="*/ 0 h 972065"/>
                  <a:gd name="connsiteX1" fmla="*/ 32951 w 172551"/>
                  <a:gd name="connsiteY1" fmla="*/ 280086 h 972065"/>
                  <a:gd name="connsiteX2" fmla="*/ 162183 w 172551"/>
                  <a:gd name="connsiteY2" fmla="*/ 419229 h 972065"/>
                  <a:gd name="connsiteX3" fmla="*/ 152851 w 172551"/>
                  <a:gd name="connsiteY3" fmla="*/ 536553 h 972065"/>
                  <a:gd name="connsiteX4" fmla="*/ 58952 w 172551"/>
                  <a:gd name="connsiteY4" fmla="*/ 654265 h 972065"/>
                  <a:gd name="connsiteX5" fmla="*/ 16476 w 172551"/>
                  <a:gd name="connsiteY5" fmla="*/ 972065 h 972065"/>
                  <a:gd name="connsiteX0" fmla="*/ 0 w 180980"/>
                  <a:gd name="connsiteY0" fmla="*/ 0 h 972065"/>
                  <a:gd name="connsiteX1" fmla="*/ 32951 w 180980"/>
                  <a:gd name="connsiteY1" fmla="*/ 280086 h 972065"/>
                  <a:gd name="connsiteX2" fmla="*/ 162183 w 180980"/>
                  <a:gd name="connsiteY2" fmla="*/ 419229 h 972065"/>
                  <a:gd name="connsiteX3" fmla="*/ 152851 w 180980"/>
                  <a:gd name="connsiteY3" fmla="*/ 536553 h 972065"/>
                  <a:gd name="connsiteX4" fmla="*/ 58952 w 180980"/>
                  <a:gd name="connsiteY4" fmla="*/ 654265 h 972065"/>
                  <a:gd name="connsiteX5" fmla="*/ 16476 w 180980"/>
                  <a:gd name="connsiteY5" fmla="*/ 972065 h 972065"/>
                  <a:gd name="connsiteX0" fmla="*/ 0 w 176760"/>
                  <a:gd name="connsiteY0" fmla="*/ 0 h 972065"/>
                  <a:gd name="connsiteX1" fmla="*/ 32951 w 176760"/>
                  <a:gd name="connsiteY1" fmla="*/ 280086 h 972065"/>
                  <a:gd name="connsiteX2" fmla="*/ 162183 w 176760"/>
                  <a:gd name="connsiteY2" fmla="*/ 419229 h 972065"/>
                  <a:gd name="connsiteX3" fmla="*/ 152851 w 176760"/>
                  <a:gd name="connsiteY3" fmla="*/ 536553 h 972065"/>
                  <a:gd name="connsiteX4" fmla="*/ 58952 w 176760"/>
                  <a:gd name="connsiteY4" fmla="*/ 654265 h 972065"/>
                  <a:gd name="connsiteX5" fmla="*/ 16476 w 176760"/>
                  <a:gd name="connsiteY5" fmla="*/ 972065 h 972065"/>
                  <a:gd name="connsiteX0" fmla="*/ 0 w 186643"/>
                  <a:gd name="connsiteY0" fmla="*/ 0 h 972065"/>
                  <a:gd name="connsiteX1" fmla="*/ 32951 w 186643"/>
                  <a:gd name="connsiteY1" fmla="*/ 280086 h 972065"/>
                  <a:gd name="connsiteX2" fmla="*/ 162183 w 186643"/>
                  <a:gd name="connsiteY2" fmla="*/ 419229 h 972065"/>
                  <a:gd name="connsiteX3" fmla="*/ 152851 w 186643"/>
                  <a:gd name="connsiteY3" fmla="*/ 536553 h 972065"/>
                  <a:gd name="connsiteX4" fmla="*/ 58952 w 186643"/>
                  <a:gd name="connsiteY4" fmla="*/ 654265 h 972065"/>
                  <a:gd name="connsiteX5" fmla="*/ 16476 w 186643"/>
                  <a:gd name="connsiteY5" fmla="*/ 972065 h 972065"/>
                  <a:gd name="connsiteX0" fmla="*/ 0 w 185757"/>
                  <a:gd name="connsiteY0" fmla="*/ 0 h 972065"/>
                  <a:gd name="connsiteX1" fmla="*/ 32951 w 185757"/>
                  <a:gd name="connsiteY1" fmla="*/ 280086 h 972065"/>
                  <a:gd name="connsiteX2" fmla="*/ 162183 w 185757"/>
                  <a:gd name="connsiteY2" fmla="*/ 419229 h 972065"/>
                  <a:gd name="connsiteX3" fmla="*/ 152851 w 185757"/>
                  <a:gd name="connsiteY3" fmla="*/ 536553 h 972065"/>
                  <a:gd name="connsiteX4" fmla="*/ 58952 w 185757"/>
                  <a:gd name="connsiteY4" fmla="*/ 654265 h 972065"/>
                  <a:gd name="connsiteX5" fmla="*/ 16476 w 185757"/>
                  <a:gd name="connsiteY5" fmla="*/ 972065 h 972065"/>
                  <a:gd name="connsiteX0" fmla="*/ 0 w 181706"/>
                  <a:gd name="connsiteY0" fmla="*/ 0 h 972065"/>
                  <a:gd name="connsiteX1" fmla="*/ 59144 w 181706"/>
                  <a:gd name="connsiteY1" fmla="*/ 308661 h 972065"/>
                  <a:gd name="connsiteX2" fmla="*/ 162183 w 181706"/>
                  <a:gd name="connsiteY2" fmla="*/ 419229 h 972065"/>
                  <a:gd name="connsiteX3" fmla="*/ 152851 w 181706"/>
                  <a:gd name="connsiteY3" fmla="*/ 536553 h 972065"/>
                  <a:gd name="connsiteX4" fmla="*/ 58952 w 181706"/>
                  <a:gd name="connsiteY4" fmla="*/ 654265 h 972065"/>
                  <a:gd name="connsiteX5" fmla="*/ 16476 w 181706"/>
                  <a:gd name="connsiteY5" fmla="*/ 972065 h 972065"/>
                  <a:gd name="connsiteX0" fmla="*/ 0 w 178087"/>
                  <a:gd name="connsiteY0" fmla="*/ 0 h 972065"/>
                  <a:gd name="connsiteX1" fmla="*/ 59144 w 178087"/>
                  <a:gd name="connsiteY1" fmla="*/ 308661 h 972065"/>
                  <a:gd name="connsiteX2" fmla="*/ 171708 w 178087"/>
                  <a:gd name="connsiteY2" fmla="*/ 407322 h 972065"/>
                  <a:gd name="connsiteX3" fmla="*/ 152851 w 178087"/>
                  <a:gd name="connsiteY3" fmla="*/ 536553 h 972065"/>
                  <a:gd name="connsiteX4" fmla="*/ 58952 w 178087"/>
                  <a:gd name="connsiteY4" fmla="*/ 654265 h 972065"/>
                  <a:gd name="connsiteX5" fmla="*/ 16476 w 178087"/>
                  <a:gd name="connsiteY5" fmla="*/ 972065 h 972065"/>
                  <a:gd name="connsiteX0" fmla="*/ 0 w 187294"/>
                  <a:gd name="connsiteY0" fmla="*/ 0 h 972065"/>
                  <a:gd name="connsiteX1" fmla="*/ 59144 w 187294"/>
                  <a:gd name="connsiteY1" fmla="*/ 308661 h 972065"/>
                  <a:gd name="connsiteX2" fmla="*/ 171708 w 187294"/>
                  <a:gd name="connsiteY2" fmla="*/ 407322 h 972065"/>
                  <a:gd name="connsiteX3" fmla="*/ 174282 w 187294"/>
                  <a:gd name="connsiteY3" fmla="*/ 515122 h 972065"/>
                  <a:gd name="connsiteX4" fmla="*/ 58952 w 187294"/>
                  <a:gd name="connsiteY4" fmla="*/ 654265 h 972065"/>
                  <a:gd name="connsiteX5" fmla="*/ 16476 w 187294"/>
                  <a:gd name="connsiteY5" fmla="*/ 972065 h 972065"/>
                  <a:gd name="connsiteX0" fmla="*/ 0 w 186104"/>
                  <a:gd name="connsiteY0" fmla="*/ 0 h 972065"/>
                  <a:gd name="connsiteX1" fmla="*/ 59144 w 186104"/>
                  <a:gd name="connsiteY1" fmla="*/ 308661 h 972065"/>
                  <a:gd name="connsiteX2" fmla="*/ 169327 w 186104"/>
                  <a:gd name="connsiteY2" fmla="*/ 414466 h 972065"/>
                  <a:gd name="connsiteX3" fmla="*/ 174282 w 186104"/>
                  <a:gd name="connsiteY3" fmla="*/ 515122 h 972065"/>
                  <a:gd name="connsiteX4" fmla="*/ 58952 w 186104"/>
                  <a:gd name="connsiteY4" fmla="*/ 654265 h 972065"/>
                  <a:gd name="connsiteX5" fmla="*/ 16476 w 186104"/>
                  <a:gd name="connsiteY5" fmla="*/ 972065 h 9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104" h="972065">
                    <a:moveTo>
                      <a:pt x="0" y="0"/>
                    </a:moveTo>
                    <a:cubicBezTo>
                      <a:pt x="1372" y="107091"/>
                      <a:pt x="30923" y="239583"/>
                      <a:pt x="59144" y="308661"/>
                    </a:cubicBezTo>
                    <a:cubicBezTo>
                      <a:pt x="87365" y="377739"/>
                      <a:pt x="150137" y="380056"/>
                      <a:pt x="169327" y="414466"/>
                    </a:cubicBezTo>
                    <a:cubicBezTo>
                      <a:pt x="188517" y="448876"/>
                      <a:pt x="192678" y="475155"/>
                      <a:pt x="174282" y="515122"/>
                    </a:cubicBezTo>
                    <a:cubicBezTo>
                      <a:pt x="155886" y="555089"/>
                      <a:pt x="85253" y="578108"/>
                      <a:pt x="58952" y="654265"/>
                    </a:cubicBezTo>
                    <a:cubicBezTo>
                      <a:pt x="32651" y="730422"/>
                      <a:pt x="12357" y="886941"/>
                      <a:pt x="16476" y="972065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cxnSp>
          <p:nvCxnSpPr>
            <p:cNvPr id="30" name="Straight Arrow Connector 29"/>
            <p:cNvCxnSpPr/>
            <p:nvPr/>
          </p:nvCxnSpPr>
          <p:spPr>
            <a:xfrm flipV="1">
              <a:off x="2543737" y="1965960"/>
              <a:ext cx="0" cy="2944414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749770" y="2037135"/>
            <a:ext cx="302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Relative likelihood of occurrence is unknown</a:t>
            </a:r>
            <a:endParaRPr lang="en-AU" i="1" dirty="0"/>
          </a:p>
        </p:txBody>
      </p:sp>
      <p:cxnSp>
        <p:nvCxnSpPr>
          <p:cNvPr id="35" name="Straight Arrow Connector 34"/>
          <p:cNvCxnSpPr>
            <a:cxnSpLocks/>
            <a:stCxn id="25" idx="1"/>
          </p:cNvCxnSpPr>
          <p:nvPr/>
        </p:nvCxnSpPr>
        <p:spPr>
          <a:xfrm flipH="1">
            <a:off x="3948598" y="2360301"/>
            <a:ext cx="801172" cy="9070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25" idx="1"/>
          </p:cNvCxnSpPr>
          <p:nvPr/>
        </p:nvCxnSpPr>
        <p:spPr>
          <a:xfrm flipH="1">
            <a:off x="4091474" y="2360301"/>
            <a:ext cx="658296" cy="174069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041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Which </a:t>
            </a:r>
            <a:r>
              <a:rPr lang="en-AU" b="1" dirty="0"/>
              <a:t>metric</a:t>
            </a:r>
            <a:r>
              <a:rPr lang="en-AU" dirty="0"/>
              <a:t> should we use for calculating robustness?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6292" y="2627870"/>
            <a:ext cx="160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Maximin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103" y="3755179"/>
            <a:ext cx="160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Maximax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00535" y="2224216"/>
            <a:ext cx="2310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Hurwicz optimism-pessimism rule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1478" y="5390939"/>
            <a:ext cx="3101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Laplace’s principle of insufficient reason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55508" y="3535192"/>
            <a:ext cx="391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Minimax regret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36987" y="3381304"/>
            <a:ext cx="1933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90</a:t>
            </a:r>
            <a:r>
              <a:rPr lang="en-AU" sz="2000" baseline="30000" dirty="0"/>
              <a:t>th</a:t>
            </a:r>
            <a:r>
              <a:rPr lang="en-AU" sz="2000" dirty="0"/>
              <a:t> percentile minimax regret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7859" y="5183160"/>
            <a:ext cx="191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Mean-variance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7966" y="2224216"/>
            <a:ext cx="1606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Undesirable deviations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68481" y="4155289"/>
            <a:ext cx="1785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Percentile-based skewness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0746" y="4692280"/>
            <a:ext cx="2089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Percentile-based peakedness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10927" y="5732874"/>
            <a:ext cx="1785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Starr’s domain criterion</a:t>
            </a:r>
          </a:p>
        </p:txBody>
      </p:sp>
    </p:spTree>
    <p:extLst>
      <p:ext uri="{BB962C8B-B14F-4D97-AF65-F5344CB8AC3E}">
        <p14:creationId xmlns:p14="http://schemas.microsoft.com/office/powerpoint/2010/main" val="378198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Which </a:t>
            </a:r>
            <a:r>
              <a:rPr lang="en-AU" b="1" dirty="0"/>
              <a:t>metric</a:t>
            </a:r>
            <a:r>
              <a:rPr lang="en-AU" dirty="0"/>
              <a:t> should we use for calculating robustness?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6292" y="2627870"/>
            <a:ext cx="160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Maximin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103" y="3755179"/>
            <a:ext cx="160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Maximax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00535" y="2224216"/>
            <a:ext cx="2310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Hurwicz optimism-pessimism rule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1478" y="5390939"/>
            <a:ext cx="3101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Laplace’s principle of insufficient reason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55508" y="3535192"/>
            <a:ext cx="391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Minimax regret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36987" y="3381304"/>
            <a:ext cx="1933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90</a:t>
            </a:r>
            <a:r>
              <a:rPr lang="en-AU" sz="2000" baseline="30000" dirty="0"/>
              <a:t>th</a:t>
            </a:r>
            <a:r>
              <a:rPr lang="en-AU" sz="2000" dirty="0"/>
              <a:t> percentile minimax regret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7859" y="5183160"/>
            <a:ext cx="191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Mean-variance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7966" y="2224216"/>
            <a:ext cx="1606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Undesirable deviations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68481" y="4155289"/>
            <a:ext cx="1785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Percentile-based skewness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0746" y="4692280"/>
            <a:ext cx="2089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Percentile-based peakedness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10927" y="5732874"/>
            <a:ext cx="1785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Starr’s domain criterion</a:t>
            </a:r>
          </a:p>
        </p:txBody>
      </p:sp>
    </p:spTree>
    <p:extLst>
      <p:ext uri="{BB962C8B-B14F-4D97-AF65-F5344CB8AC3E}">
        <p14:creationId xmlns:p14="http://schemas.microsoft.com/office/powerpoint/2010/main" val="124792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Which </a:t>
            </a:r>
            <a:r>
              <a:rPr lang="en-AU" b="1" dirty="0"/>
              <a:t>metric</a:t>
            </a:r>
            <a:r>
              <a:rPr lang="en-AU" dirty="0"/>
              <a:t> should we use for calculating robustness?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6292" y="2627870"/>
            <a:ext cx="160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Maximin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103" y="3755179"/>
            <a:ext cx="160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Maximax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00535" y="2224216"/>
            <a:ext cx="2310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Hurwicz optimism-pessimism rule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1478" y="5390939"/>
            <a:ext cx="3101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Laplace’s principle of insufficient reason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55508" y="3535192"/>
            <a:ext cx="391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Minimax regret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36987" y="3381304"/>
            <a:ext cx="1933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90</a:t>
            </a:r>
            <a:r>
              <a:rPr lang="en-AU" sz="2000" baseline="30000" dirty="0"/>
              <a:t>th</a:t>
            </a:r>
            <a:r>
              <a:rPr lang="en-AU" sz="2000" dirty="0"/>
              <a:t> percentile minimax regret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7859" y="5183160"/>
            <a:ext cx="191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Mean-variance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7966" y="2224216"/>
            <a:ext cx="1606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Undesirable deviations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68481" y="4155289"/>
            <a:ext cx="1785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Percentile-based skewness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0746" y="4692280"/>
            <a:ext cx="2089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Percentile-based peakedness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36989" y="5732874"/>
            <a:ext cx="193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Starr’s domain criterion</a:t>
            </a:r>
          </a:p>
        </p:txBody>
      </p:sp>
    </p:spTree>
    <p:extLst>
      <p:ext uri="{BB962C8B-B14F-4D97-AF65-F5344CB8AC3E}">
        <p14:creationId xmlns:p14="http://schemas.microsoft.com/office/powerpoint/2010/main" val="3396971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Which </a:t>
            </a:r>
            <a:r>
              <a:rPr lang="en-AU" b="1" dirty="0"/>
              <a:t>metric</a:t>
            </a:r>
            <a:r>
              <a:rPr lang="en-AU" dirty="0"/>
              <a:t> should we use for calculating robustness?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6292" y="2627870"/>
            <a:ext cx="160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Maximin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103" y="3755179"/>
            <a:ext cx="160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Maximax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00535" y="2224216"/>
            <a:ext cx="2310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Hurwicz optimism-pessimism rule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1478" y="5390939"/>
            <a:ext cx="3101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Laplace’s principle of insufficient reason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55508" y="3535192"/>
            <a:ext cx="3912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Minimax regret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36987" y="3381304"/>
            <a:ext cx="1933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90</a:t>
            </a:r>
            <a:r>
              <a:rPr lang="en-AU" sz="2000" baseline="30000" dirty="0"/>
              <a:t>th</a:t>
            </a:r>
            <a:r>
              <a:rPr lang="en-AU" sz="2000" dirty="0"/>
              <a:t> percentile minimax regret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7859" y="5183160"/>
            <a:ext cx="191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Mean-variance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7966" y="2224216"/>
            <a:ext cx="1606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Undesirable deviations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68481" y="4155289"/>
            <a:ext cx="1785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Percentile-based skewness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0746" y="4692280"/>
            <a:ext cx="2089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Percentile-based peakedness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36989" y="5732874"/>
            <a:ext cx="193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/>
              <a:t>Starr’s domain criterion</a:t>
            </a:r>
          </a:p>
        </p:txBody>
      </p:sp>
    </p:spTree>
    <p:extLst>
      <p:ext uri="{BB962C8B-B14F-4D97-AF65-F5344CB8AC3E}">
        <p14:creationId xmlns:p14="http://schemas.microsoft.com/office/powerpoint/2010/main" val="94173265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3430</TotalTime>
  <Words>2168</Words>
  <Application>Microsoft Office PowerPoint</Application>
  <PresentationFormat>Widescreen</PresentationFormat>
  <Paragraphs>538</Paragraphs>
  <Slides>27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Yu Mincho</vt:lpstr>
      <vt:lpstr>Arial</vt:lpstr>
      <vt:lpstr>Calibri</vt:lpstr>
      <vt:lpstr>Cambria Math</vt:lpstr>
      <vt:lpstr>Corbel</vt:lpstr>
      <vt:lpstr>Times New Roman</vt:lpstr>
      <vt:lpstr>Basis</vt:lpstr>
      <vt:lpstr>Robustness Metrics</vt:lpstr>
      <vt:lpstr>How do we plan for an uncertain future?</vt:lpstr>
      <vt:lpstr>How do we plan for an uncertain future?</vt:lpstr>
      <vt:lpstr>How do we quantify system performance under uncertainty?</vt:lpstr>
      <vt:lpstr>How do we quantify system performance under uncertainty?</vt:lpstr>
      <vt:lpstr>Which metric should we use for calculating robustness?</vt:lpstr>
      <vt:lpstr>Which metric should we use for calculating robustness?</vt:lpstr>
      <vt:lpstr>Which metric should we use for calculating robustness?</vt:lpstr>
      <vt:lpstr>Which metric should we use for calculating robustness?</vt:lpstr>
      <vt:lpstr>Contributions of the research</vt:lpstr>
      <vt:lpstr>PowerPoint Presentation</vt:lpstr>
      <vt:lpstr>PowerPoint Presentation</vt:lpstr>
      <vt:lpstr>T1: Performance value transformation</vt:lpstr>
      <vt:lpstr>T1: Performance value transformation</vt:lpstr>
      <vt:lpstr>T2: Scenario subset selection</vt:lpstr>
      <vt:lpstr>T2: Scenario subset selection</vt:lpstr>
      <vt:lpstr>T3: Robustness metric calculation</vt:lpstr>
      <vt:lpstr>T3: Robustness metric calculation</vt:lpstr>
      <vt:lpstr>PowerPoint Presentation</vt:lpstr>
      <vt:lpstr>PowerPoint Presentation</vt:lpstr>
      <vt:lpstr>PowerPoint Presentation</vt:lpstr>
      <vt:lpstr>PowerPoint Presentation</vt:lpstr>
      <vt:lpstr>Future work</vt:lpstr>
      <vt:lpstr>T1: Performance value transformation</vt:lpstr>
      <vt:lpstr>T2: Scenario subset selection</vt:lpstr>
      <vt:lpstr>T3: Robustness metric calculation</vt:lpstr>
      <vt:lpstr>T3: Robustness metric calculation</vt:lpstr>
    </vt:vector>
  </TitlesOfParts>
  <Company>The University of Adelaide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Robustness Metrics</dc:title>
  <dc:creator>Cameron McPhail</dc:creator>
  <cp:lastModifiedBy>Cameron McPhail</cp:lastModifiedBy>
  <cp:revision>92</cp:revision>
  <cp:lastPrinted>2017-11-24T03:22:10Z</cp:lastPrinted>
  <dcterms:created xsi:type="dcterms:W3CDTF">2017-11-22T03:01:51Z</dcterms:created>
  <dcterms:modified xsi:type="dcterms:W3CDTF">2017-12-07T20:20:38Z</dcterms:modified>
</cp:coreProperties>
</file>