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3"/>
  </p:notesMasterIdLst>
  <p:sldIdLst>
    <p:sldId id="256" r:id="rId2"/>
  </p:sldIdLst>
  <p:sldSz cx="30275213" cy="42803763"/>
  <p:notesSz cx="6858000" cy="9144000"/>
  <p:embeddedFontLst>
    <p:embeddedFont>
      <p:font typeface="Roboto" panose="02000000000000000000" pitchFamily="2" charset="0"/>
      <p:regular r:id="rId4"/>
      <p:bold r:id="rId5"/>
      <p:italic r:id="rId6"/>
      <p:boldItalic r:id="rId7"/>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3482">
          <p15:clr>
            <a:srgbClr val="A4A3A4"/>
          </p15:clr>
        </p15:guide>
        <p15:guide id="2" pos="9536">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1"/>
    <p:restoredTop sz="94694"/>
  </p:normalViewPr>
  <p:slideViewPr>
    <p:cSldViewPr snapToGrid="0">
      <p:cViewPr varScale="1">
        <p:scale>
          <a:sx n="18" d="100"/>
          <a:sy n="18" d="100"/>
        </p:scale>
        <p:origin x="3704" y="440"/>
      </p:cViewPr>
      <p:guideLst>
        <p:guide orient="horz" pos="13482"/>
        <p:guide pos="9536"/>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notesMaster" Target="notesMasters/notesMaster1.xml"/><Relationship Id="rId7" Type="http://schemas.openxmlformats.org/officeDocument/2006/relationships/font" Target="fonts/font4.fntdata"/><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font" Target="fonts/font3.fntdata"/><Relationship Id="rId11" Type="http://schemas.openxmlformats.org/officeDocument/2006/relationships/tableStyles" Target="tableStyles.xml"/><Relationship Id="rId5" Type="http://schemas.openxmlformats.org/officeDocument/2006/relationships/font" Target="fonts/font2.fntdata"/><Relationship Id="rId10" Type="http://schemas.openxmlformats.org/officeDocument/2006/relationships/theme" Target="theme/theme1.xml"/><Relationship Id="rId4" Type="http://schemas.openxmlformats.org/officeDocument/2006/relationships/font" Target="fonts/font1.fntdata"/><Relationship Id="rId9"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2216540" y="685800"/>
            <a:ext cx="24255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2216540" y="685800"/>
            <a:ext cx="24255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1032074" y="6196323"/>
            <a:ext cx="28212000" cy="17081700"/>
          </a:xfrm>
          <a:prstGeom prst="rect">
            <a:avLst/>
          </a:prstGeom>
        </p:spPr>
        <p:txBody>
          <a:bodyPr spcFirstLastPara="1" wrap="square" lIns="584800" tIns="584800" rIns="584800" bIns="584800" anchor="b" anchorCtr="0">
            <a:noAutofit/>
          </a:bodyPr>
          <a:lstStyle>
            <a:lvl1pPr lvl="0" algn="ctr">
              <a:spcBef>
                <a:spcPts val="0"/>
              </a:spcBef>
              <a:spcAft>
                <a:spcPts val="0"/>
              </a:spcAft>
              <a:buSzPts val="33200"/>
              <a:buNone/>
              <a:defRPr sz="33200"/>
            </a:lvl1pPr>
            <a:lvl2pPr lvl="1" algn="ctr">
              <a:spcBef>
                <a:spcPts val="0"/>
              </a:spcBef>
              <a:spcAft>
                <a:spcPts val="0"/>
              </a:spcAft>
              <a:buSzPts val="33200"/>
              <a:buNone/>
              <a:defRPr sz="33200"/>
            </a:lvl2pPr>
            <a:lvl3pPr lvl="2" algn="ctr">
              <a:spcBef>
                <a:spcPts val="0"/>
              </a:spcBef>
              <a:spcAft>
                <a:spcPts val="0"/>
              </a:spcAft>
              <a:buSzPts val="33200"/>
              <a:buNone/>
              <a:defRPr sz="33200"/>
            </a:lvl3pPr>
            <a:lvl4pPr lvl="3" algn="ctr">
              <a:spcBef>
                <a:spcPts val="0"/>
              </a:spcBef>
              <a:spcAft>
                <a:spcPts val="0"/>
              </a:spcAft>
              <a:buSzPts val="33200"/>
              <a:buNone/>
              <a:defRPr sz="33200"/>
            </a:lvl4pPr>
            <a:lvl5pPr lvl="4" algn="ctr">
              <a:spcBef>
                <a:spcPts val="0"/>
              </a:spcBef>
              <a:spcAft>
                <a:spcPts val="0"/>
              </a:spcAft>
              <a:buSzPts val="33200"/>
              <a:buNone/>
              <a:defRPr sz="33200"/>
            </a:lvl5pPr>
            <a:lvl6pPr lvl="5" algn="ctr">
              <a:spcBef>
                <a:spcPts val="0"/>
              </a:spcBef>
              <a:spcAft>
                <a:spcPts val="0"/>
              </a:spcAft>
              <a:buSzPts val="33200"/>
              <a:buNone/>
              <a:defRPr sz="33200"/>
            </a:lvl6pPr>
            <a:lvl7pPr lvl="6" algn="ctr">
              <a:spcBef>
                <a:spcPts val="0"/>
              </a:spcBef>
              <a:spcAft>
                <a:spcPts val="0"/>
              </a:spcAft>
              <a:buSzPts val="33200"/>
              <a:buNone/>
              <a:defRPr sz="33200"/>
            </a:lvl7pPr>
            <a:lvl8pPr lvl="7" algn="ctr">
              <a:spcBef>
                <a:spcPts val="0"/>
              </a:spcBef>
              <a:spcAft>
                <a:spcPts val="0"/>
              </a:spcAft>
              <a:buSzPts val="33200"/>
              <a:buNone/>
              <a:defRPr sz="33200"/>
            </a:lvl8pPr>
            <a:lvl9pPr lvl="8" algn="ctr">
              <a:spcBef>
                <a:spcPts val="0"/>
              </a:spcBef>
              <a:spcAft>
                <a:spcPts val="0"/>
              </a:spcAft>
              <a:buSzPts val="33200"/>
              <a:buNone/>
              <a:defRPr sz="33200"/>
            </a:lvl9pPr>
          </a:lstStyle>
          <a:p>
            <a:endParaRPr/>
          </a:p>
        </p:txBody>
      </p:sp>
      <p:sp>
        <p:nvSpPr>
          <p:cNvPr id="11" name="Google Shape;11;p2"/>
          <p:cNvSpPr txBox="1">
            <a:spLocks noGrp="1"/>
          </p:cNvSpPr>
          <p:nvPr>
            <p:ph type="subTitle" idx="1"/>
          </p:nvPr>
        </p:nvSpPr>
        <p:spPr>
          <a:xfrm>
            <a:off x="1032046" y="23585474"/>
            <a:ext cx="28212000" cy="6595800"/>
          </a:xfrm>
          <a:prstGeom prst="rect">
            <a:avLst/>
          </a:prstGeom>
        </p:spPr>
        <p:txBody>
          <a:bodyPr spcFirstLastPara="1" wrap="square" lIns="584800" tIns="584800" rIns="584800" bIns="584800" anchor="t" anchorCtr="0">
            <a:noAutofit/>
          </a:bodyPr>
          <a:lstStyle>
            <a:lvl1pPr lvl="0" algn="ctr">
              <a:lnSpc>
                <a:spcPct val="100000"/>
              </a:lnSpc>
              <a:spcBef>
                <a:spcPts val="0"/>
              </a:spcBef>
              <a:spcAft>
                <a:spcPts val="0"/>
              </a:spcAft>
              <a:buSzPts val="17900"/>
              <a:buNone/>
              <a:defRPr sz="17900"/>
            </a:lvl1pPr>
            <a:lvl2pPr lvl="1" algn="ctr">
              <a:lnSpc>
                <a:spcPct val="100000"/>
              </a:lnSpc>
              <a:spcBef>
                <a:spcPts val="0"/>
              </a:spcBef>
              <a:spcAft>
                <a:spcPts val="0"/>
              </a:spcAft>
              <a:buSzPts val="17900"/>
              <a:buNone/>
              <a:defRPr sz="17900"/>
            </a:lvl2pPr>
            <a:lvl3pPr lvl="2" algn="ctr">
              <a:lnSpc>
                <a:spcPct val="100000"/>
              </a:lnSpc>
              <a:spcBef>
                <a:spcPts val="0"/>
              </a:spcBef>
              <a:spcAft>
                <a:spcPts val="0"/>
              </a:spcAft>
              <a:buSzPts val="17900"/>
              <a:buNone/>
              <a:defRPr sz="17900"/>
            </a:lvl3pPr>
            <a:lvl4pPr lvl="3" algn="ctr">
              <a:lnSpc>
                <a:spcPct val="100000"/>
              </a:lnSpc>
              <a:spcBef>
                <a:spcPts val="0"/>
              </a:spcBef>
              <a:spcAft>
                <a:spcPts val="0"/>
              </a:spcAft>
              <a:buSzPts val="17900"/>
              <a:buNone/>
              <a:defRPr sz="17900"/>
            </a:lvl4pPr>
            <a:lvl5pPr lvl="4" algn="ctr">
              <a:lnSpc>
                <a:spcPct val="100000"/>
              </a:lnSpc>
              <a:spcBef>
                <a:spcPts val="0"/>
              </a:spcBef>
              <a:spcAft>
                <a:spcPts val="0"/>
              </a:spcAft>
              <a:buSzPts val="17900"/>
              <a:buNone/>
              <a:defRPr sz="17900"/>
            </a:lvl5pPr>
            <a:lvl6pPr lvl="5" algn="ctr">
              <a:lnSpc>
                <a:spcPct val="100000"/>
              </a:lnSpc>
              <a:spcBef>
                <a:spcPts val="0"/>
              </a:spcBef>
              <a:spcAft>
                <a:spcPts val="0"/>
              </a:spcAft>
              <a:buSzPts val="17900"/>
              <a:buNone/>
              <a:defRPr sz="17900"/>
            </a:lvl6pPr>
            <a:lvl7pPr lvl="6" algn="ctr">
              <a:lnSpc>
                <a:spcPct val="100000"/>
              </a:lnSpc>
              <a:spcBef>
                <a:spcPts val="0"/>
              </a:spcBef>
              <a:spcAft>
                <a:spcPts val="0"/>
              </a:spcAft>
              <a:buSzPts val="17900"/>
              <a:buNone/>
              <a:defRPr sz="17900"/>
            </a:lvl7pPr>
            <a:lvl8pPr lvl="7" algn="ctr">
              <a:lnSpc>
                <a:spcPct val="100000"/>
              </a:lnSpc>
              <a:spcBef>
                <a:spcPts val="0"/>
              </a:spcBef>
              <a:spcAft>
                <a:spcPts val="0"/>
              </a:spcAft>
              <a:buSzPts val="17900"/>
              <a:buNone/>
              <a:defRPr sz="17900"/>
            </a:lvl8pPr>
            <a:lvl9pPr lvl="8" algn="ctr">
              <a:lnSpc>
                <a:spcPct val="100000"/>
              </a:lnSpc>
              <a:spcBef>
                <a:spcPts val="0"/>
              </a:spcBef>
              <a:spcAft>
                <a:spcPts val="0"/>
              </a:spcAft>
              <a:buSzPts val="17900"/>
              <a:buNone/>
              <a:defRPr sz="17900"/>
            </a:lvl9pPr>
          </a:lstStyle>
          <a:p>
            <a:endParaRPr/>
          </a:p>
        </p:txBody>
      </p:sp>
      <p:sp>
        <p:nvSpPr>
          <p:cNvPr id="12" name="Google Shape;12;p2"/>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1032046" y="9205128"/>
            <a:ext cx="28212000" cy="16340100"/>
          </a:xfrm>
          <a:prstGeom prst="rect">
            <a:avLst/>
          </a:prstGeom>
        </p:spPr>
        <p:txBody>
          <a:bodyPr spcFirstLastPara="1" wrap="square" lIns="584800" tIns="584800" rIns="584800" bIns="584800" anchor="b" anchorCtr="0">
            <a:noAutofit/>
          </a:bodyPr>
          <a:lstStyle>
            <a:lvl1pPr lvl="0" algn="ctr">
              <a:spcBef>
                <a:spcPts val="0"/>
              </a:spcBef>
              <a:spcAft>
                <a:spcPts val="0"/>
              </a:spcAft>
              <a:buSzPts val="76700"/>
              <a:buNone/>
              <a:defRPr sz="76700"/>
            </a:lvl1pPr>
            <a:lvl2pPr lvl="1" algn="ctr">
              <a:spcBef>
                <a:spcPts val="0"/>
              </a:spcBef>
              <a:spcAft>
                <a:spcPts val="0"/>
              </a:spcAft>
              <a:buSzPts val="76700"/>
              <a:buNone/>
              <a:defRPr sz="76700"/>
            </a:lvl2pPr>
            <a:lvl3pPr lvl="2" algn="ctr">
              <a:spcBef>
                <a:spcPts val="0"/>
              </a:spcBef>
              <a:spcAft>
                <a:spcPts val="0"/>
              </a:spcAft>
              <a:buSzPts val="76700"/>
              <a:buNone/>
              <a:defRPr sz="76700"/>
            </a:lvl3pPr>
            <a:lvl4pPr lvl="3" algn="ctr">
              <a:spcBef>
                <a:spcPts val="0"/>
              </a:spcBef>
              <a:spcAft>
                <a:spcPts val="0"/>
              </a:spcAft>
              <a:buSzPts val="76700"/>
              <a:buNone/>
              <a:defRPr sz="76700"/>
            </a:lvl4pPr>
            <a:lvl5pPr lvl="4" algn="ctr">
              <a:spcBef>
                <a:spcPts val="0"/>
              </a:spcBef>
              <a:spcAft>
                <a:spcPts val="0"/>
              </a:spcAft>
              <a:buSzPts val="76700"/>
              <a:buNone/>
              <a:defRPr sz="76700"/>
            </a:lvl5pPr>
            <a:lvl6pPr lvl="5" algn="ctr">
              <a:spcBef>
                <a:spcPts val="0"/>
              </a:spcBef>
              <a:spcAft>
                <a:spcPts val="0"/>
              </a:spcAft>
              <a:buSzPts val="76700"/>
              <a:buNone/>
              <a:defRPr sz="76700"/>
            </a:lvl6pPr>
            <a:lvl7pPr lvl="6" algn="ctr">
              <a:spcBef>
                <a:spcPts val="0"/>
              </a:spcBef>
              <a:spcAft>
                <a:spcPts val="0"/>
              </a:spcAft>
              <a:buSzPts val="76700"/>
              <a:buNone/>
              <a:defRPr sz="76700"/>
            </a:lvl7pPr>
            <a:lvl8pPr lvl="7" algn="ctr">
              <a:spcBef>
                <a:spcPts val="0"/>
              </a:spcBef>
              <a:spcAft>
                <a:spcPts val="0"/>
              </a:spcAft>
              <a:buSzPts val="76700"/>
              <a:buNone/>
              <a:defRPr sz="76700"/>
            </a:lvl8pPr>
            <a:lvl9pPr lvl="8" algn="ctr">
              <a:spcBef>
                <a:spcPts val="0"/>
              </a:spcBef>
              <a:spcAft>
                <a:spcPts val="0"/>
              </a:spcAft>
              <a:buSzPts val="76700"/>
              <a:buNone/>
              <a:defRPr sz="76700"/>
            </a:lvl9pPr>
          </a:lstStyle>
          <a:p>
            <a:r>
              <a:t>xx%</a:t>
            </a:r>
          </a:p>
        </p:txBody>
      </p:sp>
      <p:sp>
        <p:nvSpPr>
          <p:cNvPr id="46" name="Google Shape;46;p11"/>
          <p:cNvSpPr txBox="1">
            <a:spLocks noGrp="1"/>
          </p:cNvSpPr>
          <p:nvPr>
            <p:ph type="body" idx="1"/>
          </p:nvPr>
        </p:nvSpPr>
        <p:spPr>
          <a:xfrm>
            <a:off x="1032046" y="26232690"/>
            <a:ext cx="28212000" cy="10824900"/>
          </a:xfrm>
          <a:prstGeom prst="rect">
            <a:avLst/>
          </a:prstGeom>
        </p:spPr>
        <p:txBody>
          <a:bodyPr spcFirstLastPara="1" wrap="square" lIns="584800" tIns="584800" rIns="584800" bIns="584800" anchor="t" anchorCtr="0">
            <a:noAutofit/>
          </a:bodyPr>
          <a:lstStyle>
            <a:lvl1pPr marL="457200" lvl="0" indent="-958850" algn="ctr">
              <a:spcBef>
                <a:spcPts val="0"/>
              </a:spcBef>
              <a:spcAft>
                <a:spcPts val="0"/>
              </a:spcAft>
              <a:buSzPts val="11500"/>
              <a:buChar char="●"/>
              <a:defRPr/>
            </a:lvl1pPr>
            <a:lvl2pPr marL="914400" lvl="1" indent="-800100" algn="ctr">
              <a:spcBef>
                <a:spcPts val="10200"/>
              </a:spcBef>
              <a:spcAft>
                <a:spcPts val="0"/>
              </a:spcAft>
              <a:buSzPts val="9000"/>
              <a:buChar char="○"/>
              <a:defRPr/>
            </a:lvl2pPr>
            <a:lvl3pPr marL="1371600" lvl="2" indent="-800100" algn="ctr">
              <a:spcBef>
                <a:spcPts val="10200"/>
              </a:spcBef>
              <a:spcAft>
                <a:spcPts val="0"/>
              </a:spcAft>
              <a:buSzPts val="9000"/>
              <a:buChar char="■"/>
              <a:defRPr/>
            </a:lvl3pPr>
            <a:lvl4pPr marL="1828800" lvl="3" indent="-800100" algn="ctr">
              <a:spcBef>
                <a:spcPts val="10200"/>
              </a:spcBef>
              <a:spcAft>
                <a:spcPts val="0"/>
              </a:spcAft>
              <a:buSzPts val="9000"/>
              <a:buChar char="●"/>
              <a:defRPr/>
            </a:lvl4pPr>
            <a:lvl5pPr marL="2286000" lvl="4" indent="-800100" algn="ctr">
              <a:spcBef>
                <a:spcPts val="10200"/>
              </a:spcBef>
              <a:spcAft>
                <a:spcPts val="0"/>
              </a:spcAft>
              <a:buSzPts val="9000"/>
              <a:buChar char="○"/>
              <a:defRPr/>
            </a:lvl5pPr>
            <a:lvl6pPr marL="2743200" lvl="5" indent="-800100" algn="ctr">
              <a:spcBef>
                <a:spcPts val="10200"/>
              </a:spcBef>
              <a:spcAft>
                <a:spcPts val="0"/>
              </a:spcAft>
              <a:buSzPts val="9000"/>
              <a:buChar char="■"/>
              <a:defRPr/>
            </a:lvl6pPr>
            <a:lvl7pPr marL="3200400" lvl="6" indent="-800100" algn="ctr">
              <a:spcBef>
                <a:spcPts val="10200"/>
              </a:spcBef>
              <a:spcAft>
                <a:spcPts val="0"/>
              </a:spcAft>
              <a:buSzPts val="9000"/>
              <a:buChar char="●"/>
              <a:defRPr/>
            </a:lvl7pPr>
            <a:lvl8pPr marL="3657600" lvl="7" indent="-800100" algn="ctr">
              <a:spcBef>
                <a:spcPts val="10200"/>
              </a:spcBef>
              <a:spcAft>
                <a:spcPts val="0"/>
              </a:spcAft>
              <a:buSzPts val="9000"/>
              <a:buChar char="○"/>
              <a:defRPr/>
            </a:lvl8pPr>
            <a:lvl9pPr marL="4114800" lvl="8" indent="-800100" algn="ctr">
              <a:spcBef>
                <a:spcPts val="10200"/>
              </a:spcBef>
              <a:spcAft>
                <a:spcPts val="10200"/>
              </a:spcAft>
              <a:buSzPts val="9000"/>
              <a:buChar char="■"/>
              <a:defRPr/>
            </a:lvl9pPr>
          </a:lstStyle>
          <a:p>
            <a:endParaRPr/>
          </a:p>
        </p:txBody>
      </p:sp>
      <p:sp>
        <p:nvSpPr>
          <p:cNvPr id="47" name="Google Shape;47;p11"/>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1032046" y="17899287"/>
            <a:ext cx="28212000" cy="7005300"/>
          </a:xfrm>
          <a:prstGeom prst="rect">
            <a:avLst/>
          </a:prstGeom>
        </p:spPr>
        <p:txBody>
          <a:bodyPr spcFirstLastPara="1" wrap="square" lIns="584800" tIns="584800" rIns="584800" bIns="584800" anchor="ctr" anchorCtr="0">
            <a:noAutofit/>
          </a:bodyPr>
          <a:lstStyle>
            <a:lvl1pPr lvl="0" algn="ctr">
              <a:spcBef>
                <a:spcPts val="0"/>
              </a:spcBef>
              <a:spcAft>
                <a:spcPts val="0"/>
              </a:spcAft>
              <a:buSzPts val="23100"/>
              <a:buNone/>
              <a:defRPr sz="23100"/>
            </a:lvl1pPr>
            <a:lvl2pPr lvl="1" algn="ctr">
              <a:spcBef>
                <a:spcPts val="0"/>
              </a:spcBef>
              <a:spcAft>
                <a:spcPts val="0"/>
              </a:spcAft>
              <a:buSzPts val="23100"/>
              <a:buNone/>
              <a:defRPr sz="23100"/>
            </a:lvl2pPr>
            <a:lvl3pPr lvl="2" algn="ctr">
              <a:spcBef>
                <a:spcPts val="0"/>
              </a:spcBef>
              <a:spcAft>
                <a:spcPts val="0"/>
              </a:spcAft>
              <a:buSzPts val="23100"/>
              <a:buNone/>
              <a:defRPr sz="23100"/>
            </a:lvl3pPr>
            <a:lvl4pPr lvl="3" algn="ctr">
              <a:spcBef>
                <a:spcPts val="0"/>
              </a:spcBef>
              <a:spcAft>
                <a:spcPts val="0"/>
              </a:spcAft>
              <a:buSzPts val="23100"/>
              <a:buNone/>
              <a:defRPr sz="23100"/>
            </a:lvl4pPr>
            <a:lvl5pPr lvl="4" algn="ctr">
              <a:spcBef>
                <a:spcPts val="0"/>
              </a:spcBef>
              <a:spcAft>
                <a:spcPts val="0"/>
              </a:spcAft>
              <a:buSzPts val="23100"/>
              <a:buNone/>
              <a:defRPr sz="23100"/>
            </a:lvl5pPr>
            <a:lvl6pPr lvl="5" algn="ctr">
              <a:spcBef>
                <a:spcPts val="0"/>
              </a:spcBef>
              <a:spcAft>
                <a:spcPts val="0"/>
              </a:spcAft>
              <a:buSzPts val="23100"/>
              <a:buNone/>
              <a:defRPr sz="23100"/>
            </a:lvl6pPr>
            <a:lvl7pPr lvl="6" algn="ctr">
              <a:spcBef>
                <a:spcPts val="0"/>
              </a:spcBef>
              <a:spcAft>
                <a:spcPts val="0"/>
              </a:spcAft>
              <a:buSzPts val="23100"/>
              <a:buNone/>
              <a:defRPr sz="23100"/>
            </a:lvl7pPr>
            <a:lvl8pPr lvl="7" algn="ctr">
              <a:spcBef>
                <a:spcPts val="0"/>
              </a:spcBef>
              <a:spcAft>
                <a:spcPts val="0"/>
              </a:spcAft>
              <a:buSzPts val="23100"/>
              <a:buNone/>
              <a:defRPr sz="23100"/>
            </a:lvl8pPr>
            <a:lvl9pPr lvl="8" algn="ctr">
              <a:spcBef>
                <a:spcPts val="0"/>
              </a:spcBef>
              <a:spcAft>
                <a:spcPts val="0"/>
              </a:spcAft>
              <a:buSzPts val="23100"/>
              <a:buNone/>
              <a:defRPr sz="23100"/>
            </a:lvl9pPr>
          </a:lstStyle>
          <a:p>
            <a:endParaRPr/>
          </a:p>
        </p:txBody>
      </p:sp>
      <p:sp>
        <p:nvSpPr>
          <p:cNvPr id="15" name="Google Shape;15;p3"/>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1032046" y="3703480"/>
            <a:ext cx="28212000" cy="4766400"/>
          </a:xfrm>
          <a:prstGeom prst="rect">
            <a:avLst/>
          </a:prstGeom>
        </p:spPr>
        <p:txBody>
          <a:bodyPr spcFirstLastPara="1" wrap="square" lIns="584800" tIns="584800" rIns="584800" bIns="584800" anchor="t" anchorCtr="0">
            <a:noAutofit/>
          </a:bodyPr>
          <a:lstStyle>
            <a:lvl1pPr lvl="0">
              <a:spcBef>
                <a:spcPts val="0"/>
              </a:spcBef>
              <a:spcAft>
                <a:spcPts val="0"/>
              </a:spcAft>
              <a:buSzPts val="17900"/>
              <a:buNone/>
              <a:defRPr/>
            </a:lvl1pPr>
            <a:lvl2pPr lvl="1">
              <a:spcBef>
                <a:spcPts val="0"/>
              </a:spcBef>
              <a:spcAft>
                <a:spcPts val="0"/>
              </a:spcAft>
              <a:buSzPts val="17900"/>
              <a:buNone/>
              <a:defRPr/>
            </a:lvl2pPr>
            <a:lvl3pPr lvl="2">
              <a:spcBef>
                <a:spcPts val="0"/>
              </a:spcBef>
              <a:spcAft>
                <a:spcPts val="0"/>
              </a:spcAft>
              <a:buSzPts val="17900"/>
              <a:buNone/>
              <a:defRPr/>
            </a:lvl3pPr>
            <a:lvl4pPr lvl="3">
              <a:spcBef>
                <a:spcPts val="0"/>
              </a:spcBef>
              <a:spcAft>
                <a:spcPts val="0"/>
              </a:spcAft>
              <a:buSzPts val="17900"/>
              <a:buNone/>
              <a:defRPr/>
            </a:lvl4pPr>
            <a:lvl5pPr lvl="4">
              <a:spcBef>
                <a:spcPts val="0"/>
              </a:spcBef>
              <a:spcAft>
                <a:spcPts val="0"/>
              </a:spcAft>
              <a:buSzPts val="17900"/>
              <a:buNone/>
              <a:defRPr/>
            </a:lvl5pPr>
            <a:lvl6pPr lvl="5">
              <a:spcBef>
                <a:spcPts val="0"/>
              </a:spcBef>
              <a:spcAft>
                <a:spcPts val="0"/>
              </a:spcAft>
              <a:buSzPts val="17900"/>
              <a:buNone/>
              <a:defRPr/>
            </a:lvl6pPr>
            <a:lvl7pPr lvl="6">
              <a:spcBef>
                <a:spcPts val="0"/>
              </a:spcBef>
              <a:spcAft>
                <a:spcPts val="0"/>
              </a:spcAft>
              <a:buSzPts val="17900"/>
              <a:buNone/>
              <a:defRPr/>
            </a:lvl7pPr>
            <a:lvl8pPr lvl="7">
              <a:spcBef>
                <a:spcPts val="0"/>
              </a:spcBef>
              <a:spcAft>
                <a:spcPts val="0"/>
              </a:spcAft>
              <a:buSzPts val="17900"/>
              <a:buNone/>
              <a:defRPr/>
            </a:lvl8pPr>
            <a:lvl9pPr lvl="8">
              <a:spcBef>
                <a:spcPts val="0"/>
              </a:spcBef>
              <a:spcAft>
                <a:spcPts val="0"/>
              </a:spcAft>
              <a:buSzPts val="17900"/>
              <a:buNone/>
              <a:defRPr/>
            </a:lvl9pPr>
          </a:lstStyle>
          <a:p>
            <a:endParaRPr/>
          </a:p>
        </p:txBody>
      </p:sp>
      <p:sp>
        <p:nvSpPr>
          <p:cNvPr id="18" name="Google Shape;18;p4"/>
          <p:cNvSpPr txBox="1">
            <a:spLocks noGrp="1"/>
          </p:cNvSpPr>
          <p:nvPr>
            <p:ph type="body" idx="1"/>
          </p:nvPr>
        </p:nvSpPr>
        <p:spPr>
          <a:xfrm>
            <a:off x="1032046" y="9590851"/>
            <a:ext cx="28212000" cy="28431300"/>
          </a:xfrm>
          <a:prstGeom prst="rect">
            <a:avLst/>
          </a:prstGeom>
        </p:spPr>
        <p:txBody>
          <a:bodyPr spcFirstLastPara="1" wrap="square" lIns="584800" tIns="584800" rIns="584800" bIns="584800" anchor="t" anchorCtr="0">
            <a:noAutofit/>
          </a:bodyPr>
          <a:lstStyle>
            <a:lvl1pPr marL="457200" lvl="0" indent="-958850">
              <a:spcBef>
                <a:spcPts val="0"/>
              </a:spcBef>
              <a:spcAft>
                <a:spcPts val="0"/>
              </a:spcAft>
              <a:buSzPts val="11500"/>
              <a:buChar char="●"/>
              <a:defRPr/>
            </a:lvl1pPr>
            <a:lvl2pPr marL="914400" lvl="1" indent="-800100">
              <a:spcBef>
                <a:spcPts val="10200"/>
              </a:spcBef>
              <a:spcAft>
                <a:spcPts val="0"/>
              </a:spcAft>
              <a:buSzPts val="9000"/>
              <a:buChar char="○"/>
              <a:defRPr/>
            </a:lvl2pPr>
            <a:lvl3pPr marL="1371600" lvl="2" indent="-800100">
              <a:spcBef>
                <a:spcPts val="10200"/>
              </a:spcBef>
              <a:spcAft>
                <a:spcPts val="0"/>
              </a:spcAft>
              <a:buSzPts val="9000"/>
              <a:buChar char="■"/>
              <a:defRPr/>
            </a:lvl3pPr>
            <a:lvl4pPr marL="1828800" lvl="3" indent="-800100">
              <a:spcBef>
                <a:spcPts val="10200"/>
              </a:spcBef>
              <a:spcAft>
                <a:spcPts val="0"/>
              </a:spcAft>
              <a:buSzPts val="9000"/>
              <a:buChar char="●"/>
              <a:defRPr/>
            </a:lvl4pPr>
            <a:lvl5pPr marL="2286000" lvl="4" indent="-800100">
              <a:spcBef>
                <a:spcPts val="10200"/>
              </a:spcBef>
              <a:spcAft>
                <a:spcPts val="0"/>
              </a:spcAft>
              <a:buSzPts val="9000"/>
              <a:buChar char="○"/>
              <a:defRPr/>
            </a:lvl5pPr>
            <a:lvl6pPr marL="2743200" lvl="5" indent="-800100">
              <a:spcBef>
                <a:spcPts val="10200"/>
              </a:spcBef>
              <a:spcAft>
                <a:spcPts val="0"/>
              </a:spcAft>
              <a:buSzPts val="9000"/>
              <a:buChar char="■"/>
              <a:defRPr/>
            </a:lvl6pPr>
            <a:lvl7pPr marL="3200400" lvl="6" indent="-800100">
              <a:spcBef>
                <a:spcPts val="10200"/>
              </a:spcBef>
              <a:spcAft>
                <a:spcPts val="0"/>
              </a:spcAft>
              <a:buSzPts val="9000"/>
              <a:buChar char="●"/>
              <a:defRPr/>
            </a:lvl7pPr>
            <a:lvl8pPr marL="3657600" lvl="7" indent="-800100">
              <a:spcBef>
                <a:spcPts val="10200"/>
              </a:spcBef>
              <a:spcAft>
                <a:spcPts val="0"/>
              </a:spcAft>
              <a:buSzPts val="9000"/>
              <a:buChar char="○"/>
              <a:defRPr/>
            </a:lvl8pPr>
            <a:lvl9pPr marL="4114800" lvl="8" indent="-800100">
              <a:spcBef>
                <a:spcPts val="10200"/>
              </a:spcBef>
              <a:spcAft>
                <a:spcPts val="10200"/>
              </a:spcAft>
              <a:buSzPts val="9000"/>
              <a:buChar char="■"/>
              <a:defRPr/>
            </a:lvl9pPr>
          </a:lstStyle>
          <a:p>
            <a:endParaRPr/>
          </a:p>
        </p:txBody>
      </p:sp>
      <p:sp>
        <p:nvSpPr>
          <p:cNvPr id="19" name="Google Shape;19;p4"/>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1032046" y="3703480"/>
            <a:ext cx="28212000" cy="4766400"/>
          </a:xfrm>
          <a:prstGeom prst="rect">
            <a:avLst/>
          </a:prstGeom>
        </p:spPr>
        <p:txBody>
          <a:bodyPr spcFirstLastPara="1" wrap="square" lIns="584800" tIns="584800" rIns="584800" bIns="584800" anchor="t" anchorCtr="0">
            <a:noAutofit/>
          </a:bodyPr>
          <a:lstStyle>
            <a:lvl1pPr lvl="0">
              <a:spcBef>
                <a:spcPts val="0"/>
              </a:spcBef>
              <a:spcAft>
                <a:spcPts val="0"/>
              </a:spcAft>
              <a:buSzPts val="17900"/>
              <a:buNone/>
              <a:defRPr/>
            </a:lvl1pPr>
            <a:lvl2pPr lvl="1">
              <a:spcBef>
                <a:spcPts val="0"/>
              </a:spcBef>
              <a:spcAft>
                <a:spcPts val="0"/>
              </a:spcAft>
              <a:buSzPts val="17900"/>
              <a:buNone/>
              <a:defRPr/>
            </a:lvl2pPr>
            <a:lvl3pPr lvl="2">
              <a:spcBef>
                <a:spcPts val="0"/>
              </a:spcBef>
              <a:spcAft>
                <a:spcPts val="0"/>
              </a:spcAft>
              <a:buSzPts val="17900"/>
              <a:buNone/>
              <a:defRPr/>
            </a:lvl3pPr>
            <a:lvl4pPr lvl="3">
              <a:spcBef>
                <a:spcPts val="0"/>
              </a:spcBef>
              <a:spcAft>
                <a:spcPts val="0"/>
              </a:spcAft>
              <a:buSzPts val="17900"/>
              <a:buNone/>
              <a:defRPr/>
            </a:lvl4pPr>
            <a:lvl5pPr lvl="4">
              <a:spcBef>
                <a:spcPts val="0"/>
              </a:spcBef>
              <a:spcAft>
                <a:spcPts val="0"/>
              </a:spcAft>
              <a:buSzPts val="17900"/>
              <a:buNone/>
              <a:defRPr/>
            </a:lvl5pPr>
            <a:lvl6pPr lvl="5">
              <a:spcBef>
                <a:spcPts val="0"/>
              </a:spcBef>
              <a:spcAft>
                <a:spcPts val="0"/>
              </a:spcAft>
              <a:buSzPts val="17900"/>
              <a:buNone/>
              <a:defRPr/>
            </a:lvl6pPr>
            <a:lvl7pPr lvl="6">
              <a:spcBef>
                <a:spcPts val="0"/>
              </a:spcBef>
              <a:spcAft>
                <a:spcPts val="0"/>
              </a:spcAft>
              <a:buSzPts val="17900"/>
              <a:buNone/>
              <a:defRPr/>
            </a:lvl7pPr>
            <a:lvl8pPr lvl="7">
              <a:spcBef>
                <a:spcPts val="0"/>
              </a:spcBef>
              <a:spcAft>
                <a:spcPts val="0"/>
              </a:spcAft>
              <a:buSzPts val="17900"/>
              <a:buNone/>
              <a:defRPr/>
            </a:lvl8pPr>
            <a:lvl9pPr lvl="8">
              <a:spcBef>
                <a:spcPts val="0"/>
              </a:spcBef>
              <a:spcAft>
                <a:spcPts val="0"/>
              </a:spcAft>
              <a:buSzPts val="17900"/>
              <a:buNone/>
              <a:defRPr/>
            </a:lvl9pPr>
          </a:lstStyle>
          <a:p>
            <a:endParaRPr/>
          </a:p>
        </p:txBody>
      </p:sp>
      <p:sp>
        <p:nvSpPr>
          <p:cNvPr id="22" name="Google Shape;22;p5"/>
          <p:cNvSpPr txBox="1">
            <a:spLocks noGrp="1"/>
          </p:cNvSpPr>
          <p:nvPr>
            <p:ph type="body" idx="1"/>
          </p:nvPr>
        </p:nvSpPr>
        <p:spPr>
          <a:xfrm>
            <a:off x="1032046" y="9590851"/>
            <a:ext cx="13243500" cy="28431300"/>
          </a:xfrm>
          <a:prstGeom prst="rect">
            <a:avLst/>
          </a:prstGeom>
        </p:spPr>
        <p:txBody>
          <a:bodyPr spcFirstLastPara="1" wrap="square" lIns="584800" tIns="584800" rIns="584800" bIns="584800" anchor="t" anchorCtr="0">
            <a:noAutofit/>
          </a:bodyPr>
          <a:lstStyle>
            <a:lvl1pPr marL="457200" lvl="0" indent="-800100">
              <a:spcBef>
                <a:spcPts val="0"/>
              </a:spcBef>
              <a:spcAft>
                <a:spcPts val="0"/>
              </a:spcAft>
              <a:buSzPts val="9000"/>
              <a:buChar char="●"/>
              <a:defRPr sz="9000"/>
            </a:lvl1pPr>
            <a:lvl2pPr marL="914400" lvl="1" indent="-717550">
              <a:spcBef>
                <a:spcPts val="10200"/>
              </a:spcBef>
              <a:spcAft>
                <a:spcPts val="0"/>
              </a:spcAft>
              <a:buSzPts val="7700"/>
              <a:buChar char="○"/>
              <a:defRPr sz="7700"/>
            </a:lvl2pPr>
            <a:lvl3pPr marL="1371600" lvl="2" indent="-717550">
              <a:spcBef>
                <a:spcPts val="10200"/>
              </a:spcBef>
              <a:spcAft>
                <a:spcPts val="0"/>
              </a:spcAft>
              <a:buSzPts val="7700"/>
              <a:buChar char="■"/>
              <a:defRPr sz="7700"/>
            </a:lvl3pPr>
            <a:lvl4pPr marL="1828800" lvl="3" indent="-717550">
              <a:spcBef>
                <a:spcPts val="10200"/>
              </a:spcBef>
              <a:spcAft>
                <a:spcPts val="0"/>
              </a:spcAft>
              <a:buSzPts val="7700"/>
              <a:buChar char="●"/>
              <a:defRPr sz="7700"/>
            </a:lvl4pPr>
            <a:lvl5pPr marL="2286000" lvl="4" indent="-717550">
              <a:spcBef>
                <a:spcPts val="10200"/>
              </a:spcBef>
              <a:spcAft>
                <a:spcPts val="0"/>
              </a:spcAft>
              <a:buSzPts val="7700"/>
              <a:buChar char="○"/>
              <a:defRPr sz="7700"/>
            </a:lvl5pPr>
            <a:lvl6pPr marL="2743200" lvl="5" indent="-717550">
              <a:spcBef>
                <a:spcPts val="10200"/>
              </a:spcBef>
              <a:spcAft>
                <a:spcPts val="0"/>
              </a:spcAft>
              <a:buSzPts val="7700"/>
              <a:buChar char="■"/>
              <a:defRPr sz="7700"/>
            </a:lvl6pPr>
            <a:lvl7pPr marL="3200400" lvl="6" indent="-717550">
              <a:spcBef>
                <a:spcPts val="10200"/>
              </a:spcBef>
              <a:spcAft>
                <a:spcPts val="0"/>
              </a:spcAft>
              <a:buSzPts val="7700"/>
              <a:buChar char="●"/>
              <a:defRPr sz="7700"/>
            </a:lvl7pPr>
            <a:lvl8pPr marL="3657600" lvl="7" indent="-717550">
              <a:spcBef>
                <a:spcPts val="10200"/>
              </a:spcBef>
              <a:spcAft>
                <a:spcPts val="0"/>
              </a:spcAft>
              <a:buSzPts val="7700"/>
              <a:buChar char="○"/>
              <a:defRPr sz="7700"/>
            </a:lvl8pPr>
            <a:lvl9pPr marL="4114800" lvl="8" indent="-717550">
              <a:spcBef>
                <a:spcPts val="10200"/>
              </a:spcBef>
              <a:spcAft>
                <a:spcPts val="10200"/>
              </a:spcAft>
              <a:buSzPts val="7700"/>
              <a:buChar char="■"/>
              <a:defRPr sz="7700"/>
            </a:lvl9pPr>
          </a:lstStyle>
          <a:p>
            <a:endParaRPr/>
          </a:p>
        </p:txBody>
      </p:sp>
      <p:sp>
        <p:nvSpPr>
          <p:cNvPr id="23" name="Google Shape;23;p5"/>
          <p:cNvSpPr txBox="1">
            <a:spLocks noGrp="1"/>
          </p:cNvSpPr>
          <p:nvPr>
            <p:ph type="body" idx="2"/>
          </p:nvPr>
        </p:nvSpPr>
        <p:spPr>
          <a:xfrm>
            <a:off x="16000191" y="9590851"/>
            <a:ext cx="13243500" cy="28431300"/>
          </a:xfrm>
          <a:prstGeom prst="rect">
            <a:avLst/>
          </a:prstGeom>
        </p:spPr>
        <p:txBody>
          <a:bodyPr spcFirstLastPara="1" wrap="square" lIns="584800" tIns="584800" rIns="584800" bIns="584800" anchor="t" anchorCtr="0">
            <a:noAutofit/>
          </a:bodyPr>
          <a:lstStyle>
            <a:lvl1pPr marL="457200" lvl="0" indent="-800100">
              <a:spcBef>
                <a:spcPts val="0"/>
              </a:spcBef>
              <a:spcAft>
                <a:spcPts val="0"/>
              </a:spcAft>
              <a:buSzPts val="9000"/>
              <a:buChar char="●"/>
              <a:defRPr sz="9000"/>
            </a:lvl1pPr>
            <a:lvl2pPr marL="914400" lvl="1" indent="-717550">
              <a:spcBef>
                <a:spcPts val="10200"/>
              </a:spcBef>
              <a:spcAft>
                <a:spcPts val="0"/>
              </a:spcAft>
              <a:buSzPts val="7700"/>
              <a:buChar char="○"/>
              <a:defRPr sz="7700"/>
            </a:lvl2pPr>
            <a:lvl3pPr marL="1371600" lvl="2" indent="-717550">
              <a:spcBef>
                <a:spcPts val="10200"/>
              </a:spcBef>
              <a:spcAft>
                <a:spcPts val="0"/>
              </a:spcAft>
              <a:buSzPts val="7700"/>
              <a:buChar char="■"/>
              <a:defRPr sz="7700"/>
            </a:lvl3pPr>
            <a:lvl4pPr marL="1828800" lvl="3" indent="-717550">
              <a:spcBef>
                <a:spcPts val="10200"/>
              </a:spcBef>
              <a:spcAft>
                <a:spcPts val="0"/>
              </a:spcAft>
              <a:buSzPts val="7700"/>
              <a:buChar char="●"/>
              <a:defRPr sz="7700"/>
            </a:lvl4pPr>
            <a:lvl5pPr marL="2286000" lvl="4" indent="-717550">
              <a:spcBef>
                <a:spcPts val="10200"/>
              </a:spcBef>
              <a:spcAft>
                <a:spcPts val="0"/>
              </a:spcAft>
              <a:buSzPts val="7700"/>
              <a:buChar char="○"/>
              <a:defRPr sz="7700"/>
            </a:lvl5pPr>
            <a:lvl6pPr marL="2743200" lvl="5" indent="-717550">
              <a:spcBef>
                <a:spcPts val="10200"/>
              </a:spcBef>
              <a:spcAft>
                <a:spcPts val="0"/>
              </a:spcAft>
              <a:buSzPts val="7700"/>
              <a:buChar char="■"/>
              <a:defRPr sz="7700"/>
            </a:lvl6pPr>
            <a:lvl7pPr marL="3200400" lvl="6" indent="-717550">
              <a:spcBef>
                <a:spcPts val="10200"/>
              </a:spcBef>
              <a:spcAft>
                <a:spcPts val="0"/>
              </a:spcAft>
              <a:buSzPts val="7700"/>
              <a:buChar char="●"/>
              <a:defRPr sz="7700"/>
            </a:lvl7pPr>
            <a:lvl8pPr marL="3657600" lvl="7" indent="-717550">
              <a:spcBef>
                <a:spcPts val="10200"/>
              </a:spcBef>
              <a:spcAft>
                <a:spcPts val="0"/>
              </a:spcAft>
              <a:buSzPts val="7700"/>
              <a:buChar char="○"/>
              <a:defRPr sz="7700"/>
            </a:lvl8pPr>
            <a:lvl9pPr marL="4114800" lvl="8" indent="-717550">
              <a:spcBef>
                <a:spcPts val="10200"/>
              </a:spcBef>
              <a:spcAft>
                <a:spcPts val="10200"/>
              </a:spcAft>
              <a:buSzPts val="7700"/>
              <a:buChar char="■"/>
              <a:defRPr sz="7700"/>
            </a:lvl9pPr>
          </a:lstStyle>
          <a:p>
            <a:endParaRPr/>
          </a:p>
        </p:txBody>
      </p:sp>
      <p:sp>
        <p:nvSpPr>
          <p:cNvPr id="24" name="Google Shape;24;p5"/>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1032046" y="3703480"/>
            <a:ext cx="28212000" cy="4766400"/>
          </a:xfrm>
          <a:prstGeom prst="rect">
            <a:avLst/>
          </a:prstGeom>
        </p:spPr>
        <p:txBody>
          <a:bodyPr spcFirstLastPara="1" wrap="square" lIns="584800" tIns="584800" rIns="584800" bIns="584800" anchor="t" anchorCtr="0">
            <a:noAutofit/>
          </a:bodyPr>
          <a:lstStyle>
            <a:lvl1pPr lvl="0">
              <a:spcBef>
                <a:spcPts val="0"/>
              </a:spcBef>
              <a:spcAft>
                <a:spcPts val="0"/>
              </a:spcAft>
              <a:buSzPts val="17900"/>
              <a:buNone/>
              <a:defRPr/>
            </a:lvl1pPr>
            <a:lvl2pPr lvl="1">
              <a:spcBef>
                <a:spcPts val="0"/>
              </a:spcBef>
              <a:spcAft>
                <a:spcPts val="0"/>
              </a:spcAft>
              <a:buSzPts val="17900"/>
              <a:buNone/>
              <a:defRPr/>
            </a:lvl2pPr>
            <a:lvl3pPr lvl="2">
              <a:spcBef>
                <a:spcPts val="0"/>
              </a:spcBef>
              <a:spcAft>
                <a:spcPts val="0"/>
              </a:spcAft>
              <a:buSzPts val="17900"/>
              <a:buNone/>
              <a:defRPr/>
            </a:lvl3pPr>
            <a:lvl4pPr lvl="3">
              <a:spcBef>
                <a:spcPts val="0"/>
              </a:spcBef>
              <a:spcAft>
                <a:spcPts val="0"/>
              </a:spcAft>
              <a:buSzPts val="17900"/>
              <a:buNone/>
              <a:defRPr/>
            </a:lvl4pPr>
            <a:lvl5pPr lvl="4">
              <a:spcBef>
                <a:spcPts val="0"/>
              </a:spcBef>
              <a:spcAft>
                <a:spcPts val="0"/>
              </a:spcAft>
              <a:buSzPts val="17900"/>
              <a:buNone/>
              <a:defRPr/>
            </a:lvl5pPr>
            <a:lvl6pPr lvl="5">
              <a:spcBef>
                <a:spcPts val="0"/>
              </a:spcBef>
              <a:spcAft>
                <a:spcPts val="0"/>
              </a:spcAft>
              <a:buSzPts val="17900"/>
              <a:buNone/>
              <a:defRPr/>
            </a:lvl6pPr>
            <a:lvl7pPr lvl="6">
              <a:spcBef>
                <a:spcPts val="0"/>
              </a:spcBef>
              <a:spcAft>
                <a:spcPts val="0"/>
              </a:spcAft>
              <a:buSzPts val="17900"/>
              <a:buNone/>
              <a:defRPr/>
            </a:lvl7pPr>
            <a:lvl8pPr lvl="7">
              <a:spcBef>
                <a:spcPts val="0"/>
              </a:spcBef>
              <a:spcAft>
                <a:spcPts val="0"/>
              </a:spcAft>
              <a:buSzPts val="17900"/>
              <a:buNone/>
              <a:defRPr/>
            </a:lvl8pPr>
            <a:lvl9pPr lvl="8">
              <a:spcBef>
                <a:spcPts val="0"/>
              </a:spcBef>
              <a:spcAft>
                <a:spcPts val="0"/>
              </a:spcAft>
              <a:buSzPts val="17900"/>
              <a:buNone/>
              <a:defRPr/>
            </a:lvl9pPr>
          </a:lstStyle>
          <a:p>
            <a:endParaRPr/>
          </a:p>
        </p:txBody>
      </p:sp>
      <p:sp>
        <p:nvSpPr>
          <p:cNvPr id="27" name="Google Shape;27;p6"/>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1032046" y="4623681"/>
            <a:ext cx="9297300" cy="6289200"/>
          </a:xfrm>
          <a:prstGeom prst="rect">
            <a:avLst/>
          </a:prstGeom>
        </p:spPr>
        <p:txBody>
          <a:bodyPr spcFirstLastPara="1" wrap="square" lIns="584800" tIns="584800" rIns="584800" bIns="584800" anchor="b" anchorCtr="0">
            <a:noAutofit/>
          </a:bodyPr>
          <a:lstStyle>
            <a:lvl1pPr lvl="0">
              <a:spcBef>
                <a:spcPts val="0"/>
              </a:spcBef>
              <a:spcAft>
                <a:spcPts val="0"/>
              </a:spcAft>
              <a:buSzPts val="15300"/>
              <a:buNone/>
              <a:defRPr sz="15300"/>
            </a:lvl1pPr>
            <a:lvl2pPr lvl="1">
              <a:spcBef>
                <a:spcPts val="0"/>
              </a:spcBef>
              <a:spcAft>
                <a:spcPts val="0"/>
              </a:spcAft>
              <a:buSzPts val="15300"/>
              <a:buNone/>
              <a:defRPr sz="15300"/>
            </a:lvl2pPr>
            <a:lvl3pPr lvl="2">
              <a:spcBef>
                <a:spcPts val="0"/>
              </a:spcBef>
              <a:spcAft>
                <a:spcPts val="0"/>
              </a:spcAft>
              <a:buSzPts val="15300"/>
              <a:buNone/>
              <a:defRPr sz="15300"/>
            </a:lvl3pPr>
            <a:lvl4pPr lvl="3">
              <a:spcBef>
                <a:spcPts val="0"/>
              </a:spcBef>
              <a:spcAft>
                <a:spcPts val="0"/>
              </a:spcAft>
              <a:buSzPts val="15300"/>
              <a:buNone/>
              <a:defRPr sz="15300"/>
            </a:lvl4pPr>
            <a:lvl5pPr lvl="4">
              <a:spcBef>
                <a:spcPts val="0"/>
              </a:spcBef>
              <a:spcAft>
                <a:spcPts val="0"/>
              </a:spcAft>
              <a:buSzPts val="15300"/>
              <a:buNone/>
              <a:defRPr sz="15300"/>
            </a:lvl5pPr>
            <a:lvl6pPr lvl="5">
              <a:spcBef>
                <a:spcPts val="0"/>
              </a:spcBef>
              <a:spcAft>
                <a:spcPts val="0"/>
              </a:spcAft>
              <a:buSzPts val="15300"/>
              <a:buNone/>
              <a:defRPr sz="15300"/>
            </a:lvl6pPr>
            <a:lvl7pPr lvl="6">
              <a:spcBef>
                <a:spcPts val="0"/>
              </a:spcBef>
              <a:spcAft>
                <a:spcPts val="0"/>
              </a:spcAft>
              <a:buSzPts val="15300"/>
              <a:buNone/>
              <a:defRPr sz="15300"/>
            </a:lvl7pPr>
            <a:lvl8pPr lvl="7">
              <a:spcBef>
                <a:spcPts val="0"/>
              </a:spcBef>
              <a:spcAft>
                <a:spcPts val="0"/>
              </a:spcAft>
              <a:buSzPts val="15300"/>
              <a:buNone/>
              <a:defRPr sz="15300"/>
            </a:lvl8pPr>
            <a:lvl9pPr lvl="8">
              <a:spcBef>
                <a:spcPts val="0"/>
              </a:spcBef>
              <a:spcAft>
                <a:spcPts val="0"/>
              </a:spcAft>
              <a:buSzPts val="15300"/>
              <a:buNone/>
              <a:defRPr sz="15300"/>
            </a:lvl9pPr>
          </a:lstStyle>
          <a:p>
            <a:endParaRPr/>
          </a:p>
        </p:txBody>
      </p:sp>
      <p:sp>
        <p:nvSpPr>
          <p:cNvPr id="30" name="Google Shape;30;p7"/>
          <p:cNvSpPr txBox="1">
            <a:spLocks noGrp="1"/>
          </p:cNvSpPr>
          <p:nvPr>
            <p:ph type="body" idx="1"/>
          </p:nvPr>
        </p:nvSpPr>
        <p:spPr>
          <a:xfrm>
            <a:off x="1032046" y="11564195"/>
            <a:ext cx="9297300" cy="26458800"/>
          </a:xfrm>
          <a:prstGeom prst="rect">
            <a:avLst/>
          </a:prstGeom>
        </p:spPr>
        <p:txBody>
          <a:bodyPr spcFirstLastPara="1" wrap="square" lIns="584800" tIns="584800" rIns="584800" bIns="584800" anchor="t" anchorCtr="0">
            <a:noAutofit/>
          </a:bodyPr>
          <a:lstStyle>
            <a:lvl1pPr marL="457200" lvl="0" indent="-717550">
              <a:spcBef>
                <a:spcPts val="0"/>
              </a:spcBef>
              <a:spcAft>
                <a:spcPts val="0"/>
              </a:spcAft>
              <a:buSzPts val="7700"/>
              <a:buChar char="●"/>
              <a:defRPr sz="7700"/>
            </a:lvl1pPr>
            <a:lvl2pPr marL="914400" lvl="1" indent="-717550">
              <a:spcBef>
                <a:spcPts val="10200"/>
              </a:spcBef>
              <a:spcAft>
                <a:spcPts val="0"/>
              </a:spcAft>
              <a:buSzPts val="7700"/>
              <a:buChar char="○"/>
              <a:defRPr sz="7700"/>
            </a:lvl2pPr>
            <a:lvl3pPr marL="1371600" lvl="2" indent="-717550">
              <a:spcBef>
                <a:spcPts val="10200"/>
              </a:spcBef>
              <a:spcAft>
                <a:spcPts val="0"/>
              </a:spcAft>
              <a:buSzPts val="7700"/>
              <a:buChar char="■"/>
              <a:defRPr sz="7700"/>
            </a:lvl3pPr>
            <a:lvl4pPr marL="1828800" lvl="3" indent="-717550">
              <a:spcBef>
                <a:spcPts val="10200"/>
              </a:spcBef>
              <a:spcAft>
                <a:spcPts val="0"/>
              </a:spcAft>
              <a:buSzPts val="7700"/>
              <a:buChar char="●"/>
              <a:defRPr sz="7700"/>
            </a:lvl4pPr>
            <a:lvl5pPr marL="2286000" lvl="4" indent="-717550">
              <a:spcBef>
                <a:spcPts val="10200"/>
              </a:spcBef>
              <a:spcAft>
                <a:spcPts val="0"/>
              </a:spcAft>
              <a:buSzPts val="7700"/>
              <a:buChar char="○"/>
              <a:defRPr sz="7700"/>
            </a:lvl5pPr>
            <a:lvl6pPr marL="2743200" lvl="5" indent="-717550">
              <a:spcBef>
                <a:spcPts val="10200"/>
              </a:spcBef>
              <a:spcAft>
                <a:spcPts val="0"/>
              </a:spcAft>
              <a:buSzPts val="7700"/>
              <a:buChar char="■"/>
              <a:defRPr sz="7700"/>
            </a:lvl6pPr>
            <a:lvl7pPr marL="3200400" lvl="6" indent="-717550">
              <a:spcBef>
                <a:spcPts val="10200"/>
              </a:spcBef>
              <a:spcAft>
                <a:spcPts val="0"/>
              </a:spcAft>
              <a:buSzPts val="7700"/>
              <a:buChar char="●"/>
              <a:defRPr sz="7700"/>
            </a:lvl7pPr>
            <a:lvl8pPr marL="3657600" lvl="7" indent="-717550">
              <a:spcBef>
                <a:spcPts val="10200"/>
              </a:spcBef>
              <a:spcAft>
                <a:spcPts val="0"/>
              </a:spcAft>
              <a:buSzPts val="7700"/>
              <a:buChar char="○"/>
              <a:defRPr sz="7700"/>
            </a:lvl8pPr>
            <a:lvl9pPr marL="4114800" lvl="8" indent="-717550">
              <a:spcBef>
                <a:spcPts val="10200"/>
              </a:spcBef>
              <a:spcAft>
                <a:spcPts val="10200"/>
              </a:spcAft>
              <a:buSzPts val="7700"/>
              <a:buChar char="■"/>
              <a:defRPr sz="7700"/>
            </a:lvl9pPr>
          </a:lstStyle>
          <a:p>
            <a:endParaRPr/>
          </a:p>
        </p:txBody>
      </p:sp>
      <p:sp>
        <p:nvSpPr>
          <p:cNvPr id="31" name="Google Shape;31;p7"/>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1623229" y="3746130"/>
            <a:ext cx="21083700" cy="34043400"/>
          </a:xfrm>
          <a:prstGeom prst="rect">
            <a:avLst/>
          </a:prstGeom>
        </p:spPr>
        <p:txBody>
          <a:bodyPr spcFirstLastPara="1" wrap="square" lIns="584800" tIns="584800" rIns="584800" bIns="584800" anchor="ctr" anchorCtr="0">
            <a:noAutofit/>
          </a:bodyPr>
          <a:lstStyle>
            <a:lvl1pPr lvl="0">
              <a:spcBef>
                <a:spcPts val="0"/>
              </a:spcBef>
              <a:spcAft>
                <a:spcPts val="0"/>
              </a:spcAft>
              <a:buSzPts val="30700"/>
              <a:buNone/>
              <a:defRPr sz="30700"/>
            </a:lvl1pPr>
            <a:lvl2pPr lvl="1">
              <a:spcBef>
                <a:spcPts val="0"/>
              </a:spcBef>
              <a:spcAft>
                <a:spcPts val="0"/>
              </a:spcAft>
              <a:buSzPts val="30700"/>
              <a:buNone/>
              <a:defRPr sz="30700"/>
            </a:lvl2pPr>
            <a:lvl3pPr lvl="2">
              <a:spcBef>
                <a:spcPts val="0"/>
              </a:spcBef>
              <a:spcAft>
                <a:spcPts val="0"/>
              </a:spcAft>
              <a:buSzPts val="30700"/>
              <a:buNone/>
              <a:defRPr sz="30700"/>
            </a:lvl3pPr>
            <a:lvl4pPr lvl="3">
              <a:spcBef>
                <a:spcPts val="0"/>
              </a:spcBef>
              <a:spcAft>
                <a:spcPts val="0"/>
              </a:spcAft>
              <a:buSzPts val="30700"/>
              <a:buNone/>
              <a:defRPr sz="30700"/>
            </a:lvl4pPr>
            <a:lvl5pPr lvl="4">
              <a:spcBef>
                <a:spcPts val="0"/>
              </a:spcBef>
              <a:spcAft>
                <a:spcPts val="0"/>
              </a:spcAft>
              <a:buSzPts val="30700"/>
              <a:buNone/>
              <a:defRPr sz="30700"/>
            </a:lvl5pPr>
            <a:lvl6pPr lvl="5">
              <a:spcBef>
                <a:spcPts val="0"/>
              </a:spcBef>
              <a:spcAft>
                <a:spcPts val="0"/>
              </a:spcAft>
              <a:buSzPts val="30700"/>
              <a:buNone/>
              <a:defRPr sz="30700"/>
            </a:lvl6pPr>
            <a:lvl7pPr lvl="6">
              <a:spcBef>
                <a:spcPts val="0"/>
              </a:spcBef>
              <a:spcAft>
                <a:spcPts val="0"/>
              </a:spcAft>
              <a:buSzPts val="30700"/>
              <a:buNone/>
              <a:defRPr sz="30700"/>
            </a:lvl7pPr>
            <a:lvl8pPr lvl="7">
              <a:spcBef>
                <a:spcPts val="0"/>
              </a:spcBef>
              <a:spcAft>
                <a:spcPts val="0"/>
              </a:spcAft>
              <a:buSzPts val="30700"/>
              <a:buNone/>
              <a:defRPr sz="30700"/>
            </a:lvl8pPr>
            <a:lvl9pPr lvl="8">
              <a:spcBef>
                <a:spcPts val="0"/>
              </a:spcBef>
              <a:spcAft>
                <a:spcPts val="0"/>
              </a:spcAft>
              <a:buSzPts val="30700"/>
              <a:buNone/>
              <a:defRPr sz="30700"/>
            </a:lvl9pPr>
          </a:lstStyle>
          <a:p>
            <a:endParaRPr/>
          </a:p>
        </p:txBody>
      </p:sp>
      <p:sp>
        <p:nvSpPr>
          <p:cNvPr id="34" name="Google Shape;34;p8"/>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15138000" y="-1040"/>
            <a:ext cx="15138000" cy="42804000"/>
          </a:xfrm>
          <a:prstGeom prst="rect">
            <a:avLst/>
          </a:prstGeom>
          <a:solidFill>
            <a:schemeClr val="lt2"/>
          </a:solidFill>
          <a:ln>
            <a:noFill/>
          </a:ln>
        </p:spPr>
        <p:txBody>
          <a:bodyPr spcFirstLastPara="1" wrap="square" lIns="584800" tIns="584800" rIns="584800" bIns="584800"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879077" y="10262433"/>
            <a:ext cx="13393800" cy="12335400"/>
          </a:xfrm>
          <a:prstGeom prst="rect">
            <a:avLst/>
          </a:prstGeom>
        </p:spPr>
        <p:txBody>
          <a:bodyPr spcFirstLastPara="1" wrap="square" lIns="584800" tIns="584800" rIns="584800" bIns="584800" anchor="b" anchorCtr="0">
            <a:noAutofit/>
          </a:bodyPr>
          <a:lstStyle>
            <a:lvl1pPr lvl="0" algn="ctr">
              <a:spcBef>
                <a:spcPts val="0"/>
              </a:spcBef>
              <a:spcAft>
                <a:spcPts val="0"/>
              </a:spcAft>
              <a:buSzPts val="26900"/>
              <a:buNone/>
              <a:defRPr sz="26900"/>
            </a:lvl1pPr>
            <a:lvl2pPr lvl="1" algn="ctr">
              <a:spcBef>
                <a:spcPts val="0"/>
              </a:spcBef>
              <a:spcAft>
                <a:spcPts val="0"/>
              </a:spcAft>
              <a:buSzPts val="26900"/>
              <a:buNone/>
              <a:defRPr sz="26900"/>
            </a:lvl2pPr>
            <a:lvl3pPr lvl="2" algn="ctr">
              <a:spcBef>
                <a:spcPts val="0"/>
              </a:spcBef>
              <a:spcAft>
                <a:spcPts val="0"/>
              </a:spcAft>
              <a:buSzPts val="26900"/>
              <a:buNone/>
              <a:defRPr sz="26900"/>
            </a:lvl3pPr>
            <a:lvl4pPr lvl="3" algn="ctr">
              <a:spcBef>
                <a:spcPts val="0"/>
              </a:spcBef>
              <a:spcAft>
                <a:spcPts val="0"/>
              </a:spcAft>
              <a:buSzPts val="26900"/>
              <a:buNone/>
              <a:defRPr sz="26900"/>
            </a:lvl4pPr>
            <a:lvl5pPr lvl="4" algn="ctr">
              <a:spcBef>
                <a:spcPts val="0"/>
              </a:spcBef>
              <a:spcAft>
                <a:spcPts val="0"/>
              </a:spcAft>
              <a:buSzPts val="26900"/>
              <a:buNone/>
              <a:defRPr sz="26900"/>
            </a:lvl5pPr>
            <a:lvl6pPr lvl="5" algn="ctr">
              <a:spcBef>
                <a:spcPts val="0"/>
              </a:spcBef>
              <a:spcAft>
                <a:spcPts val="0"/>
              </a:spcAft>
              <a:buSzPts val="26900"/>
              <a:buNone/>
              <a:defRPr sz="26900"/>
            </a:lvl6pPr>
            <a:lvl7pPr lvl="6" algn="ctr">
              <a:spcBef>
                <a:spcPts val="0"/>
              </a:spcBef>
              <a:spcAft>
                <a:spcPts val="0"/>
              </a:spcAft>
              <a:buSzPts val="26900"/>
              <a:buNone/>
              <a:defRPr sz="26900"/>
            </a:lvl7pPr>
            <a:lvl8pPr lvl="7" algn="ctr">
              <a:spcBef>
                <a:spcPts val="0"/>
              </a:spcBef>
              <a:spcAft>
                <a:spcPts val="0"/>
              </a:spcAft>
              <a:buSzPts val="26900"/>
              <a:buNone/>
              <a:defRPr sz="26900"/>
            </a:lvl8pPr>
            <a:lvl9pPr lvl="8" algn="ctr">
              <a:spcBef>
                <a:spcPts val="0"/>
              </a:spcBef>
              <a:spcAft>
                <a:spcPts val="0"/>
              </a:spcAft>
              <a:buSzPts val="26900"/>
              <a:buNone/>
              <a:defRPr sz="26900"/>
            </a:lvl9pPr>
          </a:lstStyle>
          <a:p>
            <a:endParaRPr/>
          </a:p>
        </p:txBody>
      </p:sp>
      <p:sp>
        <p:nvSpPr>
          <p:cNvPr id="38" name="Google Shape;38;p9"/>
          <p:cNvSpPr txBox="1">
            <a:spLocks noGrp="1"/>
          </p:cNvSpPr>
          <p:nvPr>
            <p:ph type="subTitle" idx="1"/>
          </p:nvPr>
        </p:nvSpPr>
        <p:spPr>
          <a:xfrm>
            <a:off x="879077" y="23327077"/>
            <a:ext cx="13393800" cy="10278600"/>
          </a:xfrm>
          <a:prstGeom prst="rect">
            <a:avLst/>
          </a:prstGeom>
        </p:spPr>
        <p:txBody>
          <a:bodyPr spcFirstLastPara="1" wrap="square" lIns="584800" tIns="584800" rIns="584800" bIns="584800" anchor="t" anchorCtr="0">
            <a:noAutofit/>
          </a:bodyPr>
          <a:lstStyle>
            <a:lvl1pPr lvl="0" algn="ctr">
              <a:lnSpc>
                <a:spcPct val="100000"/>
              </a:lnSpc>
              <a:spcBef>
                <a:spcPts val="0"/>
              </a:spcBef>
              <a:spcAft>
                <a:spcPts val="0"/>
              </a:spcAft>
              <a:buSzPts val="13400"/>
              <a:buNone/>
              <a:defRPr sz="13400"/>
            </a:lvl1pPr>
            <a:lvl2pPr lvl="1" algn="ctr">
              <a:lnSpc>
                <a:spcPct val="100000"/>
              </a:lnSpc>
              <a:spcBef>
                <a:spcPts val="0"/>
              </a:spcBef>
              <a:spcAft>
                <a:spcPts val="0"/>
              </a:spcAft>
              <a:buSzPts val="13400"/>
              <a:buNone/>
              <a:defRPr sz="13400"/>
            </a:lvl2pPr>
            <a:lvl3pPr lvl="2" algn="ctr">
              <a:lnSpc>
                <a:spcPct val="100000"/>
              </a:lnSpc>
              <a:spcBef>
                <a:spcPts val="0"/>
              </a:spcBef>
              <a:spcAft>
                <a:spcPts val="0"/>
              </a:spcAft>
              <a:buSzPts val="13400"/>
              <a:buNone/>
              <a:defRPr sz="13400"/>
            </a:lvl3pPr>
            <a:lvl4pPr lvl="3" algn="ctr">
              <a:lnSpc>
                <a:spcPct val="100000"/>
              </a:lnSpc>
              <a:spcBef>
                <a:spcPts val="0"/>
              </a:spcBef>
              <a:spcAft>
                <a:spcPts val="0"/>
              </a:spcAft>
              <a:buSzPts val="13400"/>
              <a:buNone/>
              <a:defRPr sz="13400"/>
            </a:lvl4pPr>
            <a:lvl5pPr lvl="4" algn="ctr">
              <a:lnSpc>
                <a:spcPct val="100000"/>
              </a:lnSpc>
              <a:spcBef>
                <a:spcPts val="0"/>
              </a:spcBef>
              <a:spcAft>
                <a:spcPts val="0"/>
              </a:spcAft>
              <a:buSzPts val="13400"/>
              <a:buNone/>
              <a:defRPr sz="13400"/>
            </a:lvl5pPr>
            <a:lvl6pPr lvl="5" algn="ctr">
              <a:lnSpc>
                <a:spcPct val="100000"/>
              </a:lnSpc>
              <a:spcBef>
                <a:spcPts val="0"/>
              </a:spcBef>
              <a:spcAft>
                <a:spcPts val="0"/>
              </a:spcAft>
              <a:buSzPts val="13400"/>
              <a:buNone/>
              <a:defRPr sz="13400"/>
            </a:lvl6pPr>
            <a:lvl7pPr lvl="6" algn="ctr">
              <a:lnSpc>
                <a:spcPct val="100000"/>
              </a:lnSpc>
              <a:spcBef>
                <a:spcPts val="0"/>
              </a:spcBef>
              <a:spcAft>
                <a:spcPts val="0"/>
              </a:spcAft>
              <a:buSzPts val="13400"/>
              <a:buNone/>
              <a:defRPr sz="13400"/>
            </a:lvl7pPr>
            <a:lvl8pPr lvl="7" algn="ctr">
              <a:lnSpc>
                <a:spcPct val="100000"/>
              </a:lnSpc>
              <a:spcBef>
                <a:spcPts val="0"/>
              </a:spcBef>
              <a:spcAft>
                <a:spcPts val="0"/>
              </a:spcAft>
              <a:buSzPts val="13400"/>
              <a:buNone/>
              <a:defRPr sz="13400"/>
            </a:lvl8pPr>
            <a:lvl9pPr lvl="8" algn="ctr">
              <a:lnSpc>
                <a:spcPct val="100000"/>
              </a:lnSpc>
              <a:spcBef>
                <a:spcPts val="0"/>
              </a:spcBef>
              <a:spcAft>
                <a:spcPts val="0"/>
              </a:spcAft>
              <a:buSzPts val="13400"/>
              <a:buNone/>
              <a:defRPr sz="13400"/>
            </a:lvl9pPr>
          </a:lstStyle>
          <a:p>
            <a:endParaRPr/>
          </a:p>
        </p:txBody>
      </p:sp>
      <p:sp>
        <p:nvSpPr>
          <p:cNvPr id="39" name="Google Shape;39;p9"/>
          <p:cNvSpPr txBox="1">
            <a:spLocks noGrp="1"/>
          </p:cNvSpPr>
          <p:nvPr>
            <p:ph type="body" idx="2"/>
          </p:nvPr>
        </p:nvSpPr>
        <p:spPr>
          <a:xfrm>
            <a:off x="16354801" y="6025723"/>
            <a:ext cx="12704400" cy="30750600"/>
          </a:xfrm>
          <a:prstGeom prst="rect">
            <a:avLst/>
          </a:prstGeom>
        </p:spPr>
        <p:txBody>
          <a:bodyPr spcFirstLastPara="1" wrap="square" lIns="584800" tIns="584800" rIns="584800" bIns="584800" anchor="ctr" anchorCtr="0">
            <a:noAutofit/>
          </a:bodyPr>
          <a:lstStyle>
            <a:lvl1pPr marL="457200" lvl="0" indent="-958850">
              <a:spcBef>
                <a:spcPts val="0"/>
              </a:spcBef>
              <a:spcAft>
                <a:spcPts val="0"/>
              </a:spcAft>
              <a:buSzPts val="11500"/>
              <a:buChar char="●"/>
              <a:defRPr/>
            </a:lvl1pPr>
            <a:lvl2pPr marL="914400" lvl="1" indent="-800100">
              <a:spcBef>
                <a:spcPts val="10200"/>
              </a:spcBef>
              <a:spcAft>
                <a:spcPts val="0"/>
              </a:spcAft>
              <a:buSzPts val="9000"/>
              <a:buChar char="○"/>
              <a:defRPr/>
            </a:lvl2pPr>
            <a:lvl3pPr marL="1371600" lvl="2" indent="-800100">
              <a:spcBef>
                <a:spcPts val="10200"/>
              </a:spcBef>
              <a:spcAft>
                <a:spcPts val="0"/>
              </a:spcAft>
              <a:buSzPts val="9000"/>
              <a:buChar char="■"/>
              <a:defRPr/>
            </a:lvl3pPr>
            <a:lvl4pPr marL="1828800" lvl="3" indent="-800100">
              <a:spcBef>
                <a:spcPts val="10200"/>
              </a:spcBef>
              <a:spcAft>
                <a:spcPts val="0"/>
              </a:spcAft>
              <a:buSzPts val="9000"/>
              <a:buChar char="●"/>
              <a:defRPr/>
            </a:lvl4pPr>
            <a:lvl5pPr marL="2286000" lvl="4" indent="-800100">
              <a:spcBef>
                <a:spcPts val="10200"/>
              </a:spcBef>
              <a:spcAft>
                <a:spcPts val="0"/>
              </a:spcAft>
              <a:buSzPts val="9000"/>
              <a:buChar char="○"/>
              <a:defRPr/>
            </a:lvl5pPr>
            <a:lvl6pPr marL="2743200" lvl="5" indent="-800100">
              <a:spcBef>
                <a:spcPts val="10200"/>
              </a:spcBef>
              <a:spcAft>
                <a:spcPts val="0"/>
              </a:spcAft>
              <a:buSzPts val="9000"/>
              <a:buChar char="■"/>
              <a:defRPr/>
            </a:lvl6pPr>
            <a:lvl7pPr marL="3200400" lvl="6" indent="-800100">
              <a:spcBef>
                <a:spcPts val="10200"/>
              </a:spcBef>
              <a:spcAft>
                <a:spcPts val="0"/>
              </a:spcAft>
              <a:buSzPts val="9000"/>
              <a:buChar char="●"/>
              <a:defRPr/>
            </a:lvl7pPr>
            <a:lvl8pPr marL="3657600" lvl="7" indent="-800100">
              <a:spcBef>
                <a:spcPts val="10200"/>
              </a:spcBef>
              <a:spcAft>
                <a:spcPts val="0"/>
              </a:spcAft>
              <a:buSzPts val="9000"/>
              <a:buChar char="○"/>
              <a:defRPr/>
            </a:lvl8pPr>
            <a:lvl9pPr marL="4114800" lvl="8" indent="-800100">
              <a:spcBef>
                <a:spcPts val="10200"/>
              </a:spcBef>
              <a:spcAft>
                <a:spcPts val="10200"/>
              </a:spcAft>
              <a:buSzPts val="9000"/>
              <a:buChar char="■"/>
              <a:defRPr/>
            </a:lvl9pPr>
          </a:lstStyle>
          <a:p>
            <a:endParaRPr/>
          </a:p>
        </p:txBody>
      </p:sp>
      <p:sp>
        <p:nvSpPr>
          <p:cNvPr id="40" name="Google Shape;40;p9"/>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1032046" y="35206675"/>
            <a:ext cx="19862100" cy="5035800"/>
          </a:xfrm>
          <a:prstGeom prst="rect">
            <a:avLst/>
          </a:prstGeom>
        </p:spPr>
        <p:txBody>
          <a:bodyPr spcFirstLastPara="1" wrap="square" lIns="584800" tIns="584800" rIns="584800" bIns="584800" anchor="ctr" anchorCtr="0">
            <a:noAutofit/>
          </a:bodyPr>
          <a:lstStyle>
            <a:lvl1pPr marL="457200" lvl="0" indent="-228600">
              <a:lnSpc>
                <a:spcPct val="100000"/>
              </a:lnSpc>
              <a:spcBef>
                <a:spcPts val="0"/>
              </a:spcBef>
              <a:spcAft>
                <a:spcPts val="0"/>
              </a:spcAft>
              <a:buSzPts val="11500"/>
              <a:buNone/>
              <a:defRPr/>
            </a:lvl1pPr>
          </a:lstStyle>
          <a:p>
            <a:endParaRPr/>
          </a:p>
        </p:txBody>
      </p:sp>
      <p:sp>
        <p:nvSpPr>
          <p:cNvPr id="43" name="Google Shape;43;p10"/>
          <p:cNvSpPr txBox="1">
            <a:spLocks noGrp="1"/>
          </p:cNvSpPr>
          <p:nvPr>
            <p:ph type="sldNum" idx="12"/>
          </p:nvPr>
        </p:nvSpPr>
        <p:spPr>
          <a:xfrm>
            <a:off x="28052508" y="38807103"/>
            <a:ext cx="1816800" cy="3275700"/>
          </a:xfrm>
          <a:prstGeom prst="rect">
            <a:avLst/>
          </a:prstGeom>
        </p:spPr>
        <p:txBody>
          <a:bodyPr spcFirstLastPara="1" wrap="square" lIns="584800" tIns="584800" rIns="584800" bIns="584800"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1032046" y="3703480"/>
            <a:ext cx="28212000" cy="4766400"/>
          </a:xfrm>
          <a:prstGeom prst="rect">
            <a:avLst/>
          </a:prstGeom>
          <a:noFill/>
          <a:ln>
            <a:noFill/>
          </a:ln>
        </p:spPr>
        <p:txBody>
          <a:bodyPr spcFirstLastPara="1" wrap="square" lIns="584800" tIns="584800" rIns="584800" bIns="584800" anchor="t" anchorCtr="0">
            <a:noAutofit/>
          </a:bodyPr>
          <a:lstStyle>
            <a:lvl1pPr lvl="0">
              <a:spcBef>
                <a:spcPts val="0"/>
              </a:spcBef>
              <a:spcAft>
                <a:spcPts val="0"/>
              </a:spcAft>
              <a:buClr>
                <a:schemeClr val="dk1"/>
              </a:buClr>
              <a:buSzPts val="17900"/>
              <a:buNone/>
              <a:defRPr sz="17900">
                <a:solidFill>
                  <a:schemeClr val="dk1"/>
                </a:solidFill>
              </a:defRPr>
            </a:lvl1pPr>
            <a:lvl2pPr lvl="1">
              <a:spcBef>
                <a:spcPts val="0"/>
              </a:spcBef>
              <a:spcAft>
                <a:spcPts val="0"/>
              </a:spcAft>
              <a:buClr>
                <a:schemeClr val="dk1"/>
              </a:buClr>
              <a:buSzPts val="17900"/>
              <a:buNone/>
              <a:defRPr sz="17900">
                <a:solidFill>
                  <a:schemeClr val="dk1"/>
                </a:solidFill>
              </a:defRPr>
            </a:lvl2pPr>
            <a:lvl3pPr lvl="2">
              <a:spcBef>
                <a:spcPts val="0"/>
              </a:spcBef>
              <a:spcAft>
                <a:spcPts val="0"/>
              </a:spcAft>
              <a:buClr>
                <a:schemeClr val="dk1"/>
              </a:buClr>
              <a:buSzPts val="17900"/>
              <a:buNone/>
              <a:defRPr sz="17900">
                <a:solidFill>
                  <a:schemeClr val="dk1"/>
                </a:solidFill>
              </a:defRPr>
            </a:lvl3pPr>
            <a:lvl4pPr lvl="3">
              <a:spcBef>
                <a:spcPts val="0"/>
              </a:spcBef>
              <a:spcAft>
                <a:spcPts val="0"/>
              </a:spcAft>
              <a:buClr>
                <a:schemeClr val="dk1"/>
              </a:buClr>
              <a:buSzPts val="17900"/>
              <a:buNone/>
              <a:defRPr sz="17900">
                <a:solidFill>
                  <a:schemeClr val="dk1"/>
                </a:solidFill>
              </a:defRPr>
            </a:lvl4pPr>
            <a:lvl5pPr lvl="4">
              <a:spcBef>
                <a:spcPts val="0"/>
              </a:spcBef>
              <a:spcAft>
                <a:spcPts val="0"/>
              </a:spcAft>
              <a:buClr>
                <a:schemeClr val="dk1"/>
              </a:buClr>
              <a:buSzPts val="17900"/>
              <a:buNone/>
              <a:defRPr sz="17900">
                <a:solidFill>
                  <a:schemeClr val="dk1"/>
                </a:solidFill>
              </a:defRPr>
            </a:lvl5pPr>
            <a:lvl6pPr lvl="5">
              <a:spcBef>
                <a:spcPts val="0"/>
              </a:spcBef>
              <a:spcAft>
                <a:spcPts val="0"/>
              </a:spcAft>
              <a:buClr>
                <a:schemeClr val="dk1"/>
              </a:buClr>
              <a:buSzPts val="17900"/>
              <a:buNone/>
              <a:defRPr sz="17900">
                <a:solidFill>
                  <a:schemeClr val="dk1"/>
                </a:solidFill>
              </a:defRPr>
            </a:lvl6pPr>
            <a:lvl7pPr lvl="6">
              <a:spcBef>
                <a:spcPts val="0"/>
              </a:spcBef>
              <a:spcAft>
                <a:spcPts val="0"/>
              </a:spcAft>
              <a:buClr>
                <a:schemeClr val="dk1"/>
              </a:buClr>
              <a:buSzPts val="17900"/>
              <a:buNone/>
              <a:defRPr sz="17900">
                <a:solidFill>
                  <a:schemeClr val="dk1"/>
                </a:solidFill>
              </a:defRPr>
            </a:lvl7pPr>
            <a:lvl8pPr lvl="7">
              <a:spcBef>
                <a:spcPts val="0"/>
              </a:spcBef>
              <a:spcAft>
                <a:spcPts val="0"/>
              </a:spcAft>
              <a:buClr>
                <a:schemeClr val="dk1"/>
              </a:buClr>
              <a:buSzPts val="17900"/>
              <a:buNone/>
              <a:defRPr sz="17900">
                <a:solidFill>
                  <a:schemeClr val="dk1"/>
                </a:solidFill>
              </a:defRPr>
            </a:lvl8pPr>
            <a:lvl9pPr lvl="8">
              <a:spcBef>
                <a:spcPts val="0"/>
              </a:spcBef>
              <a:spcAft>
                <a:spcPts val="0"/>
              </a:spcAft>
              <a:buClr>
                <a:schemeClr val="dk1"/>
              </a:buClr>
              <a:buSzPts val="17900"/>
              <a:buNone/>
              <a:defRPr sz="17900">
                <a:solidFill>
                  <a:schemeClr val="dk1"/>
                </a:solidFill>
              </a:defRPr>
            </a:lvl9pPr>
          </a:lstStyle>
          <a:p>
            <a:endParaRPr/>
          </a:p>
        </p:txBody>
      </p:sp>
      <p:sp>
        <p:nvSpPr>
          <p:cNvPr id="7" name="Google Shape;7;p1"/>
          <p:cNvSpPr txBox="1">
            <a:spLocks noGrp="1"/>
          </p:cNvSpPr>
          <p:nvPr>
            <p:ph type="body" idx="1"/>
          </p:nvPr>
        </p:nvSpPr>
        <p:spPr>
          <a:xfrm>
            <a:off x="1032046" y="9590851"/>
            <a:ext cx="28212000" cy="28431300"/>
          </a:xfrm>
          <a:prstGeom prst="rect">
            <a:avLst/>
          </a:prstGeom>
          <a:noFill/>
          <a:ln>
            <a:noFill/>
          </a:ln>
        </p:spPr>
        <p:txBody>
          <a:bodyPr spcFirstLastPara="1" wrap="square" lIns="584800" tIns="584800" rIns="584800" bIns="584800" anchor="t" anchorCtr="0">
            <a:noAutofit/>
          </a:bodyPr>
          <a:lstStyle>
            <a:lvl1pPr marL="457200" lvl="0" indent="-958850">
              <a:lnSpc>
                <a:spcPct val="115000"/>
              </a:lnSpc>
              <a:spcBef>
                <a:spcPts val="0"/>
              </a:spcBef>
              <a:spcAft>
                <a:spcPts val="0"/>
              </a:spcAft>
              <a:buClr>
                <a:schemeClr val="dk2"/>
              </a:buClr>
              <a:buSzPts val="11500"/>
              <a:buChar char="●"/>
              <a:defRPr sz="11500">
                <a:solidFill>
                  <a:schemeClr val="dk2"/>
                </a:solidFill>
              </a:defRPr>
            </a:lvl1pPr>
            <a:lvl2pPr marL="914400" lvl="1" indent="-800100">
              <a:lnSpc>
                <a:spcPct val="115000"/>
              </a:lnSpc>
              <a:spcBef>
                <a:spcPts val="10200"/>
              </a:spcBef>
              <a:spcAft>
                <a:spcPts val="0"/>
              </a:spcAft>
              <a:buClr>
                <a:schemeClr val="dk2"/>
              </a:buClr>
              <a:buSzPts val="9000"/>
              <a:buChar char="○"/>
              <a:defRPr sz="9000">
                <a:solidFill>
                  <a:schemeClr val="dk2"/>
                </a:solidFill>
              </a:defRPr>
            </a:lvl2pPr>
            <a:lvl3pPr marL="1371600" lvl="2" indent="-800100">
              <a:lnSpc>
                <a:spcPct val="115000"/>
              </a:lnSpc>
              <a:spcBef>
                <a:spcPts val="10200"/>
              </a:spcBef>
              <a:spcAft>
                <a:spcPts val="0"/>
              </a:spcAft>
              <a:buClr>
                <a:schemeClr val="dk2"/>
              </a:buClr>
              <a:buSzPts val="9000"/>
              <a:buChar char="■"/>
              <a:defRPr sz="9000">
                <a:solidFill>
                  <a:schemeClr val="dk2"/>
                </a:solidFill>
              </a:defRPr>
            </a:lvl3pPr>
            <a:lvl4pPr marL="1828800" lvl="3" indent="-800100">
              <a:lnSpc>
                <a:spcPct val="115000"/>
              </a:lnSpc>
              <a:spcBef>
                <a:spcPts val="10200"/>
              </a:spcBef>
              <a:spcAft>
                <a:spcPts val="0"/>
              </a:spcAft>
              <a:buClr>
                <a:schemeClr val="dk2"/>
              </a:buClr>
              <a:buSzPts val="9000"/>
              <a:buChar char="●"/>
              <a:defRPr sz="9000">
                <a:solidFill>
                  <a:schemeClr val="dk2"/>
                </a:solidFill>
              </a:defRPr>
            </a:lvl4pPr>
            <a:lvl5pPr marL="2286000" lvl="4" indent="-800100">
              <a:lnSpc>
                <a:spcPct val="115000"/>
              </a:lnSpc>
              <a:spcBef>
                <a:spcPts val="10200"/>
              </a:spcBef>
              <a:spcAft>
                <a:spcPts val="0"/>
              </a:spcAft>
              <a:buClr>
                <a:schemeClr val="dk2"/>
              </a:buClr>
              <a:buSzPts val="9000"/>
              <a:buChar char="○"/>
              <a:defRPr sz="9000">
                <a:solidFill>
                  <a:schemeClr val="dk2"/>
                </a:solidFill>
              </a:defRPr>
            </a:lvl5pPr>
            <a:lvl6pPr marL="2743200" lvl="5" indent="-800100">
              <a:lnSpc>
                <a:spcPct val="115000"/>
              </a:lnSpc>
              <a:spcBef>
                <a:spcPts val="10200"/>
              </a:spcBef>
              <a:spcAft>
                <a:spcPts val="0"/>
              </a:spcAft>
              <a:buClr>
                <a:schemeClr val="dk2"/>
              </a:buClr>
              <a:buSzPts val="9000"/>
              <a:buChar char="■"/>
              <a:defRPr sz="9000">
                <a:solidFill>
                  <a:schemeClr val="dk2"/>
                </a:solidFill>
              </a:defRPr>
            </a:lvl6pPr>
            <a:lvl7pPr marL="3200400" lvl="6" indent="-800100">
              <a:lnSpc>
                <a:spcPct val="115000"/>
              </a:lnSpc>
              <a:spcBef>
                <a:spcPts val="10200"/>
              </a:spcBef>
              <a:spcAft>
                <a:spcPts val="0"/>
              </a:spcAft>
              <a:buClr>
                <a:schemeClr val="dk2"/>
              </a:buClr>
              <a:buSzPts val="9000"/>
              <a:buChar char="●"/>
              <a:defRPr sz="9000">
                <a:solidFill>
                  <a:schemeClr val="dk2"/>
                </a:solidFill>
              </a:defRPr>
            </a:lvl7pPr>
            <a:lvl8pPr marL="3657600" lvl="7" indent="-800100">
              <a:lnSpc>
                <a:spcPct val="115000"/>
              </a:lnSpc>
              <a:spcBef>
                <a:spcPts val="10200"/>
              </a:spcBef>
              <a:spcAft>
                <a:spcPts val="0"/>
              </a:spcAft>
              <a:buClr>
                <a:schemeClr val="dk2"/>
              </a:buClr>
              <a:buSzPts val="9000"/>
              <a:buChar char="○"/>
              <a:defRPr sz="9000">
                <a:solidFill>
                  <a:schemeClr val="dk2"/>
                </a:solidFill>
              </a:defRPr>
            </a:lvl8pPr>
            <a:lvl9pPr marL="4114800" lvl="8" indent="-800100">
              <a:lnSpc>
                <a:spcPct val="115000"/>
              </a:lnSpc>
              <a:spcBef>
                <a:spcPts val="10200"/>
              </a:spcBef>
              <a:spcAft>
                <a:spcPts val="10200"/>
              </a:spcAft>
              <a:buClr>
                <a:schemeClr val="dk2"/>
              </a:buClr>
              <a:buSzPts val="9000"/>
              <a:buChar char="■"/>
              <a:defRPr sz="9000">
                <a:solidFill>
                  <a:schemeClr val="dk2"/>
                </a:solidFill>
              </a:defRPr>
            </a:lvl9pPr>
          </a:lstStyle>
          <a:p>
            <a:endParaRPr/>
          </a:p>
        </p:txBody>
      </p:sp>
      <p:sp>
        <p:nvSpPr>
          <p:cNvPr id="8" name="Google Shape;8;p1"/>
          <p:cNvSpPr txBox="1">
            <a:spLocks noGrp="1"/>
          </p:cNvSpPr>
          <p:nvPr>
            <p:ph type="sldNum" idx="12"/>
          </p:nvPr>
        </p:nvSpPr>
        <p:spPr>
          <a:xfrm>
            <a:off x="28052508" y="38807103"/>
            <a:ext cx="1816800" cy="3275700"/>
          </a:xfrm>
          <a:prstGeom prst="rect">
            <a:avLst/>
          </a:prstGeom>
          <a:noFill/>
          <a:ln>
            <a:noFill/>
          </a:ln>
        </p:spPr>
        <p:txBody>
          <a:bodyPr spcFirstLastPara="1" wrap="square" lIns="584800" tIns="584800" rIns="584800" bIns="584800" anchor="ctr" anchorCtr="0">
            <a:noAutofit/>
          </a:bodyPr>
          <a:lstStyle>
            <a:lvl1pPr lvl="0" algn="r">
              <a:buNone/>
              <a:defRPr sz="6400">
                <a:solidFill>
                  <a:schemeClr val="dk2"/>
                </a:solidFill>
              </a:defRPr>
            </a:lvl1pPr>
            <a:lvl2pPr lvl="1" algn="r">
              <a:buNone/>
              <a:defRPr sz="6400">
                <a:solidFill>
                  <a:schemeClr val="dk2"/>
                </a:solidFill>
              </a:defRPr>
            </a:lvl2pPr>
            <a:lvl3pPr lvl="2" algn="r">
              <a:buNone/>
              <a:defRPr sz="6400">
                <a:solidFill>
                  <a:schemeClr val="dk2"/>
                </a:solidFill>
              </a:defRPr>
            </a:lvl3pPr>
            <a:lvl4pPr lvl="3" algn="r">
              <a:buNone/>
              <a:defRPr sz="6400">
                <a:solidFill>
                  <a:schemeClr val="dk2"/>
                </a:solidFill>
              </a:defRPr>
            </a:lvl4pPr>
            <a:lvl5pPr lvl="4" algn="r">
              <a:buNone/>
              <a:defRPr sz="6400">
                <a:solidFill>
                  <a:schemeClr val="dk2"/>
                </a:solidFill>
              </a:defRPr>
            </a:lvl5pPr>
            <a:lvl6pPr lvl="5" algn="r">
              <a:buNone/>
              <a:defRPr sz="6400">
                <a:solidFill>
                  <a:schemeClr val="dk2"/>
                </a:solidFill>
              </a:defRPr>
            </a:lvl6pPr>
            <a:lvl7pPr lvl="6" algn="r">
              <a:buNone/>
              <a:defRPr sz="6400">
                <a:solidFill>
                  <a:schemeClr val="dk2"/>
                </a:solidFill>
              </a:defRPr>
            </a:lvl7pPr>
            <a:lvl8pPr lvl="7" algn="r">
              <a:buNone/>
              <a:defRPr sz="6400">
                <a:solidFill>
                  <a:schemeClr val="dk2"/>
                </a:solidFill>
              </a:defRPr>
            </a:lvl8pPr>
            <a:lvl9pPr lvl="8" algn="r">
              <a:buNone/>
              <a:defRPr sz="6400">
                <a:solidFill>
                  <a:schemeClr val="dk2"/>
                </a:solidFill>
              </a:defRPr>
            </a:lvl9pPr>
          </a:lstStyle>
          <a:p>
            <a:pPr marL="0" lvl="0" indent="0" algn="r" rtl="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8" Type="http://schemas.openxmlformats.org/officeDocument/2006/relationships/hyperlink" Target="http://bit.ly/2Rbi8XY" TargetMode="External"/><Relationship Id="rId13" Type="http://schemas.openxmlformats.org/officeDocument/2006/relationships/hyperlink" Target="http://www.obofoundry.org/ontology/cro.html" TargetMode="External"/><Relationship Id="rId18" Type="http://schemas.openxmlformats.org/officeDocument/2006/relationships/hyperlink" Target="http://www.obofoundry.org/ontology/ero.html" TargetMode="External"/><Relationship Id="rId3" Type="http://schemas.openxmlformats.org/officeDocument/2006/relationships/image" Target="../media/image1.png"/><Relationship Id="rId7" Type="http://schemas.openxmlformats.org/officeDocument/2006/relationships/hyperlink" Target="https://doi.org/10.3389/frma.2017.00012" TargetMode="External"/><Relationship Id="rId12" Type="http://schemas.openxmlformats.org/officeDocument/2006/relationships/hyperlink" Target="http://grid.ac" TargetMode="External"/><Relationship Id="rId17" Type="http://schemas.openxmlformats.org/officeDocument/2006/relationships/hyperlink" Target="http://www.obofoundry.org/ontology/swo.html" TargetMode="External"/><Relationship Id="rId2" Type="http://schemas.openxmlformats.org/officeDocument/2006/relationships/notesSlide" Target="../notesSlides/notesSlide1.xml"/><Relationship Id="rId16" Type="http://schemas.openxmlformats.org/officeDocument/2006/relationships/hyperlink" Target="https://doi.org/10.1371/journal.pone.0154556" TargetMode="External"/><Relationship Id="rId20" Type="http://schemas.openxmlformats.org/officeDocument/2006/relationships/hyperlink" Target="http://www.obofoundry.org/ontology/bfo.html" TargetMode="External"/><Relationship Id="rId1" Type="http://schemas.openxmlformats.org/officeDocument/2006/relationships/slideLayout" Target="../slideLayouts/slideLayout1.xml"/><Relationship Id="rId6" Type="http://schemas.openxmlformats.org/officeDocument/2006/relationships/hyperlink" Target="http://www.obofoundry.org/ontology/gaz.html" TargetMode="External"/><Relationship Id="rId11" Type="http://schemas.openxmlformats.org/officeDocument/2006/relationships/hyperlink" Target="http://ror.org" TargetMode="External"/><Relationship Id="rId5" Type="http://schemas.openxmlformats.org/officeDocument/2006/relationships/hyperlink" Target="http://reference.data.gov.uk/id/gregorian-instant/2006-01-01T00:00:00" TargetMode="External"/><Relationship Id="rId15" Type="http://schemas.openxmlformats.org/officeDocument/2006/relationships/hyperlink" Target="http://www.obofoundry.org/ontology/iao.html" TargetMode="External"/><Relationship Id="rId10" Type="http://schemas.openxmlformats.org/officeDocument/2006/relationships/hyperlink" Target="http://bit.ly/2YHlMQt" TargetMode="External"/><Relationship Id="rId19" Type="http://schemas.openxmlformats.org/officeDocument/2006/relationships/hyperlink" Target="https://www.w3.org/2004/02/skos/" TargetMode="External"/><Relationship Id="rId4" Type="http://schemas.openxmlformats.org/officeDocument/2006/relationships/hyperlink" Target="https://www.w3.org/TR/owl-time/" TargetMode="External"/><Relationship Id="rId9" Type="http://schemas.openxmlformats.org/officeDocument/2006/relationships/hyperlink" Target="https://en.wikipedia.org/wiki/ISO_639" TargetMode="External"/><Relationship Id="rId14" Type="http://schemas.openxmlformats.org/officeDocument/2006/relationships/hyperlink" Target="http://id.loc.gov/vocabulary/relators.html"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Google Shape;54;p13"/>
          <p:cNvSpPr txBox="1"/>
          <p:nvPr/>
        </p:nvSpPr>
        <p:spPr>
          <a:xfrm>
            <a:off x="0" y="950250"/>
            <a:ext cx="30276000" cy="1755600"/>
          </a:xfrm>
          <a:prstGeom prst="rect">
            <a:avLst/>
          </a:prstGeom>
          <a:noFill/>
          <a:ln>
            <a:noFill/>
          </a:ln>
        </p:spPr>
        <p:txBody>
          <a:bodyPr spcFirstLastPara="1" wrap="square" lIns="95350" tIns="95350" rIns="95350" bIns="95350" anchor="t" anchorCtr="0">
            <a:noAutofit/>
          </a:bodyPr>
          <a:lstStyle/>
          <a:p>
            <a:pPr marL="0" lvl="0" indent="0" algn="ctr" rtl="0">
              <a:lnSpc>
                <a:spcPct val="110000"/>
              </a:lnSpc>
              <a:spcBef>
                <a:spcPts val="800"/>
              </a:spcBef>
              <a:spcAft>
                <a:spcPts val="0"/>
              </a:spcAft>
              <a:buNone/>
            </a:pPr>
            <a:r>
              <a:rPr lang="en" sz="10000">
                <a:highlight>
                  <a:srgbClr val="FFFFFF"/>
                </a:highlight>
                <a:latin typeface="Roboto"/>
                <a:ea typeface="Roboto"/>
                <a:cs typeface="Roboto"/>
                <a:sym typeface="Roboto"/>
              </a:rPr>
              <a:t>Identifying Ontological Domains Related to VIVO</a:t>
            </a:r>
            <a:endParaRPr sz="10000">
              <a:highlight>
                <a:srgbClr val="FFFFFF"/>
              </a:highlight>
              <a:latin typeface="Roboto"/>
              <a:ea typeface="Roboto"/>
              <a:cs typeface="Roboto"/>
              <a:sym typeface="Roboto"/>
            </a:endParaRPr>
          </a:p>
          <a:p>
            <a:pPr marL="0" lvl="0" indent="0" algn="ctr" rtl="0">
              <a:lnSpc>
                <a:spcPct val="110000"/>
              </a:lnSpc>
              <a:spcBef>
                <a:spcPts val="800"/>
              </a:spcBef>
              <a:spcAft>
                <a:spcPts val="0"/>
              </a:spcAft>
              <a:buNone/>
            </a:pPr>
            <a:r>
              <a:rPr lang="en" sz="4400">
                <a:highlight>
                  <a:srgbClr val="FFFFFF"/>
                </a:highlight>
                <a:latin typeface="Roboto"/>
                <a:ea typeface="Roboto"/>
                <a:cs typeface="Roboto"/>
                <a:sym typeface="Roboto"/>
              </a:rPr>
              <a:t>Michael Conlon, University of Florida, Violeta Ilik, Columbia University, Brian Lowe, Ontocale SRL, Christian Hauschke, German National Library of Science and Technology, Marijane White, Oregon Health Science University, </a:t>
            </a:r>
            <a:endParaRPr sz="4400">
              <a:highlight>
                <a:srgbClr val="FFFFFF"/>
              </a:highlight>
              <a:latin typeface="Roboto"/>
              <a:ea typeface="Roboto"/>
              <a:cs typeface="Roboto"/>
              <a:sym typeface="Roboto"/>
            </a:endParaRPr>
          </a:p>
          <a:p>
            <a:pPr marL="0" lvl="0" indent="0" algn="ctr" rtl="0">
              <a:lnSpc>
                <a:spcPct val="110000"/>
              </a:lnSpc>
              <a:spcBef>
                <a:spcPts val="800"/>
              </a:spcBef>
              <a:spcAft>
                <a:spcPts val="800"/>
              </a:spcAft>
              <a:buNone/>
            </a:pPr>
            <a:r>
              <a:rPr lang="en" sz="4400">
                <a:highlight>
                  <a:srgbClr val="FFFFFF"/>
                </a:highlight>
                <a:latin typeface="Roboto"/>
                <a:ea typeface="Roboto"/>
                <a:cs typeface="Roboto"/>
                <a:sym typeface="Roboto"/>
              </a:rPr>
              <a:t>Muhammad Javed, Mastercard Inc, Naomi Braun, University of Florida</a:t>
            </a:r>
            <a:endParaRPr sz="4400">
              <a:highlight>
                <a:srgbClr val="FFFFFF"/>
              </a:highlight>
              <a:latin typeface="Roboto"/>
              <a:ea typeface="Roboto"/>
              <a:cs typeface="Roboto"/>
              <a:sym typeface="Roboto"/>
            </a:endParaRPr>
          </a:p>
        </p:txBody>
      </p:sp>
      <p:pic>
        <p:nvPicPr>
          <p:cNvPr id="55" name="Google Shape;55;p13"/>
          <p:cNvPicPr preferRelativeResize="0"/>
          <p:nvPr/>
        </p:nvPicPr>
        <p:blipFill rotWithShape="1">
          <a:blip r:embed="rId3">
            <a:alphaModFix/>
          </a:blip>
          <a:srcRect l="1231" t="1613" r="12076"/>
          <a:stretch/>
        </p:blipFill>
        <p:spPr>
          <a:xfrm>
            <a:off x="5952313" y="14142300"/>
            <a:ext cx="17864100" cy="14228626"/>
          </a:xfrm>
          <a:prstGeom prst="rect">
            <a:avLst/>
          </a:prstGeom>
          <a:noFill/>
          <a:ln>
            <a:noFill/>
          </a:ln>
          <a:effectLst>
            <a:outerShdw blurRad="57150" dist="47625" dir="5400000" algn="bl" rotWithShape="0">
              <a:srgbClr val="000000">
                <a:alpha val="50000"/>
              </a:srgbClr>
            </a:outerShdw>
          </a:effectLst>
        </p:spPr>
      </p:pic>
      <p:sp>
        <p:nvSpPr>
          <p:cNvPr id="56" name="Google Shape;56;p13"/>
          <p:cNvSpPr txBox="1"/>
          <p:nvPr/>
        </p:nvSpPr>
        <p:spPr>
          <a:xfrm>
            <a:off x="992413" y="13498475"/>
            <a:ext cx="4581000" cy="49065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Dates</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The W3C Time Ontology</a:t>
            </a:r>
            <a:r>
              <a:rPr lang="en" sz="3000" baseline="30000"/>
              <a:t>1</a:t>
            </a:r>
            <a:r>
              <a:rPr lang="en" sz="3000"/>
              <a:t> provides semantics for dates and times, including intervals and instants.  A complete set of date data is available on-line with open license</a:t>
            </a:r>
            <a:r>
              <a:rPr lang="en" sz="3000" baseline="30000"/>
              <a:t>2</a:t>
            </a:r>
            <a:r>
              <a:rPr lang="en" sz="3000"/>
              <a:t>.</a:t>
            </a:r>
            <a:endParaRPr sz="3000"/>
          </a:p>
        </p:txBody>
      </p:sp>
      <p:sp>
        <p:nvSpPr>
          <p:cNvPr id="57" name="Google Shape;57;p13"/>
          <p:cNvSpPr txBox="1"/>
          <p:nvPr/>
        </p:nvSpPr>
        <p:spPr>
          <a:xfrm>
            <a:off x="992413" y="18404975"/>
            <a:ext cx="4581000" cy="49065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Locations</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Gazatteer</a:t>
            </a:r>
            <a:r>
              <a:rPr lang="en" sz="3000" baseline="30000"/>
              <a:t>3</a:t>
            </a:r>
            <a:r>
              <a:rPr lang="en" sz="3000"/>
              <a:t> (GAZ) is an OBO-compliant, actively maintained, BFO-based, ontology with over 90,000 locations of the world including continents, countries, provinces, and cities.</a:t>
            </a:r>
            <a:endParaRPr sz="3000"/>
          </a:p>
        </p:txBody>
      </p:sp>
      <p:sp>
        <p:nvSpPr>
          <p:cNvPr id="58" name="Google Shape;58;p13"/>
          <p:cNvSpPr txBox="1"/>
          <p:nvPr/>
        </p:nvSpPr>
        <p:spPr>
          <a:xfrm>
            <a:off x="992413" y="30084375"/>
            <a:ext cx="4581000" cy="52200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Academic Degrees</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ADO</a:t>
            </a:r>
            <a:r>
              <a:rPr lang="en" sz="3000" baseline="30000"/>
              <a:t>5</a:t>
            </a:r>
            <a:r>
              <a:rPr lang="en" sz="3000"/>
              <a:t> is a proposed OBO-compliant, actively maintained, BFO-based, ontology providing a controlled vocabulary of degrees with simple classification -- doctoral, masters, bachelors, associate, others.</a:t>
            </a:r>
            <a:endParaRPr sz="3000"/>
          </a:p>
        </p:txBody>
      </p:sp>
      <p:sp>
        <p:nvSpPr>
          <p:cNvPr id="59" name="Google Shape;59;p13"/>
          <p:cNvSpPr txBox="1"/>
          <p:nvPr/>
        </p:nvSpPr>
        <p:spPr>
          <a:xfrm>
            <a:off x="992413" y="23311475"/>
            <a:ext cx="4581000" cy="52200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Journals</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JOU is a proposed OBO-compliant, actively maintained, BFO-based, ontology providing a controlled vocabulary of journals with ISSN, EISSN.  OpenVIVO</a:t>
            </a:r>
            <a:r>
              <a:rPr lang="en" sz="3000" baseline="30000"/>
              <a:t>4</a:t>
            </a:r>
            <a:r>
              <a:rPr lang="en" sz="3000"/>
              <a:t> created a preliminary version of JOU.</a:t>
            </a:r>
            <a:endParaRPr sz="3000"/>
          </a:p>
        </p:txBody>
      </p:sp>
      <p:sp>
        <p:nvSpPr>
          <p:cNvPr id="60" name="Google Shape;60;p13"/>
          <p:cNvSpPr txBox="1"/>
          <p:nvPr/>
        </p:nvSpPr>
        <p:spPr>
          <a:xfrm>
            <a:off x="12546238" y="30084375"/>
            <a:ext cx="4581000" cy="52200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Organizations</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ORG</a:t>
            </a:r>
            <a:r>
              <a:rPr lang="en" sz="3000" baseline="30000"/>
              <a:t>9</a:t>
            </a:r>
            <a:r>
              <a:rPr lang="en" sz="3000"/>
              <a:t> is a proposed OBO-compliant, actively maintained, BFO-based, ontology using data from ROR</a:t>
            </a:r>
            <a:r>
              <a:rPr lang="en" sz="3000" baseline="30000"/>
              <a:t>10</a:t>
            </a:r>
            <a:r>
              <a:rPr lang="en" sz="3000"/>
              <a:t> and GRID</a:t>
            </a:r>
            <a:r>
              <a:rPr lang="en" sz="3000" baseline="30000"/>
              <a:t>11 </a:t>
            </a:r>
            <a:r>
              <a:rPr lang="en" sz="3000"/>
              <a:t>regarding 90,000 research organizations in the world. ROR and GRID are actively maintained.</a:t>
            </a:r>
            <a:endParaRPr sz="3000"/>
          </a:p>
        </p:txBody>
      </p:sp>
      <p:sp>
        <p:nvSpPr>
          <p:cNvPr id="61" name="Google Shape;61;p13"/>
          <p:cNvSpPr txBox="1"/>
          <p:nvPr/>
        </p:nvSpPr>
        <p:spPr>
          <a:xfrm>
            <a:off x="24195313" y="20453075"/>
            <a:ext cx="4581000" cy="49065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Concepts</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The FAST vocabulary</a:t>
            </a:r>
            <a:r>
              <a:rPr lang="en" sz="3000" baseline="30000"/>
              <a:t>18 </a:t>
            </a:r>
            <a:r>
              <a:rPr lang="en" sz="3000"/>
              <a:t>uses SKOS</a:t>
            </a:r>
            <a:r>
              <a:rPr lang="en" sz="3000" baseline="30000"/>
              <a:t>19</a:t>
            </a:r>
            <a:r>
              <a:rPr lang="en" sz="3000"/>
              <a:t> to represent 500,000 topic areas. Available in RDF and currently accessible via API from OpenVIVO.</a:t>
            </a:r>
            <a:endParaRPr sz="3000"/>
          </a:p>
        </p:txBody>
      </p:sp>
      <p:sp>
        <p:nvSpPr>
          <p:cNvPr id="62" name="Google Shape;62;p13"/>
          <p:cNvSpPr txBox="1"/>
          <p:nvPr/>
        </p:nvSpPr>
        <p:spPr>
          <a:xfrm>
            <a:off x="24195313" y="24834975"/>
            <a:ext cx="4581000" cy="49065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Research Resources</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The Eagle-i Resource Ontology</a:t>
            </a:r>
            <a:r>
              <a:rPr lang="en" sz="3000" baseline="30000"/>
              <a:t>17</a:t>
            </a:r>
            <a:r>
              <a:rPr lang="en" sz="3000"/>
              <a:t> (ERO) is an OBO-compliant, BFO-based ontology representing research resources.  VIVO-ISF is an integrated ontology based on VIVO and ERO.</a:t>
            </a:r>
            <a:endParaRPr sz="3000"/>
          </a:p>
        </p:txBody>
      </p:sp>
      <p:sp>
        <p:nvSpPr>
          <p:cNvPr id="63" name="Google Shape;63;p13"/>
          <p:cNvSpPr txBox="1"/>
          <p:nvPr/>
        </p:nvSpPr>
        <p:spPr>
          <a:xfrm>
            <a:off x="6769325" y="30084375"/>
            <a:ext cx="4581000" cy="52200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Languages</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LANG</a:t>
            </a:r>
            <a:r>
              <a:rPr lang="en" sz="3000" baseline="30000"/>
              <a:t>6</a:t>
            </a:r>
            <a:r>
              <a:rPr lang="en" sz="3000"/>
              <a:t> is a proposed OBO-compliant, actively maintained, BFO-based, ontology based on ISO 639</a:t>
            </a:r>
            <a:r>
              <a:rPr lang="en" sz="3000" baseline="30000"/>
              <a:t>7</a:t>
            </a:r>
            <a:r>
              <a:rPr lang="en" sz="3000"/>
              <a:t>, and CEFR</a:t>
            </a:r>
            <a:r>
              <a:rPr lang="en" sz="3000" baseline="30000"/>
              <a:t>8</a:t>
            </a:r>
            <a:r>
              <a:rPr lang="en" sz="3000"/>
              <a:t>, providing a controlled vocabulary of the languages of the world for use in describing works and language competencies.</a:t>
            </a:r>
            <a:endParaRPr sz="3000"/>
          </a:p>
        </p:txBody>
      </p:sp>
      <p:sp>
        <p:nvSpPr>
          <p:cNvPr id="64" name="Google Shape;64;p13"/>
          <p:cNvSpPr txBox="1"/>
          <p:nvPr/>
        </p:nvSpPr>
        <p:spPr>
          <a:xfrm>
            <a:off x="898900" y="5623875"/>
            <a:ext cx="13030200" cy="44436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latin typeface="Roboto"/>
                <a:ea typeface="Roboto"/>
                <a:cs typeface="Roboto"/>
                <a:sym typeface="Roboto"/>
              </a:rPr>
              <a:t>Ontological Domains</a:t>
            </a:r>
            <a:endParaRPr sz="3000" b="1">
              <a:latin typeface="Roboto"/>
              <a:ea typeface="Roboto"/>
              <a:cs typeface="Roboto"/>
              <a:sym typeface="Roboto"/>
            </a:endParaRPr>
          </a:p>
          <a:p>
            <a:pPr marL="0" lvl="0" indent="0" algn="l" rtl="0">
              <a:spcBef>
                <a:spcPts val="0"/>
              </a:spcBef>
              <a:spcAft>
                <a:spcPts val="0"/>
              </a:spcAft>
              <a:buNone/>
            </a:pPr>
            <a:endParaRPr sz="3000">
              <a:latin typeface="Roboto"/>
              <a:ea typeface="Roboto"/>
              <a:cs typeface="Roboto"/>
              <a:sym typeface="Roboto"/>
            </a:endParaRPr>
          </a:p>
          <a:p>
            <a:pPr marL="0" lvl="0" indent="0" algn="l" rtl="0">
              <a:spcBef>
                <a:spcPts val="0"/>
              </a:spcBef>
              <a:spcAft>
                <a:spcPts val="0"/>
              </a:spcAft>
              <a:buNone/>
            </a:pPr>
            <a:r>
              <a:rPr lang="en" sz="3000">
                <a:latin typeface="Roboto"/>
                <a:ea typeface="Roboto"/>
                <a:cs typeface="Roboto"/>
                <a:sym typeface="Roboto"/>
              </a:rPr>
              <a:t>Ontologies should focus their representations on their domains.  The VIVO Ontology focuses on the domain of scholarship. As an early effort in representation, the VIVO ontology required representation of domains related to, but outside the domain of scholarship.  An analysis of the VIVO ontology identified several such domains.  Each could and in some cases has been represented ontologically by a focused effort.</a:t>
            </a:r>
            <a:endParaRPr sz="3000">
              <a:latin typeface="Roboto"/>
              <a:ea typeface="Roboto"/>
              <a:cs typeface="Roboto"/>
              <a:sym typeface="Roboto"/>
            </a:endParaRPr>
          </a:p>
        </p:txBody>
      </p:sp>
      <p:sp>
        <p:nvSpPr>
          <p:cNvPr id="65" name="Google Shape;65;p13"/>
          <p:cNvSpPr txBox="1"/>
          <p:nvPr/>
        </p:nvSpPr>
        <p:spPr>
          <a:xfrm>
            <a:off x="18323150" y="30084375"/>
            <a:ext cx="4581000" cy="55116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Roles</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Roles are integral to the representation of scholarship, and to VIVO.  The Contribution Role Ontology</a:t>
            </a:r>
            <a:r>
              <a:rPr lang="en" sz="3000" baseline="30000"/>
              <a:t>12</a:t>
            </a:r>
            <a:r>
              <a:rPr lang="en" sz="3000"/>
              <a:t>, the MARC</a:t>
            </a:r>
            <a:r>
              <a:rPr lang="en" sz="3000" baseline="30000"/>
              <a:t>13</a:t>
            </a:r>
            <a:r>
              <a:rPr lang="en" sz="3000"/>
              <a:t> contributor roles and other sources will be aligned.  More than 700 roles have been identified.</a:t>
            </a:r>
            <a:endParaRPr sz="3000"/>
          </a:p>
        </p:txBody>
      </p:sp>
      <p:sp>
        <p:nvSpPr>
          <p:cNvPr id="66" name="Google Shape;66;p13"/>
          <p:cNvSpPr txBox="1"/>
          <p:nvPr/>
        </p:nvSpPr>
        <p:spPr>
          <a:xfrm>
            <a:off x="24100063" y="30084375"/>
            <a:ext cx="4581000" cy="55116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Other</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The Information Artifact Ontology</a:t>
            </a:r>
            <a:r>
              <a:rPr lang="en" sz="3000" baseline="30000"/>
              <a:t>14</a:t>
            </a:r>
            <a:r>
              <a:rPr lang="en" sz="3000"/>
              <a:t> (IAO), Ontology for Biomedical Investigations</a:t>
            </a:r>
            <a:r>
              <a:rPr lang="en" sz="3000" baseline="30000"/>
              <a:t>15</a:t>
            </a:r>
            <a:r>
              <a:rPr lang="en" sz="3000"/>
              <a:t> (OBI), and the Software Ontology</a:t>
            </a:r>
            <a:r>
              <a:rPr lang="en" sz="3000" baseline="30000"/>
              <a:t>16</a:t>
            </a:r>
            <a:r>
              <a:rPr lang="en" sz="3000"/>
              <a:t> (SWO) all have clear domains, are actively maintained and are BFO-based.</a:t>
            </a:r>
            <a:endParaRPr sz="3000"/>
          </a:p>
        </p:txBody>
      </p:sp>
      <p:sp>
        <p:nvSpPr>
          <p:cNvPr id="67" name="Google Shape;67;p13"/>
          <p:cNvSpPr txBox="1"/>
          <p:nvPr/>
        </p:nvSpPr>
        <p:spPr>
          <a:xfrm>
            <a:off x="16598025" y="5623875"/>
            <a:ext cx="13030200" cy="44436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latin typeface="Roboto"/>
                <a:ea typeface="Roboto"/>
                <a:cs typeface="Roboto"/>
                <a:sym typeface="Roboto"/>
              </a:rPr>
              <a:t>Using Ontologies from other Domains</a:t>
            </a:r>
            <a:endParaRPr sz="3000" b="1">
              <a:latin typeface="Roboto"/>
              <a:ea typeface="Roboto"/>
              <a:cs typeface="Roboto"/>
              <a:sym typeface="Roboto"/>
            </a:endParaRPr>
          </a:p>
          <a:p>
            <a:pPr marL="0" lvl="0" indent="0" algn="l" rtl="0">
              <a:spcBef>
                <a:spcPts val="0"/>
              </a:spcBef>
              <a:spcAft>
                <a:spcPts val="0"/>
              </a:spcAft>
              <a:buNone/>
            </a:pPr>
            <a:endParaRPr sz="3000">
              <a:latin typeface="Roboto"/>
              <a:ea typeface="Roboto"/>
              <a:cs typeface="Roboto"/>
              <a:sym typeface="Roboto"/>
            </a:endParaRPr>
          </a:p>
          <a:p>
            <a:pPr marL="0" lvl="0" indent="0" algn="l" rtl="0">
              <a:spcBef>
                <a:spcPts val="0"/>
              </a:spcBef>
              <a:spcAft>
                <a:spcPts val="0"/>
              </a:spcAft>
              <a:buNone/>
            </a:pPr>
            <a:r>
              <a:rPr lang="en" sz="3000">
                <a:latin typeface="Roboto"/>
                <a:ea typeface="Roboto"/>
                <a:cs typeface="Roboto"/>
                <a:sym typeface="Roboto"/>
              </a:rPr>
              <a:t>Based on significant project experience, we find that for ontologies to be reused productively, they should be 1) actively maintained; 2) open license; 3) BFO-based; 4) OBO-compliant; and 5) domain-focused.  Few ontologies can meet these criteria.  In future work, the VIVO ontology will focus on representing the people, organizations, processes, and works of scholarship.  Related domains will be in represented in separate ontologies that work well with the VIVO ontology.  Related ontologies and their terms will typically be referenced rather than used directly. </a:t>
            </a:r>
            <a:endParaRPr sz="3000">
              <a:latin typeface="Roboto"/>
              <a:ea typeface="Roboto"/>
              <a:cs typeface="Roboto"/>
              <a:sym typeface="Roboto"/>
            </a:endParaRPr>
          </a:p>
        </p:txBody>
      </p:sp>
      <p:sp>
        <p:nvSpPr>
          <p:cNvPr id="68" name="Google Shape;68;p13"/>
          <p:cNvSpPr txBox="1"/>
          <p:nvPr/>
        </p:nvSpPr>
        <p:spPr>
          <a:xfrm>
            <a:off x="24100063" y="13498475"/>
            <a:ext cx="4581000" cy="67761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t>Upper Level Ontology</a:t>
            </a:r>
            <a:endParaRPr sz="3000" b="1"/>
          </a:p>
          <a:p>
            <a:pPr marL="0" lvl="0" indent="0" algn="l" rtl="0">
              <a:spcBef>
                <a:spcPts val="0"/>
              </a:spcBef>
              <a:spcAft>
                <a:spcPts val="0"/>
              </a:spcAft>
              <a:buNone/>
            </a:pPr>
            <a:endParaRPr sz="3000" b="1"/>
          </a:p>
          <a:p>
            <a:pPr marL="0" lvl="0" indent="0" algn="l" rtl="0">
              <a:spcBef>
                <a:spcPts val="0"/>
              </a:spcBef>
              <a:spcAft>
                <a:spcPts val="0"/>
              </a:spcAft>
              <a:buNone/>
            </a:pPr>
            <a:r>
              <a:rPr lang="en" sz="3000"/>
              <a:t>VIVO uses the Basic Formal Ontology</a:t>
            </a:r>
            <a:r>
              <a:rPr lang="en" sz="3000" baseline="30000"/>
              <a:t>20</a:t>
            </a:r>
            <a:r>
              <a:rPr lang="en" sz="3000"/>
              <a:t> (BFO) as an upper level ontology.  BFO is being adopted as an ISO standard.  The upper level ontology is outside the domain of scholarship and used by VIVO to align its classes with those of BFO and ontologies using BFO.</a:t>
            </a:r>
            <a:endParaRPr sz="3000"/>
          </a:p>
        </p:txBody>
      </p:sp>
      <p:sp>
        <p:nvSpPr>
          <p:cNvPr id="69" name="Google Shape;69;p13"/>
          <p:cNvSpPr txBox="1"/>
          <p:nvPr/>
        </p:nvSpPr>
        <p:spPr>
          <a:xfrm>
            <a:off x="7434150" y="10687800"/>
            <a:ext cx="15407700" cy="2514600"/>
          </a:xfrm>
          <a:prstGeom prst="rect">
            <a:avLst/>
          </a:prstGeom>
          <a:noFill/>
          <a:ln>
            <a:noFill/>
          </a:ln>
        </p:spPr>
        <p:txBody>
          <a:bodyPr spcFirstLastPara="1" wrap="square" lIns="91425" tIns="91425" rIns="91425" bIns="91425" anchor="t" anchorCtr="0">
            <a:noAutofit/>
          </a:bodyPr>
          <a:lstStyle/>
          <a:p>
            <a:pPr marL="0" lvl="0" indent="0" algn="ctr" rtl="0">
              <a:spcBef>
                <a:spcPts val="0"/>
              </a:spcBef>
              <a:spcAft>
                <a:spcPts val="0"/>
              </a:spcAft>
              <a:buNone/>
            </a:pPr>
            <a:r>
              <a:rPr lang="en" sz="4800" i="1">
                <a:latin typeface="Roboto"/>
                <a:ea typeface="Roboto"/>
                <a:cs typeface="Roboto"/>
                <a:sym typeface="Roboto"/>
              </a:rPr>
              <a:t>The VIVO Ontology represents things from various domains to represent scholarship.  Some of these things are outside the domain of scholarship. </a:t>
            </a:r>
            <a:endParaRPr sz="4800" i="1">
              <a:latin typeface="Roboto"/>
              <a:ea typeface="Roboto"/>
              <a:cs typeface="Roboto"/>
              <a:sym typeface="Roboto"/>
            </a:endParaRPr>
          </a:p>
        </p:txBody>
      </p:sp>
      <p:sp>
        <p:nvSpPr>
          <p:cNvPr id="70" name="Google Shape;70;p13"/>
          <p:cNvSpPr txBox="1"/>
          <p:nvPr/>
        </p:nvSpPr>
        <p:spPr>
          <a:xfrm>
            <a:off x="0" y="40859600"/>
            <a:ext cx="30276000" cy="1653300"/>
          </a:xfrm>
          <a:prstGeom prst="rect">
            <a:avLst/>
          </a:prstGeom>
          <a:noFill/>
          <a:ln>
            <a:noFill/>
          </a:ln>
        </p:spPr>
        <p:txBody>
          <a:bodyPr spcFirstLastPara="1" wrap="square" lIns="91425" tIns="91425" rIns="91425" bIns="91425" anchor="t" anchorCtr="0">
            <a:noAutofit/>
          </a:bodyPr>
          <a:lstStyle/>
          <a:p>
            <a:pPr marL="0" lvl="0" indent="0" algn="ctr" rtl="0">
              <a:spcBef>
                <a:spcPts val="0"/>
              </a:spcBef>
              <a:spcAft>
                <a:spcPts val="0"/>
              </a:spcAft>
              <a:buNone/>
            </a:pPr>
            <a:r>
              <a:rPr lang="en" sz="4800" i="1">
                <a:latin typeface="Roboto"/>
                <a:ea typeface="Roboto"/>
                <a:cs typeface="Roboto"/>
                <a:sym typeface="Roboto"/>
              </a:rPr>
              <a:t>Interested?  Want to help create ontology to represent scholarship?  </a:t>
            </a:r>
            <a:endParaRPr sz="4800" i="1">
              <a:latin typeface="Roboto"/>
              <a:ea typeface="Roboto"/>
              <a:cs typeface="Roboto"/>
              <a:sym typeface="Roboto"/>
            </a:endParaRPr>
          </a:p>
          <a:p>
            <a:pPr marL="0" lvl="0" indent="0" algn="ctr" rtl="0">
              <a:spcBef>
                <a:spcPts val="0"/>
              </a:spcBef>
              <a:spcAft>
                <a:spcPts val="0"/>
              </a:spcAft>
              <a:buNone/>
            </a:pPr>
            <a:r>
              <a:rPr lang="en" sz="4800" i="1">
                <a:latin typeface="Roboto"/>
                <a:ea typeface="Roboto"/>
                <a:cs typeface="Roboto"/>
                <a:sym typeface="Roboto"/>
              </a:rPr>
              <a:t>All are welcome at the  VIVO Ontology Interest Group.  See http://bit.ly/vivo-oig</a:t>
            </a:r>
            <a:endParaRPr sz="4800" i="1">
              <a:latin typeface="Roboto"/>
              <a:ea typeface="Roboto"/>
              <a:cs typeface="Roboto"/>
              <a:sym typeface="Roboto"/>
            </a:endParaRPr>
          </a:p>
        </p:txBody>
      </p:sp>
      <p:sp>
        <p:nvSpPr>
          <p:cNvPr id="71" name="Google Shape;71;p13"/>
          <p:cNvSpPr txBox="1"/>
          <p:nvPr/>
        </p:nvSpPr>
        <p:spPr>
          <a:xfrm>
            <a:off x="992413" y="36217275"/>
            <a:ext cx="13030200" cy="41040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latin typeface="Roboto"/>
                <a:ea typeface="Roboto"/>
                <a:cs typeface="Roboto"/>
                <a:sym typeface="Roboto"/>
              </a:rPr>
              <a:t>References</a:t>
            </a:r>
            <a:endParaRPr sz="3000" b="1">
              <a:latin typeface="Roboto"/>
              <a:ea typeface="Roboto"/>
              <a:cs typeface="Roboto"/>
              <a:sym typeface="Roboto"/>
            </a:endParaRPr>
          </a:p>
          <a:p>
            <a:pPr marL="0" lvl="0" indent="0" algn="l" rtl="0">
              <a:spcBef>
                <a:spcPts val="0"/>
              </a:spcBef>
              <a:spcAft>
                <a:spcPts val="0"/>
              </a:spcAft>
              <a:buNone/>
            </a:pPr>
            <a:endParaRPr sz="2000" b="1">
              <a:latin typeface="Roboto"/>
              <a:ea typeface="Roboto"/>
              <a:cs typeface="Roboto"/>
              <a:sym typeface="Roboto"/>
            </a:endParaRPr>
          </a:p>
          <a:p>
            <a:pPr marL="457200" lvl="0" indent="-368300" algn="l" rtl="0">
              <a:spcBef>
                <a:spcPts val="0"/>
              </a:spcBef>
              <a:spcAft>
                <a:spcPts val="0"/>
              </a:spcAft>
              <a:buSzPts val="2200"/>
              <a:buFont typeface="Roboto"/>
              <a:buAutoNum type="arabicPeriod"/>
            </a:pPr>
            <a:r>
              <a:rPr lang="en" sz="2200">
                <a:latin typeface="Roboto"/>
                <a:ea typeface="Roboto"/>
                <a:cs typeface="Roboto"/>
                <a:sym typeface="Roboto"/>
              </a:rPr>
              <a:t>Time Ontology in Owl. </a:t>
            </a:r>
            <a:r>
              <a:rPr lang="en" sz="2200" u="sng">
                <a:solidFill>
                  <a:schemeClr val="hlink"/>
                </a:solidFill>
                <a:latin typeface="Roboto"/>
                <a:ea typeface="Roboto"/>
                <a:cs typeface="Roboto"/>
                <a:sym typeface="Roboto"/>
                <a:hlinkClick r:id="rId4"/>
              </a:rPr>
              <a:t>https://www.w3.org/TR/owl-time/</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a:pPr>
            <a:r>
              <a:rPr lang="en" sz="2200">
                <a:latin typeface="Roboto"/>
                <a:ea typeface="Roboto"/>
                <a:cs typeface="Roboto"/>
                <a:sym typeface="Roboto"/>
              </a:rPr>
              <a:t>UK Reference Data.  See eg: </a:t>
            </a:r>
            <a:r>
              <a:rPr lang="en" sz="2200" u="sng">
                <a:solidFill>
                  <a:schemeClr val="hlink"/>
                </a:solidFill>
                <a:highlight>
                  <a:srgbClr val="FFFFFF"/>
                </a:highlight>
                <a:latin typeface="Roboto"/>
                <a:ea typeface="Roboto"/>
                <a:cs typeface="Roboto"/>
                <a:sym typeface="Roboto"/>
                <a:hlinkClick r:id="rId5"/>
              </a:rPr>
              <a:t>http://reference.data.gov.uk/id/gregorian-instant/2006-01-01T00:00:00</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a:pPr>
            <a:r>
              <a:rPr lang="en" sz="2200">
                <a:latin typeface="Roboto"/>
                <a:ea typeface="Roboto"/>
                <a:cs typeface="Roboto"/>
                <a:sym typeface="Roboto"/>
              </a:rPr>
              <a:t>Gazatteer Ontology. </a:t>
            </a:r>
            <a:r>
              <a:rPr lang="en" sz="2200" u="sng">
                <a:solidFill>
                  <a:schemeClr val="hlink"/>
                </a:solidFill>
                <a:latin typeface="Roboto"/>
                <a:ea typeface="Roboto"/>
                <a:cs typeface="Roboto"/>
                <a:sym typeface="Roboto"/>
                <a:hlinkClick r:id="rId6"/>
              </a:rPr>
              <a:t>http://www.obofoundry.org/ontology/gaz.html</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a:pPr>
            <a:r>
              <a:rPr lang="en" sz="2200">
                <a:latin typeface="Roboto"/>
                <a:ea typeface="Roboto"/>
                <a:cs typeface="Roboto"/>
                <a:sym typeface="Roboto"/>
              </a:rPr>
              <a:t>Ilik, et. al. OpenVIVO: Transparency in Scholarship. </a:t>
            </a:r>
            <a:r>
              <a:rPr lang="en" sz="2200" u="sng">
                <a:solidFill>
                  <a:schemeClr val="hlink"/>
                </a:solidFill>
                <a:highlight>
                  <a:srgbClr val="FFFFFF"/>
                </a:highlight>
                <a:latin typeface="Roboto"/>
                <a:ea typeface="Roboto"/>
                <a:cs typeface="Roboto"/>
                <a:sym typeface="Roboto"/>
                <a:hlinkClick r:id="rId7"/>
              </a:rPr>
              <a:t>https://doi.org/10.3389/frma.2017.00012</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a:pPr>
            <a:r>
              <a:rPr lang="en" sz="2200">
                <a:latin typeface="Roboto"/>
                <a:ea typeface="Roboto"/>
                <a:cs typeface="Roboto"/>
                <a:sym typeface="Roboto"/>
              </a:rPr>
              <a:t>Early Thoughts on Representing Academic Degrees in VIVO. </a:t>
            </a:r>
            <a:r>
              <a:rPr lang="en" sz="2200" u="sng">
                <a:solidFill>
                  <a:schemeClr val="hlink"/>
                </a:solidFill>
                <a:highlight>
                  <a:srgbClr val="FFFFFF"/>
                </a:highlight>
                <a:latin typeface="Roboto"/>
                <a:ea typeface="Roboto"/>
                <a:cs typeface="Roboto"/>
                <a:sym typeface="Roboto"/>
              </a:rPr>
              <a:t>http://bit.ly/2Jo4ws9</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a:pPr>
            <a:r>
              <a:rPr lang="en" sz="2200">
                <a:latin typeface="Roboto"/>
                <a:ea typeface="Roboto"/>
                <a:cs typeface="Roboto"/>
                <a:sym typeface="Roboto"/>
              </a:rPr>
              <a:t>Early Thoughts on Representing Language Capabilities in VIVO. </a:t>
            </a:r>
            <a:r>
              <a:rPr lang="en" sz="2200" u="sng">
                <a:solidFill>
                  <a:schemeClr val="hlink"/>
                </a:solidFill>
                <a:highlight>
                  <a:srgbClr val="FFFFFF"/>
                </a:highlight>
                <a:latin typeface="Roboto"/>
                <a:ea typeface="Roboto"/>
                <a:cs typeface="Roboto"/>
                <a:sym typeface="Roboto"/>
                <a:hlinkClick r:id="rId8"/>
              </a:rPr>
              <a:t>http://bit.ly/2Rbi8XY</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a:pPr>
            <a:r>
              <a:rPr lang="en" sz="2200">
                <a:latin typeface="Roboto"/>
                <a:ea typeface="Roboto"/>
                <a:cs typeface="Roboto"/>
                <a:sym typeface="Roboto"/>
              </a:rPr>
              <a:t>ISO 639. </a:t>
            </a:r>
            <a:r>
              <a:rPr lang="en" sz="2200" u="sng">
                <a:solidFill>
                  <a:schemeClr val="hlink"/>
                </a:solidFill>
                <a:highlight>
                  <a:srgbClr val="FFFFFF"/>
                </a:highlight>
                <a:latin typeface="Roboto"/>
                <a:ea typeface="Roboto"/>
                <a:cs typeface="Roboto"/>
                <a:sym typeface="Roboto"/>
                <a:hlinkClick r:id="rId9"/>
              </a:rPr>
              <a:t>https://en.wikipedia.org/wiki/ISO_639</a:t>
            </a:r>
            <a:endParaRPr sz="2200">
              <a:latin typeface="Roboto"/>
              <a:ea typeface="Roboto"/>
              <a:cs typeface="Roboto"/>
              <a:sym typeface="Roboto"/>
            </a:endParaRPr>
          </a:p>
          <a:p>
            <a:pPr marL="457200" lvl="0" indent="-368300" algn="l" rtl="0">
              <a:lnSpc>
                <a:spcPct val="115000"/>
              </a:lnSpc>
              <a:spcBef>
                <a:spcPts val="0"/>
              </a:spcBef>
              <a:spcAft>
                <a:spcPts val="0"/>
              </a:spcAft>
              <a:buSzPts val="2200"/>
              <a:buFont typeface="Roboto"/>
              <a:buAutoNum type="arabicPeriod"/>
            </a:pPr>
            <a:r>
              <a:rPr lang="en" sz="2200">
                <a:solidFill>
                  <a:schemeClr val="dk1"/>
                </a:solidFill>
                <a:latin typeface="Roboto"/>
                <a:ea typeface="Roboto"/>
                <a:cs typeface="Roboto"/>
                <a:sym typeface="Roboto"/>
              </a:rPr>
              <a:t>Common European Framework of Reference for Languages. </a:t>
            </a:r>
            <a:r>
              <a:rPr lang="en" sz="2200" u="sng">
                <a:solidFill>
                  <a:schemeClr val="hlink"/>
                </a:solidFill>
                <a:highlight>
                  <a:srgbClr val="FFFFFF"/>
                </a:highlight>
                <a:latin typeface="Roboto"/>
                <a:ea typeface="Roboto"/>
                <a:cs typeface="Roboto"/>
                <a:sym typeface="Roboto"/>
              </a:rPr>
              <a:t>http://bit.ly/2YE8LXC</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a:pPr>
            <a:r>
              <a:rPr lang="en" sz="2200">
                <a:latin typeface="Roboto"/>
                <a:ea typeface="Roboto"/>
                <a:cs typeface="Roboto"/>
                <a:sym typeface="Roboto"/>
              </a:rPr>
              <a:t>Early Thoughts on Representing Organizations in VIVO. </a:t>
            </a:r>
            <a:r>
              <a:rPr lang="en" sz="2200" u="sng">
                <a:solidFill>
                  <a:schemeClr val="hlink"/>
                </a:solidFill>
                <a:highlight>
                  <a:srgbClr val="FFFFFF"/>
                </a:highlight>
                <a:latin typeface="Roboto"/>
                <a:ea typeface="Roboto"/>
                <a:cs typeface="Roboto"/>
                <a:sym typeface="Roboto"/>
                <a:hlinkClick r:id="rId10"/>
              </a:rPr>
              <a:t>http://bit.ly/2YHlMQt</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a:pPr>
            <a:r>
              <a:rPr lang="en" sz="2200">
                <a:latin typeface="Roboto"/>
                <a:ea typeface="Roboto"/>
                <a:cs typeface="Roboto"/>
                <a:sym typeface="Roboto"/>
              </a:rPr>
              <a:t>Research Organization Registry. </a:t>
            </a:r>
            <a:r>
              <a:rPr lang="en" sz="2200" u="sng">
                <a:solidFill>
                  <a:schemeClr val="hlink"/>
                </a:solidFill>
                <a:latin typeface="Roboto"/>
                <a:ea typeface="Roboto"/>
                <a:cs typeface="Roboto"/>
                <a:sym typeface="Roboto"/>
                <a:hlinkClick r:id="rId11"/>
              </a:rPr>
              <a:t>http://ror.org</a:t>
            </a:r>
            <a:r>
              <a:rPr lang="en" sz="2200">
                <a:latin typeface="Roboto"/>
                <a:ea typeface="Roboto"/>
                <a:cs typeface="Roboto"/>
                <a:sym typeface="Roboto"/>
              </a:rPr>
              <a:t> </a:t>
            </a:r>
            <a:endParaRPr sz="2200">
              <a:latin typeface="Roboto"/>
              <a:ea typeface="Roboto"/>
              <a:cs typeface="Roboto"/>
              <a:sym typeface="Roboto"/>
            </a:endParaRPr>
          </a:p>
        </p:txBody>
      </p:sp>
      <p:sp>
        <p:nvSpPr>
          <p:cNvPr id="72" name="Google Shape;72;p13"/>
          <p:cNvSpPr txBox="1"/>
          <p:nvPr/>
        </p:nvSpPr>
        <p:spPr>
          <a:xfrm>
            <a:off x="16253388" y="36217275"/>
            <a:ext cx="13030200" cy="41040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sz="3000" b="1">
                <a:latin typeface="Roboto"/>
                <a:ea typeface="Roboto"/>
                <a:cs typeface="Roboto"/>
                <a:sym typeface="Roboto"/>
              </a:rPr>
              <a:t>References continued</a:t>
            </a:r>
            <a:endParaRPr sz="3000" b="1">
              <a:latin typeface="Roboto"/>
              <a:ea typeface="Roboto"/>
              <a:cs typeface="Roboto"/>
              <a:sym typeface="Roboto"/>
            </a:endParaRPr>
          </a:p>
          <a:p>
            <a:pPr marL="0" lvl="0" indent="0" algn="l" rtl="0">
              <a:spcBef>
                <a:spcPts val="0"/>
              </a:spcBef>
              <a:spcAft>
                <a:spcPts val="0"/>
              </a:spcAft>
              <a:buNone/>
            </a:pPr>
            <a:endParaRPr sz="2000">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Global Research Identifier Database. </a:t>
            </a:r>
            <a:r>
              <a:rPr lang="en" sz="2200" u="sng">
                <a:solidFill>
                  <a:schemeClr val="hlink"/>
                </a:solidFill>
                <a:latin typeface="Roboto"/>
                <a:ea typeface="Roboto"/>
                <a:cs typeface="Roboto"/>
                <a:sym typeface="Roboto"/>
                <a:hlinkClick r:id="rId12"/>
              </a:rPr>
              <a:t>http://grid.ac</a:t>
            </a:r>
            <a:r>
              <a:rPr lang="en" sz="2200">
                <a:latin typeface="Roboto"/>
                <a:ea typeface="Roboto"/>
                <a:cs typeface="Roboto"/>
                <a:sym typeface="Roboto"/>
              </a:rPr>
              <a:t> </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Contributor Role Ontology.</a:t>
            </a:r>
            <a:r>
              <a:rPr lang="en" sz="2200" u="sng">
                <a:solidFill>
                  <a:schemeClr val="hlink"/>
                </a:solidFill>
                <a:latin typeface="Roboto"/>
                <a:ea typeface="Roboto"/>
                <a:cs typeface="Roboto"/>
                <a:sym typeface="Roboto"/>
              </a:rPr>
              <a:t> </a:t>
            </a:r>
            <a:r>
              <a:rPr lang="en" sz="2200" u="sng">
                <a:solidFill>
                  <a:schemeClr val="hlink"/>
                </a:solidFill>
                <a:latin typeface="Roboto"/>
                <a:ea typeface="Roboto"/>
                <a:cs typeface="Roboto"/>
                <a:sym typeface="Roboto"/>
                <a:hlinkClick r:id="rId13"/>
              </a:rPr>
              <a:t>http://www.obofoundry.org/ontology/cro.html</a:t>
            </a:r>
            <a:endParaRPr sz="2200" u="sng">
              <a:solidFill>
                <a:schemeClr val="hlink"/>
              </a:solidFill>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MARC Contributor relators. </a:t>
            </a:r>
            <a:r>
              <a:rPr lang="en" sz="2200" u="sng">
                <a:solidFill>
                  <a:schemeClr val="hlink"/>
                </a:solidFill>
                <a:highlight>
                  <a:srgbClr val="FFFFFF"/>
                </a:highlight>
                <a:latin typeface="Roboto"/>
                <a:ea typeface="Roboto"/>
                <a:cs typeface="Roboto"/>
                <a:sym typeface="Roboto"/>
                <a:hlinkClick r:id="rId14"/>
              </a:rPr>
              <a:t>http://id.loc.gov/vocabulary/relators.html</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Information Artifact Ontology. </a:t>
            </a:r>
            <a:r>
              <a:rPr lang="en" sz="2200" u="sng">
                <a:solidFill>
                  <a:schemeClr val="hlink"/>
                </a:solidFill>
                <a:highlight>
                  <a:srgbClr val="FFFFFF"/>
                </a:highlight>
                <a:latin typeface="Roboto"/>
                <a:ea typeface="Roboto"/>
                <a:cs typeface="Roboto"/>
                <a:sym typeface="Roboto"/>
                <a:hlinkClick r:id="rId15"/>
              </a:rPr>
              <a:t>http://www.obofoundry.org/ontology/iao.html</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Bandrowski, et. al., Ontology for Biomedical Invest.  </a:t>
            </a:r>
            <a:r>
              <a:rPr lang="en" sz="2200" u="sng">
                <a:solidFill>
                  <a:schemeClr val="hlink"/>
                </a:solidFill>
                <a:latin typeface="Roboto"/>
                <a:ea typeface="Roboto"/>
                <a:cs typeface="Roboto"/>
                <a:sym typeface="Roboto"/>
                <a:hlinkClick r:id="rId16"/>
              </a:rPr>
              <a:t>https://doi.org/10.1371/journal.pone.0154556</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Software Ontology. </a:t>
            </a:r>
            <a:r>
              <a:rPr lang="en" sz="2200" u="sng">
                <a:solidFill>
                  <a:schemeClr val="hlink"/>
                </a:solidFill>
                <a:latin typeface="Roboto"/>
                <a:ea typeface="Roboto"/>
                <a:cs typeface="Roboto"/>
                <a:sym typeface="Roboto"/>
                <a:hlinkClick r:id="rId17"/>
              </a:rPr>
              <a:t>http://www.obofoundry.org/ontology/swo.html</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Eagle-i Resource Ontology. </a:t>
            </a:r>
            <a:r>
              <a:rPr lang="en" sz="2200" u="sng">
                <a:solidFill>
                  <a:schemeClr val="hlink"/>
                </a:solidFill>
                <a:latin typeface="Roboto"/>
                <a:ea typeface="Roboto"/>
                <a:cs typeface="Roboto"/>
                <a:sym typeface="Roboto"/>
                <a:hlinkClick r:id="rId18"/>
              </a:rPr>
              <a:t>http://www.obofoundry.org/ontology/ero.html</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Faceted Application of Subject Terminology. </a:t>
            </a:r>
            <a:r>
              <a:rPr lang="en" sz="2200" u="sng">
                <a:solidFill>
                  <a:schemeClr val="hlink"/>
                </a:solidFill>
                <a:latin typeface="Roboto"/>
                <a:ea typeface="Roboto"/>
                <a:cs typeface="Roboto"/>
                <a:sym typeface="Roboto"/>
              </a:rPr>
              <a:t>http://bit.ly/2N06b7z</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Simple Knowledge Organization System. </a:t>
            </a:r>
            <a:r>
              <a:rPr lang="en" sz="2200" u="sng">
                <a:solidFill>
                  <a:schemeClr val="hlink"/>
                </a:solidFill>
                <a:latin typeface="Roboto"/>
                <a:ea typeface="Roboto"/>
                <a:cs typeface="Roboto"/>
                <a:sym typeface="Roboto"/>
                <a:hlinkClick r:id="rId19"/>
              </a:rPr>
              <a:t>https://www.w3.org/2004/02/skos</a:t>
            </a:r>
            <a:r>
              <a:rPr lang="en" sz="1100" u="sng">
                <a:solidFill>
                  <a:schemeClr val="hlink"/>
                </a:solidFill>
                <a:hlinkClick r:id="rId19"/>
              </a:rPr>
              <a:t>/</a:t>
            </a:r>
            <a:endParaRPr sz="2200">
              <a:latin typeface="Roboto"/>
              <a:ea typeface="Roboto"/>
              <a:cs typeface="Roboto"/>
              <a:sym typeface="Roboto"/>
            </a:endParaRPr>
          </a:p>
          <a:p>
            <a:pPr marL="457200" lvl="0" indent="-368300" algn="l" rtl="0">
              <a:spcBef>
                <a:spcPts val="0"/>
              </a:spcBef>
              <a:spcAft>
                <a:spcPts val="0"/>
              </a:spcAft>
              <a:buSzPts val="2200"/>
              <a:buFont typeface="Roboto"/>
              <a:buAutoNum type="arabicPeriod" startAt="11"/>
            </a:pPr>
            <a:r>
              <a:rPr lang="en" sz="2200">
                <a:latin typeface="Roboto"/>
                <a:ea typeface="Roboto"/>
                <a:cs typeface="Roboto"/>
                <a:sym typeface="Roboto"/>
              </a:rPr>
              <a:t>Basic Formal Ontology. </a:t>
            </a:r>
            <a:r>
              <a:rPr lang="en" sz="2200" u="sng">
                <a:solidFill>
                  <a:schemeClr val="hlink"/>
                </a:solidFill>
                <a:latin typeface="Roboto"/>
                <a:ea typeface="Roboto"/>
                <a:cs typeface="Roboto"/>
                <a:sym typeface="Roboto"/>
                <a:hlinkClick r:id="rId20"/>
              </a:rPr>
              <a:t>http://www.obofoundry.org/ontology/bfo.htm</a:t>
            </a:r>
            <a:r>
              <a:rPr lang="en" sz="1100" u="sng">
                <a:solidFill>
                  <a:schemeClr val="hlink"/>
                </a:solidFill>
                <a:hlinkClick r:id="rId20"/>
              </a:rPr>
              <a:t>l</a:t>
            </a:r>
            <a:endParaRPr sz="2200">
              <a:latin typeface="Roboto"/>
              <a:ea typeface="Roboto"/>
              <a:cs typeface="Roboto"/>
              <a:sym typeface="Roboto"/>
            </a:endParaRPr>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1001</Words>
  <Application>Microsoft Macintosh PowerPoint</Application>
  <PresentationFormat>Custom</PresentationFormat>
  <Paragraphs>69</Paragraphs>
  <Slides>1</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vt:i4>
      </vt:variant>
    </vt:vector>
  </HeadingPairs>
  <TitlesOfParts>
    <vt:vector size="4" baseType="lpstr">
      <vt:lpstr>Roboto</vt:lpstr>
      <vt:lpstr>Arial</vt:lpstr>
      <vt:lpstr>Simple Light</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cp:lastModifiedBy>Conlon, Mike</cp:lastModifiedBy>
  <cp:revision>1</cp:revision>
  <dcterms:modified xsi:type="dcterms:W3CDTF">2019-08-30T13:35:43Z</dcterms:modified>
</cp:coreProperties>
</file>