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D7583-F50A-4677-A6BD-54E6BC3034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5E8792-1734-43E0-B9B9-E580AB8C6F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D44D3-E8BB-4B56-B1AA-36CA6847D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4D41-8F10-4303-BE7E-8ED24BFF16EC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9E6E1-68B1-4FDA-B4B8-A385B5A95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443E2-AC2D-4247-AADD-2E4BBE3E0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D048-1790-4C4E-A60E-6B2F4B5ABF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772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91FEE-CB41-4E76-9E18-A2EAA304C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CFB254-583E-43A2-9CB4-12B1162409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42922-5C2C-4938-9D9C-9C83D95F2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4D41-8F10-4303-BE7E-8ED24BFF16EC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1001D1-7096-45FE-8CA2-07575F625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FB1E5-6D09-4AF0-BB20-38BBC6F68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D048-1790-4C4E-A60E-6B2F4B5ABF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700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88813F-276C-4E0F-88D0-DC0E713F37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DB006-70A8-4E00-80DF-09000E7F39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828BA-ED43-4985-BA00-5D657584C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4D41-8F10-4303-BE7E-8ED24BFF16EC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2523D-D03D-43AC-8DC3-2F9E22C42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15F9D-1CA8-447D-8F5D-85E07D737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D048-1790-4C4E-A60E-6B2F4B5ABF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93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DDA23-8BE4-49AC-900B-2C44ADA93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2CE19-B8EA-43A1-BB7C-EDC8B308CA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1A7E0-6730-4576-A7E0-FA3691FD1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4D41-8F10-4303-BE7E-8ED24BFF16EC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7A054-AF30-4707-B853-BFCFF90AF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B1D9B9-1B3F-499F-8245-1C6D69093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D048-1790-4C4E-A60E-6B2F4B5ABF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489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FABB7-9F72-4A10-819E-687AEDAC3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3769D9-AAAA-4410-BB51-5B20FFE59D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CDDBA-B41A-49B0-8B98-0A183FDC6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4D41-8F10-4303-BE7E-8ED24BFF16EC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BD170-E881-4DA5-8BA5-6AB68EE3A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556AF1-8EE2-44A3-B7AD-3A86B393A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D048-1790-4C4E-A60E-6B2F4B5ABF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912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F146E-CB6F-4FEF-A492-0D6868719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401E1D-6CB6-439F-A13B-7DF0C33858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A9AC8F-7E20-416D-9224-8CCF129607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5F5F31-66ED-4CA0-BBC6-7B1FA209D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4D41-8F10-4303-BE7E-8ED24BFF16EC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90ED11-D060-48B5-840E-C93375B9F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6DC74A-0D11-4D7D-86D4-4D66901B7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D048-1790-4C4E-A60E-6B2F4B5ABF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226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D4F13-8662-4A9A-AB6E-64E1A2251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2161BF-9A55-423A-A99E-1E2F63370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D37BC3-ECE0-4251-89A4-0DD60D7883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FBC415-CBF0-4AED-ACCC-1AB931DD01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7C303D-74CB-45FA-B241-7FFE35D64C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678854-51E0-421E-853B-0934C08DD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4D41-8F10-4303-BE7E-8ED24BFF16EC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37B9F0-E023-49FA-9D07-703DC6308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F4C17B-E8C8-450D-9AEB-95D1E72A6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D048-1790-4C4E-A60E-6B2F4B5ABF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05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E0DF2-B2EC-4C56-AD13-F1E52AB69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A4EC4A-02C7-4510-BFDD-6C4AA4B52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4D41-8F10-4303-BE7E-8ED24BFF16EC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54B94D-2584-4C5B-821A-C5B54ECE1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29D65E-6F33-4B7A-94E4-356406A8A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D048-1790-4C4E-A60E-6B2F4B5ABF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921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F0B62C-29BC-4FE2-9B4C-91FCC2EB5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4D41-8F10-4303-BE7E-8ED24BFF16EC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967466-12AE-421D-83AB-1E97F36E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6EDAEB-0555-429E-A310-2FBC5C85C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D048-1790-4C4E-A60E-6B2F4B5ABF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780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E3D8D-A2C8-4C8C-8E56-A33B89F19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6F584-8B14-4383-8245-66778BE2E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3D5AC3-A67E-4331-A529-37305D99C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9DD824-6DD1-4B73-B32A-FD2D64553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4D41-8F10-4303-BE7E-8ED24BFF16EC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B375D4-A1BA-48A0-AC53-8E17C1633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49FF26-C930-4487-8E62-10C8F3615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D048-1790-4C4E-A60E-6B2F4B5ABF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589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0DEB3-EB81-499D-88A4-4CD2A5B2C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A87E47-3EEC-4C0A-8312-521209F5BA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0C2463-430F-477F-B3C9-B960420CF7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8F9022-DCBB-409B-9BD0-A80BB1C2C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4D41-8F10-4303-BE7E-8ED24BFF16EC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194B37-A84C-445A-ADCB-E479C7ACB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E74CB0-611C-4CAD-B681-E452AE7CD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D048-1790-4C4E-A60E-6B2F4B5ABF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798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D53925-0E10-4075-983F-5EDC5617E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D594D-AECE-4DE2-B9CF-26FD38D97C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69D7F-629D-46A9-AB53-033ED87B4C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24D41-8F10-4303-BE7E-8ED24BFF16EC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83DA3-D28F-44C5-B8FB-F754F2E416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9EAA5-F8EB-4612-98A0-D1DB83F0DA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FD048-1790-4C4E-A60E-6B2F4B5ABF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229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E64B4FE-BA3F-4AED-ADE2-C65435CFD4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807" y="196857"/>
            <a:ext cx="4774376" cy="352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2651BA3-9AB7-4C96-84C5-F46A4DB9E0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8812" y="4016808"/>
            <a:ext cx="4774376" cy="352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CEC81B-A4DB-44E1-AF05-E34CF06516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0872" y="196857"/>
            <a:ext cx="4774376" cy="35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71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Bello Oscar</dc:creator>
  <cp:lastModifiedBy>Salpietro Damiano, Vincenzo</cp:lastModifiedBy>
  <cp:revision>2</cp:revision>
  <dcterms:created xsi:type="dcterms:W3CDTF">2019-05-09T10:55:23Z</dcterms:created>
  <dcterms:modified xsi:type="dcterms:W3CDTF">2019-05-16T08:21:22Z</dcterms:modified>
</cp:coreProperties>
</file>