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82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4319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805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1228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4451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85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1594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784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644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001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115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333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9E255-7098-4938-BC50-3CB43D1FCDA7}" type="datetimeFigureOut">
              <a:rPr lang="es-MX" smtClean="0"/>
              <a:t>31/01/2019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A11CF-9BBE-4C40-AAAD-F45A4EF4FC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72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43" y="290905"/>
            <a:ext cx="8085714" cy="62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87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alfonso</dc:creator>
  <cp:lastModifiedBy>alfonso</cp:lastModifiedBy>
  <cp:revision>2</cp:revision>
  <dcterms:created xsi:type="dcterms:W3CDTF">2019-01-30T22:39:14Z</dcterms:created>
  <dcterms:modified xsi:type="dcterms:W3CDTF">2019-01-31T21:06:24Z</dcterms:modified>
</cp:coreProperties>
</file>