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4660"/>
  </p:normalViewPr>
  <p:slideViewPr>
    <p:cSldViewPr snapToGrid="0">
      <p:cViewPr>
        <p:scale>
          <a:sx n="125" d="100"/>
          <a:sy n="125" d="100"/>
        </p:scale>
        <p:origin x="-398" y="-16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4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1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4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4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9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8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97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3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1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1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96181-CA9E-4E90-B5D1-521B11F3D4E5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8A1DD-09DF-42CF-9BD3-71959861A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7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955800" y="3434080"/>
            <a:ext cx="2651760" cy="2738118"/>
            <a:chOff x="1955800" y="3434080"/>
            <a:chExt cx="2651760" cy="2738118"/>
          </a:xfrm>
        </p:grpSpPr>
        <p:grpSp>
          <p:nvGrpSpPr>
            <p:cNvPr id="17" name="Group 16"/>
            <p:cNvGrpSpPr/>
            <p:nvPr/>
          </p:nvGrpSpPr>
          <p:grpSpPr>
            <a:xfrm>
              <a:off x="1955800" y="3434080"/>
              <a:ext cx="2651760" cy="2738118"/>
              <a:chOff x="1955800" y="3434080"/>
              <a:chExt cx="2651760" cy="2738118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955800" y="3434080"/>
                <a:ext cx="2651760" cy="265176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2126974" y="4004923"/>
                <a:ext cx="2315817" cy="2167275"/>
                <a:chOff x="2126974" y="4004923"/>
                <a:chExt cx="2315817" cy="2167275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2126974" y="4244008"/>
                  <a:ext cx="2315817" cy="192819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scene3d>
                  <a:camera prst="orthographicFront">
                    <a:rot lat="17400000" lon="19800000" rev="18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3606070" y="4452088"/>
                  <a:ext cx="568171" cy="204186"/>
                </a:xfrm>
                <a:prstGeom prst="rect">
                  <a:avLst/>
                </a:prstGeom>
                <a:scene3d>
                  <a:camera prst="orthographicFront">
                    <a:rot lat="17400000" lon="19800000" rev="1800000"/>
                  </a:camera>
                  <a:lightRig rig="threePt" dir="t"/>
                </a:scene3d>
                <a:sp3d extrusionH="317500" prstMaterial="matte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2988204" y="4357041"/>
                  <a:ext cx="568171" cy="204186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threePt" dir="t"/>
                </a:scene3d>
                <a:sp3d extrusionH="635000" prstMaterial="matte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2420033" y="4004923"/>
                  <a:ext cx="568171" cy="20418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scene3d>
                  <a:camera prst="isometricTopUp">
                    <a:rot lat="17400000" lon="19800000" rev="1800000"/>
                  </a:camera>
                  <a:lightRig rig="freezing" dir="t"/>
                </a:scene3d>
                <a:sp3d extrusionH="1270000" prstMaterial="matte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2654962" y="5350616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3288940" y="5108615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180904" y="5217600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034429" y="4884239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3830676" y="4894178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3800166" y="5023330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003068" y="5013612"/>
                  <a:ext cx="198976" cy="198976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  <a:scene3d>
                  <a:camera prst="orthographicFront">
                    <a:rot lat="17400000" lon="19800000" rev="1800000"/>
                  </a:camera>
                  <a:lightRig rig="freezing" dir="t"/>
                </a:scene3d>
                <a:sp3d prstMaterial="powder">
                  <a:bevelT w="95250" h="101600"/>
                  <a:bevelB w="9525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" name="TextBox 17"/>
            <p:cNvSpPr txBox="1"/>
            <p:nvPr/>
          </p:nvSpPr>
          <p:spPr>
            <a:xfrm>
              <a:off x="1959446" y="343408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54561" y="3568845"/>
              <a:ext cx="287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80746" y="3703611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60152" y="3435289"/>
              <a:ext cx="18405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Spectrometry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32581" y="5831718"/>
              <a:ext cx="2079415" cy="2488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 smtClean="0">
                  <a:solidFill>
                    <a:srgbClr val="22222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Copyright © 2018 </a:t>
              </a:r>
              <a:r>
                <a:rPr lang="en-US" sz="1000" dirty="0" err="1" smtClean="0">
                  <a:solidFill>
                    <a:srgbClr val="22222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Raicu</a:t>
              </a:r>
              <a:r>
                <a:rPr lang="en-US" sz="1000" dirty="0" smtClean="0">
                  <a:solidFill>
                    <a:srgbClr val="22222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Lab. UWM</a:t>
              </a:r>
              <a:endPara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7196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11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UW - Milwaukee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 Biener</dc:creator>
  <cp:lastModifiedBy>Gabriel Biener</cp:lastModifiedBy>
  <cp:revision>14</cp:revision>
  <dcterms:created xsi:type="dcterms:W3CDTF">2018-11-13T21:33:09Z</dcterms:created>
  <dcterms:modified xsi:type="dcterms:W3CDTF">2018-11-15T15:32:03Z</dcterms:modified>
</cp:coreProperties>
</file>